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 id="2147483689" r:id="rId3"/>
    <p:sldMasterId id="2147483701" r:id="rId4"/>
  </p:sldMasterIdLst>
  <p:notesMasterIdLst>
    <p:notesMasterId r:id="rId44"/>
  </p:notesMasterIdLst>
  <p:sldIdLst>
    <p:sldId id="256" r:id="rId5"/>
    <p:sldId id="266" r:id="rId6"/>
    <p:sldId id="263" r:id="rId7"/>
    <p:sldId id="265" r:id="rId8"/>
    <p:sldId id="259" r:id="rId9"/>
    <p:sldId id="287" r:id="rId10"/>
    <p:sldId id="288" r:id="rId11"/>
    <p:sldId id="289" r:id="rId12"/>
    <p:sldId id="290" r:id="rId13"/>
    <p:sldId id="291" r:id="rId14"/>
    <p:sldId id="292" r:id="rId15"/>
    <p:sldId id="293" r:id="rId16"/>
    <p:sldId id="294" r:id="rId17"/>
    <p:sldId id="285" r:id="rId18"/>
    <p:sldId id="304" r:id="rId19"/>
    <p:sldId id="305" r:id="rId20"/>
    <p:sldId id="306" r:id="rId21"/>
    <p:sldId id="307" r:id="rId22"/>
    <p:sldId id="308" r:id="rId23"/>
    <p:sldId id="309" r:id="rId24"/>
    <p:sldId id="286" r:id="rId25"/>
    <p:sldId id="295" r:id="rId26"/>
    <p:sldId id="296" r:id="rId27"/>
    <p:sldId id="297" r:id="rId28"/>
    <p:sldId id="298" r:id="rId29"/>
    <p:sldId id="299" r:id="rId30"/>
    <p:sldId id="300" r:id="rId31"/>
    <p:sldId id="313" r:id="rId32"/>
    <p:sldId id="314" r:id="rId33"/>
    <p:sldId id="315" r:id="rId34"/>
    <p:sldId id="316" r:id="rId35"/>
    <p:sldId id="317" r:id="rId36"/>
    <p:sldId id="318" r:id="rId37"/>
    <p:sldId id="301" r:id="rId38"/>
    <p:sldId id="302" r:id="rId39"/>
    <p:sldId id="311" r:id="rId40"/>
    <p:sldId id="312" r:id="rId41"/>
    <p:sldId id="274" r:id="rId42"/>
    <p:sldId id="303" r:id="rId43"/>
  </p:sldIdLst>
  <p:sldSz cx="18288000" cy="10287000"/>
  <p:notesSz cx="6858000" cy="9144000"/>
  <p:embeddedFontLst>
    <p:embeddedFont>
      <p:font typeface="Alata" panose="020B0604020202020204" charset="0"/>
      <p:regular r:id="rId45"/>
    </p:embeddedFont>
    <p:embeddedFont>
      <p:font typeface="Titan One" panose="020B060402020202020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26">
          <p15:clr>
            <a:srgbClr val="9AA0A6"/>
          </p15:clr>
        </p15:guide>
        <p15:guide id="2" orient="horz" pos="888">
          <p15:clr>
            <a:srgbClr val="9AA0A6"/>
          </p15:clr>
        </p15:guide>
        <p15:guide id="3" orient="horz" pos="1252">
          <p15:clr>
            <a:srgbClr val="A4A3A4"/>
          </p15:clr>
        </p15:guide>
        <p15:guide id="4" orient="horz" pos="17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CA8F56-F7C6-4124-8750-61F44E4B5075}">
  <a:tblStyle styleId="{02CA8F56-F7C6-4124-8750-61F44E4B50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45" d="100"/>
          <a:sy n="45" d="100"/>
        </p:scale>
        <p:origin x="816" y="42"/>
      </p:cViewPr>
      <p:guideLst>
        <p:guide orient="horz" pos="626"/>
        <p:guide orient="horz" pos="888"/>
        <p:guide orient="horz" pos="1252"/>
        <p:guide orient="horz" pos="1776"/>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45193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042041d4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042041d4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1485a77ac1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1485a77ac1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g1dc336a570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4" name="Google Shape;2274;g1dc336a570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1485a77ac1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1485a77ac1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1dc336a570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8" name="Google Shape;2058;g1dc336a570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7"/>
        <p:cNvGrpSpPr/>
        <p:nvPr/>
      </p:nvGrpSpPr>
      <p:grpSpPr>
        <a:xfrm>
          <a:off x="0" y="0"/>
          <a:ext cx="0" cy="0"/>
          <a:chOff x="0" y="0"/>
          <a:chExt cx="0" cy="0"/>
        </a:xfrm>
      </p:grpSpPr>
      <p:sp>
        <p:nvSpPr>
          <p:cNvPr id="3318" name="Google Shape;3318;g1dc336a570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9" name="Google Shape;3319;g1dc336a570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1"/>
        <p:cNvGrpSpPr/>
        <p:nvPr/>
      </p:nvGrpSpPr>
      <p:grpSpPr>
        <a:xfrm>
          <a:off x="0" y="0"/>
          <a:ext cx="0" cy="0"/>
          <a:chOff x="0" y="0"/>
          <a:chExt cx="0" cy="0"/>
        </a:xfrm>
      </p:grpSpPr>
      <p:sp>
        <p:nvSpPr>
          <p:cNvPr id="2742" name="Google Shape;2742;g1dc336a570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3" name="Google Shape;2743;g1dc336a570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5"/>
        <p:cNvGrpSpPr/>
        <p:nvPr/>
      </p:nvGrpSpPr>
      <p:grpSpPr>
        <a:xfrm>
          <a:off x="0" y="0"/>
          <a:ext cx="0" cy="0"/>
          <a:chOff x="0" y="0"/>
          <a:chExt cx="0" cy="0"/>
        </a:xfrm>
      </p:grpSpPr>
      <p:sp>
        <p:nvSpPr>
          <p:cNvPr id="2256" name="Google Shape;2256;g1dc336a570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7" name="Google Shape;2257;g1dc336a570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1485a77ac1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1485a77ac1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g1dc336a570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9" name="Google Shape;2699;g1dc336a570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48500" y="1738600"/>
            <a:ext cx="9191400" cy="5611200"/>
          </a:xfrm>
          <a:prstGeom prst="rect">
            <a:avLst/>
          </a:prstGeom>
        </p:spPr>
        <p:txBody>
          <a:bodyPr spcFirstLastPara="1" wrap="square" lIns="182850" tIns="182850" rIns="182850" bIns="182850" anchor="b" anchorCtr="0">
            <a:noAutofit/>
          </a:bodyPr>
          <a:lstStyle>
            <a:lvl1pPr lvl="0" algn="ctr">
              <a:lnSpc>
                <a:spcPct val="100000"/>
              </a:lnSpc>
              <a:spcBef>
                <a:spcPts val="0"/>
              </a:spcBef>
              <a:spcAft>
                <a:spcPts val="0"/>
              </a:spcAft>
              <a:buSzPts val="5200"/>
              <a:buNone/>
              <a:defRPr sz="80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4548498" y="7412350"/>
            <a:ext cx="9191400" cy="819000"/>
          </a:xfrm>
          <a:prstGeom prst="rect">
            <a:avLst/>
          </a:prstGeom>
        </p:spPr>
        <p:txBody>
          <a:bodyPr spcFirstLastPara="1" wrap="square" lIns="182850" tIns="182850" rIns="182850" bIns="182850" anchor="t" anchorCtr="0">
            <a:noAutofit/>
          </a:bodyPr>
          <a:lstStyle>
            <a:lvl1pPr lvl="0" algn="ctr">
              <a:spcBef>
                <a:spcPts val="0"/>
              </a:spcBef>
              <a:spcAft>
                <a:spcPts val="0"/>
              </a:spcAft>
              <a:buSzPts val="14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p:nvPr/>
        </p:nvSpPr>
        <p:spPr>
          <a:xfrm>
            <a:off x="0" y="7439653"/>
            <a:ext cx="18288200" cy="3304478"/>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2" name="Google Shape;12;p2"/>
          <p:cNvSpPr/>
          <p:nvPr/>
        </p:nvSpPr>
        <p:spPr>
          <a:xfrm>
            <a:off x="-6341430" y="6306639"/>
            <a:ext cx="8663700" cy="4656150"/>
          </a:xfrm>
          <a:custGeom>
            <a:avLst/>
            <a:gdLst/>
            <a:ahLst/>
            <a:cxnLst/>
            <a:rect l="l" t="t" r="r" b="b"/>
            <a:pathLst>
              <a:path w="173274" h="93123" extrusionOk="0">
                <a:moveTo>
                  <a:pt x="933" y="73311"/>
                </a:moveTo>
                <a:cubicBezTo>
                  <a:pt x="933" y="64671"/>
                  <a:pt x="-1514" y="55425"/>
                  <a:pt x="1695" y="47403"/>
                </a:cubicBezTo>
                <a:cubicBezTo>
                  <a:pt x="6925" y="34328"/>
                  <a:pt x="20854" y="24362"/>
                  <a:pt x="34461" y="20733"/>
                </a:cubicBezTo>
                <a:cubicBezTo>
                  <a:pt x="45761" y="17720"/>
                  <a:pt x="58096" y="19720"/>
                  <a:pt x="69513" y="22257"/>
                </a:cubicBezTo>
                <a:cubicBezTo>
                  <a:pt x="76212" y="23746"/>
                  <a:pt x="85234" y="27872"/>
                  <a:pt x="90087" y="23019"/>
                </a:cubicBezTo>
                <a:cubicBezTo>
                  <a:pt x="95478" y="17628"/>
                  <a:pt x="98246" y="2008"/>
                  <a:pt x="90849" y="159"/>
                </a:cubicBezTo>
                <a:cubicBezTo>
                  <a:pt x="85769" y="-1111"/>
                  <a:pt x="82682" y="12494"/>
                  <a:pt x="87039" y="15399"/>
                </a:cubicBezTo>
                <a:cubicBezTo>
                  <a:pt x="105469" y="27686"/>
                  <a:pt x="133521" y="921"/>
                  <a:pt x="153333" y="10827"/>
                </a:cubicBezTo>
                <a:cubicBezTo>
                  <a:pt x="159937" y="14129"/>
                  <a:pt x="166133" y="19076"/>
                  <a:pt x="170097" y="25305"/>
                </a:cubicBezTo>
                <a:cubicBezTo>
                  <a:pt x="175415" y="33662"/>
                  <a:pt x="172818" y="45498"/>
                  <a:pt x="170097" y="55023"/>
                </a:cubicBezTo>
                <a:cubicBezTo>
                  <a:pt x="166028" y="69264"/>
                  <a:pt x="161288" y="88439"/>
                  <a:pt x="147237" y="93123"/>
                </a:cubicBezTo>
              </a:path>
            </a:pathLst>
          </a:custGeom>
          <a:noFill/>
          <a:ln w="19050" cap="flat" cmpd="sng">
            <a:solidFill>
              <a:schemeClr val="accent2"/>
            </a:solidFill>
            <a:prstDash val="dash"/>
            <a:round/>
            <a:headEnd type="none" w="med" len="med"/>
            <a:tailEnd type="none" w="med" len="med"/>
          </a:ln>
        </p:spPr>
        <p:txBody>
          <a:bodyPr/>
          <a:lstStyle/>
          <a:p>
            <a:endParaRPr lang="en-US"/>
          </a:p>
        </p:txBody>
      </p:sp>
      <p:sp>
        <p:nvSpPr>
          <p:cNvPr id="13" name="Google Shape;13;p2"/>
          <p:cNvSpPr/>
          <p:nvPr/>
        </p:nvSpPr>
        <p:spPr>
          <a:xfrm>
            <a:off x="14473249" y="-1234699"/>
            <a:ext cx="9260250" cy="11177050"/>
          </a:xfrm>
          <a:custGeom>
            <a:avLst/>
            <a:gdLst/>
            <a:ahLst/>
            <a:cxnLst/>
            <a:rect l="l" t="t" r="r" b="b"/>
            <a:pathLst>
              <a:path w="185205" h="223541" extrusionOk="0">
                <a:moveTo>
                  <a:pt x="117387" y="217932"/>
                </a:moveTo>
                <a:cubicBezTo>
                  <a:pt x="80927" y="217932"/>
                  <a:pt x="15177" y="237894"/>
                  <a:pt x="9183" y="201930"/>
                </a:cubicBezTo>
                <a:cubicBezTo>
                  <a:pt x="6531" y="186017"/>
                  <a:pt x="34464" y="180924"/>
                  <a:pt x="49569" y="175260"/>
                </a:cubicBezTo>
                <a:cubicBezTo>
                  <a:pt x="64650" y="169605"/>
                  <a:pt x="79133" y="159200"/>
                  <a:pt x="87669" y="145542"/>
                </a:cubicBezTo>
                <a:cubicBezTo>
                  <a:pt x="89961" y="141874"/>
                  <a:pt x="91026" y="136048"/>
                  <a:pt x="88431" y="132588"/>
                </a:cubicBezTo>
                <a:cubicBezTo>
                  <a:pt x="85974" y="129311"/>
                  <a:pt x="81803" y="127165"/>
                  <a:pt x="77763" y="126492"/>
                </a:cubicBezTo>
                <a:cubicBezTo>
                  <a:pt x="71979" y="125528"/>
                  <a:pt x="65116" y="124763"/>
                  <a:pt x="60237" y="128016"/>
                </a:cubicBezTo>
                <a:cubicBezTo>
                  <a:pt x="57912" y="129566"/>
                  <a:pt x="58261" y="134422"/>
                  <a:pt x="60237" y="136398"/>
                </a:cubicBezTo>
                <a:cubicBezTo>
                  <a:pt x="66728" y="142889"/>
                  <a:pt x="80809" y="136401"/>
                  <a:pt x="86907" y="129540"/>
                </a:cubicBezTo>
                <a:cubicBezTo>
                  <a:pt x="93497" y="122126"/>
                  <a:pt x="96772" y="110036"/>
                  <a:pt x="93765" y="100584"/>
                </a:cubicBezTo>
                <a:cubicBezTo>
                  <a:pt x="89642" y="87626"/>
                  <a:pt x="81282" y="75909"/>
                  <a:pt x="71667" y="66294"/>
                </a:cubicBezTo>
                <a:cubicBezTo>
                  <a:pt x="65129" y="59756"/>
                  <a:pt x="58425" y="52187"/>
                  <a:pt x="49569" y="49530"/>
                </a:cubicBezTo>
                <a:cubicBezTo>
                  <a:pt x="33256" y="44636"/>
                  <a:pt x="-5179" y="50237"/>
                  <a:pt x="801" y="34290"/>
                </a:cubicBezTo>
                <a:cubicBezTo>
                  <a:pt x="11690" y="5254"/>
                  <a:pt x="57480" y="1114"/>
                  <a:pt x="88431" y="3048"/>
                </a:cubicBezTo>
                <a:cubicBezTo>
                  <a:pt x="120642" y="5061"/>
                  <a:pt x="156338" y="14433"/>
                  <a:pt x="185205" y="0"/>
                </a:cubicBezTo>
              </a:path>
            </a:pathLst>
          </a:custGeom>
          <a:noFill/>
          <a:ln w="19050" cap="flat" cmpd="sng">
            <a:solidFill>
              <a:schemeClr val="accent2"/>
            </a:solidFill>
            <a:prstDash val="dash"/>
            <a:round/>
            <a:headEnd type="none" w="med" len="med"/>
            <a:tailEnd type="none" w="med" len="med"/>
          </a:ln>
        </p:spPr>
        <p:txBody>
          <a:bodyPr/>
          <a:lstStyle/>
          <a:p>
            <a:endParaRPr lang="en-US"/>
          </a:p>
        </p:txBody>
      </p:sp>
      <p:sp>
        <p:nvSpPr>
          <p:cNvPr id="14" name="Google Shape;14;p2"/>
          <p:cNvSpPr/>
          <p:nvPr/>
        </p:nvSpPr>
        <p:spPr>
          <a:xfrm>
            <a:off x="-2705100" y="-2222885"/>
            <a:ext cx="7086600" cy="7236250"/>
          </a:xfrm>
          <a:custGeom>
            <a:avLst/>
            <a:gdLst/>
            <a:ahLst/>
            <a:cxnLst/>
            <a:rect l="l" t="t" r="r" b="b"/>
            <a:pathLst>
              <a:path w="141732" h="144725" extrusionOk="0">
                <a:moveTo>
                  <a:pt x="0" y="143487"/>
                </a:moveTo>
                <a:cubicBezTo>
                  <a:pt x="19916" y="143487"/>
                  <a:pt x="42865" y="148438"/>
                  <a:pt x="59436" y="137391"/>
                </a:cubicBezTo>
                <a:cubicBezTo>
                  <a:pt x="67175" y="132232"/>
                  <a:pt x="72395" y="123321"/>
                  <a:pt x="75438" y="114531"/>
                </a:cubicBezTo>
                <a:cubicBezTo>
                  <a:pt x="78439" y="105860"/>
                  <a:pt x="75487" y="95973"/>
                  <a:pt x="73152" y="87099"/>
                </a:cubicBezTo>
                <a:cubicBezTo>
                  <a:pt x="70030" y="75234"/>
                  <a:pt x="52137" y="66810"/>
                  <a:pt x="40386" y="70335"/>
                </a:cubicBezTo>
                <a:cubicBezTo>
                  <a:pt x="31138" y="73109"/>
                  <a:pt x="18266" y="85923"/>
                  <a:pt x="23622" y="93957"/>
                </a:cubicBezTo>
                <a:cubicBezTo>
                  <a:pt x="25059" y="96112"/>
                  <a:pt x="29021" y="96814"/>
                  <a:pt x="31242" y="95481"/>
                </a:cubicBezTo>
                <a:cubicBezTo>
                  <a:pt x="35652" y="92835"/>
                  <a:pt x="35567" y="86046"/>
                  <a:pt x="36576" y="81003"/>
                </a:cubicBezTo>
                <a:cubicBezTo>
                  <a:pt x="39295" y="67407"/>
                  <a:pt x="35538" y="51745"/>
                  <a:pt x="42672" y="39855"/>
                </a:cubicBezTo>
                <a:cubicBezTo>
                  <a:pt x="46092" y="34155"/>
                  <a:pt x="59511" y="31623"/>
                  <a:pt x="62484" y="37569"/>
                </a:cubicBezTo>
                <a:cubicBezTo>
                  <a:pt x="67942" y="48486"/>
                  <a:pt x="57973" y="72035"/>
                  <a:pt x="70104" y="73383"/>
                </a:cubicBezTo>
                <a:cubicBezTo>
                  <a:pt x="88999" y="75482"/>
                  <a:pt x="111532" y="66683"/>
                  <a:pt x="122682" y="51285"/>
                </a:cubicBezTo>
                <a:cubicBezTo>
                  <a:pt x="130351" y="40695"/>
                  <a:pt x="126167" y="25367"/>
                  <a:pt x="128016" y="12423"/>
                </a:cubicBezTo>
                <a:cubicBezTo>
                  <a:pt x="128627" y="8148"/>
                  <a:pt x="131059" y="4046"/>
                  <a:pt x="134112" y="993"/>
                </a:cubicBezTo>
                <a:cubicBezTo>
                  <a:pt x="135944" y="-839"/>
                  <a:pt x="139900" y="685"/>
                  <a:pt x="141732" y="2517"/>
                </a:cubicBezTo>
              </a:path>
            </a:pathLst>
          </a:custGeom>
          <a:noFill/>
          <a:ln w="19050" cap="flat" cmpd="sng">
            <a:solidFill>
              <a:schemeClr val="accent2"/>
            </a:solidFill>
            <a:prstDash val="dash"/>
            <a:round/>
            <a:headEnd type="none" w="med" len="med"/>
            <a:tailEnd type="none" w="med" len="med"/>
          </a:ln>
        </p:spPr>
        <p:txBody>
          <a:bodyPr/>
          <a:lstStyle/>
          <a:p>
            <a:endParaRPr lang="en-US"/>
          </a:p>
        </p:txBody>
      </p:sp>
      <p:grpSp>
        <p:nvGrpSpPr>
          <p:cNvPr id="15" name="Google Shape;15;p2"/>
          <p:cNvGrpSpPr/>
          <p:nvPr/>
        </p:nvGrpSpPr>
        <p:grpSpPr>
          <a:xfrm>
            <a:off x="16857803" y="6614148"/>
            <a:ext cx="1097126" cy="1049216"/>
            <a:chOff x="4963976" y="565949"/>
            <a:chExt cx="548563" cy="524608"/>
          </a:xfrm>
        </p:grpSpPr>
        <p:sp>
          <p:nvSpPr>
            <p:cNvPr id="16" name="Google Shape;16;p2"/>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4963976" y="565949"/>
              <a:ext cx="548563" cy="524608"/>
              <a:chOff x="3029225" y="4704750"/>
              <a:chExt cx="325750" cy="311525"/>
            </a:xfrm>
          </p:grpSpPr>
          <p:sp>
            <p:nvSpPr>
              <p:cNvPr id="18" name="Google Shape;18;p2"/>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35;p2"/>
          <p:cNvGrpSpPr/>
          <p:nvPr/>
        </p:nvGrpSpPr>
        <p:grpSpPr>
          <a:xfrm>
            <a:off x="-416155" y="4327011"/>
            <a:ext cx="1999882" cy="1915026"/>
            <a:chOff x="-208078" y="2163505"/>
            <a:chExt cx="999941" cy="957513"/>
          </a:xfrm>
        </p:grpSpPr>
        <p:sp>
          <p:nvSpPr>
            <p:cNvPr id="36" name="Google Shape;36;p2"/>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208078" y="2163505"/>
              <a:ext cx="999835" cy="957413"/>
              <a:chOff x="3922550" y="4157250"/>
              <a:chExt cx="410475" cy="393075"/>
            </a:xfrm>
          </p:grpSpPr>
          <p:sp>
            <p:nvSpPr>
              <p:cNvPr id="38" name="Google Shape;38;p2"/>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398"/>
        <p:cNvGrpSpPr/>
        <p:nvPr/>
      </p:nvGrpSpPr>
      <p:grpSpPr>
        <a:xfrm>
          <a:off x="0" y="0"/>
          <a:ext cx="0" cy="0"/>
          <a:chOff x="0" y="0"/>
          <a:chExt cx="0" cy="0"/>
        </a:xfrm>
      </p:grpSpPr>
      <p:sp>
        <p:nvSpPr>
          <p:cNvPr id="399" name="Google Shape;399;p20"/>
          <p:cNvSpPr txBox="1">
            <a:spLocks noGrp="1"/>
          </p:cNvSpPr>
          <p:nvPr>
            <p:ph type="title"/>
          </p:nvPr>
        </p:nvSpPr>
        <p:spPr>
          <a:xfrm>
            <a:off x="1440000" y="107000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0" name="Google Shape;400;p20"/>
          <p:cNvSpPr/>
          <p:nvPr/>
        </p:nvSpPr>
        <p:spPr>
          <a:xfrm>
            <a:off x="0" y="-1470568"/>
            <a:ext cx="10553699" cy="4205801"/>
          </a:xfrm>
          <a:custGeom>
            <a:avLst/>
            <a:gdLst/>
            <a:ahLst/>
            <a:cxnLst/>
            <a:rect l="l" t="t" r="r" b="b"/>
            <a:pathLst>
              <a:path w="241811" h="115247" extrusionOk="0">
                <a:moveTo>
                  <a:pt x="0" y="107992"/>
                </a:moveTo>
                <a:cubicBezTo>
                  <a:pt x="1451" y="115245"/>
                  <a:pt x="14319" y="116427"/>
                  <a:pt x="21336" y="114088"/>
                </a:cubicBezTo>
                <a:cubicBezTo>
                  <a:pt x="32246" y="110451"/>
                  <a:pt x="43693" y="101623"/>
                  <a:pt x="46482" y="90466"/>
                </a:cubicBezTo>
                <a:cubicBezTo>
                  <a:pt x="48694" y="81619"/>
                  <a:pt x="47310" y="69731"/>
                  <a:pt x="40386" y="63796"/>
                </a:cubicBezTo>
                <a:cubicBezTo>
                  <a:pt x="37763" y="61548"/>
                  <a:pt x="29642" y="57396"/>
                  <a:pt x="30480" y="60748"/>
                </a:cubicBezTo>
                <a:cubicBezTo>
                  <a:pt x="31513" y="64879"/>
                  <a:pt x="41177" y="68545"/>
                  <a:pt x="42672" y="64558"/>
                </a:cubicBezTo>
                <a:cubicBezTo>
                  <a:pt x="48775" y="48285"/>
                  <a:pt x="50072" y="24315"/>
                  <a:pt x="66294" y="18076"/>
                </a:cubicBezTo>
                <a:cubicBezTo>
                  <a:pt x="71059" y="16243"/>
                  <a:pt x="76691" y="14938"/>
                  <a:pt x="81534" y="16552"/>
                </a:cubicBezTo>
                <a:cubicBezTo>
                  <a:pt x="86016" y="18046"/>
                  <a:pt x="88738" y="22821"/>
                  <a:pt x="92964" y="24934"/>
                </a:cubicBezTo>
                <a:cubicBezTo>
                  <a:pt x="100184" y="28544"/>
                  <a:pt x="108514" y="30268"/>
                  <a:pt x="116586" y="30268"/>
                </a:cubicBezTo>
                <a:cubicBezTo>
                  <a:pt x="119126" y="30268"/>
                  <a:pt x="122001" y="31528"/>
                  <a:pt x="124206" y="30268"/>
                </a:cubicBezTo>
                <a:cubicBezTo>
                  <a:pt x="138017" y="22376"/>
                  <a:pt x="145702" y="1990"/>
                  <a:pt x="161544" y="550"/>
                </a:cubicBezTo>
                <a:cubicBezTo>
                  <a:pt x="163315" y="389"/>
                  <a:pt x="165421" y="-470"/>
                  <a:pt x="166878" y="550"/>
                </a:cubicBezTo>
                <a:cubicBezTo>
                  <a:pt x="173231" y="4997"/>
                  <a:pt x="175921" y="13276"/>
                  <a:pt x="179070" y="20362"/>
                </a:cubicBezTo>
                <a:cubicBezTo>
                  <a:pt x="186662" y="37444"/>
                  <a:pt x="198779" y="58166"/>
                  <a:pt x="217170" y="61510"/>
                </a:cubicBezTo>
                <a:cubicBezTo>
                  <a:pt x="225667" y="63055"/>
                  <a:pt x="236708" y="57290"/>
                  <a:pt x="240030" y="49318"/>
                </a:cubicBezTo>
                <a:cubicBezTo>
                  <a:pt x="243158" y="41812"/>
                  <a:pt x="241502" y="32753"/>
                  <a:pt x="239268" y="24934"/>
                </a:cubicBezTo>
                <a:cubicBezTo>
                  <a:pt x="237894" y="20123"/>
                  <a:pt x="237647" y="13456"/>
                  <a:pt x="233172" y="11218"/>
                </a:cubicBezTo>
              </a:path>
            </a:pathLst>
          </a:custGeom>
          <a:noFill/>
          <a:ln w="19050" cap="flat" cmpd="sng">
            <a:solidFill>
              <a:schemeClr val="accent2"/>
            </a:solidFill>
            <a:prstDash val="dash"/>
            <a:round/>
            <a:headEnd type="none" w="med" len="med"/>
            <a:tailEnd type="none" w="med" len="med"/>
          </a:ln>
        </p:spPr>
      </p:sp>
      <p:sp>
        <p:nvSpPr>
          <p:cNvPr id="401" name="Google Shape;401;p20"/>
          <p:cNvSpPr/>
          <p:nvPr/>
        </p:nvSpPr>
        <p:spPr>
          <a:xfrm>
            <a:off x="13021951" y="4873388"/>
            <a:ext cx="6181450" cy="7956100"/>
          </a:xfrm>
          <a:custGeom>
            <a:avLst/>
            <a:gdLst/>
            <a:ahLst/>
            <a:cxnLst/>
            <a:rect l="l" t="t" r="r" b="b"/>
            <a:pathLst>
              <a:path w="123629" h="159122" extrusionOk="0">
                <a:moveTo>
                  <a:pt x="122085" y="830"/>
                </a:moveTo>
                <a:cubicBezTo>
                  <a:pt x="110175" y="-2147"/>
                  <a:pt x="94648" y="5411"/>
                  <a:pt x="88557" y="16070"/>
                </a:cubicBezTo>
                <a:cubicBezTo>
                  <a:pt x="82897" y="25974"/>
                  <a:pt x="78092" y="38776"/>
                  <a:pt x="81699" y="49598"/>
                </a:cubicBezTo>
                <a:cubicBezTo>
                  <a:pt x="86646" y="64438"/>
                  <a:pt x="110262" y="85805"/>
                  <a:pt x="121323" y="74744"/>
                </a:cubicBezTo>
                <a:cubicBezTo>
                  <a:pt x="124023" y="72044"/>
                  <a:pt x="124203" y="66491"/>
                  <a:pt x="122085" y="63314"/>
                </a:cubicBezTo>
                <a:cubicBezTo>
                  <a:pt x="120479" y="60904"/>
                  <a:pt x="116113" y="59422"/>
                  <a:pt x="113703" y="61028"/>
                </a:cubicBezTo>
                <a:cubicBezTo>
                  <a:pt x="102211" y="68690"/>
                  <a:pt x="105005" y="92730"/>
                  <a:pt x="91605" y="96080"/>
                </a:cubicBezTo>
                <a:cubicBezTo>
                  <a:pt x="77048" y="99719"/>
                  <a:pt x="61502" y="100488"/>
                  <a:pt x="46647" y="98366"/>
                </a:cubicBezTo>
                <a:cubicBezTo>
                  <a:pt x="34450" y="96624"/>
                  <a:pt x="19536" y="95812"/>
                  <a:pt x="10071" y="103700"/>
                </a:cubicBezTo>
                <a:cubicBezTo>
                  <a:pt x="2419" y="110077"/>
                  <a:pt x="165" y="121933"/>
                  <a:pt x="165" y="131894"/>
                </a:cubicBezTo>
                <a:cubicBezTo>
                  <a:pt x="165" y="138074"/>
                  <a:pt x="-495" y="145238"/>
                  <a:pt x="3213" y="150182"/>
                </a:cubicBezTo>
                <a:cubicBezTo>
                  <a:pt x="8388" y="157082"/>
                  <a:pt x="22260" y="162377"/>
                  <a:pt x="28359" y="156278"/>
                </a:cubicBezTo>
              </a:path>
            </a:pathLst>
          </a:custGeom>
          <a:noFill/>
          <a:ln w="19050" cap="flat" cmpd="sng">
            <a:solidFill>
              <a:schemeClr val="accent2"/>
            </a:solidFill>
            <a:prstDash val="dash"/>
            <a:round/>
            <a:headEnd type="none" w="med" len="med"/>
            <a:tailEnd type="none" w="med" len="med"/>
          </a:ln>
        </p:spPr>
      </p:sp>
      <p:sp>
        <p:nvSpPr>
          <p:cNvPr id="402" name="Google Shape;402;p20"/>
          <p:cNvSpPr/>
          <p:nvPr/>
        </p:nvSpPr>
        <p:spPr>
          <a:xfrm>
            <a:off x="-1676400" y="9351606"/>
            <a:ext cx="11582400" cy="3564300"/>
          </a:xfrm>
          <a:custGeom>
            <a:avLst/>
            <a:gdLst/>
            <a:ahLst/>
            <a:cxnLst/>
            <a:rect l="l" t="t" r="r" b="b"/>
            <a:pathLst>
              <a:path w="231648" h="71286" extrusionOk="0">
                <a:moveTo>
                  <a:pt x="0" y="46902"/>
                </a:moveTo>
                <a:cubicBezTo>
                  <a:pt x="18132" y="46902"/>
                  <a:pt x="40270" y="48802"/>
                  <a:pt x="53340" y="36234"/>
                </a:cubicBezTo>
                <a:cubicBezTo>
                  <a:pt x="62081" y="27829"/>
                  <a:pt x="62492" y="28147"/>
                  <a:pt x="70104" y="18708"/>
                </a:cubicBezTo>
                <a:cubicBezTo>
                  <a:pt x="72979" y="15144"/>
                  <a:pt x="73668" y="9403"/>
                  <a:pt x="77724" y="7278"/>
                </a:cubicBezTo>
                <a:cubicBezTo>
                  <a:pt x="84253" y="3858"/>
                  <a:pt x="94610" y="2828"/>
                  <a:pt x="99822" y="8040"/>
                </a:cubicBezTo>
                <a:cubicBezTo>
                  <a:pt x="104426" y="12644"/>
                  <a:pt x="100053" y="15380"/>
                  <a:pt x="104394" y="20232"/>
                </a:cubicBezTo>
                <a:cubicBezTo>
                  <a:pt x="107318" y="23500"/>
                  <a:pt x="113227" y="24016"/>
                  <a:pt x="117348" y="22518"/>
                </a:cubicBezTo>
                <a:cubicBezTo>
                  <a:pt x="126132" y="19324"/>
                  <a:pt x="129866" y="8207"/>
                  <a:pt x="137922" y="3468"/>
                </a:cubicBezTo>
                <a:cubicBezTo>
                  <a:pt x="144331" y="-302"/>
                  <a:pt x="152600" y="-59"/>
                  <a:pt x="160020" y="420"/>
                </a:cubicBezTo>
                <a:cubicBezTo>
                  <a:pt x="166187" y="818"/>
                  <a:pt x="174179" y="-1130"/>
                  <a:pt x="178308" y="3468"/>
                </a:cubicBezTo>
                <a:cubicBezTo>
                  <a:pt x="193693" y="20602"/>
                  <a:pt x="193028" y="21182"/>
                  <a:pt x="207264" y="39282"/>
                </a:cubicBezTo>
                <a:cubicBezTo>
                  <a:pt x="219701" y="55094"/>
                  <a:pt x="219456" y="55284"/>
                  <a:pt x="231648" y="71286"/>
                </a:cubicBezTo>
              </a:path>
            </a:pathLst>
          </a:custGeom>
          <a:noFill/>
          <a:ln w="19050" cap="flat" cmpd="sng">
            <a:solidFill>
              <a:schemeClr val="accent2"/>
            </a:solidFill>
            <a:prstDash val="dash"/>
            <a:round/>
            <a:headEnd type="none" w="med" len="med"/>
            <a:tailEnd type="none" w="med" len="med"/>
          </a:ln>
        </p:spPr>
      </p:sp>
      <p:sp>
        <p:nvSpPr>
          <p:cNvPr id="403" name="Google Shape;403;p20"/>
          <p:cNvSpPr/>
          <p:nvPr/>
        </p:nvSpPr>
        <p:spPr>
          <a:xfrm rot="5400000">
            <a:off x="13400467" y="-2084746"/>
            <a:ext cx="2802810" cy="6972256"/>
          </a:xfrm>
          <a:custGeom>
            <a:avLst/>
            <a:gdLst/>
            <a:ahLst/>
            <a:cxnLst/>
            <a:rect l="l" t="t" r="r" b="b"/>
            <a:pathLst>
              <a:path w="24830" h="46409" extrusionOk="0">
                <a:moveTo>
                  <a:pt x="23815" y="0"/>
                </a:moveTo>
                <a:lnTo>
                  <a:pt x="0" y="0"/>
                </a:lnTo>
                <a:lnTo>
                  <a:pt x="0" y="46408"/>
                </a:lnTo>
                <a:cubicBezTo>
                  <a:pt x="8919" y="42992"/>
                  <a:pt x="9966" y="38648"/>
                  <a:pt x="7423" y="29634"/>
                </a:cubicBezTo>
                <a:cubicBezTo>
                  <a:pt x="3384" y="15320"/>
                  <a:pt x="13174" y="18559"/>
                  <a:pt x="18602" y="14529"/>
                </a:cubicBezTo>
                <a:cubicBezTo>
                  <a:pt x="24030" y="10496"/>
                  <a:pt x="24830" y="4935"/>
                  <a:pt x="23815"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30" name="Google Shape;430;p20"/>
          <p:cNvGrpSpPr/>
          <p:nvPr/>
        </p:nvGrpSpPr>
        <p:grpSpPr>
          <a:xfrm>
            <a:off x="872191" y="292881"/>
            <a:ext cx="1097126" cy="1049216"/>
            <a:chOff x="4963976" y="565949"/>
            <a:chExt cx="548563" cy="524608"/>
          </a:xfrm>
        </p:grpSpPr>
        <p:sp>
          <p:nvSpPr>
            <p:cNvPr id="431" name="Google Shape;431;p20"/>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20"/>
            <p:cNvGrpSpPr/>
            <p:nvPr/>
          </p:nvGrpSpPr>
          <p:grpSpPr>
            <a:xfrm>
              <a:off x="4963976" y="565949"/>
              <a:ext cx="548563" cy="524608"/>
              <a:chOff x="3029225" y="4704750"/>
              <a:chExt cx="325750" cy="311525"/>
            </a:xfrm>
          </p:grpSpPr>
          <p:sp>
            <p:nvSpPr>
              <p:cNvPr id="433" name="Google Shape;433;p20"/>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0"/>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0"/>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0"/>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0"/>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0"/>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0"/>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0"/>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0"/>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0"/>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0" name="Google Shape;450;p20"/>
          <p:cNvGrpSpPr/>
          <p:nvPr/>
        </p:nvGrpSpPr>
        <p:grpSpPr>
          <a:xfrm>
            <a:off x="17082699" y="7636276"/>
            <a:ext cx="1097054" cy="1085138"/>
            <a:chOff x="6000660" y="535000"/>
            <a:chExt cx="548527" cy="542569"/>
          </a:xfrm>
        </p:grpSpPr>
        <p:sp>
          <p:nvSpPr>
            <p:cNvPr id="451" name="Google Shape;451;p20"/>
            <p:cNvSpPr/>
            <p:nvPr/>
          </p:nvSpPr>
          <p:spPr>
            <a:xfrm>
              <a:off x="6038149" y="571787"/>
              <a:ext cx="473569" cy="468461"/>
            </a:xfrm>
            <a:custGeom>
              <a:avLst/>
              <a:gdLst/>
              <a:ahLst/>
              <a:cxnLst/>
              <a:rect l="l" t="t" r="r" b="b"/>
              <a:pathLst>
                <a:path w="12610" h="12474" extrusionOk="0">
                  <a:moveTo>
                    <a:pt x="5498" y="0"/>
                  </a:moveTo>
                  <a:cubicBezTo>
                    <a:pt x="5185" y="0"/>
                    <a:pt x="4870" y="22"/>
                    <a:pt x="4559" y="41"/>
                  </a:cubicBezTo>
                  <a:cubicBezTo>
                    <a:pt x="4119" y="68"/>
                    <a:pt x="3697" y="176"/>
                    <a:pt x="3307" y="387"/>
                  </a:cubicBezTo>
                  <a:cubicBezTo>
                    <a:pt x="2576" y="774"/>
                    <a:pt x="1909" y="1250"/>
                    <a:pt x="1304" y="1813"/>
                  </a:cubicBezTo>
                  <a:cubicBezTo>
                    <a:pt x="935" y="2157"/>
                    <a:pt x="590" y="2519"/>
                    <a:pt x="426" y="3006"/>
                  </a:cubicBezTo>
                  <a:cubicBezTo>
                    <a:pt x="313" y="3339"/>
                    <a:pt x="217" y="3683"/>
                    <a:pt x="148" y="4031"/>
                  </a:cubicBezTo>
                  <a:cubicBezTo>
                    <a:pt x="29" y="4618"/>
                    <a:pt x="0" y="5215"/>
                    <a:pt x="135" y="5802"/>
                  </a:cubicBezTo>
                  <a:cubicBezTo>
                    <a:pt x="219" y="6173"/>
                    <a:pt x="336" y="6535"/>
                    <a:pt x="426" y="6905"/>
                  </a:cubicBezTo>
                  <a:cubicBezTo>
                    <a:pt x="651" y="7842"/>
                    <a:pt x="1066" y="8679"/>
                    <a:pt x="1701" y="9411"/>
                  </a:cubicBezTo>
                  <a:cubicBezTo>
                    <a:pt x="1885" y="9624"/>
                    <a:pt x="2059" y="9853"/>
                    <a:pt x="2204" y="10093"/>
                  </a:cubicBezTo>
                  <a:cubicBezTo>
                    <a:pt x="2607" y="10766"/>
                    <a:pt x="3180" y="11212"/>
                    <a:pt x="3922" y="11459"/>
                  </a:cubicBezTo>
                  <a:cubicBezTo>
                    <a:pt x="4516" y="11656"/>
                    <a:pt x="5091" y="11887"/>
                    <a:pt x="5623" y="12220"/>
                  </a:cubicBezTo>
                  <a:cubicBezTo>
                    <a:pt x="5888" y="12387"/>
                    <a:pt x="6169" y="12474"/>
                    <a:pt x="6463" y="12474"/>
                  </a:cubicBezTo>
                  <a:cubicBezTo>
                    <a:pt x="6630" y="12474"/>
                    <a:pt x="6802" y="12445"/>
                    <a:pt x="6977" y="12388"/>
                  </a:cubicBezTo>
                  <a:cubicBezTo>
                    <a:pt x="7840" y="12106"/>
                    <a:pt x="8685" y="11774"/>
                    <a:pt x="9487" y="11349"/>
                  </a:cubicBezTo>
                  <a:cubicBezTo>
                    <a:pt x="9919" y="11122"/>
                    <a:pt x="10347" y="10895"/>
                    <a:pt x="10744" y="10602"/>
                  </a:cubicBezTo>
                  <a:cubicBezTo>
                    <a:pt x="11593" y="9976"/>
                    <a:pt x="12116" y="9137"/>
                    <a:pt x="12399" y="8137"/>
                  </a:cubicBezTo>
                  <a:cubicBezTo>
                    <a:pt x="12558" y="7570"/>
                    <a:pt x="12585" y="6987"/>
                    <a:pt x="12609" y="6398"/>
                  </a:cubicBezTo>
                  <a:cubicBezTo>
                    <a:pt x="12583" y="6042"/>
                    <a:pt x="12573" y="5682"/>
                    <a:pt x="12517" y="5332"/>
                  </a:cubicBezTo>
                  <a:cubicBezTo>
                    <a:pt x="12454" y="4925"/>
                    <a:pt x="12282" y="4552"/>
                    <a:pt x="12082" y="4194"/>
                  </a:cubicBezTo>
                  <a:cubicBezTo>
                    <a:pt x="11812" y="3714"/>
                    <a:pt x="11533" y="3239"/>
                    <a:pt x="11249" y="2766"/>
                  </a:cubicBezTo>
                  <a:cubicBezTo>
                    <a:pt x="11024" y="2394"/>
                    <a:pt x="10737" y="2069"/>
                    <a:pt x="10377" y="1825"/>
                  </a:cubicBezTo>
                  <a:cubicBezTo>
                    <a:pt x="9800" y="1436"/>
                    <a:pt x="9213" y="1056"/>
                    <a:pt x="8626" y="681"/>
                  </a:cubicBezTo>
                  <a:cubicBezTo>
                    <a:pt x="8454" y="575"/>
                    <a:pt x="8266" y="489"/>
                    <a:pt x="8078" y="411"/>
                  </a:cubicBezTo>
                  <a:cubicBezTo>
                    <a:pt x="7364" y="109"/>
                    <a:pt x="6605" y="55"/>
                    <a:pt x="5848" y="10"/>
                  </a:cubicBezTo>
                  <a:cubicBezTo>
                    <a:pt x="5731" y="3"/>
                    <a:pt x="5615" y="0"/>
                    <a:pt x="5498"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20"/>
            <p:cNvGrpSpPr/>
            <p:nvPr/>
          </p:nvGrpSpPr>
          <p:grpSpPr>
            <a:xfrm>
              <a:off x="6000660" y="535000"/>
              <a:ext cx="548527" cy="542569"/>
              <a:chOff x="3449525" y="4694825"/>
              <a:chExt cx="315300" cy="311875"/>
            </a:xfrm>
          </p:grpSpPr>
          <p:sp>
            <p:nvSpPr>
              <p:cNvPr id="453" name="Google Shape;453;p20"/>
              <p:cNvSpPr/>
              <p:nvPr/>
            </p:nvSpPr>
            <p:spPr>
              <a:xfrm>
                <a:off x="3449525" y="4694825"/>
                <a:ext cx="315300" cy="311875"/>
              </a:xfrm>
              <a:custGeom>
                <a:avLst/>
                <a:gdLst/>
                <a:ahLst/>
                <a:cxnLst/>
                <a:rect l="l" t="t" r="r" b="b"/>
                <a:pathLst>
                  <a:path w="12612" h="12475" extrusionOk="0">
                    <a:moveTo>
                      <a:pt x="2111" y="1612"/>
                    </a:moveTo>
                    <a:cubicBezTo>
                      <a:pt x="2187" y="1612"/>
                      <a:pt x="2209" y="1661"/>
                      <a:pt x="2177" y="1753"/>
                    </a:cubicBezTo>
                    <a:cubicBezTo>
                      <a:pt x="2128" y="1892"/>
                      <a:pt x="2075" y="2029"/>
                      <a:pt x="2026" y="2168"/>
                    </a:cubicBezTo>
                    <a:cubicBezTo>
                      <a:pt x="1997" y="2254"/>
                      <a:pt x="1964" y="2338"/>
                      <a:pt x="1950" y="2428"/>
                    </a:cubicBezTo>
                    <a:cubicBezTo>
                      <a:pt x="1901" y="2733"/>
                      <a:pt x="1709" y="2931"/>
                      <a:pt x="1484" y="3113"/>
                    </a:cubicBezTo>
                    <a:cubicBezTo>
                      <a:pt x="1359" y="3213"/>
                      <a:pt x="1230" y="3307"/>
                      <a:pt x="1115" y="3416"/>
                    </a:cubicBezTo>
                    <a:cubicBezTo>
                      <a:pt x="1089" y="3440"/>
                      <a:pt x="1062" y="3473"/>
                      <a:pt x="1038" y="3508"/>
                    </a:cubicBezTo>
                    <a:cubicBezTo>
                      <a:pt x="984" y="3580"/>
                      <a:pt x="1042" y="3671"/>
                      <a:pt x="1117" y="3671"/>
                    </a:cubicBezTo>
                    <a:cubicBezTo>
                      <a:pt x="1134" y="3671"/>
                      <a:pt x="1151" y="3666"/>
                      <a:pt x="1169" y="3655"/>
                    </a:cubicBezTo>
                    <a:lnTo>
                      <a:pt x="1173" y="3653"/>
                    </a:lnTo>
                    <a:cubicBezTo>
                      <a:pt x="1300" y="3580"/>
                      <a:pt x="1414" y="3490"/>
                      <a:pt x="1541" y="3410"/>
                    </a:cubicBezTo>
                    <a:cubicBezTo>
                      <a:pt x="1570" y="3392"/>
                      <a:pt x="1617" y="3370"/>
                      <a:pt x="1649" y="3370"/>
                    </a:cubicBezTo>
                    <a:cubicBezTo>
                      <a:pt x="1657" y="3370"/>
                      <a:pt x="1664" y="3372"/>
                      <a:pt x="1670" y="3375"/>
                    </a:cubicBezTo>
                    <a:cubicBezTo>
                      <a:pt x="1705" y="3391"/>
                      <a:pt x="1721" y="3457"/>
                      <a:pt x="1727" y="3502"/>
                    </a:cubicBezTo>
                    <a:cubicBezTo>
                      <a:pt x="1737" y="3604"/>
                      <a:pt x="1729" y="3706"/>
                      <a:pt x="1735" y="3809"/>
                    </a:cubicBezTo>
                    <a:cubicBezTo>
                      <a:pt x="1752" y="4155"/>
                      <a:pt x="1750" y="4502"/>
                      <a:pt x="1799" y="4842"/>
                    </a:cubicBezTo>
                    <a:cubicBezTo>
                      <a:pt x="1840" y="5124"/>
                      <a:pt x="1680" y="5259"/>
                      <a:pt x="1494" y="5376"/>
                    </a:cubicBezTo>
                    <a:cubicBezTo>
                      <a:pt x="1238" y="5540"/>
                      <a:pt x="964" y="5683"/>
                      <a:pt x="698" y="5832"/>
                    </a:cubicBezTo>
                    <a:cubicBezTo>
                      <a:pt x="669" y="5849"/>
                      <a:pt x="638" y="5858"/>
                      <a:pt x="607" y="5858"/>
                    </a:cubicBezTo>
                    <a:cubicBezTo>
                      <a:pt x="526" y="5858"/>
                      <a:pt x="451" y="5799"/>
                      <a:pt x="430" y="5697"/>
                    </a:cubicBezTo>
                    <a:cubicBezTo>
                      <a:pt x="395" y="5515"/>
                      <a:pt x="365" y="5329"/>
                      <a:pt x="360" y="5141"/>
                    </a:cubicBezTo>
                    <a:cubicBezTo>
                      <a:pt x="358" y="4981"/>
                      <a:pt x="467" y="4858"/>
                      <a:pt x="594" y="4762"/>
                    </a:cubicBezTo>
                    <a:cubicBezTo>
                      <a:pt x="698" y="4686"/>
                      <a:pt x="811" y="4617"/>
                      <a:pt x="913" y="4537"/>
                    </a:cubicBezTo>
                    <a:cubicBezTo>
                      <a:pt x="960" y="4502"/>
                      <a:pt x="1009" y="4455"/>
                      <a:pt x="1038" y="4402"/>
                    </a:cubicBezTo>
                    <a:cubicBezTo>
                      <a:pt x="1058" y="4363"/>
                      <a:pt x="1058" y="4300"/>
                      <a:pt x="1038" y="4265"/>
                    </a:cubicBezTo>
                    <a:cubicBezTo>
                      <a:pt x="1026" y="4245"/>
                      <a:pt x="985" y="4234"/>
                      <a:pt x="950" y="4234"/>
                    </a:cubicBezTo>
                    <a:cubicBezTo>
                      <a:pt x="938" y="4234"/>
                      <a:pt x="926" y="4235"/>
                      <a:pt x="917" y="4238"/>
                    </a:cubicBezTo>
                    <a:cubicBezTo>
                      <a:pt x="817" y="4277"/>
                      <a:pt x="723" y="4330"/>
                      <a:pt x="624" y="4373"/>
                    </a:cubicBezTo>
                    <a:cubicBezTo>
                      <a:pt x="569" y="4400"/>
                      <a:pt x="512" y="4418"/>
                      <a:pt x="457" y="4439"/>
                    </a:cubicBezTo>
                    <a:cubicBezTo>
                      <a:pt x="436" y="4423"/>
                      <a:pt x="430" y="4418"/>
                      <a:pt x="407" y="4400"/>
                    </a:cubicBezTo>
                    <a:cubicBezTo>
                      <a:pt x="426" y="4251"/>
                      <a:pt x="430" y="4097"/>
                      <a:pt x="469" y="3948"/>
                    </a:cubicBezTo>
                    <a:cubicBezTo>
                      <a:pt x="561" y="3582"/>
                      <a:pt x="630" y="3205"/>
                      <a:pt x="817" y="2870"/>
                    </a:cubicBezTo>
                    <a:cubicBezTo>
                      <a:pt x="886" y="2747"/>
                      <a:pt x="954" y="2620"/>
                      <a:pt x="1052" y="2520"/>
                    </a:cubicBezTo>
                    <a:cubicBezTo>
                      <a:pt x="1320" y="2242"/>
                      <a:pt x="1602" y="1976"/>
                      <a:pt x="1883" y="1710"/>
                    </a:cubicBezTo>
                    <a:cubicBezTo>
                      <a:pt x="1928" y="1669"/>
                      <a:pt x="2011" y="1626"/>
                      <a:pt x="2071" y="1616"/>
                    </a:cubicBezTo>
                    <a:cubicBezTo>
                      <a:pt x="2086" y="1613"/>
                      <a:pt x="2099" y="1612"/>
                      <a:pt x="2111" y="1612"/>
                    </a:cubicBezTo>
                    <a:close/>
                    <a:moveTo>
                      <a:pt x="1852" y="5486"/>
                    </a:moveTo>
                    <a:lnTo>
                      <a:pt x="1852" y="5486"/>
                    </a:lnTo>
                    <a:cubicBezTo>
                      <a:pt x="1883" y="5615"/>
                      <a:pt x="1850" y="5683"/>
                      <a:pt x="1768" y="5740"/>
                    </a:cubicBezTo>
                    <a:cubicBezTo>
                      <a:pt x="1457" y="5963"/>
                      <a:pt x="1144" y="6188"/>
                      <a:pt x="829" y="6409"/>
                    </a:cubicBezTo>
                    <a:cubicBezTo>
                      <a:pt x="808" y="6425"/>
                      <a:pt x="782" y="6430"/>
                      <a:pt x="757" y="6440"/>
                    </a:cubicBezTo>
                    <a:cubicBezTo>
                      <a:pt x="684" y="6376"/>
                      <a:pt x="700" y="6307"/>
                      <a:pt x="737" y="6252"/>
                    </a:cubicBezTo>
                    <a:cubicBezTo>
                      <a:pt x="786" y="6182"/>
                      <a:pt x="843" y="6112"/>
                      <a:pt x="909" y="6067"/>
                    </a:cubicBezTo>
                    <a:cubicBezTo>
                      <a:pt x="1164" y="5892"/>
                      <a:pt x="1428" y="5722"/>
                      <a:pt x="1688" y="5554"/>
                    </a:cubicBezTo>
                    <a:cubicBezTo>
                      <a:pt x="1735" y="5525"/>
                      <a:pt x="1791" y="5513"/>
                      <a:pt x="1852" y="5486"/>
                    </a:cubicBezTo>
                    <a:close/>
                    <a:moveTo>
                      <a:pt x="1899" y="6076"/>
                    </a:moveTo>
                    <a:cubicBezTo>
                      <a:pt x="1991" y="6076"/>
                      <a:pt x="2055" y="6139"/>
                      <a:pt x="2099" y="6266"/>
                    </a:cubicBezTo>
                    <a:cubicBezTo>
                      <a:pt x="2198" y="6542"/>
                      <a:pt x="2282" y="6826"/>
                      <a:pt x="2396" y="7097"/>
                    </a:cubicBezTo>
                    <a:cubicBezTo>
                      <a:pt x="2740" y="7903"/>
                      <a:pt x="3225" y="8619"/>
                      <a:pt x="3781" y="9290"/>
                    </a:cubicBezTo>
                    <a:cubicBezTo>
                      <a:pt x="3845" y="9363"/>
                      <a:pt x="3908" y="9435"/>
                      <a:pt x="3961" y="9515"/>
                    </a:cubicBezTo>
                    <a:cubicBezTo>
                      <a:pt x="4057" y="9658"/>
                      <a:pt x="4037" y="9773"/>
                      <a:pt x="3908" y="9887"/>
                    </a:cubicBezTo>
                    <a:cubicBezTo>
                      <a:pt x="3853" y="9938"/>
                      <a:pt x="3796" y="9985"/>
                      <a:pt x="3742" y="10037"/>
                    </a:cubicBezTo>
                    <a:cubicBezTo>
                      <a:pt x="3714" y="10061"/>
                      <a:pt x="3685" y="10090"/>
                      <a:pt x="3661" y="10120"/>
                    </a:cubicBezTo>
                    <a:cubicBezTo>
                      <a:pt x="3599" y="10190"/>
                      <a:pt x="3560" y="10280"/>
                      <a:pt x="3622" y="10354"/>
                    </a:cubicBezTo>
                    <a:cubicBezTo>
                      <a:pt x="3646" y="10382"/>
                      <a:pt x="3674" y="10392"/>
                      <a:pt x="3704" y="10392"/>
                    </a:cubicBezTo>
                    <a:cubicBezTo>
                      <a:pt x="3750" y="10392"/>
                      <a:pt x="3800" y="10366"/>
                      <a:pt x="3839" y="10337"/>
                    </a:cubicBezTo>
                    <a:cubicBezTo>
                      <a:pt x="3947" y="10266"/>
                      <a:pt x="4051" y="10184"/>
                      <a:pt x="4143" y="10096"/>
                    </a:cubicBezTo>
                    <a:cubicBezTo>
                      <a:pt x="4218" y="10025"/>
                      <a:pt x="4294" y="9993"/>
                      <a:pt x="4373" y="9993"/>
                    </a:cubicBezTo>
                    <a:cubicBezTo>
                      <a:pt x="4430" y="9993"/>
                      <a:pt x="4488" y="10010"/>
                      <a:pt x="4548" y="10041"/>
                    </a:cubicBezTo>
                    <a:cubicBezTo>
                      <a:pt x="4645" y="10096"/>
                      <a:pt x="4745" y="10155"/>
                      <a:pt x="4829" y="10229"/>
                    </a:cubicBezTo>
                    <a:cubicBezTo>
                      <a:pt x="4919" y="10307"/>
                      <a:pt x="4919" y="10368"/>
                      <a:pt x="4825" y="10438"/>
                    </a:cubicBezTo>
                    <a:cubicBezTo>
                      <a:pt x="4585" y="10611"/>
                      <a:pt x="4348" y="10787"/>
                      <a:pt x="4098" y="10941"/>
                    </a:cubicBezTo>
                    <a:cubicBezTo>
                      <a:pt x="4005" y="10998"/>
                      <a:pt x="3905" y="11032"/>
                      <a:pt x="3800" y="11032"/>
                    </a:cubicBezTo>
                    <a:cubicBezTo>
                      <a:pt x="3724" y="11032"/>
                      <a:pt x="3646" y="11014"/>
                      <a:pt x="3566" y="10972"/>
                    </a:cubicBezTo>
                    <a:cubicBezTo>
                      <a:pt x="3106" y="10728"/>
                      <a:pt x="2719" y="10409"/>
                      <a:pt x="2437" y="9967"/>
                    </a:cubicBezTo>
                    <a:cubicBezTo>
                      <a:pt x="2382" y="9877"/>
                      <a:pt x="2392" y="9805"/>
                      <a:pt x="2458" y="9740"/>
                    </a:cubicBezTo>
                    <a:cubicBezTo>
                      <a:pt x="2523" y="9674"/>
                      <a:pt x="2599" y="9627"/>
                      <a:pt x="2668" y="9568"/>
                    </a:cubicBezTo>
                    <a:cubicBezTo>
                      <a:pt x="2744" y="9503"/>
                      <a:pt x="2824" y="9437"/>
                      <a:pt x="2895" y="9365"/>
                    </a:cubicBezTo>
                    <a:cubicBezTo>
                      <a:pt x="2899" y="9363"/>
                      <a:pt x="2901" y="9361"/>
                      <a:pt x="2904" y="9355"/>
                    </a:cubicBezTo>
                    <a:cubicBezTo>
                      <a:pt x="2939" y="9306"/>
                      <a:pt x="2898" y="9238"/>
                      <a:pt x="2839" y="9238"/>
                    </a:cubicBezTo>
                    <a:cubicBezTo>
                      <a:pt x="2837" y="9238"/>
                      <a:pt x="2836" y="9239"/>
                      <a:pt x="2834" y="9239"/>
                    </a:cubicBezTo>
                    <a:cubicBezTo>
                      <a:pt x="2701" y="9243"/>
                      <a:pt x="2597" y="9292"/>
                      <a:pt x="2494" y="9337"/>
                    </a:cubicBezTo>
                    <a:cubicBezTo>
                      <a:pt x="2398" y="9382"/>
                      <a:pt x="2318" y="9405"/>
                      <a:pt x="2245" y="9405"/>
                    </a:cubicBezTo>
                    <a:cubicBezTo>
                      <a:pt x="2127" y="9405"/>
                      <a:pt x="2029" y="9342"/>
                      <a:pt x="1913" y="9210"/>
                    </a:cubicBezTo>
                    <a:cubicBezTo>
                      <a:pt x="1418" y="8645"/>
                      <a:pt x="1077" y="7987"/>
                      <a:pt x="841" y="7277"/>
                    </a:cubicBezTo>
                    <a:cubicBezTo>
                      <a:pt x="733" y="6943"/>
                      <a:pt x="817" y="6722"/>
                      <a:pt x="1105" y="6530"/>
                    </a:cubicBezTo>
                    <a:cubicBezTo>
                      <a:pt x="1289" y="6407"/>
                      <a:pt x="1473" y="6288"/>
                      <a:pt x="1660" y="6170"/>
                    </a:cubicBezTo>
                    <a:cubicBezTo>
                      <a:pt x="1688" y="6151"/>
                      <a:pt x="1717" y="6133"/>
                      <a:pt x="1748" y="6119"/>
                    </a:cubicBezTo>
                    <a:cubicBezTo>
                      <a:pt x="1805" y="6090"/>
                      <a:pt x="1855" y="6076"/>
                      <a:pt x="1899" y="6076"/>
                    </a:cubicBezTo>
                    <a:close/>
                    <a:moveTo>
                      <a:pt x="4925" y="329"/>
                    </a:moveTo>
                    <a:cubicBezTo>
                      <a:pt x="5047" y="331"/>
                      <a:pt x="5170" y="332"/>
                      <a:pt x="5293" y="332"/>
                    </a:cubicBezTo>
                    <a:cubicBezTo>
                      <a:pt x="5420" y="332"/>
                      <a:pt x="5547" y="331"/>
                      <a:pt x="5674" y="331"/>
                    </a:cubicBezTo>
                    <a:cubicBezTo>
                      <a:pt x="6058" y="331"/>
                      <a:pt x="6441" y="338"/>
                      <a:pt x="6824" y="394"/>
                    </a:cubicBezTo>
                    <a:cubicBezTo>
                      <a:pt x="7390" y="476"/>
                      <a:pt x="7939" y="619"/>
                      <a:pt x="8428" y="924"/>
                    </a:cubicBezTo>
                    <a:cubicBezTo>
                      <a:pt x="9033" y="1300"/>
                      <a:pt x="9631" y="1693"/>
                      <a:pt x="10224" y="2092"/>
                    </a:cubicBezTo>
                    <a:cubicBezTo>
                      <a:pt x="10545" y="2311"/>
                      <a:pt x="10807" y="2598"/>
                      <a:pt x="11007" y="2931"/>
                    </a:cubicBezTo>
                    <a:cubicBezTo>
                      <a:pt x="11284" y="3389"/>
                      <a:pt x="11558" y="3846"/>
                      <a:pt x="11818" y="4310"/>
                    </a:cubicBezTo>
                    <a:cubicBezTo>
                      <a:pt x="12022" y="4674"/>
                      <a:pt x="12190" y="5057"/>
                      <a:pt x="12241" y="5472"/>
                    </a:cubicBezTo>
                    <a:cubicBezTo>
                      <a:pt x="12282" y="5824"/>
                      <a:pt x="12282" y="6184"/>
                      <a:pt x="12300" y="6540"/>
                    </a:cubicBezTo>
                    <a:cubicBezTo>
                      <a:pt x="12264" y="7217"/>
                      <a:pt x="12190" y="7886"/>
                      <a:pt x="11955" y="8527"/>
                    </a:cubicBezTo>
                    <a:cubicBezTo>
                      <a:pt x="11701" y="9222"/>
                      <a:pt x="11302" y="9807"/>
                      <a:pt x="10698" y="10243"/>
                    </a:cubicBezTo>
                    <a:cubicBezTo>
                      <a:pt x="10484" y="10399"/>
                      <a:pt x="10267" y="10552"/>
                      <a:pt x="10044" y="10697"/>
                    </a:cubicBezTo>
                    <a:cubicBezTo>
                      <a:pt x="9610" y="10982"/>
                      <a:pt x="9119" y="11074"/>
                      <a:pt x="8608" y="11111"/>
                    </a:cubicBezTo>
                    <a:cubicBezTo>
                      <a:pt x="8504" y="11118"/>
                      <a:pt x="8402" y="11121"/>
                      <a:pt x="8300" y="11121"/>
                    </a:cubicBezTo>
                    <a:cubicBezTo>
                      <a:pt x="7367" y="11121"/>
                      <a:pt x="6506" y="10832"/>
                      <a:pt x="5676" y="10390"/>
                    </a:cubicBezTo>
                    <a:cubicBezTo>
                      <a:pt x="4593" y="9816"/>
                      <a:pt x="3802" y="8962"/>
                      <a:pt x="3172" y="7931"/>
                    </a:cubicBezTo>
                    <a:cubicBezTo>
                      <a:pt x="2609" y="7011"/>
                      <a:pt x="2292" y="6010"/>
                      <a:pt x="2116" y="4954"/>
                    </a:cubicBezTo>
                    <a:cubicBezTo>
                      <a:pt x="2040" y="4500"/>
                      <a:pt x="2020" y="4040"/>
                      <a:pt x="2057" y="3582"/>
                    </a:cubicBezTo>
                    <a:cubicBezTo>
                      <a:pt x="2122" y="2812"/>
                      <a:pt x="2310" y="2076"/>
                      <a:pt x="2721" y="1407"/>
                    </a:cubicBezTo>
                    <a:cubicBezTo>
                      <a:pt x="3096" y="803"/>
                      <a:pt x="3646" y="488"/>
                      <a:pt x="4334" y="394"/>
                    </a:cubicBezTo>
                    <a:cubicBezTo>
                      <a:pt x="4501" y="372"/>
                      <a:pt x="4671" y="353"/>
                      <a:pt x="4839" y="333"/>
                    </a:cubicBezTo>
                    <a:cubicBezTo>
                      <a:pt x="4868" y="331"/>
                      <a:pt x="4896" y="329"/>
                      <a:pt x="4925" y="329"/>
                    </a:cubicBezTo>
                    <a:close/>
                    <a:moveTo>
                      <a:pt x="5325" y="10614"/>
                    </a:moveTo>
                    <a:cubicBezTo>
                      <a:pt x="5408" y="10614"/>
                      <a:pt x="5490" y="10635"/>
                      <a:pt x="5569" y="10671"/>
                    </a:cubicBezTo>
                    <a:cubicBezTo>
                      <a:pt x="5827" y="10785"/>
                      <a:pt x="6081" y="10910"/>
                      <a:pt x="6337" y="11031"/>
                    </a:cubicBezTo>
                    <a:cubicBezTo>
                      <a:pt x="6345" y="11037"/>
                      <a:pt x="6357" y="11041"/>
                      <a:pt x="6367" y="11049"/>
                    </a:cubicBezTo>
                    <a:cubicBezTo>
                      <a:pt x="6533" y="11152"/>
                      <a:pt x="6533" y="11244"/>
                      <a:pt x="6363" y="11346"/>
                    </a:cubicBezTo>
                    <a:cubicBezTo>
                      <a:pt x="6179" y="11458"/>
                      <a:pt x="5999" y="11573"/>
                      <a:pt x="5811" y="11677"/>
                    </a:cubicBezTo>
                    <a:cubicBezTo>
                      <a:pt x="5739" y="11718"/>
                      <a:pt x="5657" y="11739"/>
                      <a:pt x="5586" y="11767"/>
                    </a:cubicBezTo>
                    <a:cubicBezTo>
                      <a:pt x="5483" y="11743"/>
                      <a:pt x="5391" y="11729"/>
                      <a:pt x="5310" y="11694"/>
                    </a:cubicBezTo>
                    <a:cubicBezTo>
                      <a:pt x="5027" y="11579"/>
                      <a:pt x="4747" y="11456"/>
                      <a:pt x="4469" y="11336"/>
                    </a:cubicBezTo>
                    <a:cubicBezTo>
                      <a:pt x="4348" y="11285"/>
                      <a:pt x="4321" y="11207"/>
                      <a:pt x="4413" y="11131"/>
                    </a:cubicBezTo>
                    <a:cubicBezTo>
                      <a:pt x="4643" y="10937"/>
                      <a:pt x="4874" y="10732"/>
                      <a:pt x="5172" y="10638"/>
                    </a:cubicBezTo>
                    <a:cubicBezTo>
                      <a:pt x="5224" y="10621"/>
                      <a:pt x="5275" y="10614"/>
                      <a:pt x="5325" y="10614"/>
                    </a:cubicBezTo>
                    <a:close/>
                    <a:moveTo>
                      <a:pt x="7127" y="11321"/>
                    </a:moveTo>
                    <a:cubicBezTo>
                      <a:pt x="7167" y="11321"/>
                      <a:pt x="7207" y="11325"/>
                      <a:pt x="7249" y="11330"/>
                    </a:cubicBezTo>
                    <a:cubicBezTo>
                      <a:pt x="7523" y="11364"/>
                      <a:pt x="7799" y="11395"/>
                      <a:pt x="8072" y="11426"/>
                    </a:cubicBezTo>
                    <a:cubicBezTo>
                      <a:pt x="8139" y="11432"/>
                      <a:pt x="8219" y="11418"/>
                      <a:pt x="8231" y="11512"/>
                    </a:cubicBezTo>
                    <a:cubicBezTo>
                      <a:pt x="8241" y="11600"/>
                      <a:pt x="8172" y="11626"/>
                      <a:pt x="8108" y="11651"/>
                    </a:cubicBezTo>
                    <a:cubicBezTo>
                      <a:pt x="7673" y="11808"/>
                      <a:pt x="7239" y="11970"/>
                      <a:pt x="6799" y="12121"/>
                    </a:cubicBezTo>
                    <a:cubicBezTo>
                      <a:pt x="6684" y="12158"/>
                      <a:pt x="6555" y="12158"/>
                      <a:pt x="6425" y="12177"/>
                    </a:cubicBezTo>
                    <a:cubicBezTo>
                      <a:pt x="6316" y="12162"/>
                      <a:pt x="6195" y="12154"/>
                      <a:pt x="6081" y="12121"/>
                    </a:cubicBezTo>
                    <a:cubicBezTo>
                      <a:pt x="5938" y="12080"/>
                      <a:pt x="5923" y="12011"/>
                      <a:pt x="6036" y="11907"/>
                    </a:cubicBezTo>
                    <a:cubicBezTo>
                      <a:pt x="6083" y="11866"/>
                      <a:pt x="6136" y="11831"/>
                      <a:pt x="6189" y="11798"/>
                    </a:cubicBezTo>
                    <a:cubicBezTo>
                      <a:pt x="6412" y="11663"/>
                      <a:pt x="6637" y="11532"/>
                      <a:pt x="6858" y="11395"/>
                    </a:cubicBezTo>
                    <a:cubicBezTo>
                      <a:pt x="6944" y="11339"/>
                      <a:pt x="7033" y="11321"/>
                      <a:pt x="7127" y="11321"/>
                    </a:cubicBezTo>
                    <a:close/>
                    <a:moveTo>
                      <a:pt x="5490" y="1"/>
                    </a:moveTo>
                    <a:cubicBezTo>
                      <a:pt x="5181" y="1"/>
                      <a:pt x="4870" y="22"/>
                      <a:pt x="4561" y="42"/>
                    </a:cubicBezTo>
                    <a:cubicBezTo>
                      <a:pt x="4121" y="69"/>
                      <a:pt x="3699" y="177"/>
                      <a:pt x="3309" y="386"/>
                    </a:cubicBezTo>
                    <a:cubicBezTo>
                      <a:pt x="2578" y="779"/>
                      <a:pt x="1911" y="1251"/>
                      <a:pt x="1306" y="1814"/>
                    </a:cubicBezTo>
                    <a:cubicBezTo>
                      <a:pt x="937" y="2154"/>
                      <a:pt x="592" y="2520"/>
                      <a:pt x="428" y="3005"/>
                    </a:cubicBezTo>
                    <a:cubicBezTo>
                      <a:pt x="315" y="3340"/>
                      <a:pt x="219" y="3684"/>
                      <a:pt x="150" y="4032"/>
                    </a:cubicBezTo>
                    <a:cubicBezTo>
                      <a:pt x="31" y="4617"/>
                      <a:pt x="0" y="5212"/>
                      <a:pt x="137" y="5804"/>
                    </a:cubicBezTo>
                    <a:cubicBezTo>
                      <a:pt x="221" y="6174"/>
                      <a:pt x="342" y="6538"/>
                      <a:pt x="428" y="6906"/>
                    </a:cubicBezTo>
                    <a:cubicBezTo>
                      <a:pt x="653" y="7845"/>
                      <a:pt x="1068" y="8680"/>
                      <a:pt x="1703" y="9413"/>
                    </a:cubicBezTo>
                    <a:cubicBezTo>
                      <a:pt x="1887" y="9625"/>
                      <a:pt x="2061" y="9854"/>
                      <a:pt x="2206" y="10096"/>
                    </a:cubicBezTo>
                    <a:cubicBezTo>
                      <a:pt x="2609" y="10767"/>
                      <a:pt x="3182" y="11215"/>
                      <a:pt x="3924" y="11461"/>
                    </a:cubicBezTo>
                    <a:cubicBezTo>
                      <a:pt x="4516" y="11661"/>
                      <a:pt x="5091" y="11888"/>
                      <a:pt x="5625" y="12224"/>
                    </a:cubicBezTo>
                    <a:cubicBezTo>
                      <a:pt x="5890" y="12389"/>
                      <a:pt x="6170" y="12475"/>
                      <a:pt x="6462" y="12475"/>
                    </a:cubicBezTo>
                    <a:cubicBezTo>
                      <a:pt x="6630" y="12475"/>
                      <a:pt x="6801" y="12447"/>
                      <a:pt x="6977" y="12389"/>
                    </a:cubicBezTo>
                    <a:cubicBezTo>
                      <a:pt x="7842" y="12107"/>
                      <a:pt x="8685" y="11778"/>
                      <a:pt x="9489" y="11350"/>
                    </a:cubicBezTo>
                    <a:cubicBezTo>
                      <a:pt x="9921" y="11123"/>
                      <a:pt x="10349" y="10896"/>
                      <a:pt x="10746" y="10603"/>
                    </a:cubicBezTo>
                    <a:cubicBezTo>
                      <a:pt x="11595" y="9977"/>
                      <a:pt x="12118" y="9140"/>
                      <a:pt x="12399" y="8138"/>
                    </a:cubicBezTo>
                    <a:cubicBezTo>
                      <a:pt x="12558" y="7571"/>
                      <a:pt x="12587" y="6988"/>
                      <a:pt x="12611" y="6399"/>
                    </a:cubicBezTo>
                    <a:cubicBezTo>
                      <a:pt x="12583" y="6045"/>
                      <a:pt x="12577" y="5687"/>
                      <a:pt x="12519" y="5333"/>
                    </a:cubicBezTo>
                    <a:cubicBezTo>
                      <a:pt x="12456" y="4926"/>
                      <a:pt x="12282" y="4553"/>
                      <a:pt x="12082" y="4195"/>
                    </a:cubicBezTo>
                    <a:cubicBezTo>
                      <a:pt x="11814" y="3715"/>
                      <a:pt x="11533" y="3240"/>
                      <a:pt x="11251" y="2767"/>
                    </a:cubicBezTo>
                    <a:cubicBezTo>
                      <a:pt x="11028" y="2395"/>
                      <a:pt x="10741" y="2070"/>
                      <a:pt x="10379" y="1826"/>
                    </a:cubicBezTo>
                    <a:cubicBezTo>
                      <a:pt x="9800" y="1435"/>
                      <a:pt x="9215" y="1057"/>
                      <a:pt x="8628" y="683"/>
                    </a:cubicBezTo>
                    <a:cubicBezTo>
                      <a:pt x="8456" y="576"/>
                      <a:pt x="8266" y="492"/>
                      <a:pt x="8080" y="413"/>
                    </a:cubicBezTo>
                    <a:cubicBezTo>
                      <a:pt x="7370" y="114"/>
                      <a:pt x="6607" y="57"/>
                      <a:pt x="5850" y="12"/>
                    </a:cubicBezTo>
                    <a:cubicBezTo>
                      <a:pt x="5730" y="4"/>
                      <a:pt x="5610" y="1"/>
                      <a:pt x="5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3500000" y="4703025"/>
                <a:ext cx="257050" cy="269850"/>
              </a:xfrm>
              <a:custGeom>
                <a:avLst/>
                <a:gdLst/>
                <a:ahLst/>
                <a:cxnLst/>
                <a:rect l="l" t="t" r="r" b="b"/>
                <a:pathLst>
                  <a:path w="10282" h="10794" extrusionOk="0">
                    <a:moveTo>
                      <a:pt x="2906" y="1"/>
                    </a:moveTo>
                    <a:cubicBezTo>
                      <a:pt x="2877" y="1"/>
                      <a:pt x="2849" y="3"/>
                      <a:pt x="2820" y="5"/>
                    </a:cubicBezTo>
                    <a:cubicBezTo>
                      <a:pt x="2652" y="25"/>
                      <a:pt x="2482" y="44"/>
                      <a:pt x="2315" y="66"/>
                    </a:cubicBezTo>
                    <a:cubicBezTo>
                      <a:pt x="1627" y="160"/>
                      <a:pt x="1077" y="475"/>
                      <a:pt x="702" y="1079"/>
                    </a:cubicBezTo>
                    <a:cubicBezTo>
                      <a:pt x="291" y="1748"/>
                      <a:pt x="103" y="2484"/>
                      <a:pt x="38" y="3254"/>
                    </a:cubicBezTo>
                    <a:cubicBezTo>
                      <a:pt x="1" y="3712"/>
                      <a:pt x="21" y="4172"/>
                      <a:pt x="97" y="4626"/>
                    </a:cubicBezTo>
                    <a:cubicBezTo>
                      <a:pt x="273" y="5682"/>
                      <a:pt x="590" y="6683"/>
                      <a:pt x="1153" y="7603"/>
                    </a:cubicBezTo>
                    <a:cubicBezTo>
                      <a:pt x="1783" y="8634"/>
                      <a:pt x="2574" y="9488"/>
                      <a:pt x="3657" y="10062"/>
                    </a:cubicBezTo>
                    <a:cubicBezTo>
                      <a:pt x="4487" y="10504"/>
                      <a:pt x="5348" y="10793"/>
                      <a:pt x="6281" y="10793"/>
                    </a:cubicBezTo>
                    <a:cubicBezTo>
                      <a:pt x="6383" y="10793"/>
                      <a:pt x="6485" y="10790"/>
                      <a:pt x="6589" y="10783"/>
                    </a:cubicBezTo>
                    <a:cubicBezTo>
                      <a:pt x="7100" y="10746"/>
                      <a:pt x="7591" y="10654"/>
                      <a:pt x="8025" y="10369"/>
                    </a:cubicBezTo>
                    <a:cubicBezTo>
                      <a:pt x="8248" y="10224"/>
                      <a:pt x="8465" y="10071"/>
                      <a:pt x="8679" y="9915"/>
                    </a:cubicBezTo>
                    <a:cubicBezTo>
                      <a:pt x="9283" y="9479"/>
                      <a:pt x="9682" y="8894"/>
                      <a:pt x="9936" y="8199"/>
                    </a:cubicBezTo>
                    <a:cubicBezTo>
                      <a:pt x="10171" y="7558"/>
                      <a:pt x="10245" y="6889"/>
                      <a:pt x="10281" y="6212"/>
                    </a:cubicBezTo>
                    <a:cubicBezTo>
                      <a:pt x="10263" y="5856"/>
                      <a:pt x="10263" y="5496"/>
                      <a:pt x="10222" y="5144"/>
                    </a:cubicBezTo>
                    <a:cubicBezTo>
                      <a:pt x="10171" y="4729"/>
                      <a:pt x="10003" y="4346"/>
                      <a:pt x="9799" y="3982"/>
                    </a:cubicBezTo>
                    <a:cubicBezTo>
                      <a:pt x="9539" y="3518"/>
                      <a:pt x="9265" y="3061"/>
                      <a:pt x="8988" y="2603"/>
                    </a:cubicBezTo>
                    <a:cubicBezTo>
                      <a:pt x="8788" y="2270"/>
                      <a:pt x="8526" y="1983"/>
                      <a:pt x="8205" y="1764"/>
                    </a:cubicBezTo>
                    <a:cubicBezTo>
                      <a:pt x="7612" y="1365"/>
                      <a:pt x="7014" y="972"/>
                      <a:pt x="6409" y="596"/>
                    </a:cubicBezTo>
                    <a:cubicBezTo>
                      <a:pt x="5920" y="291"/>
                      <a:pt x="5371" y="148"/>
                      <a:pt x="4805" y="66"/>
                    </a:cubicBezTo>
                    <a:cubicBezTo>
                      <a:pt x="4422" y="10"/>
                      <a:pt x="4039" y="3"/>
                      <a:pt x="3655" y="3"/>
                    </a:cubicBezTo>
                    <a:cubicBezTo>
                      <a:pt x="3528" y="3"/>
                      <a:pt x="3401" y="4"/>
                      <a:pt x="3274" y="4"/>
                    </a:cubicBezTo>
                    <a:cubicBezTo>
                      <a:pt x="3151" y="4"/>
                      <a:pt x="3028" y="3"/>
                      <a:pt x="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3467825" y="4846700"/>
                <a:ext cx="104675" cy="123950"/>
              </a:xfrm>
              <a:custGeom>
                <a:avLst/>
                <a:gdLst/>
                <a:ahLst/>
                <a:cxnLst/>
                <a:rect l="l" t="t" r="r" b="b"/>
                <a:pathLst>
                  <a:path w="4187" h="4958" extrusionOk="0">
                    <a:moveTo>
                      <a:pt x="1167" y="1"/>
                    </a:moveTo>
                    <a:cubicBezTo>
                      <a:pt x="1123" y="1"/>
                      <a:pt x="1073" y="15"/>
                      <a:pt x="1016" y="44"/>
                    </a:cubicBezTo>
                    <a:cubicBezTo>
                      <a:pt x="985" y="58"/>
                      <a:pt x="956" y="76"/>
                      <a:pt x="928" y="95"/>
                    </a:cubicBezTo>
                    <a:cubicBezTo>
                      <a:pt x="741" y="213"/>
                      <a:pt x="557" y="332"/>
                      <a:pt x="373" y="455"/>
                    </a:cubicBezTo>
                    <a:cubicBezTo>
                      <a:pt x="85" y="647"/>
                      <a:pt x="1" y="868"/>
                      <a:pt x="109" y="1202"/>
                    </a:cubicBezTo>
                    <a:cubicBezTo>
                      <a:pt x="345" y="1912"/>
                      <a:pt x="686" y="2570"/>
                      <a:pt x="1181" y="3135"/>
                    </a:cubicBezTo>
                    <a:cubicBezTo>
                      <a:pt x="1297" y="3267"/>
                      <a:pt x="1395" y="3330"/>
                      <a:pt x="1513" y="3330"/>
                    </a:cubicBezTo>
                    <a:cubicBezTo>
                      <a:pt x="1586" y="3330"/>
                      <a:pt x="1666" y="3307"/>
                      <a:pt x="1762" y="3262"/>
                    </a:cubicBezTo>
                    <a:cubicBezTo>
                      <a:pt x="1865" y="3217"/>
                      <a:pt x="1969" y="3168"/>
                      <a:pt x="2102" y="3164"/>
                    </a:cubicBezTo>
                    <a:cubicBezTo>
                      <a:pt x="2104" y="3164"/>
                      <a:pt x="2105" y="3163"/>
                      <a:pt x="2107" y="3163"/>
                    </a:cubicBezTo>
                    <a:cubicBezTo>
                      <a:pt x="2166" y="3163"/>
                      <a:pt x="2207" y="3231"/>
                      <a:pt x="2172" y="3280"/>
                    </a:cubicBezTo>
                    <a:cubicBezTo>
                      <a:pt x="2169" y="3286"/>
                      <a:pt x="2167" y="3288"/>
                      <a:pt x="2163" y="3290"/>
                    </a:cubicBezTo>
                    <a:cubicBezTo>
                      <a:pt x="2092" y="3362"/>
                      <a:pt x="2012" y="3428"/>
                      <a:pt x="1936" y="3493"/>
                    </a:cubicBezTo>
                    <a:cubicBezTo>
                      <a:pt x="1867" y="3552"/>
                      <a:pt x="1791" y="3599"/>
                      <a:pt x="1726" y="3665"/>
                    </a:cubicBezTo>
                    <a:cubicBezTo>
                      <a:pt x="1660" y="3730"/>
                      <a:pt x="1650" y="3802"/>
                      <a:pt x="1705" y="3892"/>
                    </a:cubicBezTo>
                    <a:cubicBezTo>
                      <a:pt x="1987" y="4334"/>
                      <a:pt x="2374" y="4653"/>
                      <a:pt x="2834" y="4897"/>
                    </a:cubicBezTo>
                    <a:cubicBezTo>
                      <a:pt x="2914" y="4939"/>
                      <a:pt x="2992" y="4957"/>
                      <a:pt x="3068" y="4957"/>
                    </a:cubicBezTo>
                    <a:cubicBezTo>
                      <a:pt x="3173" y="4957"/>
                      <a:pt x="3273" y="4923"/>
                      <a:pt x="3366" y="4866"/>
                    </a:cubicBezTo>
                    <a:cubicBezTo>
                      <a:pt x="3616" y="4712"/>
                      <a:pt x="3853" y="4536"/>
                      <a:pt x="4093" y="4363"/>
                    </a:cubicBezTo>
                    <a:cubicBezTo>
                      <a:pt x="4187" y="4293"/>
                      <a:pt x="4187" y="4232"/>
                      <a:pt x="4097" y="4154"/>
                    </a:cubicBezTo>
                    <a:cubicBezTo>
                      <a:pt x="4013" y="4080"/>
                      <a:pt x="3913" y="4021"/>
                      <a:pt x="3816" y="3966"/>
                    </a:cubicBezTo>
                    <a:cubicBezTo>
                      <a:pt x="3756" y="3935"/>
                      <a:pt x="3698" y="3918"/>
                      <a:pt x="3641" y="3918"/>
                    </a:cubicBezTo>
                    <a:cubicBezTo>
                      <a:pt x="3562" y="3918"/>
                      <a:pt x="3486" y="3950"/>
                      <a:pt x="3411" y="4021"/>
                    </a:cubicBezTo>
                    <a:cubicBezTo>
                      <a:pt x="3319" y="4109"/>
                      <a:pt x="3215" y="4191"/>
                      <a:pt x="3107" y="4262"/>
                    </a:cubicBezTo>
                    <a:cubicBezTo>
                      <a:pt x="3068" y="4291"/>
                      <a:pt x="3018" y="4317"/>
                      <a:pt x="2972" y="4317"/>
                    </a:cubicBezTo>
                    <a:cubicBezTo>
                      <a:pt x="2942" y="4317"/>
                      <a:pt x="2914" y="4307"/>
                      <a:pt x="2890" y="4279"/>
                    </a:cubicBezTo>
                    <a:cubicBezTo>
                      <a:pt x="2828" y="4205"/>
                      <a:pt x="2867" y="4115"/>
                      <a:pt x="2929" y="4045"/>
                    </a:cubicBezTo>
                    <a:cubicBezTo>
                      <a:pt x="2953" y="4015"/>
                      <a:pt x="2982" y="3986"/>
                      <a:pt x="3010" y="3962"/>
                    </a:cubicBezTo>
                    <a:cubicBezTo>
                      <a:pt x="3064" y="3910"/>
                      <a:pt x="3121" y="3863"/>
                      <a:pt x="3176" y="3812"/>
                    </a:cubicBezTo>
                    <a:cubicBezTo>
                      <a:pt x="3305" y="3698"/>
                      <a:pt x="3325" y="3583"/>
                      <a:pt x="3229" y="3440"/>
                    </a:cubicBezTo>
                    <a:cubicBezTo>
                      <a:pt x="3176" y="3360"/>
                      <a:pt x="3113" y="3288"/>
                      <a:pt x="3049" y="3215"/>
                    </a:cubicBezTo>
                    <a:cubicBezTo>
                      <a:pt x="2493" y="2544"/>
                      <a:pt x="2008" y="1828"/>
                      <a:pt x="1664" y="1022"/>
                    </a:cubicBezTo>
                    <a:cubicBezTo>
                      <a:pt x="1550" y="751"/>
                      <a:pt x="1466" y="467"/>
                      <a:pt x="1367" y="191"/>
                    </a:cubicBezTo>
                    <a:cubicBezTo>
                      <a:pt x="1323" y="64"/>
                      <a:pt x="1259" y="1"/>
                      <a:pt x="1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3458475" y="4735100"/>
                <a:ext cx="46275" cy="106175"/>
              </a:xfrm>
              <a:custGeom>
                <a:avLst/>
                <a:gdLst/>
                <a:ahLst/>
                <a:cxnLst/>
                <a:rect l="l" t="t" r="r" b="b"/>
                <a:pathLst>
                  <a:path w="1851" h="4247" extrusionOk="0">
                    <a:moveTo>
                      <a:pt x="1753" y="1"/>
                    </a:moveTo>
                    <a:cubicBezTo>
                      <a:pt x="1741" y="1"/>
                      <a:pt x="1728" y="2"/>
                      <a:pt x="1713" y="5"/>
                    </a:cubicBezTo>
                    <a:cubicBezTo>
                      <a:pt x="1653" y="15"/>
                      <a:pt x="1570" y="58"/>
                      <a:pt x="1525" y="99"/>
                    </a:cubicBezTo>
                    <a:cubicBezTo>
                      <a:pt x="1244" y="365"/>
                      <a:pt x="962" y="631"/>
                      <a:pt x="694" y="909"/>
                    </a:cubicBezTo>
                    <a:cubicBezTo>
                      <a:pt x="596" y="1009"/>
                      <a:pt x="528" y="1136"/>
                      <a:pt x="459" y="1259"/>
                    </a:cubicBezTo>
                    <a:cubicBezTo>
                      <a:pt x="272" y="1594"/>
                      <a:pt x="203" y="1971"/>
                      <a:pt x="111" y="2337"/>
                    </a:cubicBezTo>
                    <a:cubicBezTo>
                      <a:pt x="72" y="2486"/>
                      <a:pt x="68" y="2640"/>
                      <a:pt x="49" y="2789"/>
                    </a:cubicBezTo>
                    <a:cubicBezTo>
                      <a:pt x="72" y="2807"/>
                      <a:pt x="78" y="2812"/>
                      <a:pt x="99" y="2828"/>
                    </a:cubicBezTo>
                    <a:cubicBezTo>
                      <a:pt x="154" y="2807"/>
                      <a:pt x="211" y="2789"/>
                      <a:pt x="266" y="2762"/>
                    </a:cubicBezTo>
                    <a:cubicBezTo>
                      <a:pt x="365" y="2719"/>
                      <a:pt x="459" y="2666"/>
                      <a:pt x="559" y="2627"/>
                    </a:cubicBezTo>
                    <a:cubicBezTo>
                      <a:pt x="568" y="2624"/>
                      <a:pt x="580" y="2623"/>
                      <a:pt x="592" y="2623"/>
                    </a:cubicBezTo>
                    <a:cubicBezTo>
                      <a:pt x="627" y="2623"/>
                      <a:pt x="668" y="2634"/>
                      <a:pt x="680" y="2654"/>
                    </a:cubicBezTo>
                    <a:cubicBezTo>
                      <a:pt x="700" y="2689"/>
                      <a:pt x="700" y="2752"/>
                      <a:pt x="680" y="2791"/>
                    </a:cubicBezTo>
                    <a:cubicBezTo>
                      <a:pt x="651" y="2844"/>
                      <a:pt x="602" y="2891"/>
                      <a:pt x="555" y="2926"/>
                    </a:cubicBezTo>
                    <a:cubicBezTo>
                      <a:pt x="453" y="3006"/>
                      <a:pt x="340" y="3075"/>
                      <a:pt x="236" y="3151"/>
                    </a:cubicBezTo>
                    <a:cubicBezTo>
                      <a:pt x="109" y="3247"/>
                      <a:pt x="0" y="3370"/>
                      <a:pt x="2" y="3530"/>
                    </a:cubicBezTo>
                    <a:cubicBezTo>
                      <a:pt x="7" y="3718"/>
                      <a:pt x="37" y="3904"/>
                      <a:pt x="72" y="4086"/>
                    </a:cubicBezTo>
                    <a:cubicBezTo>
                      <a:pt x="93" y="4188"/>
                      <a:pt x="168" y="4247"/>
                      <a:pt x="249" y="4247"/>
                    </a:cubicBezTo>
                    <a:cubicBezTo>
                      <a:pt x="280" y="4247"/>
                      <a:pt x="311" y="4238"/>
                      <a:pt x="340" y="4221"/>
                    </a:cubicBezTo>
                    <a:cubicBezTo>
                      <a:pt x="606" y="4072"/>
                      <a:pt x="880" y="3929"/>
                      <a:pt x="1136" y="3765"/>
                    </a:cubicBezTo>
                    <a:cubicBezTo>
                      <a:pt x="1322" y="3648"/>
                      <a:pt x="1482" y="3513"/>
                      <a:pt x="1441" y="3231"/>
                    </a:cubicBezTo>
                    <a:cubicBezTo>
                      <a:pt x="1392" y="2891"/>
                      <a:pt x="1394" y="2544"/>
                      <a:pt x="1377" y="2198"/>
                    </a:cubicBezTo>
                    <a:cubicBezTo>
                      <a:pt x="1371" y="2095"/>
                      <a:pt x="1379" y="1993"/>
                      <a:pt x="1369" y="1891"/>
                    </a:cubicBezTo>
                    <a:cubicBezTo>
                      <a:pt x="1363" y="1846"/>
                      <a:pt x="1347" y="1780"/>
                      <a:pt x="1312" y="1764"/>
                    </a:cubicBezTo>
                    <a:cubicBezTo>
                      <a:pt x="1306" y="1761"/>
                      <a:pt x="1299" y="1759"/>
                      <a:pt x="1291" y="1759"/>
                    </a:cubicBezTo>
                    <a:cubicBezTo>
                      <a:pt x="1259" y="1759"/>
                      <a:pt x="1212" y="1781"/>
                      <a:pt x="1183" y="1799"/>
                    </a:cubicBezTo>
                    <a:cubicBezTo>
                      <a:pt x="1056" y="1879"/>
                      <a:pt x="942" y="1969"/>
                      <a:pt x="815" y="2042"/>
                    </a:cubicBezTo>
                    <a:lnTo>
                      <a:pt x="811" y="2044"/>
                    </a:lnTo>
                    <a:cubicBezTo>
                      <a:pt x="793" y="2055"/>
                      <a:pt x="776" y="2060"/>
                      <a:pt x="759" y="2060"/>
                    </a:cubicBezTo>
                    <a:cubicBezTo>
                      <a:pt x="684" y="2060"/>
                      <a:pt x="626" y="1969"/>
                      <a:pt x="680" y="1897"/>
                    </a:cubicBezTo>
                    <a:cubicBezTo>
                      <a:pt x="704" y="1862"/>
                      <a:pt x="731" y="1829"/>
                      <a:pt x="757" y="1805"/>
                    </a:cubicBezTo>
                    <a:cubicBezTo>
                      <a:pt x="872" y="1696"/>
                      <a:pt x="1001" y="1602"/>
                      <a:pt x="1126" y="1502"/>
                    </a:cubicBezTo>
                    <a:cubicBezTo>
                      <a:pt x="1351" y="1320"/>
                      <a:pt x="1543" y="1122"/>
                      <a:pt x="1592" y="817"/>
                    </a:cubicBezTo>
                    <a:cubicBezTo>
                      <a:pt x="1606" y="727"/>
                      <a:pt x="1639" y="643"/>
                      <a:pt x="1668" y="557"/>
                    </a:cubicBezTo>
                    <a:cubicBezTo>
                      <a:pt x="1717" y="418"/>
                      <a:pt x="1770" y="281"/>
                      <a:pt x="1819" y="142"/>
                    </a:cubicBezTo>
                    <a:cubicBezTo>
                      <a:pt x="1851" y="50"/>
                      <a:pt x="1829"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3557550" y="4960150"/>
                <a:ext cx="55300" cy="28875"/>
              </a:xfrm>
              <a:custGeom>
                <a:avLst/>
                <a:gdLst/>
                <a:ahLst/>
                <a:cxnLst/>
                <a:rect l="l" t="t" r="r" b="b"/>
                <a:pathLst>
                  <a:path w="2212" h="1155" extrusionOk="0">
                    <a:moveTo>
                      <a:pt x="1004" y="1"/>
                    </a:moveTo>
                    <a:cubicBezTo>
                      <a:pt x="954" y="1"/>
                      <a:pt x="903" y="8"/>
                      <a:pt x="851" y="25"/>
                    </a:cubicBezTo>
                    <a:cubicBezTo>
                      <a:pt x="553" y="119"/>
                      <a:pt x="322" y="324"/>
                      <a:pt x="92" y="518"/>
                    </a:cubicBezTo>
                    <a:cubicBezTo>
                      <a:pt x="0" y="594"/>
                      <a:pt x="27" y="672"/>
                      <a:pt x="148" y="723"/>
                    </a:cubicBezTo>
                    <a:cubicBezTo>
                      <a:pt x="426" y="843"/>
                      <a:pt x="706" y="966"/>
                      <a:pt x="989" y="1081"/>
                    </a:cubicBezTo>
                    <a:cubicBezTo>
                      <a:pt x="1070" y="1116"/>
                      <a:pt x="1162" y="1130"/>
                      <a:pt x="1265" y="1154"/>
                    </a:cubicBezTo>
                    <a:cubicBezTo>
                      <a:pt x="1336" y="1126"/>
                      <a:pt x="1418" y="1105"/>
                      <a:pt x="1490" y="1064"/>
                    </a:cubicBezTo>
                    <a:cubicBezTo>
                      <a:pt x="1678" y="960"/>
                      <a:pt x="1858" y="845"/>
                      <a:pt x="2042" y="733"/>
                    </a:cubicBezTo>
                    <a:cubicBezTo>
                      <a:pt x="2212" y="631"/>
                      <a:pt x="2212" y="539"/>
                      <a:pt x="2046" y="436"/>
                    </a:cubicBezTo>
                    <a:cubicBezTo>
                      <a:pt x="2036" y="428"/>
                      <a:pt x="2024" y="424"/>
                      <a:pt x="2016" y="418"/>
                    </a:cubicBezTo>
                    <a:cubicBezTo>
                      <a:pt x="1760" y="297"/>
                      <a:pt x="1506" y="172"/>
                      <a:pt x="1248" y="58"/>
                    </a:cubicBezTo>
                    <a:cubicBezTo>
                      <a:pt x="1169" y="22"/>
                      <a:pt x="1087" y="1"/>
                      <a:pt x="1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3597600" y="4977850"/>
                <a:ext cx="57975" cy="21400"/>
              </a:xfrm>
              <a:custGeom>
                <a:avLst/>
                <a:gdLst/>
                <a:ahLst/>
                <a:cxnLst/>
                <a:rect l="l" t="t" r="r" b="b"/>
                <a:pathLst>
                  <a:path w="2319" h="856" extrusionOk="0">
                    <a:moveTo>
                      <a:pt x="1204" y="0"/>
                    </a:moveTo>
                    <a:cubicBezTo>
                      <a:pt x="1110" y="0"/>
                      <a:pt x="1021" y="18"/>
                      <a:pt x="935" y="74"/>
                    </a:cubicBezTo>
                    <a:cubicBezTo>
                      <a:pt x="714" y="211"/>
                      <a:pt x="489" y="342"/>
                      <a:pt x="266" y="477"/>
                    </a:cubicBezTo>
                    <a:cubicBezTo>
                      <a:pt x="213" y="510"/>
                      <a:pt x="160" y="545"/>
                      <a:pt x="113" y="586"/>
                    </a:cubicBezTo>
                    <a:cubicBezTo>
                      <a:pt x="0" y="690"/>
                      <a:pt x="15" y="759"/>
                      <a:pt x="158" y="800"/>
                    </a:cubicBezTo>
                    <a:cubicBezTo>
                      <a:pt x="272" y="833"/>
                      <a:pt x="393" y="841"/>
                      <a:pt x="502" y="856"/>
                    </a:cubicBezTo>
                    <a:cubicBezTo>
                      <a:pt x="632" y="837"/>
                      <a:pt x="761" y="837"/>
                      <a:pt x="876" y="800"/>
                    </a:cubicBezTo>
                    <a:cubicBezTo>
                      <a:pt x="1316" y="649"/>
                      <a:pt x="1750" y="487"/>
                      <a:pt x="2185" y="330"/>
                    </a:cubicBezTo>
                    <a:cubicBezTo>
                      <a:pt x="2249" y="305"/>
                      <a:pt x="2318" y="279"/>
                      <a:pt x="2308" y="191"/>
                    </a:cubicBezTo>
                    <a:cubicBezTo>
                      <a:pt x="2296" y="97"/>
                      <a:pt x="2216" y="111"/>
                      <a:pt x="2149" y="105"/>
                    </a:cubicBezTo>
                    <a:cubicBezTo>
                      <a:pt x="1876" y="74"/>
                      <a:pt x="1600" y="43"/>
                      <a:pt x="1326" y="9"/>
                    </a:cubicBezTo>
                    <a:cubicBezTo>
                      <a:pt x="1284" y="4"/>
                      <a:pt x="1244" y="0"/>
                      <a:pt x="1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3466600" y="4831975"/>
                <a:ext cx="30000" cy="23850"/>
              </a:xfrm>
              <a:custGeom>
                <a:avLst/>
                <a:gdLst/>
                <a:ahLst/>
                <a:cxnLst/>
                <a:rect l="l" t="t" r="r" b="b"/>
                <a:pathLst>
                  <a:path w="1200" h="954" extrusionOk="0">
                    <a:moveTo>
                      <a:pt x="1169" y="0"/>
                    </a:moveTo>
                    <a:lnTo>
                      <a:pt x="1169" y="0"/>
                    </a:lnTo>
                    <a:cubicBezTo>
                      <a:pt x="1108" y="27"/>
                      <a:pt x="1052" y="39"/>
                      <a:pt x="1005" y="68"/>
                    </a:cubicBezTo>
                    <a:cubicBezTo>
                      <a:pt x="745" y="236"/>
                      <a:pt x="481" y="406"/>
                      <a:pt x="226" y="581"/>
                    </a:cubicBezTo>
                    <a:cubicBezTo>
                      <a:pt x="160" y="626"/>
                      <a:pt x="103" y="696"/>
                      <a:pt x="54" y="766"/>
                    </a:cubicBezTo>
                    <a:cubicBezTo>
                      <a:pt x="17" y="821"/>
                      <a:pt x="1" y="890"/>
                      <a:pt x="74" y="954"/>
                    </a:cubicBezTo>
                    <a:cubicBezTo>
                      <a:pt x="99" y="944"/>
                      <a:pt x="125" y="939"/>
                      <a:pt x="146" y="923"/>
                    </a:cubicBezTo>
                    <a:cubicBezTo>
                      <a:pt x="461" y="702"/>
                      <a:pt x="774" y="477"/>
                      <a:pt x="1085" y="254"/>
                    </a:cubicBezTo>
                    <a:cubicBezTo>
                      <a:pt x="1167" y="197"/>
                      <a:pt x="1200" y="129"/>
                      <a:pt x="1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3521375" y="4723175"/>
                <a:ext cx="211625" cy="229225"/>
              </a:xfrm>
              <a:custGeom>
                <a:avLst/>
                <a:gdLst/>
                <a:ahLst/>
                <a:cxnLst/>
                <a:rect l="l" t="t" r="r" b="b"/>
                <a:pathLst>
                  <a:path w="8465" h="9169" extrusionOk="0">
                    <a:moveTo>
                      <a:pt x="2490" y="302"/>
                    </a:moveTo>
                    <a:cubicBezTo>
                      <a:pt x="2598" y="302"/>
                      <a:pt x="2706" y="311"/>
                      <a:pt x="2814" y="326"/>
                    </a:cubicBezTo>
                    <a:cubicBezTo>
                      <a:pt x="3152" y="375"/>
                      <a:pt x="3485" y="445"/>
                      <a:pt x="3819" y="498"/>
                    </a:cubicBezTo>
                    <a:cubicBezTo>
                      <a:pt x="4042" y="535"/>
                      <a:pt x="4271" y="555"/>
                      <a:pt x="4492" y="596"/>
                    </a:cubicBezTo>
                    <a:cubicBezTo>
                      <a:pt x="5083" y="702"/>
                      <a:pt x="5592" y="979"/>
                      <a:pt x="6034" y="1378"/>
                    </a:cubicBezTo>
                    <a:cubicBezTo>
                      <a:pt x="6368" y="1678"/>
                      <a:pt x="6701" y="1977"/>
                      <a:pt x="7022" y="2292"/>
                    </a:cubicBezTo>
                    <a:cubicBezTo>
                      <a:pt x="7784" y="3041"/>
                      <a:pt x="8176" y="3945"/>
                      <a:pt x="8148" y="5023"/>
                    </a:cubicBezTo>
                    <a:cubicBezTo>
                      <a:pt x="8142" y="5220"/>
                      <a:pt x="8103" y="5416"/>
                      <a:pt x="8082" y="5613"/>
                    </a:cubicBezTo>
                    <a:cubicBezTo>
                      <a:pt x="8050" y="5946"/>
                      <a:pt x="8037" y="6284"/>
                      <a:pt x="7978" y="6611"/>
                    </a:cubicBezTo>
                    <a:cubicBezTo>
                      <a:pt x="7814" y="7526"/>
                      <a:pt x="7305" y="8215"/>
                      <a:pt x="6497" y="8661"/>
                    </a:cubicBezTo>
                    <a:cubicBezTo>
                      <a:pt x="6242" y="8801"/>
                      <a:pt x="5972" y="8868"/>
                      <a:pt x="5698" y="8868"/>
                    </a:cubicBezTo>
                    <a:cubicBezTo>
                      <a:pt x="5492" y="8868"/>
                      <a:pt x="5284" y="8830"/>
                      <a:pt x="5079" y="8757"/>
                    </a:cubicBezTo>
                    <a:cubicBezTo>
                      <a:pt x="3620" y="8238"/>
                      <a:pt x="2329" y="7464"/>
                      <a:pt x="1370" y="6214"/>
                    </a:cubicBezTo>
                    <a:cubicBezTo>
                      <a:pt x="1335" y="6163"/>
                      <a:pt x="1296" y="6114"/>
                      <a:pt x="1263" y="6061"/>
                    </a:cubicBezTo>
                    <a:cubicBezTo>
                      <a:pt x="819" y="5314"/>
                      <a:pt x="476" y="4528"/>
                      <a:pt x="347" y="3663"/>
                    </a:cubicBezTo>
                    <a:cubicBezTo>
                      <a:pt x="328" y="3534"/>
                      <a:pt x="328" y="3401"/>
                      <a:pt x="322" y="3317"/>
                    </a:cubicBezTo>
                    <a:cubicBezTo>
                      <a:pt x="345" y="2806"/>
                      <a:pt x="404" y="2345"/>
                      <a:pt x="533" y="1891"/>
                    </a:cubicBezTo>
                    <a:cubicBezTo>
                      <a:pt x="750" y="1151"/>
                      <a:pt x="1218" y="639"/>
                      <a:pt x="1955" y="385"/>
                    </a:cubicBezTo>
                    <a:cubicBezTo>
                      <a:pt x="2129" y="326"/>
                      <a:pt x="2309" y="302"/>
                      <a:pt x="2490" y="302"/>
                    </a:cubicBezTo>
                    <a:close/>
                    <a:moveTo>
                      <a:pt x="2491" y="1"/>
                    </a:moveTo>
                    <a:cubicBezTo>
                      <a:pt x="2278" y="38"/>
                      <a:pt x="2032" y="54"/>
                      <a:pt x="1807" y="126"/>
                    </a:cubicBezTo>
                    <a:cubicBezTo>
                      <a:pt x="1081" y="363"/>
                      <a:pt x="598" y="862"/>
                      <a:pt x="328" y="1572"/>
                    </a:cubicBezTo>
                    <a:cubicBezTo>
                      <a:pt x="150" y="2043"/>
                      <a:pt x="97" y="2540"/>
                      <a:pt x="46" y="3035"/>
                    </a:cubicBezTo>
                    <a:cubicBezTo>
                      <a:pt x="1" y="3481"/>
                      <a:pt x="58" y="3910"/>
                      <a:pt x="189" y="4330"/>
                    </a:cubicBezTo>
                    <a:cubicBezTo>
                      <a:pt x="277" y="4616"/>
                      <a:pt x="365" y="4907"/>
                      <a:pt x="478" y="5183"/>
                    </a:cubicBezTo>
                    <a:cubicBezTo>
                      <a:pt x="635" y="5582"/>
                      <a:pt x="809" y="5985"/>
                      <a:pt x="1073" y="6327"/>
                    </a:cubicBezTo>
                    <a:cubicBezTo>
                      <a:pt x="1584" y="6992"/>
                      <a:pt x="2180" y="7573"/>
                      <a:pt x="2884" y="8035"/>
                    </a:cubicBezTo>
                    <a:cubicBezTo>
                      <a:pt x="3534" y="8463"/>
                      <a:pt x="4242" y="8763"/>
                      <a:pt x="4966" y="9033"/>
                    </a:cubicBezTo>
                    <a:cubicBezTo>
                      <a:pt x="5204" y="9122"/>
                      <a:pt x="5446" y="9168"/>
                      <a:pt x="5687" y="9168"/>
                    </a:cubicBezTo>
                    <a:cubicBezTo>
                      <a:pt x="5959" y="9168"/>
                      <a:pt x="6229" y="9110"/>
                      <a:pt x="6493" y="8988"/>
                    </a:cubicBezTo>
                    <a:cubicBezTo>
                      <a:pt x="7620" y="8471"/>
                      <a:pt x="8209" y="7556"/>
                      <a:pt x="8342" y="6335"/>
                    </a:cubicBezTo>
                    <a:cubicBezTo>
                      <a:pt x="8377" y="6008"/>
                      <a:pt x="8410" y="5680"/>
                      <a:pt x="8434" y="5353"/>
                    </a:cubicBezTo>
                    <a:cubicBezTo>
                      <a:pt x="8448" y="5105"/>
                      <a:pt x="8465" y="4854"/>
                      <a:pt x="8451" y="4606"/>
                    </a:cubicBezTo>
                    <a:cubicBezTo>
                      <a:pt x="8434" y="4221"/>
                      <a:pt x="8295" y="3868"/>
                      <a:pt x="8174" y="3505"/>
                    </a:cubicBezTo>
                    <a:cubicBezTo>
                      <a:pt x="7976" y="2912"/>
                      <a:pt x="7626" y="2429"/>
                      <a:pt x="7178" y="2008"/>
                    </a:cubicBezTo>
                    <a:cubicBezTo>
                      <a:pt x="6912" y="1760"/>
                      <a:pt x="6638" y="1519"/>
                      <a:pt x="6378" y="1269"/>
                    </a:cubicBezTo>
                    <a:cubicBezTo>
                      <a:pt x="5836" y="747"/>
                      <a:pt x="5202" y="404"/>
                      <a:pt x="4457" y="281"/>
                    </a:cubicBezTo>
                    <a:cubicBezTo>
                      <a:pt x="4042" y="211"/>
                      <a:pt x="3628" y="154"/>
                      <a:pt x="3213" y="93"/>
                    </a:cubicBezTo>
                    <a:cubicBezTo>
                      <a:pt x="2984" y="58"/>
                      <a:pt x="2753" y="33"/>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3529425" y="4730700"/>
                <a:ext cx="196375" cy="214200"/>
              </a:xfrm>
              <a:custGeom>
                <a:avLst/>
                <a:gdLst/>
                <a:ahLst/>
                <a:cxnLst/>
                <a:rect l="l" t="t" r="r" b="b"/>
                <a:pathLst>
                  <a:path w="7855" h="8568" extrusionOk="0">
                    <a:moveTo>
                      <a:pt x="2168" y="1"/>
                    </a:moveTo>
                    <a:cubicBezTo>
                      <a:pt x="1987" y="1"/>
                      <a:pt x="1807" y="25"/>
                      <a:pt x="1633" y="84"/>
                    </a:cubicBezTo>
                    <a:cubicBezTo>
                      <a:pt x="896" y="338"/>
                      <a:pt x="428" y="850"/>
                      <a:pt x="211" y="1590"/>
                    </a:cubicBezTo>
                    <a:cubicBezTo>
                      <a:pt x="82" y="2044"/>
                      <a:pt x="23" y="2505"/>
                      <a:pt x="0" y="3016"/>
                    </a:cubicBezTo>
                    <a:cubicBezTo>
                      <a:pt x="6" y="3100"/>
                      <a:pt x="6" y="3233"/>
                      <a:pt x="25" y="3362"/>
                    </a:cubicBezTo>
                    <a:cubicBezTo>
                      <a:pt x="154" y="4227"/>
                      <a:pt x="497" y="5013"/>
                      <a:pt x="941" y="5760"/>
                    </a:cubicBezTo>
                    <a:cubicBezTo>
                      <a:pt x="974" y="5813"/>
                      <a:pt x="1013" y="5862"/>
                      <a:pt x="1048" y="5913"/>
                    </a:cubicBezTo>
                    <a:cubicBezTo>
                      <a:pt x="2007" y="7163"/>
                      <a:pt x="3298" y="7937"/>
                      <a:pt x="4757" y="8456"/>
                    </a:cubicBezTo>
                    <a:cubicBezTo>
                      <a:pt x="4962" y="8529"/>
                      <a:pt x="5170" y="8567"/>
                      <a:pt x="5376" y="8567"/>
                    </a:cubicBezTo>
                    <a:cubicBezTo>
                      <a:pt x="5650" y="8567"/>
                      <a:pt x="5920" y="8500"/>
                      <a:pt x="6175" y="8360"/>
                    </a:cubicBezTo>
                    <a:cubicBezTo>
                      <a:pt x="6983" y="7914"/>
                      <a:pt x="7492" y="7225"/>
                      <a:pt x="7656" y="6310"/>
                    </a:cubicBezTo>
                    <a:cubicBezTo>
                      <a:pt x="7715" y="5983"/>
                      <a:pt x="7728" y="5645"/>
                      <a:pt x="7760" y="5312"/>
                    </a:cubicBezTo>
                    <a:cubicBezTo>
                      <a:pt x="7781" y="5115"/>
                      <a:pt x="7820" y="4919"/>
                      <a:pt x="7826" y="4722"/>
                    </a:cubicBezTo>
                    <a:cubicBezTo>
                      <a:pt x="7854" y="3644"/>
                      <a:pt x="7462" y="2740"/>
                      <a:pt x="6700" y="1991"/>
                    </a:cubicBezTo>
                    <a:cubicBezTo>
                      <a:pt x="6379" y="1676"/>
                      <a:pt x="6046" y="1377"/>
                      <a:pt x="5712" y="1077"/>
                    </a:cubicBezTo>
                    <a:cubicBezTo>
                      <a:pt x="5270" y="678"/>
                      <a:pt x="4761" y="401"/>
                      <a:pt x="4170" y="295"/>
                    </a:cubicBezTo>
                    <a:cubicBezTo>
                      <a:pt x="3949" y="254"/>
                      <a:pt x="3720" y="234"/>
                      <a:pt x="3497" y="197"/>
                    </a:cubicBezTo>
                    <a:cubicBezTo>
                      <a:pt x="3163" y="144"/>
                      <a:pt x="2830" y="74"/>
                      <a:pt x="2492" y="25"/>
                    </a:cubicBezTo>
                    <a:cubicBezTo>
                      <a:pt x="2384" y="10"/>
                      <a:pt x="2276"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3579900" y="4814275"/>
                <a:ext cx="21875" cy="18450"/>
              </a:xfrm>
              <a:custGeom>
                <a:avLst/>
                <a:gdLst/>
                <a:ahLst/>
                <a:cxnLst/>
                <a:rect l="l" t="t" r="r" b="b"/>
                <a:pathLst>
                  <a:path w="875" h="738" extrusionOk="0">
                    <a:moveTo>
                      <a:pt x="318" y="1"/>
                    </a:moveTo>
                    <a:cubicBezTo>
                      <a:pt x="140" y="1"/>
                      <a:pt x="0" y="195"/>
                      <a:pt x="74" y="326"/>
                    </a:cubicBezTo>
                    <a:cubicBezTo>
                      <a:pt x="187" y="520"/>
                      <a:pt x="346" y="674"/>
                      <a:pt x="573" y="729"/>
                    </a:cubicBezTo>
                    <a:cubicBezTo>
                      <a:pt x="597" y="735"/>
                      <a:pt x="619" y="738"/>
                      <a:pt x="640" y="738"/>
                    </a:cubicBezTo>
                    <a:cubicBezTo>
                      <a:pt x="785" y="738"/>
                      <a:pt x="875" y="606"/>
                      <a:pt x="825" y="449"/>
                    </a:cubicBezTo>
                    <a:cubicBezTo>
                      <a:pt x="766" y="258"/>
                      <a:pt x="616" y="144"/>
                      <a:pt x="453" y="50"/>
                    </a:cubicBezTo>
                    <a:cubicBezTo>
                      <a:pt x="406" y="23"/>
                      <a:pt x="348" y="1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3593750" y="4786900"/>
                <a:ext cx="15325" cy="20875"/>
              </a:xfrm>
              <a:custGeom>
                <a:avLst/>
                <a:gdLst/>
                <a:ahLst/>
                <a:cxnLst/>
                <a:rect l="l" t="t" r="r" b="b"/>
                <a:pathLst>
                  <a:path w="613" h="835" extrusionOk="0">
                    <a:moveTo>
                      <a:pt x="361" y="0"/>
                    </a:moveTo>
                    <a:cubicBezTo>
                      <a:pt x="227" y="0"/>
                      <a:pt x="96" y="106"/>
                      <a:pt x="48" y="259"/>
                    </a:cubicBezTo>
                    <a:cubicBezTo>
                      <a:pt x="1" y="398"/>
                      <a:pt x="7" y="537"/>
                      <a:pt x="60" y="674"/>
                    </a:cubicBezTo>
                    <a:cubicBezTo>
                      <a:pt x="101" y="778"/>
                      <a:pt x="182" y="834"/>
                      <a:pt x="270" y="834"/>
                    </a:cubicBezTo>
                    <a:cubicBezTo>
                      <a:pt x="333" y="834"/>
                      <a:pt x="398" y="806"/>
                      <a:pt x="455" y="748"/>
                    </a:cubicBezTo>
                    <a:cubicBezTo>
                      <a:pt x="561" y="635"/>
                      <a:pt x="602" y="496"/>
                      <a:pt x="608" y="390"/>
                    </a:cubicBezTo>
                    <a:cubicBezTo>
                      <a:pt x="613" y="154"/>
                      <a:pt x="533" y="23"/>
                      <a:pt x="400" y="3"/>
                    </a:cubicBezTo>
                    <a:cubicBezTo>
                      <a:pt x="387" y="1"/>
                      <a:pt x="374"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3612075" y="4828025"/>
                <a:ext cx="14025" cy="20950"/>
              </a:xfrm>
              <a:custGeom>
                <a:avLst/>
                <a:gdLst/>
                <a:ahLst/>
                <a:cxnLst/>
                <a:rect l="l" t="t" r="r" b="b"/>
                <a:pathLst>
                  <a:path w="561" h="838" extrusionOk="0">
                    <a:moveTo>
                      <a:pt x="324" y="1"/>
                    </a:moveTo>
                    <a:cubicBezTo>
                      <a:pt x="231" y="1"/>
                      <a:pt x="171" y="65"/>
                      <a:pt x="121" y="144"/>
                    </a:cubicBezTo>
                    <a:cubicBezTo>
                      <a:pt x="31" y="289"/>
                      <a:pt x="0" y="447"/>
                      <a:pt x="4" y="615"/>
                    </a:cubicBezTo>
                    <a:cubicBezTo>
                      <a:pt x="8" y="713"/>
                      <a:pt x="53" y="799"/>
                      <a:pt x="164" y="829"/>
                    </a:cubicBezTo>
                    <a:cubicBezTo>
                      <a:pt x="184" y="835"/>
                      <a:pt x="204" y="837"/>
                      <a:pt x="222" y="837"/>
                    </a:cubicBezTo>
                    <a:cubicBezTo>
                      <a:pt x="294" y="837"/>
                      <a:pt x="352" y="799"/>
                      <a:pt x="401" y="741"/>
                    </a:cubicBezTo>
                    <a:cubicBezTo>
                      <a:pt x="504" y="621"/>
                      <a:pt x="557" y="482"/>
                      <a:pt x="557" y="322"/>
                    </a:cubicBezTo>
                    <a:cubicBezTo>
                      <a:pt x="557" y="300"/>
                      <a:pt x="561" y="279"/>
                      <a:pt x="557" y="253"/>
                    </a:cubicBezTo>
                    <a:cubicBezTo>
                      <a:pt x="547" y="126"/>
                      <a:pt x="473" y="25"/>
                      <a:pt x="367" y="5"/>
                    </a:cubicBezTo>
                    <a:cubicBezTo>
                      <a:pt x="352" y="2"/>
                      <a:pt x="337"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a:off x="3587575" y="4850650"/>
                <a:ext cx="19850" cy="16550"/>
              </a:xfrm>
              <a:custGeom>
                <a:avLst/>
                <a:gdLst/>
                <a:ahLst/>
                <a:cxnLst/>
                <a:rect l="l" t="t" r="r" b="b"/>
                <a:pathLst>
                  <a:path w="794" h="662" extrusionOk="0">
                    <a:moveTo>
                      <a:pt x="478" y="0"/>
                    </a:moveTo>
                    <a:cubicBezTo>
                      <a:pt x="475" y="0"/>
                      <a:pt x="472" y="0"/>
                      <a:pt x="469" y="0"/>
                    </a:cubicBezTo>
                    <a:cubicBezTo>
                      <a:pt x="395" y="31"/>
                      <a:pt x="268" y="68"/>
                      <a:pt x="156" y="131"/>
                    </a:cubicBezTo>
                    <a:cubicBezTo>
                      <a:pt x="43" y="197"/>
                      <a:pt x="0" y="321"/>
                      <a:pt x="8" y="452"/>
                    </a:cubicBezTo>
                    <a:cubicBezTo>
                      <a:pt x="16" y="571"/>
                      <a:pt x="97" y="661"/>
                      <a:pt x="205" y="661"/>
                    </a:cubicBezTo>
                    <a:cubicBezTo>
                      <a:pt x="218" y="661"/>
                      <a:pt x="232" y="660"/>
                      <a:pt x="246" y="657"/>
                    </a:cubicBezTo>
                    <a:cubicBezTo>
                      <a:pt x="459" y="614"/>
                      <a:pt x="635" y="503"/>
                      <a:pt x="725" y="295"/>
                    </a:cubicBezTo>
                    <a:cubicBezTo>
                      <a:pt x="793" y="136"/>
                      <a:pt x="695"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a:off x="3621625" y="4805375"/>
                <a:ext cx="22025" cy="12875"/>
              </a:xfrm>
              <a:custGeom>
                <a:avLst/>
                <a:gdLst/>
                <a:ahLst/>
                <a:cxnLst/>
                <a:rect l="l" t="t" r="r" b="b"/>
                <a:pathLst>
                  <a:path w="881" h="515" extrusionOk="0">
                    <a:moveTo>
                      <a:pt x="407" y="0"/>
                    </a:moveTo>
                    <a:cubicBezTo>
                      <a:pt x="328" y="0"/>
                      <a:pt x="250" y="19"/>
                      <a:pt x="183" y="58"/>
                    </a:cubicBezTo>
                    <a:cubicBezTo>
                      <a:pt x="11" y="154"/>
                      <a:pt x="1" y="369"/>
                      <a:pt x="173" y="467"/>
                    </a:cubicBezTo>
                    <a:cubicBezTo>
                      <a:pt x="227" y="497"/>
                      <a:pt x="401" y="515"/>
                      <a:pt x="539" y="515"/>
                    </a:cubicBezTo>
                    <a:cubicBezTo>
                      <a:pt x="615" y="515"/>
                      <a:pt x="680" y="509"/>
                      <a:pt x="707" y="498"/>
                    </a:cubicBezTo>
                    <a:cubicBezTo>
                      <a:pt x="858" y="428"/>
                      <a:pt x="881" y="293"/>
                      <a:pt x="778" y="166"/>
                    </a:cubicBezTo>
                    <a:cubicBezTo>
                      <a:pt x="691" y="59"/>
                      <a:pt x="548"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a:off x="3631750" y="4786525"/>
                <a:ext cx="20550" cy="12800"/>
              </a:xfrm>
              <a:custGeom>
                <a:avLst/>
                <a:gdLst/>
                <a:ahLst/>
                <a:cxnLst/>
                <a:rect l="l" t="t" r="r" b="b"/>
                <a:pathLst>
                  <a:path w="822" h="512" extrusionOk="0">
                    <a:moveTo>
                      <a:pt x="412" y="1"/>
                    </a:moveTo>
                    <a:cubicBezTo>
                      <a:pt x="352" y="1"/>
                      <a:pt x="291" y="7"/>
                      <a:pt x="234" y="18"/>
                    </a:cubicBezTo>
                    <a:cubicBezTo>
                      <a:pt x="50" y="51"/>
                      <a:pt x="1" y="245"/>
                      <a:pt x="132" y="378"/>
                    </a:cubicBezTo>
                    <a:cubicBezTo>
                      <a:pt x="224" y="472"/>
                      <a:pt x="337" y="511"/>
                      <a:pt x="447" y="511"/>
                    </a:cubicBezTo>
                    <a:cubicBezTo>
                      <a:pt x="453" y="511"/>
                      <a:pt x="458" y="511"/>
                      <a:pt x="463" y="511"/>
                    </a:cubicBezTo>
                    <a:cubicBezTo>
                      <a:pt x="469" y="511"/>
                      <a:pt x="475" y="511"/>
                      <a:pt x="481" y="511"/>
                    </a:cubicBezTo>
                    <a:cubicBezTo>
                      <a:pt x="672" y="511"/>
                      <a:pt x="771" y="444"/>
                      <a:pt x="797" y="317"/>
                    </a:cubicBezTo>
                    <a:cubicBezTo>
                      <a:pt x="821" y="182"/>
                      <a:pt x="738" y="55"/>
                      <a:pt x="566" y="16"/>
                    </a:cubicBezTo>
                    <a:cubicBezTo>
                      <a:pt x="516" y="5"/>
                      <a:pt x="46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0"/>
              <p:cNvSpPr/>
              <p:nvPr/>
            </p:nvSpPr>
            <p:spPr>
              <a:xfrm>
                <a:off x="3621225" y="4860100"/>
                <a:ext cx="11675" cy="19200"/>
              </a:xfrm>
              <a:custGeom>
                <a:avLst/>
                <a:gdLst/>
                <a:ahLst/>
                <a:cxnLst/>
                <a:rect l="l" t="t" r="r" b="b"/>
                <a:pathLst>
                  <a:path w="467" h="768" extrusionOk="0">
                    <a:moveTo>
                      <a:pt x="236" y="1"/>
                    </a:moveTo>
                    <a:cubicBezTo>
                      <a:pt x="117" y="1"/>
                      <a:pt x="11" y="96"/>
                      <a:pt x="5" y="242"/>
                    </a:cubicBezTo>
                    <a:cubicBezTo>
                      <a:pt x="1" y="375"/>
                      <a:pt x="21" y="512"/>
                      <a:pt x="46" y="643"/>
                    </a:cubicBezTo>
                    <a:cubicBezTo>
                      <a:pt x="60" y="710"/>
                      <a:pt x="115" y="767"/>
                      <a:pt x="186" y="767"/>
                    </a:cubicBezTo>
                    <a:cubicBezTo>
                      <a:pt x="193" y="767"/>
                      <a:pt x="200" y="767"/>
                      <a:pt x="207" y="766"/>
                    </a:cubicBezTo>
                    <a:cubicBezTo>
                      <a:pt x="269" y="758"/>
                      <a:pt x="348" y="725"/>
                      <a:pt x="373" y="676"/>
                    </a:cubicBezTo>
                    <a:cubicBezTo>
                      <a:pt x="426" y="574"/>
                      <a:pt x="467" y="283"/>
                      <a:pt x="461" y="254"/>
                    </a:cubicBezTo>
                    <a:cubicBezTo>
                      <a:pt x="447" y="99"/>
                      <a:pt x="369" y="7"/>
                      <a:pt x="240" y="1"/>
                    </a:cubicBezTo>
                    <a:cubicBezTo>
                      <a:pt x="239" y="1"/>
                      <a:pt x="237"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a:off x="3648700" y="4815250"/>
                <a:ext cx="13225" cy="18225"/>
              </a:xfrm>
              <a:custGeom>
                <a:avLst/>
                <a:gdLst/>
                <a:ahLst/>
                <a:cxnLst/>
                <a:rect l="l" t="t" r="r" b="b"/>
                <a:pathLst>
                  <a:path w="529" h="729" extrusionOk="0">
                    <a:moveTo>
                      <a:pt x="330" y="0"/>
                    </a:moveTo>
                    <a:cubicBezTo>
                      <a:pt x="247" y="0"/>
                      <a:pt x="157" y="57"/>
                      <a:pt x="109" y="166"/>
                    </a:cubicBezTo>
                    <a:cubicBezTo>
                      <a:pt x="62" y="270"/>
                      <a:pt x="31" y="389"/>
                      <a:pt x="12" y="504"/>
                    </a:cubicBezTo>
                    <a:cubicBezTo>
                      <a:pt x="0" y="590"/>
                      <a:pt x="41" y="671"/>
                      <a:pt x="131" y="710"/>
                    </a:cubicBezTo>
                    <a:cubicBezTo>
                      <a:pt x="160" y="722"/>
                      <a:pt x="188" y="728"/>
                      <a:pt x="215" y="728"/>
                    </a:cubicBezTo>
                    <a:cubicBezTo>
                      <a:pt x="274" y="728"/>
                      <a:pt x="329" y="700"/>
                      <a:pt x="377" y="651"/>
                    </a:cubicBezTo>
                    <a:cubicBezTo>
                      <a:pt x="473" y="547"/>
                      <a:pt x="520" y="422"/>
                      <a:pt x="522" y="281"/>
                    </a:cubicBezTo>
                    <a:cubicBezTo>
                      <a:pt x="528" y="123"/>
                      <a:pt x="481" y="35"/>
                      <a:pt x="377" y="7"/>
                    </a:cubicBezTo>
                    <a:cubicBezTo>
                      <a:pt x="362" y="2"/>
                      <a:pt x="346"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3636975" y="4841700"/>
                <a:ext cx="19375" cy="13100"/>
              </a:xfrm>
              <a:custGeom>
                <a:avLst/>
                <a:gdLst/>
                <a:ahLst/>
                <a:cxnLst/>
                <a:rect l="l" t="t" r="r" b="b"/>
                <a:pathLst>
                  <a:path w="775" h="524" extrusionOk="0">
                    <a:moveTo>
                      <a:pt x="321" y="0"/>
                    </a:moveTo>
                    <a:cubicBezTo>
                      <a:pt x="296" y="0"/>
                      <a:pt x="270" y="2"/>
                      <a:pt x="244" y="6"/>
                    </a:cubicBezTo>
                    <a:cubicBezTo>
                      <a:pt x="66" y="31"/>
                      <a:pt x="1" y="205"/>
                      <a:pt x="117" y="348"/>
                    </a:cubicBezTo>
                    <a:cubicBezTo>
                      <a:pt x="205" y="458"/>
                      <a:pt x="332" y="510"/>
                      <a:pt x="459" y="522"/>
                    </a:cubicBezTo>
                    <a:cubicBezTo>
                      <a:pt x="473" y="523"/>
                      <a:pt x="486" y="523"/>
                      <a:pt x="499" y="523"/>
                    </a:cubicBezTo>
                    <a:cubicBezTo>
                      <a:pt x="614" y="523"/>
                      <a:pt x="674" y="481"/>
                      <a:pt x="713" y="385"/>
                    </a:cubicBezTo>
                    <a:cubicBezTo>
                      <a:pt x="747" y="299"/>
                      <a:pt x="774" y="211"/>
                      <a:pt x="684" y="139"/>
                    </a:cubicBezTo>
                    <a:cubicBezTo>
                      <a:pt x="577" y="53"/>
                      <a:pt x="455" y="0"/>
                      <a:pt x="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3669675" y="4819475"/>
                <a:ext cx="16875" cy="14800"/>
              </a:xfrm>
              <a:custGeom>
                <a:avLst/>
                <a:gdLst/>
                <a:ahLst/>
                <a:cxnLst/>
                <a:rect l="l" t="t" r="r" b="b"/>
                <a:pathLst>
                  <a:path w="675" h="592" extrusionOk="0">
                    <a:moveTo>
                      <a:pt x="475" y="1"/>
                    </a:moveTo>
                    <a:cubicBezTo>
                      <a:pt x="461" y="1"/>
                      <a:pt x="447" y="2"/>
                      <a:pt x="432" y="5"/>
                    </a:cubicBezTo>
                    <a:cubicBezTo>
                      <a:pt x="266" y="36"/>
                      <a:pt x="145" y="132"/>
                      <a:pt x="61" y="275"/>
                    </a:cubicBezTo>
                    <a:cubicBezTo>
                      <a:pt x="16" y="353"/>
                      <a:pt x="0" y="437"/>
                      <a:pt x="68" y="511"/>
                    </a:cubicBezTo>
                    <a:cubicBezTo>
                      <a:pt x="110" y="562"/>
                      <a:pt x="168" y="591"/>
                      <a:pt x="226" y="591"/>
                    </a:cubicBezTo>
                    <a:cubicBezTo>
                      <a:pt x="256" y="591"/>
                      <a:pt x="285" y="584"/>
                      <a:pt x="313" y="568"/>
                    </a:cubicBezTo>
                    <a:cubicBezTo>
                      <a:pt x="428" y="500"/>
                      <a:pt x="530" y="410"/>
                      <a:pt x="630" y="322"/>
                    </a:cubicBezTo>
                    <a:cubicBezTo>
                      <a:pt x="657" y="294"/>
                      <a:pt x="665" y="243"/>
                      <a:pt x="673" y="222"/>
                    </a:cubicBezTo>
                    <a:cubicBezTo>
                      <a:pt x="675" y="90"/>
                      <a:pt x="587" y="1"/>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a:off x="3666225" y="4866025"/>
                <a:ext cx="27000" cy="28150"/>
              </a:xfrm>
              <a:custGeom>
                <a:avLst/>
                <a:gdLst/>
                <a:ahLst/>
                <a:cxnLst/>
                <a:rect l="l" t="t" r="r" b="b"/>
                <a:pathLst>
                  <a:path w="1080" h="1126" extrusionOk="0">
                    <a:moveTo>
                      <a:pt x="631" y="1"/>
                    </a:moveTo>
                    <a:cubicBezTo>
                      <a:pt x="592" y="1"/>
                      <a:pt x="557" y="16"/>
                      <a:pt x="529" y="46"/>
                    </a:cubicBezTo>
                    <a:cubicBezTo>
                      <a:pt x="455" y="124"/>
                      <a:pt x="498" y="201"/>
                      <a:pt x="549" y="273"/>
                    </a:cubicBezTo>
                    <a:cubicBezTo>
                      <a:pt x="586" y="326"/>
                      <a:pt x="629" y="373"/>
                      <a:pt x="662" y="425"/>
                    </a:cubicBezTo>
                    <a:cubicBezTo>
                      <a:pt x="697" y="476"/>
                      <a:pt x="737" y="529"/>
                      <a:pt x="748" y="588"/>
                    </a:cubicBezTo>
                    <a:cubicBezTo>
                      <a:pt x="754" y="650"/>
                      <a:pt x="750" y="731"/>
                      <a:pt x="713" y="774"/>
                    </a:cubicBezTo>
                    <a:cubicBezTo>
                      <a:pt x="694" y="798"/>
                      <a:pt x="672" y="807"/>
                      <a:pt x="649" y="807"/>
                    </a:cubicBezTo>
                    <a:cubicBezTo>
                      <a:pt x="609" y="807"/>
                      <a:pt x="567" y="780"/>
                      <a:pt x="533" y="754"/>
                    </a:cubicBezTo>
                    <a:cubicBezTo>
                      <a:pt x="467" y="705"/>
                      <a:pt x="414" y="645"/>
                      <a:pt x="361" y="590"/>
                    </a:cubicBezTo>
                    <a:cubicBezTo>
                      <a:pt x="324" y="553"/>
                      <a:pt x="300" y="510"/>
                      <a:pt x="263" y="472"/>
                    </a:cubicBezTo>
                    <a:cubicBezTo>
                      <a:pt x="229" y="436"/>
                      <a:pt x="191" y="411"/>
                      <a:pt x="149" y="411"/>
                    </a:cubicBezTo>
                    <a:cubicBezTo>
                      <a:pt x="128" y="411"/>
                      <a:pt x="106" y="417"/>
                      <a:pt x="83" y="431"/>
                    </a:cubicBezTo>
                    <a:cubicBezTo>
                      <a:pt x="3" y="476"/>
                      <a:pt x="1" y="547"/>
                      <a:pt x="23" y="623"/>
                    </a:cubicBezTo>
                    <a:cubicBezTo>
                      <a:pt x="25" y="641"/>
                      <a:pt x="34" y="656"/>
                      <a:pt x="42" y="672"/>
                    </a:cubicBezTo>
                    <a:cubicBezTo>
                      <a:pt x="138" y="848"/>
                      <a:pt x="267" y="997"/>
                      <a:pt x="455" y="1081"/>
                    </a:cubicBezTo>
                    <a:cubicBezTo>
                      <a:pt x="522" y="1111"/>
                      <a:pt x="588" y="1125"/>
                      <a:pt x="652" y="1125"/>
                    </a:cubicBezTo>
                    <a:cubicBezTo>
                      <a:pt x="886" y="1125"/>
                      <a:pt x="1079" y="931"/>
                      <a:pt x="1079" y="623"/>
                    </a:cubicBezTo>
                    <a:cubicBezTo>
                      <a:pt x="1065" y="427"/>
                      <a:pt x="934" y="236"/>
                      <a:pt x="770" y="69"/>
                    </a:cubicBezTo>
                    <a:cubicBezTo>
                      <a:pt x="726" y="23"/>
                      <a:pt x="676"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a:off x="3648300" y="4887500"/>
                <a:ext cx="12600" cy="13400"/>
              </a:xfrm>
              <a:custGeom>
                <a:avLst/>
                <a:gdLst/>
                <a:ahLst/>
                <a:cxnLst/>
                <a:rect l="l" t="t" r="r" b="b"/>
                <a:pathLst>
                  <a:path w="504" h="536" extrusionOk="0">
                    <a:moveTo>
                      <a:pt x="178" y="1"/>
                    </a:moveTo>
                    <a:cubicBezTo>
                      <a:pt x="80" y="1"/>
                      <a:pt x="1" y="79"/>
                      <a:pt x="12" y="192"/>
                    </a:cubicBezTo>
                    <a:cubicBezTo>
                      <a:pt x="24" y="335"/>
                      <a:pt x="98" y="449"/>
                      <a:pt x="229" y="513"/>
                    </a:cubicBezTo>
                    <a:cubicBezTo>
                      <a:pt x="260" y="528"/>
                      <a:pt x="291" y="535"/>
                      <a:pt x="320" y="535"/>
                    </a:cubicBezTo>
                    <a:cubicBezTo>
                      <a:pt x="420" y="535"/>
                      <a:pt x="503" y="453"/>
                      <a:pt x="503" y="327"/>
                    </a:cubicBezTo>
                    <a:cubicBezTo>
                      <a:pt x="489" y="185"/>
                      <a:pt x="401" y="83"/>
                      <a:pt x="262" y="20"/>
                    </a:cubicBezTo>
                    <a:cubicBezTo>
                      <a:pt x="233" y="7"/>
                      <a:pt x="205"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a:off x="3688050" y="4846750"/>
                <a:ext cx="12525" cy="13350"/>
              </a:xfrm>
              <a:custGeom>
                <a:avLst/>
                <a:gdLst/>
                <a:ahLst/>
                <a:cxnLst/>
                <a:rect l="l" t="t" r="r" b="b"/>
                <a:pathLst>
                  <a:path w="501" h="534" extrusionOk="0">
                    <a:moveTo>
                      <a:pt x="176" y="0"/>
                    </a:moveTo>
                    <a:cubicBezTo>
                      <a:pt x="79" y="0"/>
                      <a:pt x="0" y="77"/>
                      <a:pt x="10" y="189"/>
                    </a:cubicBezTo>
                    <a:cubicBezTo>
                      <a:pt x="22" y="332"/>
                      <a:pt x="96" y="449"/>
                      <a:pt x="227" y="512"/>
                    </a:cubicBezTo>
                    <a:cubicBezTo>
                      <a:pt x="257" y="527"/>
                      <a:pt x="288" y="534"/>
                      <a:pt x="317" y="534"/>
                    </a:cubicBezTo>
                    <a:cubicBezTo>
                      <a:pt x="417" y="534"/>
                      <a:pt x="501" y="453"/>
                      <a:pt x="501" y="326"/>
                    </a:cubicBezTo>
                    <a:cubicBezTo>
                      <a:pt x="488" y="185"/>
                      <a:pt x="398" y="83"/>
                      <a:pt x="259" y="19"/>
                    </a:cubicBezTo>
                    <a:cubicBezTo>
                      <a:pt x="231" y="6"/>
                      <a:pt x="203"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475"/>
        <p:cNvGrpSpPr/>
        <p:nvPr/>
      </p:nvGrpSpPr>
      <p:grpSpPr>
        <a:xfrm>
          <a:off x="0" y="0"/>
          <a:ext cx="0" cy="0"/>
          <a:chOff x="0" y="0"/>
          <a:chExt cx="0" cy="0"/>
        </a:xfrm>
      </p:grpSpPr>
      <p:sp>
        <p:nvSpPr>
          <p:cNvPr id="476" name="Google Shape;476;p21"/>
          <p:cNvSpPr txBox="1">
            <a:spLocks noGrp="1"/>
          </p:cNvSpPr>
          <p:nvPr>
            <p:ph type="title"/>
          </p:nvPr>
        </p:nvSpPr>
        <p:spPr>
          <a:xfrm>
            <a:off x="1440000" y="107000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7" name="Google Shape;477;p21"/>
          <p:cNvSpPr/>
          <p:nvPr/>
        </p:nvSpPr>
        <p:spPr>
          <a:xfrm>
            <a:off x="16914325" y="1181100"/>
            <a:ext cx="2747350" cy="10020300"/>
          </a:xfrm>
          <a:custGeom>
            <a:avLst/>
            <a:gdLst/>
            <a:ahLst/>
            <a:cxnLst/>
            <a:rect l="l" t="t" r="r" b="b"/>
            <a:pathLst>
              <a:path w="54947" h="200406" extrusionOk="0">
                <a:moveTo>
                  <a:pt x="0" y="200406"/>
                </a:moveTo>
                <a:cubicBezTo>
                  <a:pt x="1796" y="195018"/>
                  <a:pt x="-360" y="188186"/>
                  <a:pt x="3048" y="183642"/>
                </a:cubicBezTo>
                <a:cubicBezTo>
                  <a:pt x="9324" y="175274"/>
                  <a:pt x="21270" y="173361"/>
                  <a:pt x="30480" y="168402"/>
                </a:cubicBezTo>
                <a:cubicBezTo>
                  <a:pt x="41590" y="162420"/>
                  <a:pt x="55527" y="152047"/>
                  <a:pt x="54864" y="139446"/>
                </a:cubicBezTo>
                <a:cubicBezTo>
                  <a:pt x="54631" y="135016"/>
                  <a:pt x="54656" y="129900"/>
                  <a:pt x="51816" y="126492"/>
                </a:cubicBezTo>
                <a:cubicBezTo>
                  <a:pt x="46005" y="119519"/>
                  <a:pt x="34861" y="116618"/>
                  <a:pt x="25908" y="118110"/>
                </a:cubicBezTo>
                <a:cubicBezTo>
                  <a:pt x="21181" y="118898"/>
                  <a:pt x="14899" y="126913"/>
                  <a:pt x="18288" y="130302"/>
                </a:cubicBezTo>
                <a:cubicBezTo>
                  <a:pt x="21024" y="133038"/>
                  <a:pt x="27226" y="129190"/>
                  <a:pt x="28956" y="125730"/>
                </a:cubicBezTo>
                <a:cubicBezTo>
                  <a:pt x="35376" y="112891"/>
                  <a:pt x="25120" y="96828"/>
                  <a:pt x="19050" y="83820"/>
                </a:cubicBezTo>
                <a:cubicBezTo>
                  <a:pt x="14621" y="74330"/>
                  <a:pt x="12729" y="63732"/>
                  <a:pt x="11430" y="53340"/>
                </a:cubicBezTo>
                <a:cubicBezTo>
                  <a:pt x="9772" y="40080"/>
                  <a:pt x="11729" y="25756"/>
                  <a:pt x="17526" y="13716"/>
                </a:cubicBezTo>
                <a:cubicBezTo>
                  <a:pt x="22561" y="3259"/>
                  <a:pt x="37924" y="0"/>
                  <a:pt x="49530" y="0"/>
                </a:cubicBezTo>
              </a:path>
            </a:pathLst>
          </a:custGeom>
          <a:noFill/>
          <a:ln w="19050" cap="flat" cmpd="sng">
            <a:solidFill>
              <a:schemeClr val="accent2"/>
            </a:solidFill>
            <a:prstDash val="dash"/>
            <a:round/>
            <a:headEnd type="none" w="med" len="med"/>
            <a:tailEnd type="none" w="med" len="med"/>
          </a:ln>
        </p:spPr>
      </p:sp>
      <p:sp>
        <p:nvSpPr>
          <p:cNvPr id="478" name="Google Shape;478;p21"/>
          <p:cNvSpPr/>
          <p:nvPr/>
        </p:nvSpPr>
        <p:spPr>
          <a:xfrm>
            <a:off x="-1016000" y="-1028700"/>
            <a:ext cx="6477000" cy="10591800"/>
          </a:xfrm>
          <a:custGeom>
            <a:avLst/>
            <a:gdLst/>
            <a:ahLst/>
            <a:cxnLst/>
            <a:rect l="l" t="t" r="r" b="b"/>
            <a:pathLst>
              <a:path w="129540" h="211836" extrusionOk="0">
                <a:moveTo>
                  <a:pt x="0" y="211836"/>
                </a:moveTo>
                <a:cubicBezTo>
                  <a:pt x="2554" y="199068"/>
                  <a:pt x="10648" y="187915"/>
                  <a:pt x="13716" y="175260"/>
                </a:cubicBezTo>
                <a:cubicBezTo>
                  <a:pt x="21250" y="144182"/>
                  <a:pt x="28328" y="111829"/>
                  <a:pt x="25146" y="80010"/>
                </a:cubicBezTo>
                <a:cubicBezTo>
                  <a:pt x="24816" y="76715"/>
                  <a:pt x="22887" y="72858"/>
                  <a:pt x="19812" y="71628"/>
                </a:cubicBezTo>
                <a:cubicBezTo>
                  <a:pt x="17638" y="70758"/>
                  <a:pt x="14610" y="71496"/>
                  <a:pt x="12954" y="73152"/>
                </a:cubicBezTo>
                <a:cubicBezTo>
                  <a:pt x="11804" y="74302"/>
                  <a:pt x="14547" y="77689"/>
                  <a:pt x="16002" y="76962"/>
                </a:cubicBezTo>
                <a:cubicBezTo>
                  <a:pt x="20990" y="74468"/>
                  <a:pt x="22744" y="67814"/>
                  <a:pt x="24384" y="62484"/>
                </a:cubicBezTo>
                <a:cubicBezTo>
                  <a:pt x="27025" y="53901"/>
                  <a:pt x="29595" y="44684"/>
                  <a:pt x="28194" y="35814"/>
                </a:cubicBezTo>
                <a:cubicBezTo>
                  <a:pt x="27289" y="30082"/>
                  <a:pt x="25113" y="24218"/>
                  <a:pt x="21336" y="19812"/>
                </a:cubicBezTo>
                <a:cubicBezTo>
                  <a:pt x="19451" y="17613"/>
                  <a:pt x="15740" y="15838"/>
                  <a:pt x="16002" y="12954"/>
                </a:cubicBezTo>
                <a:cubicBezTo>
                  <a:pt x="16301" y="9666"/>
                  <a:pt x="21850" y="9338"/>
                  <a:pt x="25146" y="9144"/>
                </a:cubicBezTo>
                <a:cubicBezTo>
                  <a:pt x="33072" y="8678"/>
                  <a:pt x="41286" y="9537"/>
                  <a:pt x="48768" y="12192"/>
                </a:cubicBezTo>
                <a:cubicBezTo>
                  <a:pt x="62461" y="17051"/>
                  <a:pt x="69850" y="34109"/>
                  <a:pt x="83820" y="38100"/>
                </a:cubicBezTo>
                <a:cubicBezTo>
                  <a:pt x="94325" y="41101"/>
                  <a:pt x="103496" y="27443"/>
                  <a:pt x="110490" y="19050"/>
                </a:cubicBezTo>
                <a:cubicBezTo>
                  <a:pt x="116239" y="12151"/>
                  <a:pt x="123190" y="6350"/>
                  <a:pt x="129540" y="0"/>
                </a:cubicBezTo>
              </a:path>
            </a:pathLst>
          </a:custGeom>
          <a:noFill/>
          <a:ln w="19050" cap="flat" cmpd="sng">
            <a:solidFill>
              <a:schemeClr val="accent2"/>
            </a:solidFill>
            <a:prstDash val="dash"/>
            <a:round/>
            <a:headEnd type="none" w="med" len="med"/>
            <a:tailEnd type="none" w="med" len="med"/>
          </a:ln>
        </p:spPr>
      </p:sp>
      <p:sp>
        <p:nvSpPr>
          <p:cNvPr id="479" name="Google Shape;479;p21"/>
          <p:cNvSpPr/>
          <p:nvPr/>
        </p:nvSpPr>
        <p:spPr>
          <a:xfrm>
            <a:off x="-16" y="8308397"/>
            <a:ext cx="3757240" cy="1978542"/>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solidFill>
                <a:schemeClr val="dk1"/>
              </a:solidFill>
            </a:endParaRPr>
          </a:p>
        </p:txBody>
      </p:sp>
      <p:sp>
        <p:nvSpPr>
          <p:cNvPr id="480" name="Google Shape;480;p21"/>
          <p:cNvSpPr/>
          <p:nvPr/>
        </p:nvSpPr>
        <p:spPr>
          <a:xfrm>
            <a:off x="14907081" y="-1422105"/>
            <a:ext cx="5099570" cy="3250610"/>
          </a:xfrm>
          <a:custGeom>
            <a:avLst/>
            <a:gdLst/>
            <a:ahLst/>
            <a:cxnLst/>
            <a:rect l="l" t="t" r="r" b="b"/>
            <a:pathLst>
              <a:path w="29456" h="17199" extrusionOk="0">
                <a:moveTo>
                  <a:pt x="2737" y="0"/>
                </a:moveTo>
                <a:cubicBezTo>
                  <a:pt x="1797" y="918"/>
                  <a:pt x="872" y="1945"/>
                  <a:pt x="556" y="3222"/>
                </a:cubicBezTo>
                <a:cubicBezTo>
                  <a:pt x="1" y="5461"/>
                  <a:pt x="1573" y="7800"/>
                  <a:pt x="3628" y="8846"/>
                </a:cubicBezTo>
                <a:cubicBezTo>
                  <a:pt x="4677" y="9381"/>
                  <a:pt x="5855" y="9658"/>
                  <a:pt x="7032" y="9658"/>
                </a:cubicBezTo>
                <a:cubicBezTo>
                  <a:pt x="7494" y="9658"/>
                  <a:pt x="7956" y="9615"/>
                  <a:pt x="8410" y="9529"/>
                </a:cubicBezTo>
                <a:cubicBezTo>
                  <a:pt x="9714" y="9282"/>
                  <a:pt x="10967" y="8684"/>
                  <a:pt x="12292" y="8684"/>
                </a:cubicBezTo>
                <a:cubicBezTo>
                  <a:pt x="12314" y="8684"/>
                  <a:pt x="12337" y="8684"/>
                  <a:pt x="12359" y="8684"/>
                </a:cubicBezTo>
                <a:cubicBezTo>
                  <a:pt x="13852" y="8708"/>
                  <a:pt x="15372" y="9676"/>
                  <a:pt x="15734" y="11126"/>
                </a:cubicBezTo>
                <a:cubicBezTo>
                  <a:pt x="16007" y="12220"/>
                  <a:pt x="15623" y="13430"/>
                  <a:pt x="16047" y="14475"/>
                </a:cubicBezTo>
                <a:cubicBezTo>
                  <a:pt x="16302" y="15107"/>
                  <a:pt x="16825" y="15594"/>
                  <a:pt x="17390" y="15976"/>
                </a:cubicBezTo>
                <a:cubicBezTo>
                  <a:pt x="18615" y="16801"/>
                  <a:pt x="20092" y="17198"/>
                  <a:pt x="21574" y="17198"/>
                </a:cubicBezTo>
                <a:cubicBezTo>
                  <a:pt x="22251" y="17198"/>
                  <a:pt x="22928" y="17115"/>
                  <a:pt x="23583" y="16953"/>
                </a:cubicBezTo>
                <a:cubicBezTo>
                  <a:pt x="25672" y="16434"/>
                  <a:pt x="27529" y="15157"/>
                  <a:pt x="28937" y="13529"/>
                </a:cubicBezTo>
                <a:lnTo>
                  <a:pt x="29456" y="0"/>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481" name="Google Shape;481;p21"/>
          <p:cNvGrpSpPr/>
          <p:nvPr/>
        </p:nvGrpSpPr>
        <p:grpSpPr>
          <a:xfrm rot="-1058263">
            <a:off x="64297" y="5888561"/>
            <a:ext cx="1019010" cy="1333762"/>
            <a:chOff x="7438275" y="2843100"/>
            <a:chExt cx="509500" cy="666875"/>
          </a:xfrm>
        </p:grpSpPr>
        <p:sp>
          <p:nvSpPr>
            <p:cNvPr id="482" name="Google Shape;482;p21"/>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21"/>
            <p:cNvGrpSpPr/>
            <p:nvPr/>
          </p:nvGrpSpPr>
          <p:grpSpPr>
            <a:xfrm>
              <a:off x="7438275" y="2843100"/>
              <a:ext cx="509500" cy="666875"/>
              <a:chOff x="7514750" y="3302000"/>
              <a:chExt cx="509500" cy="666875"/>
            </a:xfrm>
          </p:grpSpPr>
          <p:sp>
            <p:nvSpPr>
              <p:cNvPr id="484" name="Google Shape;484;p21"/>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1"/>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1"/>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24"/>
        <p:cNvGrpSpPr/>
        <p:nvPr/>
      </p:nvGrpSpPr>
      <p:grpSpPr>
        <a:xfrm>
          <a:off x="0" y="0"/>
          <a:ext cx="0" cy="0"/>
          <a:chOff x="0" y="0"/>
          <a:chExt cx="0" cy="0"/>
        </a:xfrm>
      </p:grpSpPr>
      <p:sp>
        <p:nvSpPr>
          <p:cNvPr id="625" name="Google Shape;625;p26"/>
          <p:cNvSpPr/>
          <p:nvPr/>
        </p:nvSpPr>
        <p:spPr>
          <a:xfrm>
            <a:off x="0" y="7439653"/>
            <a:ext cx="18288200" cy="3304478"/>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26" name="Google Shape;626;p26"/>
          <p:cNvSpPr/>
          <p:nvPr/>
        </p:nvSpPr>
        <p:spPr>
          <a:xfrm>
            <a:off x="-6341430" y="6306639"/>
            <a:ext cx="8663700" cy="4656150"/>
          </a:xfrm>
          <a:custGeom>
            <a:avLst/>
            <a:gdLst/>
            <a:ahLst/>
            <a:cxnLst/>
            <a:rect l="l" t="t" r="r" b="b"/>
            <a:pathLst>
              <a:path w="173274" h="93123" extrusionOk="0">
                <a:moveTo>
                  <a:pt x="933" y="73311"/>
                </a:moveTo>
                <a:cubicBezTo>
                  <a:pt x="933" y="64671"/>
                  <a:pt x="-1514" y="55425"/>
                  <a:pt x="1695" y="47403"/>
                </a:cubicBezTo>
                <a:cubicBezTo>
                  <a:pt x="6925" y="34328"/>
                  <a:pt x="20854" y="24362"/>
                  <a:pt x="34461" y="20733"/>
                </a:cubicBezTo>
                <a:cubicBezTo>
                  <a:pt x="45761" y="17720"/>
                  <a:pt x="58096" y="19720"/>
                  <a:pt x="69513" y="22257"/>
                </a:cubicBezTo>
                <a:cubicBezTo>
                  <a:pt x="76212" y="23746"/>
                  <a:pt x="85234" y="27872"/>
                  <a:pt x="90087" y="23019"/>
                </a:cubicBezTo>
                <a:cubicBezTo>
                  <a:pt x="95478" y="17628"/>
                  <a:pt x="98246" y="2008"/>
                  <a:pt x="90849" y="159"/>
                </a:cubicBezTo>
                <a:cubicBezTo>
                  <a:pt x="85769" y="-1111"/>
                  <a:pt x="82682" y="12494"/>
                  <a:pt x="87039" y="15399"/>
                </a:cubicBezTo>
                <a:cubicBezTo>
                  <a:pt x="105469" y="27686"/>
                  <a:pt x="133521" y="921"/>
                  <a:pt x="153333" y="10827"/>
                </a:cubicBezTo>
                <a:cubicBezTo>
                  <a:pt x="159937" y="14129"/>
                  <a:pt x="166133" y="19076"/>
                  <a:pt x="170097" y="25305"/>
                </a:cubicBezTo>
                <a:cubicBezTo>
                  <a:pt x="175415" y="33662"/>
                  <a:pt x="172818" y="45498"/>
                  <a:pt x="170097" y="55023"/>
                </a:cubicBezTo>
                <a:cubicBezTo>
                  <a:pt x="166028" y="69264"/>
                  <a:pt x="161288" y="88439"/>
                  <a:pt x="147237" y="93123"/>
                </a:cubicBezTo>
              </a:path>
            </a:pathLst>
          </a:custGeom>
          <a:noFill/>
          <a:ln w="19050" cap="flat" cmpd="sng">
            <a:solidFill>
              <a:schemeClr val="accent2"/>
            </a:solidFill>
            <a:prstDash val="dash"/>
            <a:round/>
            <a:headEnd type="none" w="med" len="med"/>
            <a:tailEnd type="none" w="med" len="med"/>
          </a:ln>
        </p:spPr>
      </p:sp>
      <p:sp>
        <p:nvSpPr>
          <p:cNvPr id="627" name="Google Shape;627;p26"/>
          <p:cNvSpPr/>
          <p:nvPr/>
        </p:nvSpPr>
        <p:spPr>
          <a:xfrm>
            <a:off x="14473249" y="-1234699"/>
            <a:ext cx="9260250" cy="11177050"/>
          </a:xfrm>
          <a:custGeom>
            <a:avLst/>
            <a:gdLst/>
            <a:ahLst/>
            <a:cxnLst/>
            <a:rect l="l" t="t" r="r" b="b"/>
            <a:pathLst>
              <a:path w="185205" h="223541" extrusionOk="0">
                <a:moveTo>
                  <a:pt x="117387" y="217932"/>
                </a:moveTo>
                <a:cubicBezTo>
                  <a:pt x="80927" y="217932"/>
                  <a:pt x="15177" y="237894"/>
                  <a:pt x="9183" y="201930"/>
                </a:cubicBezTo>
                <a:cubicBezTo>
                  <a:pt x="6531" y="186017"/>
                  <a:pt x="34464" y="180924"/>
                  <a:pt x="49569" y="175260"/>
                </a:cubicBezTo>
                <a:cubicBezTo>
                  <a:pt x="64650" y="169605"/>
                  <a:pt x="79133" y="159200"/>
                  <a:pt x="87669" y="145542"/>
                </a:cubicBezTo>
                <a:cubicBezTo>
                  <a:pt x="89961" y="141874"/>
                  <a:pt x="91026" y="136048"/>
                  <a:pt x="88431" y="132588"/>
                </a:cubicBezTo>
                <a:cubicBezTo>
                  <a:pt x="85974" y="129311"/>
                  <a:pt x="81803" y="127165"/>
                  <a:pt x="77763" y="126492"/>
                </a:cubicBezTo>
                <a:cubicBezTo>
                  <a:pt x="71979" y="125528"/>
                  <a:pt x="65116" y="124763"/>
                  <a:pt x="60237" y="128016"/>
                </a:cubicBezTo>
                <a:cubicBezTo>
                  <a:pt x="57912" y="129566"/>
                  <a:pt x="58261" y="134422"/>
                  <a:pt x="60237" y="136398"/>
                </a:cubicBezTo>
                <a:cubicBezTo>
                  <a:pt x="66728" y="142889"/>
                  <a:pt x="80809" y="136401"/>
                  <a:pt x="86907" y="129540"/>
                </a:cubicBezTo>
                <a:cubicBezTo>
                  <a:pt x="93497" y="122126"/>
                  <a:pt x="96772" y="110036"/>
                  <a:pt x="93765" y="100584"/>
                </a:cubicBezTo>
                <a:cubicBezTo>
                  <a:pt x="89642" y="87626"/>
                  <a:pt x="81282" y="75909"/>
                  <a:pt x="71667" y="66294"/>
                </a:cubicBezTo>
                <a:cubicBezTo>
                  <a:pt x="65129" y="59756"/>
                  <a:pt x="58425" y="52187"/>
                  <a:pt x="49569" y="49530"/>
                </a:cubicBezTo>
                <a:cubicBezTo>
                  <a:pt x="33256" y="44636"/>
                  <a:pt x="-5179" y="50237"/>
                  <a:pt x="801" y="34290"/>
                </a:cubicBezTo>
                <a:cubicBezTo>
                  <a:pt x="11690" y="5254"/>
                  <a:pt x="57480" y="1114"/>
                  <a:pt x="88431" y="3048"/>
                </a:cubicBezTo>
                <a:cubicBezTo>
                  <a:pt x="120642" y="5061"/>
                  <a:pt x="156338" y="14433"/>
                  <a:pt x="185205" y="0"/>
                </a:cubicBezTo>
              </a:path>
            </a:pathLst>
          </a:custGeom>
          <a:noFill/>
          <a:ln w="19050" cap="flat" cmpd="sng">
            <a:solidFill>
              <a:schemeClr val="accent2"/>
            </a:solidFill>
            <a:prstDash val="dash"/>
            <a:round/>
            <a:headEnd type="none" w="med" len="med"/>
            <a:tailEnd type="none" w="med" len="med"/>
          </a:ln>
        </p:spPr>
      </p:sp>
      <p:sp>
        <p:nvSpPr>
          <p:cNvPr id="628" name="Google Shape;628;p26"/>
          <p:cNvSpPr/>
          <p:nvPr/>
        </p:nvSpPr>
        <p:spPr>
          <a:xfrm>
            <a:off x="-2705100" y="-2222885"/>
            <a:ext cx="7086600" cy="7236250"/>
          </a:xfrm>
          <a:custGeom>
            <a:avLst/>
            <a:gdLst/>
            <a:ahLst/>
            <a:cxnLst/>
            <a:rect l="l" t="t" r="r" b="b"/>
            <a:pathLst>
              <a:path w="141732" h="144725" extrusionOk="0">
                <a:moveTo>
                  <a:pt x="0" y="143487"/>
                </a:moveTo>
                <a:cubicBezTo>
                  <a:pt x="19916" y="143487"/>
                  <a:pt x="42865" y="148438"/>
                  <a:pt x="59436" y="137391"/>
                </a:cubicBezTo>
                <a:cubicBezTo>
                  <a:pt x="67175" y="132232"/>
                  <a:pt x="72395" y="123321"/>
                  <a:pt x="75438" y="114531"/>
                </a:cubicBezTo>
                <a:cubicBezTo>
                  <a:pt x="78439" y="105860"/>
                  <a:pt x="75487" y="95973"/>
                  <a:pt x="73152" y="87099"/>
                </a:cubicBezTo>
                <a:cubicBezTo>
                  <a:pt x="70030" y="75234"/>
                  <a:pt x="52137" y="66810"/>
                  <a:pt x="40386" y="70335"/>
                </a:cubicBezTo>
                <a:cubicBezTo>
                  <a:pt x="31138" y="73109"/>
                  <a:pt x="18266" y="85923"/>
                  <a:pt x="23622" y="93957"/>
                </a:cubicBezTo>
                <a:cubicBezTo>
                  <a:pt x="25059" y="96112"/>
                  <a:pt x="29021" y="96814"/>
                  <a:pt x="31242" y="95481"/>
                </a:cubicBezTo>
                <a:cubicBezTo>
                  <a:pt x="35652" y="92835"/>
                  <a:pt x="35567" y="86046"/>
                  <a:pt x="36576" y="81003"/>
                </a:cubicBezTo>
                <a:cubicBezTo>
                  <a:pt x="39295" y="67407"/>
                  <a:pt x="35538" y="51745"/>
                  <a:pt x="42672" y="39855"/>
                </a:cubicBezTo>
                <a:cubicBezTo>
                  <a:pt x="46092" y="34155"/>
                  <a:pt x="59511" y="31623"/>
                  <a:pt x="62484" y="37569"/>
                </a:cubicBezTo>
                <a:cubicBezTo>
                  <a:pt x="67942" y="48486"/>
                  <a:pt x="57973" y="72035"/>
                  <a:pt x="70104" y="73383"/>
                </a:cubicBezTo>
                <a:cubicBezTo>
                  <a:pt x="88999" y="75482"/>
                  <a:pt x="111532" y="66683"/>
                  <a:pt x="122682" y="51285"/>
                </a:cubicBezTo>
                <a:cubicBezTo>
                  <a:pt x="130351" y="40695"/>
                  <a:pt x="126167" y="25367"/>
                  <a:pt x="128016" y="12423"/>
                </a:cubicBezTo>
                <a:cubicBezTo>
                  <a:pt x="128627" y="8148"/>
                  <a:pt x="131059" y="4046"/>
                  <a:pt x="134112" y="993"/>
                </a:cubicBezTo>
                <a:cubicBezTo>
                  <a:pt x="135944" y="-839"/>
                  <a:pt x="139900" y="685"/>
                  <a:pt x="141732" y="2517"/>
                </a:cubicBezTo>
              </a:path>
            </a:pathLst>
          </a:custGeom>
          <a:noFill/>
          <a:ln w="19050" cap="flat" cmpd="sng">
            <a:solidFill>
              <a:schemeClr val="accent2"/>
            </a:solidFill>
            <a:prstDash val="dash"/>
            <a:round/>
            <a:headEnd type="none" w="med" len="med"/>
            <a:tailEnd type="none" w="med" len="med"/>
          </a:ln>
        </p:spPr>
      </p:sp>
      <p:grpSp>
        <p:nvGrpSpPr>
          <p:cNvPr id="629" name="Google Shape;629;p26"/>
          <p:cNvGrpSpPr/>
          <p:nvPr/>
        </p:nvGrpSpPr>
        <p:grpSpPr>
          <a:xfrm>
            <a:off x="16857803" y="6614148"/>
            <a:ext cx="1097126" cy="1049216"/>
            <a:chOff x="4963976" y="565949"/>
            <a:chExt cx="548563" cy="524608"/>
          </a:xfrm>
        </p:grpSpPr>
        <p:sp>
          <p:nvSpPr>
            <p:cNvPr id="630" name="Google Shape;630;p26"/>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1" name="Google Shape;631;p26"/>
            <p:cNvGrpSpPr/>
            <p:nvPr/>
          </p:nvGrpSpPr>
          <p:grpSpPr>
            <a:xfrm>
              <a:off x="4963976" y="565949"/>
              <a:ext cx="548563" cy="524608"/>
              <a:chOff x="3029225" y="4704750"/>
              <a:chExt cx="325750" cy="311525"/>
            </a:xfrm>
          </p:grpSpPr>
          <p:sp>
            <p:nvSpPr>
              <p:cNvPr id="632" name="Google Shape;632;p26"/>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9" name="Google Shape;649;p26"/>
          <p:cNvGrpSpPr/>
          <p:nvPr/>
        </p:nvGrpSpPr>
        <p:grpSpPr>
          <a:xfrm>
            <a:off x="-416155" y="4327011"/>
            <a:ext cx="1999882" cy="1915026"/>
            <a:chOff x="-208078" y="2163505"/>
            <a:chExt cx="999941" cy="957513"/>
          </a:xfrm>
        </p:grpSpPr>
        <p:sp>
          <p:nvSpPr>
            <p:cNvPr id="650" name="Google Shape;650;p26"/>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 name="Google Shape;651;p26"/>
            <p:cNvGrpSpPr/>
            <p:nvPr/>
          </p:nvGrpSpPr>
          <p:grpSpPr>
            <a:xfrm>
              <a:off x="-208078" y="2163505"/>
              <a:ext cx="999835" cy="957413"/>
              <a:chOff x="3922550" y="4157250"/>
              <a:chExt cx="410475" cy="393075"/>
            </a:xfrm>
          </p:grpSpPr>
          <p:sp>
            <p:nvSpPr>
              <p:cNvPr id="652" name="Google Shape;652;p26"/>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5" name="Google Shape;685;p26"/>
          <p:cNvGrpSpPr/>
          <p:nvPr/>
        </p:nvGrpSpPr>
        <p:grpSpPr>
          <a:xfrm>
            <a:off x="16120819" y="2769090"/>
            <a:ext cx="2343178" cy="2308024"/>
            <a:chOff x="8060409" y="1384545"/>
            <a:chExt cx="1171589" cy="1154012"/>
          </a:xfrm>
        </p:grpSpPr>
        <p:sp>
          <p:nvSpPr>
            <p:cNvPr id="686" name="Google Shape;686;p26"/>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26"/>
            <p:cNvGrpSpPr/>
            <p:nvPr/>
          </p:nvGrpSpPr>
          <p:grpSpPr>
            <a:xfrm>
              <a:off x="8060409" y="1384545"/>
              <a:ext cx="1171447" cy="1153599"/>
              <a:chOff x="2072625" y="3154250"/>
              <a:chExt cx="511750" cy="503975"/>
            </a:xfrm>
          </p:grpSpPr>
          <p:sp>
            <p:nvSpPr>
              <p:cNvPr id="688" name="Google Shape;688;p26"/>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6"/>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6"/>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6"/>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9" name="Google Shape;739;p26"/>
          <p:cNvGrpSpPr/>
          <p:nvPr/>
        </p:nvGrpSpPr>
        <p:grpSpPr>
          <a:xfrm>
            <a:off x="14488102" y="-511283"/>
            <a:ext cx="2773076" cy="3162578"/>
            <a:chOff x="7244051" y="-255642"/>
            <a:chExt cx="1386538" cy="1581289"/>
          </a:xfrm>
        </p:grpSpPr>
        <p:sp>
          <p:nvSpPr>
            <p:cNvPr id="740" name="Google Shape;740;p26"/>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6"/>
            <p:cNvGrpSpPr/>
            <p:nvPr/>
          </p:nvGrpSpPr>
          <p:grpSpPr>
            <a:xfrm rot="1469790">
              <a:off x="7475484" y="-123414"/>
              <a:ext cx="923673" cy="1316831"/>
              <a:chOff x="4957575" y="2844525"/>
              <a:chExt cx="535950" cy="764075"/>
            </a:xfrm>
          </p:grpSpPr>
          <p:sp>
            <p:nvSpPr>
              <p:cNvPr id="742" name="Google Shape;742;p26"/>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6"/>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6"/>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6"/>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6"/>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6"/>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6"/>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6"/>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6"/>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6"/>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6"/>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6"/>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6"/>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6"/>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6"/>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6"/>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6"/>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6"/>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6"/>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7" name="Google Shape;767;p26"/>
          <p:cNvGrpSpPr/>
          <p:nvPr/>
        </p:nvGrpSpPr>
        <p:grpSpPr>
          <a:xfrm>
            <a:off x="14488115" y="7872630"/>
            <a:ext cx="2000006" cy="1916104"/>
            <a:chOff x="7195357" y="3622840"/>
            <a:chExt cx="1000003" cy="958052"/>
          </a:xfrm>
        </p:grpSpPr>
        <p:sp>
          <p:nvSpPr>
            <p:cNvPr id="768" name="Google Shape;768;p26"/>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 name="Google Shape;769;p26"/>
            <p:cNvGrpSpPr/>
            <p:nvPr/>
          </p:nvGrpSpPr>
          <p:grpSpPr>
            <a:xfrm>
              <a:off x="7195472" y="3622840"/>
              <a:ext cx="999887" cy="958011"/>
              <a:chOff x="3842850" y="3710025"/>
              <a:chExt cx="420050" cy="402475"/>
            </a:xfrm>
          </p:grpSpPr>
          <p:sp>
            <p:nvSpPr>
              <p:cNvPr id="770" name="Google Shape;770;p26"/>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6"/>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6"/>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6"/>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6"/>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6"/>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6"/>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6"/>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6"/>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6"/>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6"/>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6"/>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6"/>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6"/>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6"/>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6"/>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6"/>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6"/>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6"/>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6"/>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6"/>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6"/>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6"/>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6"/>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6"/>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6"/>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6"/>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6"/>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6"/>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6"/>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6"/>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6"/>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6"/>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6"/>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6"/>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6"/>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6"/>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6"/>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6"/>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6"/>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6"/>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6"/>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6"/>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6"/>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6"/>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6"/>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6"/>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6"/>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6"/>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6"/>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6"/>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6"/>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6"/>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6"/>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6"/>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 name="Google Shape;825;p26"/>
          <p:cNvGrpSpPr/>
          <p:nvPr/>
        </p:nvGrpSpPr>
        <p:grpSpPr>
          <a:xfrm>
            <a:off x="382507" y="296958"/>
            <a:ext cx="2673486" cy="3687564"/>
            <a:chOff x="435228" y="148479"/>
            <a:chExt cx="1336743" cy="1843782"/>
          </a:xfrm>
        </p:grpSpPr>
        <p:sp>
          <p:nvSpPr>
            <p:cNvPr id="826" name="Google Shape;826;p26"/>
            <p:cNvSpPr/>
            <p:nvPr/>
          </p:nvSpPr>
          <p:spPr>
            <a:xfrm>
              <a:off x="435308" y="148499"/>
              <a:ext cx="1336582" cy="1843742"/>
            </a:xfrm>
            <a:custGeom>
              <a:avLst/>
              <a:gdLst/>
              <a:ahLst/>
              <a:cxnLst/>
              <a:rect l="l" t="t" r="r" b="b"/>
              <a:pathLst>
                <a:path w="33325" h="45970" extrusionOk="0">
                  <a:moveTo>
                    <a:pt x="20482" y="1"/>
                  </a:moveTo>
                  <a:cubicBezTo>
                    <a:pt x="20422" y="1"/>
                    <a:pt x="20362" y="6"/>
                    <a:pt x="20300" y="16"/>
                  </a:cubicBezTo>
                  <a:cubicBezTo>
                    <a:pt x="19969" y="71"/>
                    <a:pt x="19689" y="223"/>
                    <a:pt x="19453" y="458"/>
                  </a:cubicBezTo>
                  <a:cubicBezTo>
                    <a:pt x="19345" y="566"/>
                    <a:pt x="19247" y="683"/>
                    <a:pt x="19130" y="785"/>
                  </a:cubicBezTo>
                  <a:cubicBezTo>
                    <a:pt x="19034" y="869"/>
                    <a:pt x="18925" y="951"/>
                    <a:pt x="18813" y="1010"/>
                  </a:cubicBezTo>
                  <a:cubicBezTo>
                    <a:pt x="18734" y="1051"/>
                    <a:pt x="18656" y="1073"/>
                    <a:pt x="18579" y="1073"/>
                  </a:cubicBezTo>
                  <a:cubicBezTo>
                    <a:pt x="18486" y="1073"/>
                    <a:pt x="18395" y="1041"/>
                    <a:pt x="18306" y="969"/>
                  </a:cubicBezTo>
                  <a:cubicBezTo>
                    <a:pt x="18220" y="904"/>
                    <a:pt x="18126" y="849"/>
                    <a:pt x="18031" y="802"/>
                  </a:cubicBezTo>
                  <a:cubicBezTo>
                    <a:pt x="17908" y="741"/>
                    <a:pt x="17782" y="710"/>
                    <a:pt x="17654" y="710"/>
                  </a:cubicBezTo>
                  <a:cubicBezTo>
                    <a:pt x="17549" y="710"/>
                    <a:pt x="17443" y="731"/>
                    <a:pt x="17338" y="775"/>
                  </a:cubicBezTo>
                  <a:cubicBezTo>
                    <a:pt x="17211" y="828"/>
                    <a:pt x="17088" y="908"/>
                    <a:pt x="16972" y="988"/>
                  </a:cubicBezTo>
                  <a:cubicBezTo>
                    <a:pt x="16853" y="1072"/>
                    <a:pt x="16745" y="1176"/>
                    <a:pt x="16628" y="1264"/>
                  </a:cubicBezTo>
                  <a:cubicBezTo>
                    <a:pt x="16486" y="1370"/>
                    <a:pt x="16335" y="1422"/>
                    <a:pt x="16175" y="1422"/>
                  </a:cubicBezTo>
                  <a:cubicBezTo>
                    <a:pt x="16097" y="1422"/>
                    <a:pt x="16016" y="1410"/>
                    <a:pt x="15934" y="1385"/>
                  </a:cubicBezTo>
                  <a:cubicBezTo>
                    <a:pt x="15832" y="1354"/>
                    <a:pt x="15728" y="1319"/>
                    <a:pt x="15625" y="1289"/>
                  </a:cubicBezTo>
                  <a:cubicBezTo>
                    <a:pt x="15523" y="1259"/>
                    <a:pt x="15420" y="1245"/>
                    <a:pt x="15317" y="1245"/>
                  </a:cubicBezTo>
                  <a:cubicBezTo>
                    <a:pt x="15229" y="1245"/>
                    <a:pt x="15141" y="1255"/>
                    <a:pt x="15053" y="1274"/>
                  </a:cubicBezTo>
                  <a:cubicBezTo>
                    <a:pt x="14848" y="1319"/>
                    <a:pt x="14707" y="1438"/>
                    <a:pt x="14643" y="1643"/>
                  </a:cubicBezTo>
                  <a:cubicBezTo>
                    <a:pt x="14609" y="1745"/>
                    <a:pt x="14582" y="1849"/>
                    <a:pt x="14537" y="1949"/>
                  </a:cubicBezTo>
                  <a:cubicBezTo>
                    <a:pt x="14396" y="2279"/>
                    <a:pt x="14167" y="2439"/>
                    <a:pt x="13836" y="2439"/>
                  </a:cubicBezTo>
                  <a:cubicBezTo>
                    <a:pt x="13797" y="2439"/>
                    <a:pt x="13758" y="2437"/>
                    <a:pt x="13717" y="2432"/>
                  </a:cubicBezTo>
                  <a:cubicBezTo>
                    <a:pt x="13676" y="2428"/>
                    <a:pt x="13637" y="2424"/>
                    <a:pt x="13600" y="2422"/>
                  </a:cubicBezTo>
                  <a:cubicBezTo>
                    <a:pt x="13563" y="2419"/>
                    <a:pt x="13527" y="2417"/>
                    <a:pt x="13493" y="2417"/>
                  </a:cubicBezTo>
                  <a:cubicBezTo>
                    <a:pt x="13098" y="2417"/>
                    <a:pt x="12855" y="2621"/>
                    <a:pt x="12753" y="3028"/>
                  </a:cubicBezTo>
                  <a:cubicBezTo>
                    <a:pt x="12732" y="3105"/>
                    <a:pt x="12724" y="3187"/>
                    <a:pt x="12704" y="3261"/>
                  </a:cubicBezTo>
                  <a:cubicBezTo>
                    <a:pt x="12673" y="3371"/>
                    <a:pt x="12642" y="3478"/>
                    <a:pt x="12604" y="3586"/>
                  </a:cubicBezTo>
                  <a:cubicBezTo>
                    <a:pt x="12559" y="3717"/>
                    <a:pt x="12456" y="3781"/>
                    <a:pt x="12323" y="3801"/>
                  </a:cubicBezTo>
                  <a:cubicBezTo>
                    <a:pt x="12294" y="3806"/>
                    <a:pt x="12265" y="3808"/>
                    <a:pt x="12236" y="3808"/>
                  </a:cubicBezTo>
                  <a:cubicBezTo>
                    <a:pt x="12115" y="3808"/>
                    <a:pt x="12002" y="3768"/>
                    <a:pt x="11898" y="3709"/>
                  </a:cubicBezTo>
                  <a:cubicBezTo>
                    <a:pt x="11697" y="3596"/>
                    <a:pt x="11482" y="3529"/>
                    <a:pt x="11257" y="3502"/>
                  </a:cubicBezTo>
                  <a:cubicBezTo>
                    <a:pt x="11137" y="3486"/>
                    <a:pt x="11045" y="3433"/>
                    <a:pt x="10963" y="3345"/>
                  </a:cubicBezTo>
                  <a:cubicBezTo>
                    <a:pt x="10777" y="3146"/>
                    <a:pt x="10709" y="2909"/>
                    <a:pt x="10717" y="2643"/>
                  </a:cubicBezTo>
                  <a:cubicBezTo>
                    <a:pt x="10730" y="2295"/>
                    <a:pt x="10554" y="2076"/>
                    <a:pt x="10159" y="2021"/>
                  </a:cubicBezTo>
                  <a:cubicBezTo>
                    <a:pt x="9999" y="1999"/>
                    <a:pt x="9831" y="2005"/>
                    <a:pt x="9668" y="1992"/>
                  </a:cubicBezTo>
                  <a:cubicBezTo>
                    <a:pt x="9422" y="1972"/>
                    <a:pt x="9328" y="1892"/>
                    <a:pt x="9267" y="1661"/>
                  </a:cubicBezTo>
                  <a:cubicBezTo>
                    <a:pt x="9187" y="1366"/>
                    <a:pt x="8999" y="1207"/>
                    <a:pt x="8694" y="1192"/>
                  </a:cubicBezTo>
                  <a:cubicBezTo>
                    <a:pt x="8670" y="1191"/>
                    <a:pt x="8646" y="1190"/>
                    <a:pt x="8623" y="1190"/>
                  </a:cubicBezTo>
                  <a:cubicBezTo>
                    <a:pt x="8312" y="1190"/>
                    <a:pt x="8044" y="1306"/>
                    <a:pt x="7837" y="1561"/>
                  </a:cubicBezTo>
                  <a:cubicBezTo>
                    <a:pt x="7765" y="1647"/>
                    <a:pt x="7697" y="1739"/>
                    <a:pt x="7616" y="1816"/>
                  </a:cubicBezTo>
                  <a:cubicBezTo>
                    <a:pt x="7572" y="1859"/>
                    <a:pt x="7534" y="1880"/>
                    <a:pt x="7496" y="1880"/>
                  </a:cubicBezTo>
                  <a:cubicBezTo>
                    <a:pt x="7455" y="1880"/>
                    <a:pt x="7413" y="1855"/>
                    <a:pt x="7364" y="1808"/>
                  </a:cubicBezTo>
                  <a:cubicBezTo>
                    <a:pt x="7335" y="1780"/>
                    <a:pt x="7311" y="1749"/>
                    <a:pt x="7282" y="1722"/>
                  </a:cubicBezTo>
                  <a:cubicBezTo>
                    <a:pt x="7178" y="1625"/>
                    <a:pt x="7043" y="1575"/>
                    <a:pt x="6909" y="1575"/>
                  </a:cubicBezTo>
                  <a:cubicBezTo>
                    <a:pt x="6776" y="1575"/>
                    <a:pt x="6644" y="1624"/>
                    <a:pt x="6544" y="1724"/>
                  </a:cubicBezTo>
                  <a:cubicBezTo>
                    <a:pt x="6464" y="1804"/>
                    <a:pt x="6404" y="1902"/>
                    <a:pt x="6349" y="2001"/>
                  </a:cubicBezTo>
                  <a:cubicBezTo>
                    <a:pt x="6292" y="2103"/>
                    <a:pt x="6251" y="2217"/>
                    <a:pt x="6206" y="2328"/>
                  </a:cubicBezTo>
                  <a:cubicBezTo>
                    <a:pt x="6145" y="2475"/>
                    <a:pt x="6050" y="2567"/>
                    <a:pt x="5877" y="2575"/>
                  </a:cubicBezTo>
                  <a:cubicBezTo>
                    <a:pt x="5600" y="2592"/>
                    <a:pt x="5426" y="2760"/>
                    <a:pt x="5289" y="2985"/>
                  </a:cubicBezTo>
                  <a:cubicBezTo>
                    <a:pt x="5228" y="3085"/>
                    <a:pt x="5152" y="3177"/>
                    <a:pt x="5075" y="3267"/>
                  </a:cubicBezTo>
                  <a:cubicBezTo>
                    <a:pt x="4976" y="3382"/>
                    <a:pt x="4870" y="3494"/>
                    <a:pt x="4768" y="3605"/>
                  </a:cubicBezTo>
                  <a:cubicBezTo>
                    <a:pt x="4727" y="3648"/>
                    <a:pt x="4684" y="3688"/>
                    <a:pt x="4622" y="3748"/>
                  </a:cubicBezTo>
                  <a:cubicBezTo>
                    <a:pt x="4549" y="3645"/>
                    <a:pt x="4487" y="3560"/>
                    <a:pt x="4424" y="3476"/>
                  </a:cubicBezTo>
                  <a:cubicBezTo>
                    <a:pt x="4308" y="3320"/>
                    <a:pt x="4162" y="3235"/>
                    <a:pt x="3999" y="3235"/>
                  </a:cubicBezTo>
                  <a:cubicBezTo>
                    <a:pt x="3924" y="3235"/>
                    <a:pt x="3845" y="3253"/>
                    <a:pt x="3763" y="3292"/>
                  </a:cubicBezTo>
                  <a:cubicBezTo>
                    <a:pt x="3647" y="3349"/>
                    <a:pt x="3530" y="3437"/>
                    <a:pt x="3446" y="3537"/>
                  </a:cubicBezTo>
                  <a:cubicBezTo>
                    <a:pt x="3268" y="3752"/>
                    <a:pt x="3278" y="4008"/>
                    <a:pt x="3329" y="4265"/>
                  </a:cubicBezTo>
                  <a:cubicBezTo>
                    <a:pt x="3372" y="4495"/>
                    <a:pt x="3331" y="4558"/>
                    <a:pt x="3110" y="4634"/>
                  </a:cubicBezTo>
                  <a:cubicBezTo>
                    <a:pt x="3084" y="4644"/>
                    <a:pt x="3057" y="4652"/>
                    <a:pt x="3029" y="4660"/>
                  </a:cubicBezTo>
                  <a:cubicBezTo>
                    <a:pt x="2875" y="4701"/>
                    <a:pt x="2773" y="4795"/>
                    <a:pt x="2701" y="4936"/>
                  </a:cubicBezTo>
                  <a:cubicBezTo>
                    <a:pt x="2626" y="5084"/>
                    <a:pt x="2617" y="5241"/>
                    <a:pt x="2638" y="5401"/>
                  </a:cubicBezTo>
                  <a:cubicBezTo>
                    <a:pt x="2654" y="5520"/>
                    <a:pt x="2681" y="5636"/>
                    <a:pt x="2691" y="5755"/>
                  </a:cubicBezTo>
                  <a:cubicBezTo>
                    <a:pt x="2716" y="5980"/>
                    <a:pt x="2587" y="6154"/>
                    <a:pt x="2370" y="6209"/>
                  </a:cubicBezTo>
                  <a:cubicBezTo>
                    <a:pt x="2292" y="6230"/>
                    <a:pt x="2214" y="6240"/>
                    <a:pt x="2137" y="6258"/>
                  </a:cubicBezTo>
                  <a:cubicBezTo>
                    <a:pt x="1867" y="6328"/>
                    <a:pt x="1674" y="6485"/>
                    <a:pt x="1580" y="6755"/>
                  </a:cubicBezTo>
                  <a:cubicBezTo>
                    <a:pt x="1509" y="6960"/>
                    <a:pt x="1498" y="7164"/>
                    <a:pt x="1535" y="7373"/>
                  </a:cubicBezTo>
                  <a:cubicBezTo>
                    <a:pt x="1556" y="7473"/>
                    <a:pt x="1582" y="7574"/>
                    <a:pt x="1592" y="7676"/>
                  </a:cubicBezTo>
                  <a:cubicBezTo>
                    <a:pt x="1607" y="7823"/>
                    <a:pt x="1551" y="7911"/>
                    <a:pt x="1412" y="7969"/>
                  </a:cubicBezTo>
                  <a:cubicBezTo>
                    <a:pt x="1361" y="7993"/>
                    <a:pt x="1306" y="8005"/>
                    <a:pt x="1249" y="8016"/>
                  </a:cubicBezTo>
                  <a:cubicBezTo>
                    <a:pt x="690" y="8140"/>
                    <a:pt x="436" y="8664"/>
                    <a:pt x="696" y="9180"/>
                  </a:cubicBezTo>
                  <a:cubicBezTo>
                    <a:pt x="766" y="9315"/>
                    <a:pt x="854" y="9442"/>
                    <a:pt x="942" y="9564"/>
                  </a:cubicBezTo>
                  <a:cubicBezTo>
                    <a:pt x="1079" y="9748"/>
                    <a:pt x="1075" y="9931"/>
                    <a:pt x="952" y="10117"/>
                  </a:cubicBezTo>
                  <a:cubicBezTo>
                    <a:pt x="911" y="10178"/>
                    <a:pt x="874" y="10240"/>
                    <a:pt x="835" y="10305"/>
                  </a:cubicBezTo>
                  <a:cubicBezTo>
                    <a:pt x="625" y="10647"/>
                    <a:pt x="737" y="11062"/>
                    <a:pt x="1093" y="11248"/>
                  </a:cubicBezTo>
                  <a:cubicBezTo>
                    <a:pt x="1183" y="11297"/>
                    <a:pt x="1279" y="11332"/>
                    <a:pt x="1369" y="11381"/>
                  </a:cubicBezTo>
                  <a:cubicBezTo>
                    <a:pt x="1494" y="11447"/>
                    <a:pt x="1513" y="11492"/>
                    <a:pt x="1472" y="11629"/>
                  </a:cubicBezTo>
                  <a:cubicBezTo>
                    <a:pt x="1439" y="11737"/>
                    <a:pt x="1400" y="11844"/>
                    <a:pt x="1367" y="11954"/>
                  </a:cubicBezTo>
                  <a:cubicBezTo>
                    <a:pt x="1308" y="12142"/>
                    <a:pt x="1339" y="12322"/>
                    <a:pt x="1472" y="12463"/>
                  </a:cubicBezTo>
                  <a:cubicBezTo>
                    <a:pt x="1566" y="12562"/>
                    <a:pt x="1695" y="12631"/>
                    <a:pt x="1809" y="12713"/>
                  </a:cubicBezTo>
                  <a:cubicBezTo>
                    <a:pt x="1856" y="12746"/>
                    <a:pt x="1903" y="12781"/>
                    <a:pt x="1948" y="12811"/>
                  </a:cubicBezTo>
                  <a:cubicBezTo>
                    <a:pt x="1909" y="12899"/>
                    <a:pt x="1857" y="12927"/>
                    <a:pt x="1800" y="12927"/>
                  </a:cubicBezTo>
                  <a:cubicBezTo>
                    <a:pt x="1771" y="12927"/>
                    <a:pt x="1740" y="12920"/>
                    <a:pt x="1709" y="12909"/>
                  </a:cubicBezTo>
                  <a:cubicBezTo>
                    <a:pt x="1660" y="12894"/>
                    <a:pt x="1612" y="12886"/>
                    <a:pt x="1565" y="12886"/>
                  </a:cubicBezTo>
                  <a:cubicBezTo>
                    <a:pt x="1295" y="12886"/>
                    <a:pt x="1089" y="13136"/>
                    <a:pt x="1091" y="13398"/>
                  </a:cubicBezTo>
                  <a:cubicBezTo>
                    <a:pt x="1093" y="13527"/>
                    <a:pt x="1112" y="13656"/>
                    <a:pt x="1136" y="13785"/>
                  </a:cubicBezTo>
                  <a:cubicBezTo>
                    <a:pt x="1177" y="13994"/>
                    <a:pt x="1155" y="14031"/>
                    <a:pt x="948" y="14035"/>
                  </a:cubicBezTo>
                  <a:cubicBezTo>
                    <a:pt x="930" y="14036"/>
                    <a:pt x="912" y="14036"/>
                    <a:pt x="893" y="14036"/>
                  </a:cubicBezTo>
                  <a:cubicBezTo>
                    <a:pt x="861" y="14036"/>
                    <a:pt x="829" y="14035"/>
                    <a:pt x="797" y="14035"/>
                  </a:cubicBezTo>
                  <a:cubicBezTo>
                    <a:pt x="767" y="14035"/>
                    <a:pt x="739" y="14036"/>
                    <a:pt x="711" y="14039"/>
                  </a:cubicBezTo>
                  <a:cubicBezTo>
                    <a:pt x="610" y="14051"/>
                    <a:pt x="506" y="14059"/>
                    <a:pt x="410" y="14094"/>
                  </a:cubicBezTo>
                  <a:cubicBezTo>
                    <a:pt x="117" y="14198"/>
                    <a:pt x="1" y="14473"/>
                    <a:pt x="142" y="14751"/>
                  </a:cubicBezTo>
                  <a:cubicBezTo>
                    <a:pt x="193" y="14878"/>
                    <a:pt x="281" y="14984"/>
                    <a:pt x="375" y="15070"/>
                  </a:cubicBezTo>
                  <a:cubicBezTo>
                    <a:pt x="498" y="15176"/>
                    <a:pt x="641" y="15258"/>
                    <a:pt x="780" y="15348"/>
                  </a:cubicBezTo>
                  <a:cubicBezTo>
                    <a:pt x="938" y="15450"/>
                    <a:pt x="954" y="15491"/>
                    <a:pt x="893" y="15669"/>
                  </a:cubicBezTo>
                  <a:cubicBezTo>
                    <a:pt x="782" y="15997"/>
                    <a:pt x="899" y="16263"/>
                    <a:pt x="1216" y="16404"/>
                  </a:cubicBezTo>
                  <a:cubicBezTo>
                    <a:pt x="1294" y="16441"/>
                    <a:pt x="1376" y="16465"/>
                    <a:pt x="1455" y="16496"/>
                  </a:cubicBezTo>
                  <a:cubicBezTo>
                    <a:pt x="1564" y="16543"/>
                    <a:pt x="1590" y="16611"/>
                    <a:pt x="1521" y="16709"/>
                  </a:cubicBezTo>
                  <a:cubicBezTo>
                    <a:pt x="1459" y="16786"/>
                    <a:pt x="1380" y="16856"/>
                    <a:pt x="1306" y="16926"/>
                  </a:cubicBezTo>
                  <a:cubicBezTo>
                    <a:pt x="1212" y="17016"/>
                    <a:pt x="1101" y="17091"/>
                    <a:pt x="1018" y="17190"/>
                  </a:cubicBezTo>
                  <a:cubicBezTo>
                    <a:pt x="844" y="17392"/>
                    <a:pt x="848" y="17652"/>
                    <a:pt x="1011" y="17859"/>
                  </a:cubicBezTo>
                  <a:cubicBezTo>
                    <a:pt x="1042" y="17899"/>
                    <a:pt x="1083" y="17930"/>
                    <a:pt x="1114" y="17971"/>
                  </a:cubicBezTo>
                  <a:cubicBezTo>
                    <a:pt x="1216" y="18108"/>
                    <a:pt x="1326" y="18237"/>
                    <a:pt x="1410" y="18384"/>
                  </a:cubicBezTo>
                  <a:cubicBezTo>
                    <a:pt x="1496" y="18532"/>
                    <a:pt x="1478" y="18554"/>
                    <a:pt x="1361" y="18679"/>
                  </a:cubicBezTo>
                  <a:cubicBezTo>
                    <a:pt x="1224" y="18830"/>
                    <a:pt x="1077" y="18974"/>
                    <a:pt x="958" y="19137"/>
                  </a:cubicBezTo>
                  <a:cubicBezTo>
                    <a:pt x="686" y="19512"/>
                    <a:pt x="891" y="19862"/>
                    <a:pt x="1234" y="20005"/>
                  </a:cubicBezTo>
                  <a:cubicBezTo>
                    <a:pt x="1384" y="20066"/>
                    <a:pt x="1533" y="20115"/>
                    <a:pt x="1682" y="20166"/>
                  </a:cubicBezTo>
                  <a:cubicBezTo>
                    <a:pt x="2235" y="20353"/>
                    <a:pt x="2791" y="20533"/>
                    <a:pt x="3344" y="20721"/>
                  </a:cubicBezTo>
                  <a:cubicBezTo>
                    <a:pt x="3724" y="20852"/>
                    <a:pt x="4109" y="20977"/>
                    <a:pt x="4457" y="21183"/>
                  </a:cubicBezTo>
                  <a:cubicBezTo>
                    <a:pt x="4657" y="21302"/>
                    <a:pt x="4680" y="21345"/>
                    <a:pt x="4622" y="21568"/>
                  </a:cubicBezTo>
                  <a:cubicBezTo>
                    <a:pt x="4614" y="21594"/>
                    <a:pt x="4610" y="21623"/>
                    <a:pt x="4600" y="21650"/>
                  </a:cubicBezTo>
                  <a:cubicBezTo>
                    <a:pt x="4479" y="21987"/>
                    <a:pt x="4553" y="22288"/>
                    <a:pt x="4776" y="22554"/>
                  </a:cubicBezTo>
                  <a:cubicBezTo>
                    <a:pt x="4901" y="22707"/>
                    <a:pt x="5038" y="22857"/>
                    <a:pt x="5187" y="22982"/>
                  </a:cubicBezTo>
                  <a:cubicBezTo>
                    <a:pt x="5490" y="23229"/>
                    <a:pt x="5799" y="23468"/>
                    <a:pt x="6114" y="23704"/>
                  </a:cubicBezTo>
                  <a:cubicBezTo>
                    <a:pt x="6546" y="24023"/>
                    <a:pt x="6883" y="24410"/>
                    <a:pt x="7016" y="24942"/>
                  </a:cubicBezTo>
                  <a:cubicBezTo>
                    <a:pt x="7106" y="25300"/>
                    <a:pt x="7202" y="25654"/>
                    <a:pt x="7270" y="26018"/>
                  </a:cubicBezTo>
                  <a:cubicBezTo>
                    <a:pt x="7466" y="27053"/>
                    <a:pt x="7386" y="28084"/>
                    <a:pt x="7200" y="29111"/>
                  </a:cubicBezTo>
                  <a:cubicBezTo>
                    <a:pt x="7010" y="30175"/>
                    <a:pt x="6672" y="31202"/>
                    <a:pt x="6345" y="32227"/>
                  </a:cubicBezTo>
                  <a:cubicBezTo>
                    <a:pt x="6126" y="32910"/>
                    <a:pt x="5922" y="33592"/>
                    <a:pt x="5799" y="34298"/>
                  </a:cubicBezTo>
                  <a:cubicBezTo>
                    <a:pt x="5647" y="35147"/>
                    <a:pt x="5580" y="36006"/>
                    <a:pt x="5607" y="36871"/>
                  </a:cubicBezTo>
                  <a:cubicBezTo>
                    <a:pt x="5647" y="38101"/>
                    <a:pt x="5877" y="39294"/>
                    <a:pt x="6310" y="40444"/>
                  </a:cubicBezTo>
                  <a:cubicBezTo>
                    <a:pt x="6943" y="42113"/>
                    <a:pt x="8072" y="43328"/>
                    <a:pt x="9659" y="44134"/>
                  </a:cubicBezTo>
                  <a:cubicBezTo>
                    <a:pt x="9893" y="44255"/>
                    <a:pt x="10079" y="44431"/>
                    <a:pt x="10198" y="44677"/>
                  </a:cubicBezTo>
                  <a:cubicBezTo>
                    <a:pt x="10296" y="44873"/>
                    <a:pt x="10416" y="45061"/>
                    <a:pt x="10552" y="45233"/>
                  </a:cubicBezTo>
                  <a:cubicBezTo>
                    <a:pt x="10744" y="45477"/>
                    <a:pt x="11014" y="45599"/>
                    <a:pt x="11321" y="45612"/>
                  </a:cubicBezTo>
                  <a:cubicBezTo>
                    <a:pt x="11363" y="45614"/>
                    <a:pt x="11406" y="45615"/>
                    <a:pt x="11449" y="45615"/>
                  </a:cubicBezTo>
                  <a:cubicBezTo>
                    <a:pt x="11553" y="45615"/>
                    <a:pt x="11659" y="45607"/>
                    <a:pt x="11761" y="45587"/>
                  </a:cubicBezTo>
                  <a:cubicBezTo>
                    <a:pt x="11905" y="45560"/>
                    <a:pt x="12047" y="45547"/>
                    <a:pt x="12187" y="45547"/>
                  </a:cubicBezTo>
                  <a:cubicBezTo>
                    <a:pt x="12519" y="45547"/>
                    <a:pt x="12841" y="45619"/>
                    <a:pt x="13160" y="45742"/>
                  </a:cubicBezTo>
                  <a:cubicBezTo>
                    <a:pt x="13348" y="45816"/>
                    <a:pt x="13545" y="45882"/>
                    <a:pt x="13743" y="45929"/>
                  </a:cubicBezTo>
                  <a:cubicBezTo>
                    <a:pt x="13852" y="45956"/>
                    <a:pt x="13959" y="45970"/>
                    <a:pt x="14063" y="45970"/>
                  </a:cubicBezTo>
                  <a:cubicBezTo>
                    <a:pt x="14327" y="45970"/>
                    <a:pt x="14574" y="45882"/>
                    <a:pt x="14801" y="45702"/>
                  </a:cubicBezTo>
                  <a:cubicBezTo>
                    <a:pt x="15008" y="45538"/>
                    <a:pt x="15188" y="45352"/>
                    <a:pt x="15329" y="45129"/>
                  </a:cubicBezTo>
                  <a:cubicBezTo>
                    <a:pt x="15492" y="44869"/>
                    <a:pt x="15724" y="44681"/>
                    <a:pt x="16020" y="44615"/>
                  </a:cubicBezTo>
                  <a:cubicBezTo>
                    <a:pt x="16931" y="44411"/>
                    <a:pt x="17784" y="44067"/>
                    <a:pt x="18584" y="43584"/>
                  </a:cubicBezTo>
                  <a:cubicBezTo>
                    <a:pt x="19312" y="43144"/>
                    <a:pt x="19965" y="42614"/>
                    <a:pt x="20540" y="41988"/>
                  </a:cubicBezTo>
                  <a:cubicBezTo>
                    <a:pt x="21405" y="41047"/>
                    <a:pt x="22070" y="39981"/>
                    <a:pt x="22541" y="38795"/>
                  </a:cubicBezTo>
                  <a:cubicBezTo>
                    <a:pt x="22962" y="37729"/>
                    <a:pt x="23201" y="36626"/>
                    <a:pt x="23169" y="35472"/>
                  </a:cubicBezTo>
                  <a:cubicBezTo>
                    <a:pt x="23150" y="34881"/>
                    <a:pt x="23109" y="34293"/>
                    <a:pt x="23093" y="33704"/>
                  </a:cubicBezTo>
                  <a:cubicBezTo>
                    <a:pt x="23079" y="33275"/>
                    <a:pt x="23056" y="32841"/>
                    <a:pt x="23095" y="32413"/>
                  </a:cubicBezTo>
                  <a:cubicBezTo>
                    <a:pt x="23140" y="31881"/>
                    <a:pt x="23249" y="31351"/>
                    <a:pt x="23320" y="30820"/>
                  </a:cubicBezTo>
                  <a:cubicBezTo>
                    <a:pt x="23386" y="30333"/>
                    <a:pt x="23539" y="29874"/>
                    <a:pt x="23742" y="29426"/>
                  </a:cubicBezTo>
                  <a:cubicBezTo>
                    <a:pt x="24087" y="28667"/>
                    <a:pt x="24550" y="27982"/>
                    <a:pt x="25073" y="27337"/>
                  </a:cubicBezTo>
                  <a:cubicBezTo>
                    <a:pt x="25141" y="27255"/>
                    <a:pt x="25184" y="27153"/>
                    <a:pt x="25243" y="27065"/>
                  </a:cubicBezTo>
                  <a:cubicBezTo>
                    <a:pt x="25292" y="26990"/>
                    <a:pt x="25337" y="26910"/>
                    <a:pt x="25399" y="26846"/>
                  </a:cubicBezTo>
                  <a:cubicBezTo>
                    <a:pt x="25460" y="26779"/>
                    <a:pt x="25507" y="26748"/>
                    <a:pt x="25560" y="26748"/>
                  </a:cubicBezTo>
                  <a:cubicBezTo>
                    <a:pt x="25603" y="26748"/>
                    <a:pt x="25650" y="26768"/>
                    <a:pt x="25712" y="26805"/>
                  </a:cubicBezTo>
                  <a:cubicBezTo>
                    <a:pt x="25804" y="26861"/>
                    <a:pt x="25890" y="26926"/>
                    <a:pt x="25984" y="26977"/>
                  </a:cubicBezTo>
                  <a:cubicBezTo>
                    <a:pt x="26082" y="27028"/>
                    <a:pt x="26184" y="27065"/>
                    <a:pt x="26287" y="27065"/>
                  </a:cubicBezTo>
                  <a:cubicBezTo>
                    <a:pt x="26354" y="27065"/>
                    <a:pt x="26422" y="27049"/>
                    <a:pt x="26489" y="27012"/>
                  </a:cubicBezTo>
                  <a:cubicBezTo>
                    <a:pt x="26718" y="26885"/>
                    <a:pt x="26872" y="26697"/>
                    <a:pt x="26880" y="26417"/>
                  </a:cubicBezTo>
                  <a:cubicBezTo>
                    <a:pt x="26882" y="26314"/>
                    <a:pt x="26880" y="26212"/>
                    <a:pt x="26890" y="26110"/>
                  </a:cubicBezTo>
                  <a:cubicBezTo>
                    <a:pt x="26922" y="25753"/>
                    <a:pt x="27190" y="25510"/>
                    <a:pt x="27531" y="25510"/>
                  </a:cubicBezTo>
                  <a:cubicBezTo>
                    <a:pt x="27561" y="25510"/>
                    <a:pt x="27593" y="25512"/>
                    <a:pt x="27625" y="25516"/>
                  </a:cubicBezTo>
                  <a:cubicBezTo>
                    <a:pt x="27673" y="25524"/>
                    <a:pt x="27718" y="25539"/>
                    <a:pt x="27765" y="25539"/>
                  </a:cubicBezTo>
                  <a:cubicBezTo>
                    <a:pt x="27768" y="25539"/>
                    <a:pt x="27771" y="25539"/>
                    <a:pt x="27774" y="25539"/>
                  </a:cubicBezTo>
                  <a:cubicBezTo>
                    <a:pt x="27783" y="25539"/>
                    <a:pt x="27792" y="25539"/>
                    <a:pt x="27800" y="25539"/>
                  </a:cubicBezTo>
                  <a:cubicBezTo>
                    <a:pt x="27843" y="25539"/>
                    <a:pt x="27885" y="25540"/>
                    <a:pt x="27928" y="25540"/>
                  </a:cubicBezTo>
                  <a:cubicBezTo>
                    <a:pt x="27997" y="25540"/>
                    <a:pt x="28065" y="25536"/>
                    <a:pt x="28128" y="25516"/>
                  </a:cubicBezTo>
                  <a:cubicBezTo>
                    <a:pt x="28447" y="25418"/>
                    <a:pt x="28603" y="25130"/>
                    <a:pt x="28535" y="24792"/>
                  </a:cubicBezTo>
                  <a:cubicBezTo>
                    <a:pt x="28509" y="24669"/>
                    <a:pt x="28466" y="24553"/>
                    <a:pt x="28449" y="24430"/>
                  </a:cubicBezTo>
                  <a:cubicBezTo>
                    <a:pt x="28425" y="24228"/>
                    <a:pt x="28527" y="24107"/>
                    <a:pt x="28730" y="24078"/>
                  </a:cubicBezTo>
                  <a:cubicBezTo>
                    <a:pt x="28852" y="24062"/>
                    <a:pt x="28977" y="24052"/>
                    <a:pt x="29100" y="24025"/>
                  </a:cubicBezTo>
                  <a:cubicBezTo>
                    <a:pt x="29603" y="23923"/>
                    <a:pt x="29820" y="23468"/>
                    <a:pt x="29589" y="23012"/>
                  </a:cubicBezTo>
                  <a:cubicBezTo>
                    <a:pt x="29550" y="22937"/>
                    <a:pt x="29507" y="22861"/>
                    <a:pt x="29470" y="22785"/>
                  </a:cubicBezTo>
                  <a:cubicBezTo>
                    <a:pt x="29374" y="22583"/>
                    <a:pt x="29411" y="22488"/>
                    <a:pt x="29609" y="22390"/>
                  </a:cubicBezTo>
                  <a:cubicBezTo>
                    <a:pt x="29703" y="22345"/>
                    <a:pt x="29800" y="22288"/>
                    <a:pt x="29877" y="22216"/>
                  </a:cubicBezTo>
                  <a:cubicBezTo>
                    <a:pt x="30023" y="22090"/>
                    <a:pt x="30045" y="21907"/>
                    <a:pt x="29953" y="21740"/>
                  </a:cubicBezTo>
                  <a:cubicBezTo>
                    <a:pt x="29920" y="21680"/>
                    <a:pt x="29877" y="21627"/>
                    <a:pt x="29841" y="21570"/>
                  </a:cubicBezTo>
                  <a:cubicBezTo>
                    <a:pt x="29718" y="21384"/>
                    <a:pt x="29736" y="21269"/>
                    <a:pt x="29910" y="21130"/>
                  </a:cubicBezTo>
                  <a:cubicBezTo>
                    <a:pt x="29990" y="21067"/>
                    <a:pt x="30076" y="21007"/>
                    <a:pt x="30143" y="20934"/>
                  </a:cubicBezTo>
                  <a:cubicBezTo>
                    <a:pt x="30356" y="20696"/>
                    <a:pt x="30346" y="20492"/>
                    <a:pt x="30123" y="20263"/>
                  </a:cubicBezTo>
                  <a:cubicBezTo>
                    <a:pt x="30094" y="20236"/>
                    <a:pt x="30066" y="20207"/>
                    <a:pt x="30041" y="20177"/>
                  </a:cubicBezTo>
                  <a:cubicBezTo>
                    <a:pt x="29957" y="20078"/>
                    <a:pt x="29937" y="19970"/>
                    <a:pt x="29978" y="19843"/>
                  </a:cubicBezTo>
                  <a:cubicBezTo>
                    <a:pt x="30045" y="19636"/>
                    <a:pt x="30217" y="19485"/>
                    <a:pt x="30438" y="19473"/>
                  </a:cubicBezTo>
                  <a:cubicBezTo>
                    <a:pt x="30461" y="19471"/>
                    <a:pt x="30484" y="19471"/>
                    <a:pt x="30507" y="19471"/>
                  </a:cubicBezTo>
                  <a:cubicBezTo>
                    <a:pt x="30607" y="19471"/>
                    <a:pt x="30709" y="19483"/>
                    <a:pt x="30810" y="19493"/>
                  </a:cubicBezTo>
                  <a:cubicBezTo>
                    <a:pt x="30884" y="19501"/>
                    <a:pt x="30958" y="19507"/>
                    <a:pt x="31031" y="19507"/>
                  </a:cubicBezTo>
                  <a:cubicBezTo>
                    <a:pt x="31132" y="19507"/>
                    <a:pt x="31232" y="19495"/>
                    <a:pt x="31332" y="19458"/>
                  </a:cubicBezTo>
                  <a:cubicBezTo>
                    <a:pt x="31543" y="19379"/>
                    <a:pt x="31627" y="19213"/>
                    <a:pt x="31565" y="18994"/>
                  </a:cubicBezTo>
                  <a:cubicBezTo>
                    <a:pt x="31547" y="18929"/>
                    <a:pt x="31522" y="18867"/>
                    <a:pt x="31504" y="18800"/>
                  </a:cubicBezTo>
                  <a:cubicBezTo>
                    <a:pt x="31455" y="18603"/>
                    <a:pt x="31526" y="18478"/>
                    <a:pt x="31727" y="18431"/>
                  </a:cubicBezTo>
                  <a:cubicBezTo>
                    <a:pt x="31841" y="18407"/>
                    <a:pt x="31962" y="18399"/>
                    <a:pt x="32079" y="18384"/>
                  </a:cubicBezTo>
                  <a:cubicBezTo>
                    <a:pt x="32240" y="18364"/>
                    <a:pt x="32388" y="18313"/>
                    <a:pt x="32519" y="18215"/>
                  </a:cubicBezTo>
                  <a:cubicBezTo>
                    <a:pt x="32766" y="18028"/>
                    <a:pt x="32838" y="17742"/>
                    <a:pt x="32705" y="17460"/>
                  </a:cubicBezTo>
                  <a:cubicBezTo>
                    <a:pt x="32674" y="17398"/>
                    <a:pt x="32641" y="17341"/>
                    <a:pt x="32621" y="17273"/>
                  </a:cubicBezTo>
                  <a:cubicBezTo>
                    <a:pt x="32572" y="17126"/>
                    <a:pt x="32607" y="17026"/>
                    <a:pt x="32729" y="16932"/>
                  </a:cubicBezTo>
                  <a:cubicBezTo>
                    <a:pt x="32801" y="16874"/>
                    <a:pt x="32879" y="16829"/>
                    <a:pt x="32950" y="16772"/>
                  </a:cubicBezTo>
                  <a:cubicBezTo>
                    <a:pt x="33317" y="16492"/>
                    <a:pt x="33325" y="16093"/>
                    <a:pt x="32971" y="15796"/>
                  </a:cubicBezTo>
                  <a:cubicBezTo>
                    <a:pt x="32889" y="15727"/>
                    <a:pt x="32803" y="15661"/>
                    <a:pt x="32723" y="15588"/>
                  </a:cubicBezTo>
                  <a:cubicBezTo>
                    <a:pt x="32609" y="15481"/>
                    <a:pt x="32580" y="15346"/>
                    <a:pt x="32637" y="15199"/>
                  </a:cubicBezTo>
                  <a:cubicBezTo>
                    <a:pt x="32672" y="15109"/>
                    <a:pt x="32721" y="15025"/>
                    <a:pt x="32766" y="14943"/>
                  </a:cubicBezTo>
                  <a:cubicBezTo>
                    <a:pt x="32821" y="14843"/>
                    <a:pt x="32887" y="14749"/>
                    <a:pt x="32934" y="14646"/>
                  </a:cubicBezTo>
                  <a:cubicBezTo>
                    <a:pt x="33089" y="14274"/>
                    <a:pt x="32969" y="13937"/>
                    <a:pt x="32613" y="13742"/>
                  </a:cubicBezTo>
                  <a:cubicBezTo>
                    <a:pt x="32588" y="13726"/>
                    <a:pt x="32562" y="13716"/>
                    <a:pt x="32539" y="13701"/>
                  </a:cubicBezTo>
                  <a:cubicBezTo>
                    <a:pt x="32455" y="13642"/>
                    <a:pt x="32418" y="13564"/>
                    <a:pt x="32455" y="13466"/>
                  </a:cubicBezTo>
                  <a:cubicBezTo>
                    <a:pt x="32480" y="13396"/>
                    <a:pt x="32517" y="13333"/>
                    <a:pt x="32551" y="13267"/>
                  </a:cubicBezTo>
                  <a:cubicBezTo>
                    <a:pt x="32603" y="13173"/>
                    <a:pt x="32662" y="13081"/>
                    <a:pt x="32703" y="12981"/>
                  </a:cubicBezTo>
                  <a:cubicBezTo>
                    <a:pt x="32832" y="12668"/>
                    <a:pt x="32772" y="12445"/>
                    <a:pt x="32510" y="12224"/>
                  </a:cubicBezTo>
                  <a:lnTo>
                    <a:pt x="32418" y="12148"/>
                  </a:lnTo>
                  <a:cubicBezTo>
                    <a:pt x="32224" y="11977"/>
                    <a:pt x="32191" y="11825"/>
                    <a:pt x="32294" y="11588"/>
                  </a:cubicBezTo>
                  <a:cubicBezTo>
                    <a:pt x="32343" y="11473"/>
                    <a:pt x="32402" y="11363"/>
                    <a:pt x="32439" y="11242"/>
                  </a:cubicBezTo>
                  <a:cubicBezTo>
                    <a:pt x="32547" y="10892"/>
                    <a:pt x="32394" y="10561"/>
                    <a:pt x="32054" y="10422"/>
                  </a:cubicBezTo>
                  <a:cubicBezTo>
                    <a:pt x="31911" y="10362"/>
                    <a:pt x="31821" y="10274"/>
                    <a:pt x="31751" y="10141"/>
                  </a:cubicBezTo>
                  <a:cubicBezTo>
                    <a:pt x="31611" y="9869"/>
                    <a:pt x="31454" y="9736"/>
                    <a:pt x="31262" y="9736"/>
                  </a:cubicBezTo>
                  <a:cubicBezTo>
                    <a:pt x="31132" y="9736"/>
                    <a:pt x="30987" y="9798"/>
                    <a:pt x="30821" y="9918"/>
                  </a:cubicBezTo>
                  <a:cubicBezTo>
                    <a:pt x="30731" y="9983"/>
                    <a:pt x="30656" y="10016"/>
                    <a:pt x="30590" y="10016"/>
                  </a:cubicBezTo>
                  <a:cubicBezTo>
                    <a:pt x="30494" y="10016"/>
                    <a:pt x="30416" y="9949"/>
                    <a:pt x="30338" y="9814"/>
                  </a:cubicBezTo>
                  <a:cubicBezTo>
                    <a:pt x="30270" y="9701"/>
                    <a:pt x="30207" y="9585"/>
                    <a:pt x="30123" y="9489"/>
                  </a:cubicBezTo>
                  <a:cubicBezTo>
                    <a:pt x="30008" y="9356"/>
                    <a:pt x="29866" y="9289"/>
                    <a:pt x="29719" y="9289"/>
                  </a:cubicBezTo>
                  <a:cubicBezTo>
                    <a:pt x="29605" y="9289"/>
                    <a:pt x="29488" y="9330"/>
                    <a:pt x="29378" y="9411"/>
                  </a:cubicBezTo>
                  <a:cubicBezTo>
                    <a:pt x="29307" y="9466"/>
                    <a:pt x="29235" y="9528"/>
                    <a:pt x="29180" y="9595"/>
                  </a:cubicBezTo>
                  <a:cubicBezTo>
                    <a:pt x="29114" y="9674"/>
                    <a:pt x="29035" y="9712"/>
                    <a:pt x="28950" y="9712"/>
                  </a:cubicBezTo>
                  <a:cubicBezTo>
                    <a:pt x="28916" y="9712"/>
                    <a:pt x="28880" y="9706"/>
                    <a:pt x="28844" y="9693"/>
                  </a:cubicBezTo>
                  <a:cubicBezTo>
                    <a:pt x="28711" y="9646"/>
                    <a:pt x="28599" y="9554"/>
                    <a:pt x="28601" y="9397"/>
                  </a:cubicBezTo>
                  <a:cubicBezTo>
                    <a:pt x="28603" y="9186"/>
                    <a:pt x="28547" y="8996"/>
                    <a:pt x="28470" y="8803"/>
                  </a:cubicBezTo>
                  <a:cubicBezTo>
                    <a:pt x="28419" y="8678"/>
                    <a:pt x="28429" y="8556"/>
                    <a:pt x="28494" y="8427"/>
                  </a:cubicBezTo>
                  <a:cubicBezTo>
                    <a:pt x="28580" y="8251"/>
                    <a:pt x="28662" y="8067"/>
                    <a:pt x="28711" y="7874"/>
                  </a:cubicBezTo>
                  <a:cubicBezTo>
                    <a:pt x="28815" y="7463"/>
                    <a:pt x="28638" y="7011"/>
                    <a:pt x="28286" y="6837"/>
                  </a:cubicBezTo>
                  <a:cubicBezTo>
                    <a:pt x="28142" y="6766"/>
                    <a:pt x="27975" y="6741"/>
                    <a:pt x="27813" y="6725"/>
                  </a:cubicBezTo>
                  <a:cubicBezTo>
                    <a:pt x="27441" y="6686"/>
                    <a:pt x="27363" y="6628"/>
                    <a:pt x="27261" y="6264"/>
                  </a:cubicBezTo>
                  <a:cubicBezTo>
                    <a:pt x="27236" y="6176"/>
                    <a:pt x="27211" y="6086"/>
                    <a:pt x="27169" y="6009"/>
                  </a:cubicBezTo>
                  <a:cubicBezTo>
                    <a:pt x="27038" y="5773"/>
                    <a:pt x="26853" y="5610"/>
                    <a:pt x="26565" y="5603"/>
                  </a:cubicBezTo>
                  <a:cubicBezTo>
                    <a:pt x="26558" y="5603"/>
                    <a:pt x="26552" y="5603"/>
                    <a:pt x="26546" y="5603"/>
                  </a:cubicBezTo>
                  <a:cubicBezTo>
                    <a:pt x="26246" y="5603"/>
                    <a:pt x="26008" y="5698"/>
                    <a:pt x="25886" y="6000"/>
                  </a:cubicBezTo>
                  <a:cubicBezTo>
                    <a:pt x="25841" y="6107"/>
                    <a:pt x="25757" y="6187"/>
                    <a:pt x="25646" y="6234"/>
                  </a:cubicBezTo>
                  <a:cubicBezTo>
                    <a:pt x="25592" y="6256"/>
                    <a:pt x="25537" y="6271"/>
                    <a:pt x="25483" y="6271"/>
                  </a:cubicBezTo>
                  <a:cubicBezTo>
                    <a:pt x="25424" y="6271"/>
                    <a:pt x="25365" y="6253"/>
                    <a:pt x="25309" y="6207"/>
                  </a:cubicBezTo>
                  <a:cubicBezTo>
                    <a:pt x="25211" y="6125"/>
                    <a:pt x="25194" y="6021"/>
                    <a:pt x="25217" y="5900"/>
                  </a:cubicBezTo>
                  <a:cubicBezTo>
                    <a:pt x="25245" y="5763"/>
                    <a:pt x="25274" y="5622"/>
                    <a:pt x="25286" y="5481"/>
                  </a:cubicBezTo>
                  <a:cubicBezTo>
                    <a:pt x="25329" y="5031"/>
                    <a:pt x="25153" y="4763"/>
                    <a:pt x="24722" y="4613"/>
                  </a:cubicBezTo>
                  <a:cubicBezTo>
                    <a:pt x="24627" y="4580"/>
                    <a:pt x="24529" y="4542"/>
                    <a:pt x="24445" y="4488"/>
                  </a:cubicBezTo>
                  <a:cubicBezTo>
                    <a:pt x="24323" y="4413"/>
                    <a:pt x="24302" y="4351"/>
                    <a:pt x="24351" y="4218"/>
                  </a:cubicBezTo>
                  <a:cubicBezTo>
                    <a:pt x="24382" y="4132"/>
                    <a:pt x="24419" y="4049"/>
                    <a:pt x="24460" y="3969"/>
                  </a:cubicBezTo>
                  <a:cubicBezTo>
                    <a:pt x="24572" y="3733"/>
                    <a:pt x="24640" y="3492"/>
                    <a:pt x="24597" y="3228"/>
                  </a:cubicBezTo>
                  <a:cubicBezTo>
                    <a:pt x="24539" y="2880"/>
                    <a:pt x="24334" y="2700"/>
                    <a:pt x="23993" y="2700"/>
                  </a:cubicBezTo>
                  <a:cubicBezTo>
                    <a:pt x="23984" y="2700"/>
                    <a:pt x="23974" y="2700"/>
                    <a:pt x="23965" y="2700"/>
                  </a:cubicBezTo>
                  <a:cubicBezTo>
                    <a:pt x="23815" y="2706"/>
                    <a:pt x="23670" y="2725"/>
                    <a:pt x="23523" y="2725"/>
                  </a:cubicBezTo>
                  <a:cubicBezTo>
                    <a:pt x="23518" y="2725"/>
                    <a:pt x="23514" y="2725"/>
                    <a:pt x="23510" y="2725"/>
                  </a:cubicBezTo>
                  <a:cubicBezTo>
                    <a:pt x="23122" y="2725"/>
                    <a:pt x="23053" y="2631"/>
                    <a:pt x="23113" y="2244"/>
                  </a:cubicBezTo>
                  <a:cubicBezTo>
                    <a:pt x="23138" y="2082"/>
                    <a:pt x="23161" y="1917"/>
                    <a:pt x="23148" y="1755"/>
                  </a:cubicBezTo>
                  <a:cubicBezTo>
                    <a:pt x="23119" y="1424"/>
                    <a:pt x="22877" y="1127"/>
                    <a:pt x="22493" y="1127"/>
                  </a:cubicBezTo>
                  <a:cubicBezTo>
                    <a:pt x="22448" y="1127"/>
                    <a:pt x="22401" y="1131"/>
                    <a:pt x="22352" y="1139"/>
                  </a:cubicBezTo>
                  <a:cubicBezTo>
                    <a:pt x="22215" y="1164"/>
                    <a:pt x="22072" y="1170"/>
                    <a:pt x="21931" y="1174"/>
                  </a:cubicBezTo>
                  <a:cubicBezTo>
                    <a:pt x="21924" y="1174"/>
                    <a:pt x="21917" y="1174"/>
                    <a:pt x="21910" y="1174"/>
                  </a:cubicBezTo>
                  <a:cubicBezTo>
                    <a:pt x="21723" y="1174"/>
                    <a:pt x="21599" y="1068"/>
                    <a:pt x="21522" y="898"/>
                  </a:cubicBezTo>
                  <a:cubicBezTo>
                    <a:pt x="21481" y="806"/>
                    <a:pt x="21450" y="705"/>
                    <a:pt x="21409" y="611"/>
                  </a:cubicBezTo>
                  <a:cubicBezTo>
                    <a:pt x="21238" y="229"/>
                    <a:pt x="20883" y="1"/>
                    <a:pt x="204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7" name="Google Shape;827;p26"/>
            <p:cNvGrpSpPr/>
            <p:nvPr/>
          </p:nvGrpSpPr>
          <p:grpSpPr>
            <a:xfrm>
              <a:off x="435228" y="148479"/>
              <a:ext cx="1336743" cy="1843782"/>
              <a:chOff x="4304975" y="2527400"/>
              <a:chExt cx="833225" cy="1149275"/>
            </a:xfrm>
          </p:grpSpPr>
          <p:sp>
            <p:nvSpPr>
              <p:cNvPr id="828" name="Google Shape;828;p26"/>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6"/>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6"/>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6"/>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6"/>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6"/>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6"/>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6"/>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6"/>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6"/>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6"/>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6"/>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6"/>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6"/>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6"/>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6"/>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6"/>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6"/>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6"/>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6"/>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6"/>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6"/>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6"/>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6"/>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6"/>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6" name="Google Shape;856;p26"/>
          <p:cNvGrpSpPr/>
          <p:nvPr/>
        </p:nvGrpSpPr>
        <p:grpSpPr>
          <a:xfrm>
            <a:off x="912621" y="6982173"/>
            <a:ext cx="2343106" cy="2443722"/>
            <a:chOff x="791760" y="3491086"/>
            <a:chExt cx="1171553" cy="1221861"/>
          </a:xfrm>
        </p:grpSpPr>
        <p:sp>
          <p:nvSpPr>
            <p:cNvPr id="857" name="Google Shape;857;p26"/>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26"/>
            <p:cNvGrpSpPr/>
            <p:nvPr/>
          </p:nvGrpSpPr>
          <p:grpSpPr>
            <a:xfrm>
              <a:off x="791760" y="3491086"/>
              <a:ext cx="1171553" cy="1221861"/>
              <a:chOff x="2607975" y="3604300"/>
              <a:chExt cx="479300" cy="499800"/>
            </a:xfrm>
          </p:grpSpPr>
          <p:sp>
            <p:nvSpPr>
              <p:cNvPr id="859" name="Google Shape;859;p26"/>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6"/>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6"/>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6"/>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6"/>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6"/>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865"/>
        <p:cNvGrpSpPr/>
        <p:nvPr/>
      </p:nvGrpSpPr>
      <p:grpSpPr>
        <a:xfrm>
          <a:off x="0" y="0"/>
          <a:ext cx="0" cy="0"/>
          <a:chOff x="0" y="0"/>
          <a:chExt cx="0" cy="0"/>
        </a:xfrm>
      </p:grpSpPr>
      <p:sp>
        <p:nvSpPr>
          <p:cNvPr id="866" name="Google Shape;866;p27"/>
          <p:cNvSpPr/>
          <p:nvPr/>
        </p:nvSpPr>
        <p:spPr>
          <a:xfrm>
            <a:off x="2756126" y="6844500"/>
            <a:ext cx="3695700" cy="4745000"/>
          </a:xfrm>
          <a:custGeom>
            <a:avLst/>
            <a:gdLst/>
            <a:ahLst/>
            <a:cxnLst/>
            <a:rect l="l" t="t" r="r" b="b"/>
            <a:pathLst>
              <a:path w="73914" h="94900" extrusionOk="0">
                <a:moveTo>
                  <a:pt x="73914" y="92964"/>
                </a:moveTo>
                <a:cubicBezTo>
                  <a:pt x="60684" y="92964"/>
                  <a:pt x="45056" y="98368"/>
                  <a:pt x="34290" y="90678"/>
                </a:cubicBezTo>
                <a:cubicBezTo>
                  <a:pt x="27923" y="86130"/>
                  <a:pt x="22386" y="79240"/>
                  <a:pt x="20574" y="71628"/>
                </a:cubicBezTo>
                <a:cubicBezTo>
                  <a:pt x="16919" y="56276"/>
                  <a:pt x="51472" y="46975"/>
                  <a:pt x="46482" y="32004"/>
                </a:cubicBezTo>
                <a:cubicBezTo>
                  <a:pt x="45466" y="28956"/>
                  <a:pt x="40551" y="28956"/>
                  <a:pt x="37338" y="28956"/>
                </a:cubicBezTo>
                <a:cubicBezTo>
                  <a:pt x="30363" y="28956"/>
                  <a:pt x="23002" y="29647"/>
                  <a:pt x="16764" y="32766"/>
                </a:cubicBezTo>
                <a:cubicBezTo>
                  <a:pt x="14349" y="33974"/>
                  <a:pt x="8759" y="36191"/>
                  <a:pt x="10668" y="38100"/>
                </a:cubicBezTo>
                <a:cubicBezTo>
                  <a:pt x="15258" y="42690"/>
                  <a:pt x="22148" y="27633"/>
                  <a:pt x="20574" y="21336"/>
                </a:cubicBezTo>
                <a:cubicBezTo>
                  <a:pt x="18178" y="11751"/>
                  <a:pt x="8221" y="5480"/>
                  <a:pt x="0" y="0"/>
                </a:cubicBezTo>
              </a:path>
            </a:pathLst>
          </a:custGeom>
          <a:noFill/>
          <a:ln w="19050" cap="flat" cmpd="sng">
            <a:solidFill>
              <a:schemeClr val="accent2"/>
            </a:solidFill>
            <a:prstDash val="dash"/>
            <a:round/>
            <a:headEnd type="none" w="med" len="med"/>
            <a:tailEnd type="none" w="med" len="med"/>
          </a:ln>
        </p:spPr>
      </p:sp>
      <p:sp>
        <p:nvSpPr>
          <p:cNvPr id="867" name="Google Shape;867;p27"/>
          <p:cNvSpPr/>
          <p:nvPr/>
        </p:nvSpPr>
        <p:spPr>
          <a:xfrm>
            <a:off x="8077200" y="3124200"/>
            <a:ext cx="9861500" cy="8191500"/>
          </a:xfrm>
          <a:custGeom>
            <a:avLst/>
            <a:gdLst/>
            <a:ahLst/>
            <a:cxnLst/>
            <a:rect l="l" t="t" r="r" b="b"/>
            <a:pathLst>
              <a:path w="197230" h="163830" extrusionOk="0">
                <a:moveTo>
                  <a:pt x="0" y="163830"/>
                </a:moveTo>
                <a:cubicBezTo>
                  <a:pt x="24904" y="163830"/>
                  <a:pt x="49843" y="163418"/>
                  <a:pt x="74676" y="161544"/>
                </a:cubicBezTo>
                <a:cubicBezTo>
                  <a:pt x="91759" y="160255"/>
                  <a:pt x="110210" y="157707"/>
                  <a:pt x="124206" y="147828"/>
                </a:cubicBezTo>
                <a:cubicBezTo>
                  <a:pt x="126441" y="146250"/>
                  <a:pt x="126482" y="142833"/>
                  <a:pt x="127254" y="140208"/>
                </a:cubicBezTo>
                <a:cubicBezTo>
                  <a:pt x="129788" y="131593"/>
                  <a:pt x="132719" y="122364"/>
                  <a:pt x="131064" y="113538"/>
                </a:cubicBezTo>
                <a:cubicBezTo>
                  <a:pt x="129703" y="106281"/>
                  <a:pt x="112294" y="102782"/>
                  <a:pt x="116586" y="96774"/>
                </a:cubicBezTo>
                <a:cubicBezTo>
                  <a:pt x="120878" y="90766"/>
                  <a:pt x="129072" y="87784"/>
                  <a:pt x="136398" y="86868"/>
                </a:cubicBezTo>
                <a:cubicBezTo>
                  <a:pt x="148809" y="85317"/>
                  <a:pt x="164519" y="93543"/>
                  <a:pt x="169164" y="105156"/>
                </a:cubicBezTo>
                <a:cubicBezTo>
                  <a:pt x="171994" y="112231"/>
                  <a:pt x="162840" y="125292"/>
                  <a:pt x="155448" y="123444"/>
                </a:cubicBezTo>
                <a:cubicBezTo>
                  <a:pt x="151920" y="122562"/>
                  <a:pt x="150980" y="115685"/>
                  <a:pt x="153162" y="112776"/>
                </a:cubicBezTo>
                <a:cubicBezTo>
                  <a:pt x="155483" y="109681"/>
                  <a:pt x="159977" y="108554"/>
                  <a:pt x="163830" y="108204"/>
                </a:cubicBezTo>
                <a:cubicBezTo>
                  <a:pt x="170174" y="107627"/>
                  <a:pt x="176700" y="108183"/>
                  <a:pt x="182880" y="109728"/>
                </a:cubicBezTo>
                <a:cubicBezTo>
                  <a:pt x="186609" y="110660"/>
                  <a:pt x="191112" y="113384"/>
                  <a:pt x="194310" y="111252"/>
                </a:cubicBezTo>
                <a:cubicBezTo>
                  <a:pt x="199189" y="107999"/>
                  <a:pt x="196519" y="99550"/>
                  <a:pt x="195834" y="93726"/>
                </a:cubicBezTo>
                <a:cubicBezTo>
                  <a:pt x="194825" y="85149"/>
                  <a:pt x="191483" y="74485"/>
                  <a:pt x="183642" y="70866"/>
                </a:cubicBezTo>
                <a:cubicBezTo>
                  <a:pt x="175362" y="67044"/>
                  <a:pt x="165858" y="66821"/>
                  <a:pt x="156972" y="64770"/>
                </a:cubicBezTo>
                <a:cubicBezTo>
                  <a:pt x="140566" y="60984"/>
                  <a:pt x="120974" y="52341"/>
                  <a:pt x="115062" y="36576"/>
                </a:cubicBezTo>
                <a:cubicBezTo>
                  <a:pt x="113082" y="31295"/>
                  <a:pt x="113537" y="23969"/>
                  <a:pt x="117348" y="19812"/>
                </a:cubicBezTo>
                <a:cubicBezTo>
                  <a:pt x="126268" y="10081"/>
                  <a:pt x="139831" y="5904"/>
                  <a:pt x="151638" y="0"/>
                </a:cubicBezTo>
              </a:path>
            </a:pathLst>
          </a:custGeom>
          <a:noFill/>
          <a:ln w="19050" cap="flat" cmpd="sng">
            <a:solidFill>
              <a:schemeClr val="accent2"/>
            </a:solidFill>
            <a:prstDash val="dash"/>
            <a:round/>
            <a:headEnd type="none" w="med" len="med"/>
            <a:tailEnd type="none" w="med" len="med"/>
          </a:ln>
        </p:spPr>
      </p:sp>
      <p:sp>
        <p:nvSpPr>
          <p:cNvPr id="868" name="Google Shape;868;p27"/>
          <p:cNvSpPr/>
          <p:nvPr/>
        </p:nvSpPr>
        <p:spPr>
          <a:xfrm rot="-5400000">
            <a:off x="11218350" y="-19175"/>
            <a:ext cx="11320024" cy="4648278"/>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69" name="Google Shape;869;p27"/>
          <p:cNvSpPr/>
          <p:nvPr/>
        </p:nvSpPr>
        <p:spPr>
          <a:xfrm>
            <a:off x="-2222027" y="-1485900"/>
            <a:ext cx="12890050" cy="6137900"/>
          </a:xfrm>
          <a:custGeom>
            <a:avLst/>
            <a:gdLst/>
            <a:ahLst/>
            <a:cxnLst/>
            <a:rect l="l" t="t" r="r" b="b"/>
            <a:pathLst>
              <a:path w="257801" h="122758" extrusionOk="0">
                <a:moveTo>
                  <a:pt x="245" y="90678"/>
                </a:moveTo>
                <a:cubicBezTo>
                  <a:pt x="245" y="94750"/>
                  <a:pt x="-625" y="99139"/>
                  <a:pt x="1007" y="102870"/>
                </a:cubicBezTo>
                <a:cubicBezTo>
                  <a:pt x="3815" y="109289"/>
                  <a:pt x="10239" y="113743"/>
                  <a:pt x="16247" y="117348"/>
                </a:cubicBezTo>
                <a:cubicBezTo>
                  <a:pt x="26521" y="123512"/>
                  <a:pt x="40636" y="124004"/>
                  <a:pt x="52061" y="120396"/>
                </a:cubicBezTo>
                <a:cubicBezTo>
                  <a:pt x="73057" y="113766"/>
                  <a:pt x="74642" y="79885"/>
                  <a:pt x="93971" y="69342"/>
                </a:cubicBezTo>
                <a:cubicBezTo>
                  <a:pt x="99550" y="66299"/>
                  <a:pt x="107503" y="65427"/>
                  <a:pt x="113021" y="68580"/>
                </a:cubicBezTo>
                <a:cubicBezTo>
                  <a:pt x="121952" y="73683"/>
                  <a:pt x="132248" y="91830"/>
                  <a:pt x="123689" y="97536"/>
                </a:cubicBezTo>
                <a:cubicBezTo>
                  <a:pt x="121153" y="99227"/>
                  <a:pt x="117081" y="99227"/>
                  <a:pt x="114545" y="97536"/>
                </a:cubicBezTo>
                <a:cubicBezTo>
                  <a:pt x="112135" y="95930"/>
                  <a:pt x="111691" y="91994"/>
                  <a:pt x="112259" y="89154"/>
                </a:cubicBezTo>
                <a:cubicBezTo>
                  <a:pt x="113529" y="82804"/>
                  <a:pt x="122158" y="80779"/>
                  <a:pt x="126737" y="76200"/>
                </a:cubicBezTo>
                <a:cubicBezTo>
                  <a:pt x="130753" y="72184"/>
                  <a:pt x="131017" y="64980"/>
                  <a:pt x="129785" y="59436"/>
                </a:cubicBezTo>
                <a:cubicBezTo>
                  <a:pt x="127460" y="48972"/>
                  <a:pt x="107267" y="30217"/>
                  <a:pt x="103877" y="40386"/>
                </a:cubicBezTo>
                <a:cubicBezTo>
                  <a:pt x="101057" y="48847"/>
                  <a:pt x="120447" y="51980"/>
                  <a:pt x="129023" y="49530"/>
                </a:cubicBezTo>
                <a:cubicBezTo>
                  <a:pt x="142464" y="45690"/>
                  <a:pt x="153284" y="33981"/>
                  <a:pt x="167123" y="32004"/>
                </a:cubicBezTo>
                <a:cubicBezTo>
                  <a:pt x="175793" y="30765"/>
                  <a:pt x="183960" y="36854"/>
                  <a:pt x="192269" y="39624"/>
                </a:cubicBezTo>
                <a:cubicBezTo>
                  <a:pt x="203356" y="43320"/>
                  <a:pt x="215945" y="43063"/>
                  <a:pt x="227321" y="40386"/>
                </a:cubicBezTo>
                <a:cubicBezTo>
                  <a:pt x="232877" y="39079"/>
                  <a:pt x="238647" y="37563"/>
                  <a:pt x="243323" y="34290"/>
                </a:cubicBezTo>
                <a:cubicBezTo>
                  <a:pt x="253487" y="27175"/>
                  <a:pt x="257801" y="12407"/>
                  <a:pt x="257801" y="0"/>
                </a:cubicBezTo>
              </a:path>
            </a:pathLst>
          </a:custGeom>
          <a:noFill/>
          <a:ln w="19050" cap="flat" cmpd="sng">
            <a:solidFill>
              <a:schemeClr val="accent2"/>
            </a:solidFill>
            <a:prstDash val="dash"/>
            <a:round/>
            <a:headEnd type="none" w="med" len="med"/>
            <a:tailEnd type="none" w="med" len="med"/>
          </a:ln>
        </p:spPr>
      </p:sp>
      <p:sp>
        <p:nvSpPr>
          <p:cNvPr id="870" name="Google Shape;870;p27"/>
          <p:cNvSpPr/>
          <p:nvPr/>
        </p:nvSpPr>
        <p:spPr>
          <a:xfrm rot="5400000">
            <a:off x="-3945550" y="2819375"/>
            <a:ext cx="11320024" cy="4648278"/>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71" name="Google Shape;871;p27"/>
          <p:cNvGrpSpPr/>
          <p:nvPr/>
        </p:nvGrpSpPr>
        <p:grpSpPr>
          <a:xfrm>
            <a:off x="14114004" y="634813"/>
            <a:ext cx="1431084" cy="1603738"/>
            <a:chOff x="2603238" y="3238400"/>
            <a:chExt cx="421900" cy="472800"/>
          </a:xfrm>
        </p:grpSpPr>
        <p:sp>
          <p:nvSpPr>
            <p:cNvPr id="872" name="Google Shape;872;p27"/>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27"/>
            <p:cNvGrpSpPr/>
            <p:nvPr/>
          </p:nvGrpSpPr>
          <p:grpSpPr>
            <a:xfrm>
              <a:off x="2603250" y="3238400"/>
              <a:ext cx="421875" cy="472800"/>
              <a:chOff x="3824550" y="4581400"/>
              <a:chExt cx="421875" cy="472800"/>
            </a:xfrm>
          </p:grpSpPr>
          <p:sp>
            <p:nvSpPr>
              <p:cNvPr id="874" name="Google Shape;874;p27"/>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7"/>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7"/>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7"/>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7"/>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7"/>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9" name="Google Shape;889;p27"/>
          <p:cNvGrpSpPr/>
          <p:nvPr/>
        </p:nvGrpSpPr>
        <p:grpSpPr>
          <a:xfrm>
            <a:off x="2629037" y="7453723"/>
            <a:ext cx="1190206" cy="1131482"/>
            <a:chOff x="2217588" y="3496513"/>
            <a:chExt cx="380525" cy="361750"/>
          </a:xfrm>
        </p:grpSpPr>
        <p:sp>
          <p:nvSpPr>
            <p:cNvPr id="890" name="Google Shape;890;p27"/>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 name="Google Shape;891;p27"/>
            <p:cNvGrpSpPr/>
            <p:nvPr/>
          </p:nvGrpSpPr>
          <p:grpSpPr>
            <a:xfrm>
              <a:off x="2217588" y="3496513"/>
              <a:ext cx="380525" cy="361750"/>
              <a:chOff x="2574375" y="3211025"/>
              <a:chExt cx="380525" cy="361750"/>
            </a:xfrm>
          </p:grpSpPr>
          <p:sp>
            <p:nvSpPr>
              <p:cNvPr id="892" name="Google Shape;892;p27"/>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7"/>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7"/>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7"/>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7"/>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7"/>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7"/>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7"/>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7"/>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3" name="Google Shape;923;p27"/>
          <p:cNvGrpSpPr/>
          <p:nvPr/>
        </p:nvGrpSpPr>
        <p:grpSpPr>
          <a:xfrm>
            <a:off x="14114025" y="5965525"/>
            <a:ext cx="2373766" cy="4107830"/>
            <a:chOff x="690550" y="3762375"/>
            <a:chExt cx="452525" cy="783100"/>
          </a:xfrm>
        </p:grpSpPr>
        <p:sp>
          <p:nvSpPr>
            <p:cNvPr id="924" name="Google Shape;924;p27"/>
            <p:cNvSpPr/>
            <p:nvPr/>
          </p:nvSpPr>
          <p:spPr>
            <a:xfrm>
              <a:off x="690550" y="3762375"/>
              <a:ext cx="452525" cy="783100"/>
            </a:xfrm>
            <a:custGeom>
              <a:avLst/>
              <a:gdLst/>
              <a:ahLst/>
              <a:cxnLst/>
              <a:rect l="l" t="t" r="r" b="b"/>
              <a:pathLst>
                <a:path w="18101" h="31324" extrusionOk="0">
                  <a:moveTo>
                    <a:pt x="11747" y="1"/>
                  </a:moveTo>
                  <a:cubicBezTo>
                    <a:pt x="11689" y="1"/>
                    <a:pt x="11628" y="7"/>
                    <a:pt x="11566" y="20"/>
                  </a:cubicBezTo>
                  <a:cubicBezTo>
                    <a:pt x="11249" y="90"/>
                    <a:pt x="10942" y="194"/>
                    <a:pt x="10659" y="358"/>
                  </a:cubicBezTo>
                  <a:cubicBezTo>
                    <a:pt x="10459" y="477"/>
                    <a:pt x="10277" y="620"/>
                    <a:pt x="10129" y="806"/>
                  </a:cubicBezTo>
                  <a:cubicBezTo>
                    <a:pt x="9939" y="1054"/>
                    <a:pt x="9923" y="1266"/>
                    <a:pt x="10093" y="1526"/>
                  </a:cubicBezTo>
                  <a:cubicBezTo>
                    <a:pt x="10174" y="1655"/>
                    <a:pt x="10281" y="1768"/>
                    <a:pt x="10373" y="1888"/>
                  </a:cubicBezTo>
                  <a:cubicBezTo>
                    <a:pt x="10563" y="2128"/>
                    <a:pt x="10751" y="2365"/>
                    <a:pt x="10940" y="2610"/>
                  </a:cubicBezTo>
                  <a:cubicBezTo>
                    <a:pt x="11060" y="2774"/>
                    <a:pt x="11009" y="2946"/>
                    <a:pt x="10809" y="3034"/>
                  </a:cubicBezTo>
                  <a:cubicBezTo>
                    <a:pt x="10782" y="3046"/>
                    <a:pt x="10753" y="3050"/>
                    <a:pt x="10729" y="3065"/>
                  </a:cubicBezTo>
                  <a:cubicBezTo>
                    <a:pt x="10258" y="3261"/>
                    <a:pt x="9823" y="3511"/>
                    <a:pt x="9491" y="3908"/>
                  </a:cubicBezTo>
                  <a:cubicBezTo>
                    <a:pt x="8967" y="4540"/>
                    <a:pt x="8763" y="5280"/>
                    <a:pt x="8755" y="6087"/>
                  </a:cubicBezTo>
                  <a:cubicBezTo>
                    <a:pt x="8748" y="6496"/>
                    <a:pt x="8890" y="6874"/>
                    <a:pt x="9037" y="7253"/>
                  </a:cubicBezTo>
                  <a:cubicBezTo>
                    <a:pt x="9081" y="7369"/>
                    <a:pt x="9144" y="7446"/>
                    <a:pt x="9269" y="7446"/>
                  </a:cubicBezTo>
                  <a:cubicBezTo>
                    <a:pt x="9278" y="7446"/>
                    <a:pt x="9287" y="7446"/>
                    <a:pt x="9297" y="7445"/>
                  </a:cubicBezTo>
                  <a:cubicBezTo>
                    <a:pt x="9302" y="7444"/>
                    <a:pt x="9308" y="7444"/>
                    <a:pt x="9313" y="7444"/>
                  </a:cubicBezTo>
                  <a:cubicBezTo>
                    <a:pt x="9383" y="7444"/>
                    <a:pt x="9410" y="7495"/>
                    <a:pt x="9417" y="7558"/>
                  </a:cubicBezTo>
                  <a:cubicBezTo>
                    <a:pt x="9426" y="7619"/>
                    <a:pt x="9422" y="7682"/>
                    <a:pt x="9420" y="7744"/>
                  </a:cubicBezTo>
                  <a:cubicBezTo>
                    <a:pt x="9401" y="8220"/>
                    <a:pt x="9389" y="8695"/>
                    <a:pt x="9364" y="9174"/>
                  </a:cubicBezTo>
                  <a:cubicBezTo>
                    <a:pt x="9319" y="9974"/>
                    <a:pt x="9221" y="10764"/>
                    <a:pt x="8982" y="11535"/>
                  </a:cubicBezTo>
                  <a:cubicBezTo>
                    <a:pt x="8877" y="11868"/>
                    <a:pt x="8814" y="12214"/>
                    <a:pt x="8703" y="12550"/>
                  </a:cubicBezTo>
                  <a:cubicBezTo>
                    <a:pt x="8515" y="13122"/>
                    <a:pt x="8243" y="13658"/>
                    <a:pt x="7965" y="14190"/>
                  </a:cubicBezTo>
                  <a:cubicBezTo>
                    <a:pt x="7638" y="14814"/>
                    <a:pt x="7273" y="15418"/>
                    <a:pt x="6788" y="15936"/>
                  </a:cubicBezTo>
                  <a:cubicBezTo>
                    <a:pt x="5880" y="16901"/>
                    <a:pt x="4888" y="17771"/>
                    <a:pt x="3842" y="18585"/>
                  </a:cubicBezTo>
                  <a:cubicBezTo>
                    <a:pt x="3574" y="18794"/>
                    <a:pt x="3319" y="19019"/>
                    <a:pt x="3069" y="19252"/>
                  </a:cubicBezTo>
                  <a:cubicBezTo>
                    <a:pt x="2862" y="19446"/>
                    <a:pt x="2676" y="19659"/>
                    <a:pt x="2484" y="19868"/>
                  </a:cubicBezTo>
                  <a:cubicBezTo>
                    <a:pt x="1974" y="20424"/>
                    <a:pt x="1469" y="20983"/>
                    <a:pt x="1048" y="21613"/>
                  </a:cubicBezTo>
                  <a:cubicBezTo>
                    <a:pt x="399" y="22577"/>
                    <a:pt x="6" y="23626"/>
                    <a:pt x="4" y="24797"/>
                  </a:cubicBezTo>
                  <a:cubicBezTo>
                    <a:pt x="0" y="25562"/>
                    <a:pt x="139" y="26306"/>
                    <a:pt x="356" y="27039"/>
                  </a:cubicBezTo>
                  <a:cubicBezTo>
                    <a:pt x="546" y="27673"/>
                    <a:pt x="937" y="28189"/>
                    <a:pt x="1309" y="28714"/>
                  </a:cubicBezTo>
                  <a:cubicBezTo>
                    <a:pt x="1406" y="28847"/>
                    <a:pt x="1512" y="28972"/>
                    <a:pt x="1623" y="29093"/>
                  </a:cubicBezTo>
                  <a:cubicBezTo>
                    <a:pt x="2306" y="29832"/>
                    <a:pt x="3134" y="30357"/>
                    <a:pt x="4059" y="30732"/>
                  </a:cubicBezTo>
                  <a:cubicBezTo>
                    <a:pt x="4929" y="31084"/>
                    <a:pt x="5831" y="31288"/>
                    <a:pt x="6860" y="31323"/>
                  </a:cubicBezTo>
                  <a:cubicBezTo>
                    <a:pt x="7038" y="31305"/>
                    <a:pt x="7304" y="31292"/>
                    <a:pt x="7568" y="31249"/>
                  </a:cubicBezTo>
                  <a:cubicBezTo>
                    <a:pt x="8102" y="31159"/>
                    <a:pt x="8626" y="31045"/>
                    <a:pt x="9123" y="30807"/>
                  </a:cubicBezTo>
                  <a:cubicBezTo>
                    <a:pt x="9960" y="30406"/>
                    <a:pt x="10772" y="29965"/>
                    <a:pt x="11498" y="29388"/>
                  </a:cubicBezTo>
                  <a:cubicBezTo>
                    <a:pt x="12548" y="28557"/>
                    <a:pt x="13409" y="27548"/>
                    <a:pt x="14191" y="26468"/>
                  </a:cubicBezTo>
                  <a:cubicBezTo>
                    <a:pt x="14727" y="25732"/>
                    <a:pt x="15156" y="24934"/>
                    <a:pt x="15570" y="24123"/>
                  </a:cubicBezTo>
                  <a:cubicBezTo>
                    <a:pt x="16030" y="23223"/>
                    <a:pt x="16480" y="22319"/>
                    <a:pt x="16777" y="21351"/>
                  </a:cubicBezTo>
                  <a:cubicBezTo>
                    <a:pt x="17039" y="20502"/>
                    <a:pt x="17268" y="19641"/>
                    <a:pt x="17495" y="18781"/>
                  </a:cubicBezTo>
                  <a:cubicBezTo>
                    <a:pt x="17861" y="17409"/>
                    <a:pt x="18100" y="16011"/>
                    <a:pt x="18090" y="14585"/>
                  </a:cubicBezTo>
                  <a:cubicBezTo>
                    <a:pt x="18086" y="14074"/>
                    <a:pt x="18074" y="13564"/>
                    <a:pt x="18053" y="13053"/>
                  </a:cubicBezTo>
                  <a:cubicBezTo>
                    <a:pt x="18029" y="12441"/>
                    <a:pt x="17998" y="11831"/>
                    <a:pt x="17953" y="11220"/>
                  </a:cubicBezTo>
                  <a:cubicBezTo>
                    <a:pt x="17898" y="10446"/>
                    <a:pt x="17742" y="9696"/>
                    <a:pt x="17517" y="8957"/>
                  </a:cubicBezTo>
                  <a:cubicBezTo>
                    <a:pt x="17212" y="7959"/>
                    <a:pt x="16742" y="7036"/>
                    <a:pt x="16255" y="6119"/>
                  </a:cubicBezTo>
                  <a:cubicBezTo>
                    <a:pt x="16147" y="5913"/>
                    <a:pt x="16138" y="5894"/>
                    <a:pt x="16284" y="5714"/>
                  </a:cubicBezTo>
                  <a:cubicBezTo>
                    <a:pt x="16333" y="5653"/>
                    <a:pt x="16367" y="5591"/>
                    <a:pt x="16343" y="5512"/>
                  </a:cubicBezTo>
                  <a:cubicBezTo>
                    <a:pt x="16255" y="5237"/>
                    <a:pt x="16189" y="4951"/>
                    <a:pt x="16069" y="4691"/>
                  </a:cubicBezTo>
                  <a:cubicBezTo>
                    <a:pt x="15829" y="4172"/>
                    <a:pt x="15437" y="3766"/>
                    <a:pt x="15005" y="3402"/>
                  </a:cubicBezTo>
                  <a:cubicBezTo>
                    <a:pt x="14462" y="2942"/>
                    <a:pt x="13860" y="2623"/>
                    <a:pt x="13132" y="2623"/>
                  </a:cubicBezTo>
                  <a:cubicBezTo>
                    <a:pt x="13103" y="2623"/>
                    <a:pt x="13074" y="2624"/>
                    <a:pt x="13045" y="2625"/>
                  </a:cubicBezTo>
                  <a:cubicBezTo>
                    <a:pt x="13041" y="2625"/>
                    <a:pt x="13038" y="2625"/>
                    <a:pt x="13035" y="2625"/>
                  </a:cubicBezTo>
                  <a:cubicBezTo>
                    <a:pt x="12860" y="2625"/>
                    <a:pt x="12729" y="2472"/>
                    <a:pt x="12711" y="2281"/>
                  </a:cubicBezTo>
                  <a:cubicBezTo>
                    <a:pt x="12687" y="1993"/>
                    <a:pt x="12666" y="1704"/>
                    <a:pt x="12640" y="1418"/>
                  </a:cubicBezTo>
                  <a:cubicBezTo>
                    <a:pt x="12603" y="1072"/>
                    <a:pt x="12548" y="732"/>
                    <a:pt x="12386" y="417"/>
                  </a:cubicBezTo>
                  <a:cubicBezTo>
                    <a:pt x="12248" y="147"/>
                    <a:pt x="12024" y="1"/>
                    <a:pt x="1174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 name="Google Shape;925;p27"/>
            <p:cNvGrpSpPr/>
            <p:nvPr/>
          </p:nvGrpSpPr>
          <p:grpSpPr>
            <a:xfrm>
              <a:off x="690588" y="3762375"/>
              <a:ext cx="452450" cy="783100"/>
              <a:chOff x="2127025" y="3684525"/>
              <a:chExt cx="452450" cy="783100"/>
            </a:xfrm>
          </p:grpSpPr>
          <p:sp>
            <p:nvSpPr>
              <p:cNvPr id="926" name="Google Shape;926;p27"/>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27"/>
              <p:cNvGrpSpPr/>
              <p:nvPr/>
            </p:nvGrpSpPr>
            <p:grpSpPr>
              <a:xfrm>
                <a:off x="2127025" y="3684525"/>
                <a:ext cx="452450" cy="783100"/>
                <a:chOff x="2127025" y="3684525"/>
                <a:chExt cx="452450" cy="783100"/>
              </a:xfrm>
            </p:grpSpPr>
            <p:sp>
              <p:nvSpPr>
                <p:cNvPr id="928" name="Google Shape;928;p27"/>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41" name="Google Shape;941;p27"/>
          <p:cNvGrpSpPr/>
          <p:nvPr/>
        </p:nvGrpSpPr>
        <p:grpSpPr>
          <a:xfrm rot="723849">
            <a:off x="1508922" y="1124463"/>
            <a:ext cx="2435992" cy="4673290"/>
            <a:chOff x="411375" y="1594238"/>
            <a:chExt cx="586025" cy="1124250"/>
          </a:xfrm>
        </p:grpSpPr>
        <p:sp>
          <p:nvSpPr>
            <p:cNvPr id="942" name="Google Shape;942;p27"/>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27"/>
            <p:cNvGrpSpPr/>
            <p:nvPr/>
          </p:nvGrpSpPr>
          <p:grpSpPr>
            <a:xfrm>
              <a:off x="411425" y="1594413"/>
              <a:ext cx="585925" cy="1123900"/>
              <a:chOff x="2909650" y="2742950"/>
              <a:chExt cx="585925" cy="1123900"/>
            </a:xfrm>
          </p:grpSpPr>
          <p:sp>
            <p:nvSpPr>
              <p:cNvPr id="944" name="Google Shape;944;p27"/>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7"/>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7"/>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7"/>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7"/>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7"/>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7"/>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7"/>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7"/>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7"/>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7"/>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7"/>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7" name="Google Shape;957;p27"/>
          <p:cNvGrpSpPr/>
          <p:nvPr/>
        </p:nvGrpSpPr>
        <p:grpSpPr>
          <a:xfrm>
            <a:off x="-5" y="6517011"/>
            <a:ext cx="1999882" cy="1915026"/>
            <a:chOff x="-208078" y="2163505"/>
            <a:chExt cx="999941" cy="957513"/>
          </a:xfrm>
        </p:grpSpPr>
        <p:sp>
          <p:nvSpPr>
            <p:cNvPr id="958" name="Google Shape;958;p27"/>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27"/>
            <p:cNvGrpSpPr/>
            <p:nvPr/>
          </p:nvGrpSpPr>
          <p:grpSpPr>
            <a:xfrm>
              <a:off x="-208078" y="2163505"/>
              <a:ext cx="999835" cy="957413"/>
              <a:chOff x="3922550" y="4157250"/>
              <a:chExt cx="410475" cy="393075"/>
            </a:xfrm>
          </p:grpSpPr>
          <p:sp>
            <p:nvSpPr>
              <p:cNvPr id="960" name="Google Shape;960;p27"/>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7"/>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7"/>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7"/>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7"/>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7"/>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7"/>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7"/>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7"/>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 name="Google Shape;993;p27"/>
          <p:cNvGrpSpPr/>
          <p:nvPr/>
        </p:nvGrpSpPr>
        <p:grpSpPr>
          <a:xfrm>
            <a:off x="620453" y="634798"/>
            <a:ext cx="1097126" cy="1049216"/>
            <a:chOff x="4963976" y="565949"/>
            <a:chExt cx="548563" cy="524608"/>
          </a:xfrm>
        </p:grpSpPr>
        <p:sp>
          <p:nvSpPr>
            <p:cNvPr id="994" name="Google Shape;994;p27"/>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27"/>
            <p:cNvGrpSpPr/>
            <p:nvPr/>
          </p:nvGrpSpPr>
          <p:grpSpPr>
            <a:xfrm>
              <a:off x="4963976" y="565949"/>
              <a:ext cx="548563" cy="524608"/>
              <a:chOff x="3029225" y="4704750"/>
              <a:chExt cx="325750" cy="311525"/>
            </a:xfrm>
          </p:grpSpPr>
          <p:sp>
            <p:nvSpPr>
              <p:cNvPr id="996" name="Google Shape;996;p27"/>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7"/>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7"/>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7"/>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7"/>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7"/>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7"/>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7"/>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7"/>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7"/>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7"/>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3" name="Google Shape;1013;p27"/>
          <p:cNvGrpSpPr/>
          <p:nvPr/>
        </p:nvGrpSpPr>
        <p:grpSpPr>
          <a:xfrm>
            <a:off x="15771765" y="2665380"/>
            <a:ext cx="2000006" cy="1916104"/>
            <a:chOff x="7195357" y="3622840"/>
            <a:chExt cx="1000003" cy="958052"/>
          </a:xfrm>
        </p:grpSpPr>
        <p:sp>
          <p:nvSpPr>
            <p:cNvPr id="1014" name="Google Shape;1014;p27"/>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5" name="Google Shape;1015;p27"/>
            <p:cNvGrpSpPr/>
            <p:nvPr/>
          </p:nvGrpSpPr>
          <p:grpSpPr>
            <a:xfrm>
              <a:off x="7195472" y="3622840"/>
              <a:ext cx="999887" cy="958011"/>
              <a:chOff x="3842850" y="3710025"/>
              <a:chExt cx="420050" cy="402475"/>
            </a:xfrm>
          </p:grpSpPr>
          <p:sp>
            <p:nvSpPr>
              <p:cNvPr id="1016" name="Google Shape;1016;p27"/>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7"/>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7"/>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7"/>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7"/>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7"/>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7"/>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7"/>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7"/>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7"/>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7"/>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7"/>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7"/>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7"/>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7"/>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7"/>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7"/>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7"/>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7"/>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7"/>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7"/>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7"/>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7"/>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7"/>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7"/>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7"/>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7"/>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7"/>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7"/>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7"/>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7"/>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7"/>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7"/>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7"/>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7"/>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7"/>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7"/>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7"/>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7"/>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7"/>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7"/>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7"/>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7"/>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7"/>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7"/>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7"/>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7"/>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7"/>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7"/>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7"/>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7"/>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7"/>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7"/>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7"/>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7"/>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455" indent="0" algn="ctr">
              <a:buNone/>
              <a:defRPr sz="3000"/>
            </a:lvl2pPr>
            <a:lvl3pPr marL="1370918" indent="0" algn="ctr">
              <a:buNone/>
              <a:defRPr sz="2700"/>
            </a:lvl3pPr>
            <a:lvl4pPr marL="2056373" indent="0" algn="ctr">
              <a:buNone/>
              <a:defRPr sz="2400"/>
            </a:lvl4pPr>
            <a:lvl5pPr marL="2741831" indent="0" algn="ctr">
              <a:buNone/>
              <a:defRPr sz="2400"/>
            </a:lvl5pPr>
            <a:lvl6pPr marL="3427289" indent="0" algn="ctr">
              <a:buNone/>
              <a:defRPr sz="2400"/>
            </a:lvl6pPr>
            <a:lvl7pPr marL="4112745" indent="0" algn="ctr">
              <a:buNone/>
              <a:defRPr sz="2400"/>
            </a:lvl7pPr>
            <a:lvl8pPr marL="4798200" indent="0" algn="ctr">
              <a:buNone/>
              <a:defRPr sz="2400"/>
            </a:lvl8pPr>
            <a:lvl9pPr marL="5483655"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190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56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15"/>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203"/>
            <a:ext cx="15773400" cy="2250281"/>
          </a:xfrm>
        </p:spPr>
        <p:txBody>
          <a:bodyPr/>
          <a:lstStyle>
            <a:lvl1pPr marL="0" indent="0">
              <a:buNone/>
              <a:defRPr sz="3600">
                <a:solidFill>
                  <a:schemeClr val="tx1">
                    <a:tint val="75000"/>
                  </a:schemeClr>
                </a:solidFill>
              </a:defRPr>
            </a:lvl1pPr>
            <a:lvl2pPr marL="685455" indent="0">
              <a:buNone/>
              <a:defRPr sz="3000">
                <a:solidFill>
                  <a:schemeClr val="tx1">
                    <a:tint val="75000"/>
                  </a:schemeClr>
                </a:solidFill>
              </a:defRPr>
            </a:lvl2pPr>
            <a:lvl3pPr marL="1370918" indent="0">
              <a:buNone/>
              <a:defRPr sz="2700">
                <a:solidFill>
                  <a:schemeClr val="tx1">
                    <a:tint val="75000"/>
                  </a:schemeClr>
                </a:solidFill>
              </a:defRPr>
            </a:lvl3pPr>
            <a:lvl4pPr marL="2056373" indent="0">
              <a:buNone/>
              <a:defRPr sz="2400">
                <a:solidFill>
                  <a:schemeClr val="tx1">
                    <a:tint val="75000"/>
                  </a:schemeClr>
                </a:solidFill>
              </a:defRPr>
            </a:lvl4pPr>
            <a:lvl5pPr marL="2741831" indent="0">
              <a:buNone/>
              <a:defRPr sz="2400">
                <a:solidFill>
                  <a:schemeClr val="tx1">
                    <a:tint val="75000"/>
                  </a:schemeClr>
                </a:solidFill>
              </a:defRPr>
            </a:lvl5pPr>
            <a:lvl6pPr marL="3427289" indent="0">
              <a:buNone/>
              <a:defRPr sz="2400">
                <a:solidFill>
                  <a:schemeClr val="tx1">
                    <a:tint val="75000"/>
                  </a:schemeClr>
                </a:solidFill>
              </a:defRPr>
            </a:lvl6pPr>
            <a:lvl7pPr marL="4112745" indent="0">
              <a:buNone/>
              <a:defRPr sz="2400">
                <a:solidFill>
                  <a:schemeClr val="tx1">
                    <a:tint val="75000"/>
                  </a:schemeClr>
                </a:solidFill>
              </a:defRPr>
            </a:lvl7pPr>
            <a:lvl8pPr marL="4798200" indent="0">
              <a:buNone/>
              <a:defRPr sz="2400">
                <a:solidFill>
                  <a:schemeClr val="tx1">
                    <a:tint val="75000"/>
                  </a:schemeClr>
                </a:solidFill>
              </a:defRPr>
            </a:lvl8pPr>
            <a:lvl9pPr marL="5483655"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654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088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6"/>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90" y="2521745"/>
            <a:ext cx="7736681"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4" name="Content Placeholder 3"/>
          <p:cNvSpPr>
            <a:spLocks noGrp="1"/>
          </p:cNvSpPr>
          <p:nvPr>
            <p:ph sz="half" idx="2"/>
          </p:nvPr>
        </p:nvSpPr>
        <p:spPr>
          <a:xfrm>
            <a:off x="1259690"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949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506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3"/>
          <p:cNvSpPr txBox="1">
            <a:spLocks noGrp="1"/>
          </p:cNvSpPr>
          <p:nvPr>
            <p:ph type="title"/>
          </p:nvPr>
        </p:nvSpPr>
        <p:spPr>
          <a:xfrm>
            <a:off x="6594300" y="3194350"/>
            <a:ext cx="7545600" cy="2676000"/>
          </a:xfrm>
          <a:prstGeom prst="rect">
            <a:avLst/>
          </a:prstGeom>
        </p:spPr>
        <p:txBody>
          <a:bodyPr spcFirstLastPara="1" wrap="square" lIns="182850" tIns="182850" rIns="182850" bIns="182850" anchor="b" anchorCtr="0">
            <a:noAutofit/>
          </a:bodyPr>
          <a:lstStyle>
            <a:lvl1pPr lvl="0">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73" name="Google Shape;73;p3"/>
          <p:cNvSpPr txBox="1">
            <a:spLocks noGrp="1"/>
          </p:cNvSpPr>
          <p:nvPr>
            <p:ph type="title" idx="2" hasCustomPrompt="1"/>
          </p:nvPr>
        </p:nvSpPr>
        <p:spPr>
          <a:xfrm>
            <a:off x="4148100" y="3346750"/>
            <a:ext cx="2293800" cy="2371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lvl1pPr lvl="0" algn="ctr" rtl="0">
              <a:spcBef>
                <a:spcPts val="0"/>
              </a:spcBef>
              <a:spcAft>
                <a:spcPts val="0"/>
              </a:spcAft>
              <a:buSzPts val="6000"/>
              <a:buNone/>
              <a:defRPr sz="11200">
                <a:solidFill>
                  <a:schemeClr val="accent6"/>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74" name="Google Shape;74;p3"/>
          <p:cNvSpPr txBox="1">
            <a:spLocks noGrp="1"/>
          </p:cNvSpPr>
          <p:nvPr>
            <p:ph type="subTitle" idx="1"/>
          </p:nvPr>
        </p:nvSpPr>
        <p:spPr>
          <a:xfrm>
            <a:off x="4148100" y="6003650"/>
            <a:ext cx="9991800" cy="784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3"/>
          <p:cNvSpPr/>
          <p:nvPr/>
        </p:nvSpPr>
        <p:spPr>
          <a:xfrm>
            <a:off x="266700" y="7715078"/>
            <a:ext cx="12915900" cy="4057800"/>
          </a:xfrm>
          <a:custGeom>
            <a:avLst/>
            <a:gdLst/>
            <a:ahLst/>
            <a:cxnLst/>
            <a:rect l="l" t="t" r="r" b="b"/>
            <a:pathLst>
              <a:path w="258318" h="81156" extrusionOk="0">
                <a:moveTo>
                  <a:pt x="0" y="54486"/>
                </a:moveTo>
                <a:cubicBezTo>
                  <a:pt x="17646" y="67090"/>
                  <a:pt x="48739" y="55365"/>
                  <a:pt x="63246" y="39246"/>
                </a:cubicBezTo>
                <a:cubicBezTo>
                  <a:pt x="68414" y="33504"/>
                  <a:pt x="72399" y="26247"/>
                  <a:pt x="73914" y="18672"/>
                </a:cubicBezTo>
                <a:cubicBezTo>
                  <a:pt x="74471" y="15887"/>
                  <a:pt x="73664" y="12508"/>
                  <a:pt x="75438" y="10290"/>
                </a:cubicBezTo>
                <a:cubicBezTo>
                  <a:pt x="80336" y="4167"/>
                  <a:pt x="89085" y="-1154"/>
                  <a:pt x="96774" y="384"/>
                </a:cubicBezTo>
                <a:cubicBezTo>
                  <a:pt x="105023" y="2034"/>
                  <a:pt x="103991" y="15698"/>
                  <a:pt x="108966" y="22482"/>
                </a:cubicBezTo>
                <a:cubicBezTo>
                  <a:pt x="113299" y="28390"/>
                  <a:pt x="119972" y="33865"/>
                  <a:pt x="127254" y="34674"/>
                </a:cubicBezTo>
                <a:cubicBezTo>
                  <a:pt x="143192" y="36445"/>
                  <a:pt x="153252" y="9063"/>
                  <a:pt x="169164" y="11052"/>
                </a:cubicBezTo>
                <a:cubicBezTo>
                  <a:pt x="174511" y="11720"/>
                  <a:pt x="179832" y="17148"/>
                  <a:pt x="180594" y="22482"/>
                </a:cubicBezTo>
                <a:cubicBezTo>
                  <a:pt x="181212" y="26808"/>
                  <a:pt x="177120" y="34532"/>
                  <a:pt x="172974" y="33150"/>
                </a:cubicBezTo>
                <a:cubicBezTo>
                  <a:pt x="171745" y="32740"/>
                  <a:pt x="172212" y="30635"/>
                  <a:pt x="172212" y="29340"/>
                </a:cubicBezTo>
                <a:cubicBezTo>
                  <a:pt x="172212" y="22501"/>
                  <a:pt x="184516" y="20596"/>
                  <a:pt x="191262" y="21720"/>
                </a:cubicBezTo>
                <a:cubicBezTo>
                  <a:pt x="196624" y="22614"/>
                  <a:pt x="200009" y="28184"/>
                  <a:pt x="204216" y="31626"/>
                </a:cubicBezTo>
                <a:cubicBezTo>
                  <a:pt x="214942" y="40402"/>
                  <a:pt x="226801" y="48236"/>
                  <a:pt x="235458" y="59058"/>
                </a:cubicBezTo>
                <a:cubicBezTo>
                  <a:pt x="242079" y="67334"/>
                  <a:pt x="248264" y="77805"/>
                  <a:pt x="258318" y="81156"/>
                </a:cubicBezTo>
              </a:path>
            </a:pathLst>
          </a:custGeom>
          <a:noFill/>
          <a:ln w="19050" cap="flat" cmpd="sng">
            <a:solidFill>
              <a:schemeClr val="accent2"/>
            </a:solidFill>
            <a:prstDash val="dash"/>
            <a:round/>
            <a:headEnd type="none" w="med" len="med"/>
            <a:tailEnd type="none" w="med" len="med"/>
          </a:ln>
        </p:spPr>
      </p:sp>
      <p:sp>
        <p:nvSpPr>
          <p:cNvPr id="77" name="Google Shape;77;p3"/>
          <p:cNvSpPr/>
          <p:nvPr/>
        </p:nvSpPr>
        <p:spPr>
          <a:xfrm>
            <a:off x="-2514599" y="-3467100"/>
            <a:ext cx="7980650" cy="10926600"/>
          </a:xfrm>
          <a:custGeom>
            <a:avLst/>
            <a:gdLst/>
            <a:ahLst/>
            <a:cxnLst/>
            <a:rect l="l" t="t" r="r" b="b"/>
            <a:pathLst>
              <a:path w="159613" h="218532" extrusionOk="0">
                <a:moveTo>
                  <a:pt x="0" y="162306"/>
                </a:moveTo>
                <a:cubicBezTo>
                  <a:pt x="0" y="177658"/>
                  <a:pt x="966" y="196912"/>
                  <a:pt x="12954" y="206502"/>
                </a:cubicBezTo>
                <a:cubicBezTo>
                  <a:pt x="24627" y="215841"/>
                  <a:pt x="45301" y="223237"/>
                  <a:pt x="57150" y="214122"/>
                </a:cubicBezTo>
                <a:cubicBezTo>
                  <a:pt x="74730" y="200599"/>
                  <a:pt x="83820" y="175342"/>
                  <a:pt x="83820" y="153162"/>
                </a:cubicBezTo>
                <a:cubicBezTo>
                  <a:pt x="83820" y="138845"/>
                  <a:pt x="69646" y="128013"/>
                  <a:pt x="65532" y="114300"/>
                </a:cubicBezTo>
                <a:cubicBezTo>
                  <a:pt x="64070" y="109428"/>
                  <a:pt x="62495" y="103609"/>
                  <a:pt x="64770" y="99060"/>
                </a:cubicBezTo>
                <a:cubicBezTo>
                  <a:pt x="66633" y="95334"/>
                  <a:pt x="70657" y="92536"/>
                  <a:pt x="74676" y="91440"/>
                </a:cubicBezTo>
                <a:cubicBezTo>
                  <a:pt x="78849" y="90302"/>
                  <a:pt x="83614" y="89072"/>
                  <a:pt x="87630" y="90678"/>
                </a:cubicBezTo>
                <a:cubicBezTo>
                  <a:pt x="90838" y="91961"/>
                  <a:pt x="92634" y="95783"/>
                  <a:pt x="93726" y="99060"/>
                </a:cubicBezTo>
                <a:cubicBezTo>
                  <a:pt x="95981" y="105824"/>
                  <a:pt x="102380" y="120396"/>
                  <a:pt x="95250" y="120396"/>
                </a:cubicBezTo>
                <a:cubicBezTo>
                  <a:pt x="93454" y="120396"/>
                  <a:pt x="90484" y="121338"/>
                  <a:pt x="89916" y="119634"/>
                </a:cubicBezTo>
                <a:cubicBezTo>
                  <a:pt x="87310" y="111815"/>
                  <a:pt x="102671" y="103312"/>
                  <a:pt x="110490" y="105918"/>
                </a:cubicBezTo>
                <a:cubicBezTo>
                  <a:pt x="125220" y="110828"/>
                  <a:pt x="146132" y="130532"/>
                  <a:pt x="155448" y="118110"/>
                </a:cubicBezTo>
                <a:cubicBezTo>
                  <a:pt x="160477" y="111404"/>
                  <a:pt x="161375" y="98891"/>
                  <a:pt x="155448" y="92964"/>
                </a:cubicBezTo>
                <a:cubicBezTo>
                  <a:pt x="146989" y="84505"/>
                  <a:pt x="131434" y="92645"/>
                  <a:pt x="119634" y="90678"/>
                </a:cubicBezTo>
                <a:cubicBezTo>
                  <a:pt x="112185" y="89436"/>
                  <a:pt x="105451" y="82535"/>
                  <a:pt x="102870" y="75438"/>
                </a:cubicBezTo>
                <a:cubicBezTo>
                  <a:pt x="97502" y="60675"/>
                  <a:pt x="106671" y="43450"/>
                  <a:pt x="114300" y="29718"/>
                </a:cubicBezTo>
                <a:cubicBezTo>
                  <a:pt x="119062" y="21147"/>
                  <a:pt x="123255" y="10858"/>
                  <a:pt x="131826" y="6096"/>
                </a:cubicBezTo>
                <a:cubicBezTo>
                  <a:pt x="138720" y="2266"/>
                  <a:pt x="146848" y="871"/>
                  <a:pt x="154686" y="0"/>
                </a:cubicBezTo>
              </a:path>
            </a:pathLst>
          </a:custGeom>
          <a:noFill/>
          <a:ln w="19050" cap="flat" cmpd="sng">
            <a:solidFill>
              <a:schemeClr val="accent2"/>
            </a:solidFill>
            <a:prstDash val="dash"/>
            <a:round/>
            <a:headEnd type="none" w="med" len="med"/>
            <a:tailEnd type="none" w="med" len="med"/>
          </a:ln>
        </p:spPr>
      </p:sp>
      <p:sp>
        <p:nvSpPr>
          <p:cNvPr id="78" name="Google Shape;78;p3"/>
          <p:cNvSpPr/>
          <p:nvPr/>
        </p:nvSpPr>
        <p:spPr>
          <a:xfrm rot="10800000" flipH="1">
            <a:off x="0" y="1660000"/>
            <a:ext cx="18287904" cy="8627024"/>
          </a:xfrm>
          <a:custGeom>
            <a:avLst/>
            <a:gdLst/>
            <a:ahLst/>
            <a:cxnLst/>
            <a:rect l="l" t="t" r="r" b="b"/>
            <a:pathLst>
              <a:path w="58020" h="27370" extrusionOk="0">
                <a:moveTo>
                  <a:pt x="1" y="1"/>
                </a:moveTo>
                <a:lnTo>
                  <a:pt x="1" y="27369"/>
                </a:lnTo>
                <a:cubicBezTo>
                  <a:pt x="1148" y="27261"/>
                  <a:pt x="2087" y="26106"/>
                  <a:pt x="1960" y="24961"/>
                </a:cubicBezTo>
                <a:cubicBezTo>
                  <a:pt x="1284" y="22881"/>
                  <a:pt x="1510" y="22186"/>
                  <a:pt x="3410" y="21054"/>
                </a:cubicBezTo>
                <a:cubicBezTo>
                  <a:pt x="5184" y="19784"/>
                  <a:pt x="6724" y="16964"/>
                  <a:pt x="5343" y="14950"/>
                </a:cubicBezTo>
                <a:cubicBezTo>
                  <a:pt x="4886" y="14363"/>
                  <a:pt x="4171" y="14036"/>
                  <a:pt x="3644" y="13511"/>
                </a:cubicBezTo>
                <a:cubicBezTo>
                  <a:pt x="1299" y="11045"/>
                  <a:pt x="3793" y="7222"/>
                  <a:pt x="6854" y="7035"/>
                </a:cubicBezTo>
                <a:cubicBezTo>
                  <a:pt x="7207" y="6987"/>
                  <a:pt x="7561" y="6971"/>
                  <a:pt x="7916" y="6971"/>
                </a:cubicBezTo>
                <a:cubicBezTo>
                  <a:pt x="8707" y="6971"/>
                  <a:pt x="9502" y="7052"/>
                  <a:pt x="10295" y="7052"/>
                </a:cubicBezTo>
                <a:cubicBezTo>
                  <a:pt x="10364" y="7052"/>
                  <a:pt x="10433" y="7052"/>
                  <a:pt x="10502" y="7050"/>
                </a:cubicBezTo>
                <a:cubicBezTo>
                  <a:pt x="10537" y="7051"/>
                  <a:pt x="10571" y="7051"/>
                  <a:pt x="10605" y="7051"/>
                </a:cubicBezTo>
                <a:cubicBezTo>
                  <a:pt x="15234" y="7051"/>
                  <a:pt x="13733" y="2670"/>
                  <a:pt x="17286" y="2670"/>
                </a:cubicBezTo>
                <a:cubicBezTo>
                  <a:pt x="17873" y="2670"/>
                  <a:pt x="18599" y="2790"/>
                  <a:pt x="19512" y="3069"/>
                </a:cubicBezTo>
                <a:cubicBezTo>
                  <a:pt x="20811" y="3316"/>
                  <a:pt x="22408" y="4210"/>
                  <a:pt x="23711" y="4210"/>
                </a:cubicBezTo>
                <a:cubicBezTo>
                  <a:pt x="24212" y="4210"/>
                  <a:pt x="24669" y="4078"/>
                  <a:pt x="25049" y="3727"/>
                </a:cubicBezTo>
                <a:cubicBezTo>
                  <a:pt x="25673" y="3149"/>
                  <a:pt x="26266" y="2796"/>
                  <a:pt x="26797" y="2590"/>
                </a:cubicBezTo>
                <a:cubicBezTo>
                  <a:pt x="27127" y="2462"/>
                  <a:pt x="27472" y="2400"/>
                  <a:pt x="27814" y="2400"/>
                </a:cubicBezTo>
                <a:cubicBezTo>
                  <a:pt x="28534" y="2400"/>
                  <a:pt x="29244" y="2674"/>
                  <a:pt x="29782" y="3187"/>
                </a:cubicBezTo>
                <a:cubicBezTo>
                  <a:pt x="29876" y="3277"/>
                  <a:pt x="29985" y="3394"/>
                  <a:pt x="30136" y="3592"/>
                </a:cubicBezTo>
                <a:cubicBezTo>
                  <a:pt x="30615" y="4043"/>
                  <a:pt x="31137" y="4208"/>
                  <a:pt x="31687" y="4208"/>
                </a:cubicBezTo>
                <a:cubicBezTo>
                  <a:pt x="33172" y="4208"/>
                  <a:pt x="34859" y="3007"/>
                  <a:pt x="36435" y="3007"/>
                </a:cubicBezTo>
                <a:cubicBezTo>
                  <a:pt x="36775" y="3007"/>
                  <a:pt x="37110" y="3063"/>
                  <a:pt x="37437" y="3199"/>
                </a:cubicBezTo>
                <a:cubicBezTo>
                  <a:pt x="39122" y="3690"/>
                  <a:pt x="40234" y="5435"/>
                  <a:pt x="41938" y="5855"/>
                </a:cubicBezTo>
                <a:cubicBezTo>
                  <a:pt x="42170" y="5896"/>
                  <a:pt x="42403" y="5915"/>
                  <a:pt x="42638" y="5915"/>
                </a:cubicBezTo>
                <a:cubicBezTo>
                  <a:pt x="44804" y="5915"/>
                  <a:pt x="47103" y="4321"/>
                  <a:pt x="49270" y="4321"/>
                </a:cubicBezTo>
                <a:cubicBezTo>
                  <a:pt x="50555" y="4321"/>
                  <a:pt x="51793" y="4881"/>
                  <a:pt x="52930" y="6665"/>
                </a:cubicBezTo>
                <a:cubicBezTo>
                  <a:pt x="53810" y="8817"/>
                  <a:pt x="51570" y="11399"/>
                  <a:pt x="52889" y="13465"/>
                </a:cubicBezTo>
                <a:cubicBezTo>
                  <a:pt x="53616" y="14565"/>
                  <a:pt x="55252" y="14946"/>
                  <a:pt x="55672" y="16197"/>
                </a:cubicBezTo>
                <a:cubicBezTo>
                  <a:pt x="56184" y="17721"/>
                  <a:pt x="54482" y="19372"/>
                  <a:pt x="55058" y="20874"/>
                </a:cubicBezTo>
                <a:cubicBezTo>
                  <a:pt x="55398" y="21761"/>
                  <a:pt x="56446" y="22266"/>
                  <a:pt x="56665" y="23190"/>
                </a:cubicBezTo>
                <a:cubicBezTo>
                  <a:pt x="56695" y="24700"/>
                  <a:pt x="56198" y="26359"/>
                  <a:pt x="57953" y="27187"/>
                </a:cubicBezTo>
                <a:lnTo>
                  <a:pt x="58019" y="1"/>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79" name="Google Shape;79;p3"/>
          <p:cNvGrpSpPr/>
          <p:nvPr/>
        </p:nvGrpSpPr>
        <p:grpSpPr>
          <a:xfrm>
            <a:off x="761003" y="1414148"/>
            <a:ext cx="1097126" cy="1049216"/>
            <a:chOff x="4963976" y="565949"/>
            <a:chExt cx="548563" cy="524608"/>
          </a:xfrm>
        </p:grpSpPr>
        <p:sp>
          <p:nvSpPr>
            <p:cNvPr id="80" name="Google Shape;80;p3"/>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a:off x="4963976" y="565949"/>
              <a:ext cx="548563" cy="524608"/>
              <a:chOff x="3029225" y="4704750"/>
              <a:chExt cx="325750" cy="311525"/>
            </a:xfrm>
          </p:grpSpPr>
          <p:sp>
            <p:nvSpPr>
              <p:cNvPr id="82" name="Google Shape;82;p3"/>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369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896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6"/>
            <a:ext cx="9258300" cy="7310438"/>
          </a:xfrm>
        </p:spPr>
        <p:txBody>
          <a:bodyPr/>
          <a:lstStyle>
            <a:lvl1pPr marL="0" indent="0">
              <a:buNone/>
              <a:defRPr sz="4800"/>
            </a:lvl1pPr>
            <a:lvl2pPr marL="685455" indent="0">
              <a:buNone/>
              <a:defRPr sz="4200"/>
            </a:lvl2pPr>
            <a:lvl3pPr marL="1370918" indent="0">
              <a:buNone/>
              <a:defRPr sz="3600"/>
            </a:lvl3pPr>
            <a:lvl4pPr marL="2056373" indent="0">
              <a:buNone/>
              <a:defRPr sz="3000"/>
            </a:lvl4pPr>
            <a:lvl5pPr marL="2741831" indent="0">
              <a:buNone/>
              <a:defRPr sz="3000"/>
            </a:lvl5pPr>
            <a:lvl6pPr marL="3427289" indent="0">
              <a:buNone/>
              <a:defRPr sz="3000"/>
            </a:lvl6pPr>
            <a:lvl7pPr marL="4112745" indent="0">
              <a:buNone/>
              <a:defRPr sz="3000"/>
            </a:lvl7pPr>
            <a:lvl8pPr marL="4798200" indent="0">
              <a:buNone/>
              <a:defRPr sz="3000"/>
            </a:lvl8pPr>
            <a:lvl9pPr marL="5483655" indent="0">
              <a:buNone/>
              <a:defRPr sz="3000"/>
            </a:lvl9pPr>
          </a:lstStyle>
          <a:p>
            <a:endParaRPr lang="en-US"/>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098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081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67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593" indent="0" algn="ctr">
              <a:buNone/>
              <a:defRPr sz="3000"/>
            </a:lvl2pPr>
            <a:lvl3pPr marL="1371191" indent="0" algn="ctr">
              <a:buNone/>
              <a:defRPr sz="2700"/>
            </a:lvl3pPr>
            <a:lvl4pPr marL="2056784" indent="0" algn="ctr">
              <a:buNone/>
              <a:defRPr sz="2400"/>
            </a:lvl4pPr>
            <a:lvl5pPr marL="2742377" indent="0" algn="ctr">
              <a:buNone/>
              <a:defRPr sz="2400"/>
            </a:lvl5pPr>
            <a:lvl6pPr marL="3427973" indent="0" algn="ctr">
              <a:buNone/>
              <a:defRPr sz="2400"/>
            </a:lvl6pPr>
            <a:lvl7pPr marL="4113567" indent="0" algn="ctr">
              <a:buNone/>
              <a:defRPr sz="2400"/>
            </a:lvl7pPr>
            <a:lvl8pPr marL="4799160" indent="0" algn="ctr">
              <a:buNone/>
              <a:defRPr sz="2400"/>
            </a:lvl8pPr>
            <a:lvl9pPr marL="5484753"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516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683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12"/>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200"/>
            <a:ext cx="15773400" cy="2250281"/>
          </a:xfrm>
        </p:spPr>
        <p:txBody>
          <a:bodyPr/>
          <a:lstStyle>
            <a:lvl1pPr marL="0" indent="0">
              <a:buNone/>
              <a:defRPr sz="3600">
                <a:solidFill>
                  <a:schemeClr val="tx1">
                    <a:tint val="75000"/>
                  </a:schemeClr>
                </a:solidFill>
              </a:defRPr>
            </a:lvl1pPr>
            <a:lvl2pPr marL="685593" indent="0">
              <a:buNone/>
              <a:defRPr sz="3000">
                <a:solidFill>
                  <a:schemeClr val="tx1">
                    <a:tint val="75000"/>
                  </a:schemeClr>
                </a:solidFill>
              </a:defRPr>
            </a:lvl2pPr>
            <a:lvl3pPr marL="1371191" indent="0">
              <a:buNone/>
              <a:defRPr sz="2700">
                <a:solidFill>
                  <a:schemeClr val="tx1">
                    <a:tint val="75000"/>
                  </a:schemeClr>
                </a:solidFill>
              </a:defRPr>
            </a:lvl3pPr>
            <a:lvl4pPr marL="2056784" indent="0">
              <a:buNone/>
              <a:defRPr sz="2400">
                <a:solidFill>
                  <a:schemeClr val="tx1">
                    <a:tint val="75000"/>
                  </a:schemeClr>
                </a:solidFill>
              </a:defRPr>
            </a:lvl4pPr>
            <a:lvl5pPr marL="2742377" indent="0">
              <a:buNone/>
              <a:defRPr sz="2400">
                <a:solidFill>
                  <a:schemeClr val="tx1">
                    <a:tint val="75000"/>
                  </a:schemeClr>
                </a:solidFill>
              </a:defRPr>
            </a:lvl5pPr>
            <a:lvl6pPr marL="3427973" indent="0">
              <a:buNone/>
              <a:defRPr sz="2400">
                <a:solidFill>
                  <a:schemeClr val="tx1">
                    <a:tint val="75000"/>
                  </a:schemeClr>
                </a:solidFill>
              </a:defRPr>
            </a:lvl6pPr>
            <a:lvl7pPr marL="4113567" indent="0">
              <a:buNone/>
              <a:defRPr sz="2400">
                <a:solidFill>
                  <a:schemeClr val="tx1">
                    <a:tint val="75000"/>
                  </a:schemeClr>
                </a:solidFill>
              </a:defRPr>
            </a:lvl7pPr>
            <a:lvl8pPr marL="4799160" indent="0">
              <a:buNone/>
              <a:defRPr sz="2400">
                <a:solidFill>
                  <a:schemeClr val="tx1">
                    <a:tint val="75000"/>
                  </a:schemeClr>
                </a:solidFill>
              </a:defRPr>
            </a:lvl8pPr>
            <a:lvl9pPr marL="5484753"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247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626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3"/>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7" y="2521745"/>
            <a:ext cx="7736681"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4" name="Content Placeholder 3"/>
          <p:cNvSpPr>
            <a:spLocks noGrp="1"/>
          </p:cNvSpPr>
          <p:nvPr>
            <p:ph sz="half" idx="2"/>
          </p:nvPr>
        </p:nvSpPr>
        <p:spPr>
          <a:xfrm>
            <a:off x="1259687"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430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3"/>
        <p:cNvGrpSpPr/>
        <p:nvPr/>
      </p:nvGrpSpPr>
      <p:grpSpPr>
        <a:xfrm>
          <a:off x="0" y="0"/>
          <a:ext cx="0" cy="0"/>
          <a:chOff x="0" y="0"/>
          <a:chExt cx="0" cy="0"/>
        </a:xfrm>
      </p:grpSpPr>
      <p:sp>
        <p:nvSpPr>
          <p:cNvPr id="164" name="Google Shape;164;p8"/>
          <p:cNvSpPr txBox="1">
            <a:spLocks noGrp="1"/>
          </p:cNvSpPr>
          <p:nvPr>
            <p:ph type="title"/>
          </p:nvPr>
        </p:nvSpPr>
        <p:spPr>
          <a:xfrm>
            <a:off x="2776200" y="2614200"/>
            <a:ext cx="12735600" cy="50586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6000"/>
              <a:buNone/>
              <a:defRPr sz="12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286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919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095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3"/>
            <a:ext cx="9258300" cy="7310438"/>
          </a:xfrm>
        </p:spPr>
        <p:txBody>
          <a:bodyPr/>
          <a:lstStyle>
            <a:lvl1pPr marL="0" indent="0">
              <a:buNone/>
              <a:defRPr sz="4800"/>
            </a:lvl1pPr>
            <a:lvl2pPr marL="685593" indent="0">
              <a:buNone/>
              <a:defRPr sz="4200"/>
            </a:lvl2pPr>
            <a:lvl3pPr marL="1371191" indent="0">
              <a:buNone/>
              <a:defRPr sz="3600"/>
            </a:lvl3pPr>
            <a:lvl4pPr marL="2056784" indent="0">
              <a:buNone/>
              <a:defRPr sz="3000"/>
            </a:lvl4pPr>
            <a:lvl5pPr marL="2742377" indent="0">
              <a:buNone/>
              <a:defRPr sz="3000"/>
            </a:lvl5pPr>
            <a:lvl6pPr marL="3427973" indent="0">
              <a:buNone/>
              <a:defRPr sz="3000"/>
            </a:lvl6pPr>
            <a:lvl7pPr marL="4113567" indent="0">
              <a:buNone/>
              <a:defRPr sz="3000"/>
            </a:lvl7pPr>
            <a:lvl8pPr marL="4799160" indent="0">
              <a:buNone/>
              <a:defRPr sz="3000"/>
            </a:lvl8pPr>
            <a:lvl9pPr marL="5484753" indent="0">
              <a:buNone/>
              <a:defRPr sz="3000"/>
            </a:lvl9pPr>
          </a:lstStyle>
          <a:p>
            <a:endParaRPr lang="en-US"/>
          </a:p>
        </p:txBody>
      </p:sp>
      <p:sp>
        <p:nvSpPr>
          <p:cNvPr id="4" name="Text Placeholder 3"/>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659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608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339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61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558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333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879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sp>
        <p:nvSpPr>
          <p:cNvPr id="166" name="Google Shape;166;p9"/>
          <p:cNvSpPr txBox="1">
            <a:spLocks noGrp="1"/>
          </p:cNvSpPr>
          <p:nvPr>
            <p:ph type="title"/>
          </p:nvPr>
        </p:nvSpPr>
        <p:spPr>
          <a:xfrm>
            <a:off x="1440200" y="1069996"/>
            <a:ext cx="15408000" cy="168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3600"/>
              <a:buNone/>
              <a:defRPr sz="9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67" name="Google Shape;167;p9"/>
          <p:cNvSpPr txBox="1">
            <a:spLocks noGrp="1"/>
          </p:cNvSpPr>
          <p:nvPr>
            <p:ph type="subTitle" idx="1"/>
          </p:nvPr>
        </p:nvSpPr>
        <p:spPr>
          <a:xfrm>
            <a:off x="4483100" y="4414650"/>
            <a:ext cx="9322200" cy="3363600"/>
          </a:xfrm>
          <a:prstGeom prst="rect">
            <a:avLst/>
          </a:prstGeom>
        </p:spPr>
        <p:txBody>
          <a:bodyPr spcFirstLastPara="1" wrap="square" lIns="182850" tIns="182850" rIns="182850" bIns="182850"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444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803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152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437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804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197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585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3"/>
        <p:cNvGrpSpPr/>
        <p:nvPr/>
      </p:nvGrpSpPr>
      <p:grpSpPr>
        <a:xfrm>
          <a:off x="0" y="0"/>
          <a:ext cx="0" cy="0"/>
          <a:chOff x="0" y="0"/>
          <a:chExt cx="0" cy="0"/>
        </a:xfrm>
      </p:grpSpPr>
      <p:sp>
        <p:nvSpPr>
          <p:cNvPr id="174" name="Google Shape;174;p11"/>
          <p:cNvSpPr txBox="1">
            <a:spLocks noGrp="1"/>
          </p:cNvSpPr>
          <p:nvPr>
            <p:ph type="title" hasCustomPrompt="1"/>
          </p:nvPr>
        </p:nvSpPr>
        <p:spPr>
          <a:xfrm>
            <a:off x="2568000" y="3116950"/>
            <a:ext cx="13152000" cy="3022200"/>
          </a:xfrm>
          <a:prstGeom prst="rect">
            <a:avLst/>
          </a:prstGeom>
        </p:spPr>
        <p:txBody>
          <a:bodyPr spcFirstLastPara="1" wrap="square" lIns="182850" tIns="182850" rIns="182850" bIns="182850" anchor="b" anchorCtr="0">
            <a:noAutofit/>
          </a:bodyPr>
          <a:lstStyle>
            <a:lvl1pPr lvl="0" algn="ctr">
              <a:spcBef>
                <a:spcPts val="0"/>
              </a:spcBef>
              <a:spcAft>
                <a:spcPts val="0"/>
              </a:spcAft>
              <a:buSzPts val="9600"/>
              <a:buNone/>
              <a:defRPr sz="192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75" name="Google Shape;175;p11"/>
          <p:cNvSpPr txBox="1">
            <a:spLocks noGrp="1"/>
          </p:cNvSpPr>
          <p:nvPr>
            <p:ph type="subTitle" idx="1"/>
          </p:nvPr>
        </p:nvSpPr>
        <p:spPr>
          <a:xfrm>
            <a:off x="2568000" y="6139250"/>
            <a:ext cx="13152000" cy="1426800"/>
          </a:xfrm>
          <a:prstGeom prst="rect">
            <a:avLst/>
          </a:prstGeom>
        </p:spPr>
        <p:txBody>
          <a:bodyPr spcFirstLastPara="1" wrap="square" lIns="182850" tIns="182850" rIns="182850" bIns="18285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47"/>
        <p:cNvGrpSpPr/>
        <p:nvPr/>
      </p:nvGrpSpPr>
      <p:grpSpPr>
        <a:xfrm>
          <a:off x="0" y="0"/>
          <a:ext cx="0" cy="0"/>
          <a:chOff x="0" y="0"/>
          <a:chExt cx="0" cy="0"/>
        </a:xfrm>
      </p:grpSpPr>
      <p:sp>
        <p:nvSpPr>
          <p:cNvPr id="248" name="Google Shape;248;p14"/>
          <p:cNvSpPr txBox="1">
            <a:spLocks noGrp="1"/>
          </p:cNvSpPr>
          <p:nvPr>
            <p:ph type="title"/>
          </p:nvPr>
        </p:nvSpPr>
        <p:spPr>
          <a:xfrm>
            <a:off x="4309800" y="6273900"/>
            <a:ext cx="9668400" cy="10638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249" name="Google Shape;249;p14"/>
          <p:cNvSpPr txBox="1">
            <a:spLocks noGrp="1"/>
          </p:cNvSpPr>
          <p:nvPr>
            <p:ph type="subTitle" idx="1"/>
          </p:nvPr>
        </p:nvSpPr>
        <p:spPr>
          <a:xfrm>
            <a:off x="2547300" y="2644480"/>
            <a:ext cx="13193400" cy="36294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
        <p:nvSpPr>
          <p:cNvPr id="250" name="Google Shape;250;p14"/>
          <p:cNvSpPr/>
          <p:nvPr/>
        </p:nvSpPr>
        <p:spPr>
          <a:xfrm>
            <a:off x="16224800" y="-1315467"/>
            <a:ext cx="4126400" cy="9715500"/>
          </a:xfrm>
          <a:custGeom>
            <a:avLst/>
            <a:gdLst/>
            <a:ahLst/>
            <a:cxnLst/>
            <a:rect l="l" t="t" r="r" b="b"/>
            <a:pathLst>
              <a:path w="82528" h="194310" extrusionOk="0">
                <a:moveTo>
                  <a:pt x="82528" y="0"/>
                </a:moveTo>
                <a:cubicBezTo>
                  <a:pt x="70997" y="0"/>
                  <a:pt x="59545" y="2311"/>
                  <a:pt x="48238" y="4572"/>
                </a:cubicBezTo>
                <a:cubicBezTo>
                  <a:pt x="36343" y="6951"/>
                  <a:pt x="22816" y="8487"/>
                  <a:pt x="13948" y="16764"/>
                </a:cubicBezTo>
                <a:cubicBezTo>
                  <a:pt x="8216" y="22114"/>
                  <a:pt x="5205" y="30346"/>
                  <a:pt x="4042" y="38100"/>
                </a:cubicBezTo>
                <a:cubicBezTo>
                  <a:pt x="3056" y="44674"/>
                  <a:pt x="1911" y="52943"/>
                  <a:pt x="6328" y="57912"/>
                </a:cubicBezTo>
                <a:cubicBezTo>
                  <a:pt x="15560" y="68298"/>
                  <a:pt x="31467" y="70352"/>
                  <a:pt x="42142" y="79248"/>
                </a:cubicBezTo>
                <a:cubicBezTo>
                  <a:pt x="47264" y="83516"/>
                  <a:pt x="48238" y="91631"/>
                  <a:pt x="48238" y="98298"/>
                </a:cubicBezTo>
                <a:cubicBezTo>
                  <a:pt x="48238" y="110333"/>
                  <a:pt x="30840" y="114934"/>
                  <a:pt x="22330" y="123444"/>
                </a:cubicBezTo>
                <a:cubicBezTo>
                  <a:pt x="11163" y="134611"/>
                  <a:pt x="1803" y="149639"/>
                  <a:pt x="232" y="165354"/>
                </a:cubicBezTo>
                <a:cubicBezTo>
                  <a:pt x="-1627" y="183949"/>
                  <a:pt x="29550" y="194310"/>
                  <a:pt x="48238" y="194310"/>
                </a:cubicBezTo>
              </a:path>
            </a:pathLst>
          </a:custGeom>
          <a:noFill/>
          <a:ln w="19050" cap="flat" cmpd="sng">
            <a:solidFill>
              <a:schemeClr val="accent2"/>
            </a:solidFill>
            <a:prstDash val="dash"/>
            <a:round/>
            <a:headEnd type="none" w="med" len="med"/>
            <a:tailEnd type="none" w="med" len="med"/>
          </a:ln>
        </p:spPr>
      </p:sp>
      <p:sp>
        <p:nvSpPr>
          <p:cNvPr id="251" name="Google Shape;251;p14"/>
          <p:cNvSpPr/>
          <p:nvPr/>
        </p:nvSpPr>
        <p:spPr>
          <a:xfrm>
            <a:off x="-2889853" y="7953825"/>
            <a:ext cx="8540450" cy="4666350"/>
          </a:xfrm>
          <a:custGeom>
            <a:avLst/>
            <a:gdLst/>
            <a:ahLst/>
            <a:cxnLst/>
            <a:rect l="l" t="t" r="r" b="b"/>
            <a:pathLst>
              <a:path w="170809" h="93327" extrusionOk="0">
                <a:moveTo>
                  <a:pt x="0" y="44559"/>
                </a:moveTo>
                <a:cubicBezTo>
                  <a:pt x="4205" y="31943"/>
                  <a:pt x="22315" y="29330"/>
                  <a:pt x="35052" y="25509"/>
                </a:cubicBezTo>
                <a:cubicBezTo>
                  <a:pt x="46613" y="22041"/>
                  <a:pt x="59416" y="16358"/>
                  <a:pt x="70866" y="20175"/>
                </a:cubicBezTo>
                <a:cubicBezTo>
                  <a:pt x="82415" y="24025"/>
                  <a:pt x="92510" y="37294"/>
                  <a:pt x="104394" y="34653"/>
                </a:cubicBezTo>
                <a:cubicBezTo>
                  <a:pt x="113741" y="32576"/>
                  <a:pt x="118090" y="17066"/>
                  <a:pt x="115062" y="7983"/>
                </a:cubicBezTo>
                <a:cubicBezTo>
                  <a:pt x="113257" y="2568"/>
                  <a:pt x="102226" y="-2862"/>
                  <a:pt x="99060" y="1887"/>
                </a:cubicBezTo>
                <a:cubicBezTo>
                  <a:pt x="94945" y="8059"/>
                  <a:pt x="109269" y="14383"/>
                  <a:pt x="116586" y="15603"/>
                </a:cubicBezTo>
                <a:cubicBezTo>
                  <a:pt x="131902" y="18156"/>
                  <a:pt x="151279" y="8546"/>
                  <a:pt x="163068" y="18651"/>
                </a:cubicBezTo>
                <a:cubicBezTo>
                  <a:pt x="171632" y="25992"/>
                  <a:pt x="172684" y="42090"/>
                  <a:pt x="167640" y="52179"/>
                </a:cubicBezTo>
                <a:cubicBezTo>
                  <a:pt x="158386" y="70687"/>
                  <a:pt x="139666" y="84073"/>
                  <a:pt x="121158" y="93327"/>
                </a:cubicBezTo>
              </a:path>
            </a:pathLst>
          </a:custGeom>
          <a:noFill/>
          <a:ln w="19050" cap="flat" cmpd="sng">
            <a:solidFill>
              <a:schemeClr val="accent2"/>
            </a:solidFill>
            <a:prstDash val="dash"/>
            <a:round/>
            <a:headEnd type="none" w="med" len="med"/>
            <a:tailEnd type="none" w="med" len="med"/>
          </a:ln>
        </p:spPr>
      </p:sp>
      <p:sp>
        <p:nvSpPr>
          <p:cNvPr id="252" name="Google Shape;252;p14"/>
          <p:cNvSpPr/>
          <p:nvPr/>
        </p:nvSpPr>
        <p:spPr>
          <a:xfrm>
            <a:off x="-2889853" y="-3175000"/>
            <a:ext cx="13926150" cy="8229600"/>
          </a:xfrm>
          <a:custGeom>
            <a:avLst/>
            <a:gdLst/>
            <a:ahLst/>
            <a:cxnLst/>
            <a:rect l="l" t="t" r="r" b="b"/>
            <a:pathLst>
              <a:path w="278523" h="164592" extrusionOk="0">
                <a:moveTo>
                  <a:pt x="1155" y="164592"/>
                </a:moveTo>
                <a:cubicBezTo>
                  <a:pt x="1155" y="154432"/>
                  <a:pt x="-1309" y="143969"/>
                  <a:pt x="1155" y="134112"/>
                </a:cubicBezTo>
                <a:cubicBezTo>
                  <a:pt x="3719" y="123857"/>
                  <a:pt x="12634" y="116290"/>
                  <a:pt x="19443" y="108204"/>
                </a:cubicBezTo>
                <a:cubicBezTo>
                  <a:pt x="25477" y="101039"/>
                  <a:pt x="31807" y="92608"/>
                  <a:pt x="40779" y="89916"/>
                </a:cubicBezTo>
                <a:cubicBezTo>
                  <a:pt x="45894" y="88382"/>
                  <a:pt x="51463" y="88671"/>
                  <a:pt x="56781" y="89154"/>
                </a:cubicBezTo>
                <a:cubicBezTo>
                  <a:pt x="69788" y="90336"/>
                  <a:pt x="74228" y="117172"/>
                  <a:pt x="65925" y="127254"/>
                </a:cubicBezTo>
                <a:cubicBezTo>
                  <a:pt x="60433" y="133923"/>
                  <a:pt x="44213" y="135568"/>
                  <a:pt x="40017" y="128016"/>
                </a:cubicBezTo>
                <a:cubicBezTo>
                  <a:pt x="38491" y="125270"/>
                  <a:pt x="36564" y="121789"/>
                  <a:pt x="37731" y="118872"/>
                </a:cubicBezTo>
                <a:cubicBezTo>
                  <a:pt x="39072" y="115520"/>
                  <a:pt x="42795" y="113436"/>
                  <a:pt x="46113" y="112014"/>
                </a:cubicBezTo>
                <a:cubicBezTo>
                  <a:pt x="56369" y="107618"/>
                  <a:pt x="68431" y="109074"/>
                  <a:pt x="78879" y="105156"/>
                </a:cubicBezTo>
                <a:cubicBezTo>
                  <a:pt x="90024" y="100977"/>
                  <a:pt x="100988" y="92942"/>
                  <a:pt x="106311" y="82296"/>
                </a:cubicBezTo>
                <a:cubicBezTo>
                  <a:pt x="111056" y="72806"/>
                  <a:pt x="115762" y="61120"/>
                  <a:pt x="112407" y="51054"/>
                </a:cubicBezTo>
                <a:cubicBezTo>
                  <a:pt x="111378" y="47968"/>
                  <a:pt x="107696" y="46413"/>
                  <a:pt x="104787" y="44958"/>
                </a:cubicBezTo>
                <a:cubicBezTo>
                  <a:pt x="95688" y="40409"/>
                  <a:pt x="82251" y="40127"/>
                  <a:pt x="74307" y="46482"/>
                </a:cubicBezTo>
                <a:cubicBezTo>
                  <a:pt x="68501" y="51127"/>
                  <a:pt x="68330" y="61745"/>
                  <a:pt x="71259" y="68580"/>
                </a:cubicBezTo>
                <a:cubicBezTo>
                  <a:pt x="77716" y="83647"/>
                  <a:pt x="103096" y="81943"/>
                  <a:pt x="119265" y="79248"/>
                </a:cubicBezTo>
                <a:cubicBezTo>
                  <a:pt x="136186" y="76428"/>
                  <a:pt x="147964" y="57754"/>
                  <a:pt x="164985" y="55626"/>
                </a:cubicBezTo>
                <a:cubicBezTo>
                  <a:pt x="177839" y="54019"/>
                  <a:pt x="191503" y="63551"/>
                  <a:pt x="199275" y="73914"/>
                </a:cubicBezTo>
                <a:cubicBezTo>
                  <a:pt x="205744" y="82540"/>
                  <a:pt x="212437" y="98627"/>
                  <a:pt x="222897" y="96012"/>
                </a:cubicBezTo>
                <a:cubicBezTo>
                  <a:pt x="258780" y="87041"/>
                  <a:pt x="275686" y="36878"/>
                  <a:pt x="278523" y="0"/>
                </a:cubicBezTo>
              </a:path>
            </a:pathLst>
          </a:custGeom>
          <a:noFill/>
          <a:ln w="19050" cap="flat" cmpd="sng">
            <a:solidFill>
              <a:schemeClr val="accent2"/>
            </a:solidFill>
            <a:prstDash val="dash"/>
            <a:round/>
            <a:headEnd type="none" w="med" len="med"/>
            <a:tailEnd type="none" w="med" len="med"/>
          </a:ln>
        </p:spPr>
      </p:sp>
      <p:sp>
        <p:nvSpPr>
          <p:cNvPr id="253" name="Google Shape;253;p14"/>
          <p:cNvSpPr/>
          <p:nvPr/>
        </p:nvSpPr>
        <p:spPr>
          <a:xfrm rot="10800000">
            <a:off x="-193" y="2450083"/>
            <a:ext cx="18288194" cy="8627160"/>
          </a:xfrm>
          <a:custGeom>
            <a:avLst/>
            <a:gdLst/>
            <a:ahLst/>
            <a:cxnLst/>
            <a:rect l="l" t="t" r="r" b="b"/>
            <a:pathLst>
              <a:path w="58020" h="27370" extrusionOk="0">
                <a:moveTo>
                  <a:pt x="1" y="1"/>
                </a:moveTo>
                <a:lnTo>
                  <a:pt x="1" y="27369"/>
                </a:lnTo>
                <a:cubicBezTo>
                  <a:pt x="1148" y="27261"/>
                  <a:pt x="2087" y="26106"/>
                  <a:pt x="1960" y="24961"/>
                </a:cubicBezTo>
                <a:cubicBezTo>
                  <a:pt x="1284" y="22881"/>
                  <a:pt x="1510" y="22186"/>
                  <a:pt x="3410" y="21054"/>
                </a:cubicBezTo>
                <a:cubicBezTo>
                  <a:pt x="5184" y="19784"/>
                  <a:pt x="6724" y="16964"/>
                  <a:pt x="5343" y="14950"/>
                </a:cubicBezTo>
                <a:cubicBezTo>
                  <a:pt x="4886" y="14363"/>
                  <a:pt x="4171" y="14036"/>
                  <a:pt x="3644" y="13511"/>
                </a:cubicBezTo>
                <a:cubicBezTo>
                  <a:pt x="1299" y="11045"/>
                  <a:pt x="3793" y="7222"/>
                  <a:pt x="6854" y="7035"/>
                </a:cubicBezTo>
                <a:cubicBezTo>
                  <a:pt x="7207" y="6987"/>
                  <a:pt x="7561" y="6971"/>
                  <a:pt x="7916" y="6971"/>
                </a:cubicBezTo>
                <a:cubicBezTo>
                  <a:pt x="8707" y="6971"/>
                  <a:pt x="9502" y="7052"/>
                  <a:pt x="10295" y="7052"/>
                </a:cubicBezTo>
                <a:cubicBezTo>
                  <a:pt x="10364" y="7052"/>
                  <a:pt x="10433" y="7052"/>
                  <a:pt x="10502" y="7050"/>
                </a:cubicBezTo>
                <a:cubicBezTo>
                  <a:pt x="10537" y="7051"/>
                  <a:pt x="10571" y="7051"/>
                  <a:pt x="10605" y="7051"/>
                </a:cubicBezTo>
                <a:cubicBezTo>
                  <a:pt x="15234" y="7051"/>
                  <a:pt x="13733" y="2670"/>
                  <a:pt x="17286" y="2670"/>
                </a:cubicBezTo>
                <a:cubicBezTo>
                  <a:pt x="17873" y="2670"/>
                  <a:pt x="18599" y="2790"/>
                  <a:pt x="19512" y="3069"/>
                </a:cubicBezTo>
                <a:cubicBezTo>
                  <a:pt x="20811" y="3316"/>
                  <a:pt x="22408" y="4210"/>
                  <a:pt x="23711" y="4210"/>
                </a:cubicBezTo>
                <a:cubicBezTo>
                  <a:pt x="24212" y="4210"/>
                  <a:pt x="24669" y="4078"/>
                  <a:pt x="25049" y="3727"/>
                </a:cubicBezTo>
                <a:cubicBezTo>
                  <a:pt x="25673" y="3149"/>
                  <a:pt x="26266" y="2796"/>
                  <a:pt x="26797" y="2590"/>
                </a:cubicBezTo>
                <a:cubicBezTo>
                  <a:pt x="27127" y="2462"/>
                  <a:pt x="27472" y="2400"/>
                  <a:pt x="27814" y="2400"/>
                </a:cubicBezTo>
                <a:cubicBezTo>
                  <a:pt x="28534" y="2400"/>
                  <a:pt x="29244" y="2674"/>
                  <a:pt x="29782" y="3187"/>
                </a:cubicBezTo>
                <a:cubicBezTo>
                  <a:pt x="29876" y="3277"/>
                  <a:pt x="29985" y="3394"/>
                  <a:pt x="30136" y="3592"/>
                </a:cubicBezTo>
                <a:cubicBezTo>
                  <a:pt x="30615" y="4043"/>
                  <a:pt x="31137" y="4208"/>
                  <a:pt x="31687" y="4208"/>
                </a:cubicBezTo>
                <a:cubicBezTo>
                  <a:pt x="33172" y="4208"/>
                  <a:pt x="34859" y="3007"/>
                  <a:pt x="36435" y="3007"/>
                </a:cubicBezTo>
                <a:cubicBezTo>
                  <a:pt x="36775" y="3007"/>
                  <a:pt x="37110" y="3063"/>
                  <a:pt x="37437" y="3199"/>
                </a:cubicBezTo>
                <a:cubicBezTo>
                  <a:pt x="39122" y="3690"/>
                  <a:pt x="40234" y="5435"/>
                  <a:pt x="41938" y="5855"/>
                </a:cubicBezTo>
                <a:cubicBezTo>
                  <a:pt x="42170" y="5896"/>
                  <a:pt x="42403" y="5915"/>
                  <a:pt x="42638" y="5915"/>
                </a:cubicBezTo>
                <a:cubicBezTo>
                  <a:pt x="44804" y="5915"/>
                  <a:pt x="47103" y="4321"/>
                  <a:pt x="49270" y="4321"/>
                </a:cubicBezTo>
                <a:cubicBezTo>
                  <a:pt x="50555" y="4321"/>
                  <a:pt x="51793" y="4881"/>
                  <a:pt x="52930" y="6665"/>
                </a:cubicBezTo>
                <a:cubicBezTo>
                  <a:pt x="53810" y="8817"/>
                  <a:pt x="51570" y="11399"/>
                  <a:pt x="52889" y="13465"/>
                </a:cubicBezTo>
                <a:cubicBezTo>
                  <a:pt x="53616" y="14565"/>
                  <a:pt x="55252" y="14946"/>
                  <a:pt x="55672" y="16197"/>
                </a:cubicBezTo>
                <a:cubicBezTo>
                  <a:pt x="56184" y="17721"/>
                  <a:pt x="54482" y="19372"/>
                  <a:pt x="55058" y="20874"/>
                </a:cubicBezTo>
                <a:cubicBezTo>
                  <a:pt x="55398" y="21761"/>
                  <a:pt x="56446" y="22266"/>
                  <a:pt x="56665" y="23190"/>
                </a:cubicBezTo>
                <a:cubicBezTo>
                  <a:pt x="56695" y="24700"/>
                  <a:pt x="56198" y="26359"/>
                  <a:pt x="57953" y="27187"/>
                </a:cubicBezTo>
                <a:lnTo>
                  <a:pt x="58019" y="1"/>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66"/>
        <p:cNvGrpSpPr/>
        <p:nvPr/>
      </p:nvGrpSpPr>
      <p:grpSpPr>
        <a:xfrm>
          <a:off x="0" y="0"/>
          <a:ext cx="0" cy="0"/>
          <a:chOff x="0" y="0"/>
          <a:chExt cx="0" cy="0"/>
        </a:xfrm>
      </p:grpSpPr>
      <p:sp>
        <p:nvSpPr>
          <p:cNvPr id="267" name="Google Shape;267;p17"/>
          <p:cNvSpPr txBox="1">
            <a:spLocks noGrp="1"/>
          </p:cNvSpPr>
          <p:nvPr>
            <p:ph type="subTitle" idx="1"/>
          </p:nvPr>
        </p:nvSpPr>
        <p:spPr>
          <a:xfrm>
            <a:off x="1440000" y="2621250"/>
            <a:ext cx="7183800" cy="6597000"/>
          </a:xfrm>
          <a:prstGeom prst="rect">
            <a:avLst/>
          </a:prstGeom>
        </p:spPr>
        <p:txBody>
          <a:bodyPr spcFirstLastPara="1" wrap="square" lIns="182850" tIns="182850" rIns="182850" bIns="182850"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17"/>
          <p:cNvSpPr txBox="1">
            <a:spLocks noGrp="1"/>
          </p:cNvSpPr>
          <p:nvPr>
            <p:ph type="subTitle" idx="2"/>
          </p:nvPr>
        </p:nvSpPr>
        <p:spPr>
          <a:xfrm>
            <a:off x="9672600" y="2621250"/>
            <a:ext cx="7183800" cy="6597000"/>
          </a:xfrm>
          <a:prstGeom prst="rect">
            <a:avLst/>
          </a:prstGeom>
        </p:spPr>
        <p:txBody>
          <a:bodyPr spcFirstLastPara="1" wrap="square" lIns="182850" tIns="182850" rIns="182850" bIns="182850"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7"/>
          <p:cNvSpPr txBox="1">
            <a:spLocks noGrp="1"/>
          </p:cNvSpPr>
          <p:nvPr>
            <p:ph type="title"/>
          </p:nvPr>
        </p:nvSpPr>
        <p:spPr>
          <a:xfrm>
            <a:off x="1440000" y="107000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0" name="Google Shape;270;p17"/>
          <p:cNvSpPr/>
          <p:nvPr/>
        </p:nvSpPr>
        <p:spPr>
          <a:xfrm>
            <a:off x="12716733" y="-685799"/>
            <a:ext cx="7895350" cy="11282850"/>
          </a:xfrm>
          <a:custGeom>
            <a:avLst/>
            <a:gdLst/>
            <a:ahLst/>
            <a:cxnLst/>
            <a:rect l="l" t="t" r="r" b="b"/>
            <a:pathLst>
              <a:path w="157907" h="225657" extrusionOk="0">
                <a:moveTo>
                  <a:pt x="935" y="0"/>
                </a:moveTo>
                <a:cubicBezTo>
                  <a:pt x="8" y="5563"/>
                  <a:pt x="-952" y="12970"/>
                  <a:pt x="3221" y="16764"/>
                </a:cubicBezTo>
                <a:cubicBezTo>
                  <a:pt x="9969" y="22898"/>
                  <a:pt x="20792" y="22253"/>
                  <a:pt x="29891" y="22860"/>
                </a:cubicBezTo>
                <a:cubicBezTo>
                  <a:pt x="38794" y="23454"/>
                  <a:pt x="47949" y="22907"/>
                  <a:pt x="56561" y="20574"/>
                </a:cubicBezTo>
                <a:cubicBezTo>
                  <a:pt x="67873" y="17510"/>
                  <a:pt x="76067" y="7163"/>
                  <a:pt x="87041" y="3048"/>
                </a:cubicBezTo>
                <a:cubicBezTo>
                  <a:pt x="94788" y="143"/>
                  <a:pt x="108047" y="2819"/>
                  <a:pt x="110663" y="10668"/>
                </a:cubicBezTo>
                <a:cubicBezTo>
                  <a:pt x="112673" y="16697"/>
                  <a:pt x="113785" y="23817"/>
                  <a:pt x="111425" y="29718"/>
                </a:cubicBezTo>
                <a:cubicBezTo>
                  <a:pt x="108017" y="38237"/>
                  <a:pt x="100710" y="45111"/>
                  <a:pt x="93137" y="50292"/>
                </a:cubicBezTo>
                <a:cubicBezTo>
                  <a:pt x="89105" y="53051"/>
                  <a:pt x="82724" y="55288"/>
                  <a:pt x="78659" y="52578"/>
                </a:cubicBezTo>
                <a:cubicBezTo>
                  <a:pt x="76453" y="51107"/>
                  <a:pt x="75534" y="47474"/>
                  <a:pt x="76373" y="44958"/>
                </a:cubicBezTo>
                <a:cubicBezTo>
                  <a:pt x="77353" y="42017"/>
                  <a:pt x="82273" y="47712"/>
                  <a:pt x="83993" y="50292"/>
                </a:cubicBezTo>
                <a:cubicBezTo>
                  <a:pt x="88792" y="57490"/>
                  <a:pt x="92439" y="67727"/>
                  <a:pt x="100757" y="70104"/>
                </a:cubicBezTo>
                <a:cubicBezTo>
                  <a:pt x="103455" y="70875"/>
                  <a:pt x="107456" y="71586"/>
                  <a:pt x="109139" y="69342"/>
                </a:cubicBezTo>
                <a:cubicBezTo>
                  <a:pt x="110115" y="68041"/>
                  <a:pt x="107634" y="65018"/>
                  <a:pt x="106091" y="65532"/>
                </a:cubicBezTo>
                <a:cubicBezTo>
                  <a:pt x="97937" y="68250"/>
                  <a:pt x="96023" y="81488"/>
                  <a:pt x="97709" y="89916"/>
                </a:cubicBezTo>
                <a:cubicBezTo>
                  <a:pt x="98705" y="94897"/>
                  <a:pt x="106044" y="95754"/>
                  <a:pt x="109901" y="99060"/>
                </a:cubicBezTo>
                <a:cubicBezTo>
                  <a:pt x="115427" y="103796"/>
                  <a:pt x="119070" y="110988"/>
                  <a:pt x="120569" y="118110"/>
                </a:cubicBezTo>
                <a:cubicBezTo>
                  <a:pt x="122009" y="124949"/>
                  <a:pt x="117904" y="132331"/>
                  <a:pt x="113711" y="137922"/>
                </a:cubicBezTo>
                <a:cubicBezTo>
                  <a:pt x="107705" y="145930"/>
                  <a:pt x="95067" y="147248"/>
                  <a:pt x="89327" y="155448"/>
                </a:cubicBezTo>
                <a:cubicBezTo>
                  <a:pt x="82070" y="165815"/>
                  <a:pt x="81032" y="180214"/>
                  <a:pt x="82469" y="192786"/>
                </a:cubicBezTo>
                <a:cubicBezTo>
                  <a:pt x="83398" y="200913"/>
                  <a:pt x="86386" y="210265"/>
                  <a:pt x="93137" y="214884"/>
                </a:cubicBezTo>
                <a:cubicBezTo>
                  <a:pt x="111195" y="227240"/>
                  <a:pt x="136026" y="225552"/>
                  <a:pt x="157907" y="225552"/>
                </a:cubicBezTo>
              </a:path>
            </a:pathLst>
          </a:custGeom>
          <a:noFill/>
          <a:ln w="19050" cap="flat" cmpd="sng">
            <a:solidFill>
              <a:schemeClr val="accent2"/>
            </a:solidFill>
            <a:prstDash val="dash"/>
            <a:round/>
            <a:headEnd type="none" w="med" len="med"/>
            <a:tailEnd type="none" w="med" len="med"/>
          </a:ln>
        </p:spPr>
      </p:sp>
      <p:sp>
        <p:nvSpPr>
          <p:cNvPr id="271" name="Google Shape;271;p17"/>
          <p:cNvSpPr/>
          <p:nvPr/>
        </p:nvSpPr>
        <p:spPr>
          <a:xfrm>
            <a:off x="-882555" y="-38100"/>
            <a:ext cx="3282850" cy="10759700"/>
          </a:xfrm>
          <a:custGeom>
            <a:avLst/>
            <a:gdLst/>
            <a:ahLst/>
            <a:cxnLst/>
            <a:rect l="l" t="t" r="r" b="b"/>
            <a:pathLst>
              <a:path w="65657" h="215194" extrusionOk="0">
                <a:moveTo>
                  <a:pt x="21461" y="0"/>
                </a:moveTo>
                <a:cubicBezTo>
                  <a:pt x="4722" y="8370"/>
                  <a:pt x="-4435" y="36601"/>
                  <a:pt x="3935" y="53340"/>
                </a:cubicBezTo>
                <a:cubicBezTo>
                  <a:pt x="9440" y="64351"/>
                  <a:pt x="28768" y="74937"/>
                  <a:pt x="38225" y="67056"/>
                </a:cubicBezTo>
                <a:cubicBezTo>
                  <a:pt x="39412" y="66067"/>
                  <a:pt x="38845" y="63175"/>
                  <a:pt x="37463" y="62484"/>
                </a:cubicBezTo>
                <a:cubicBezTo>
                  <a:pt x="30247" y="58876"/>
                  <a:pt x="27174" y="75833"/>
                  <a:pt x="26033" y="83820"/>
                </a:cubicBezTo>
                <a:cubicBezTo>
                  <a:pt x="23313" y="102857"/>
                  <a:pt x="28857" y="128195"/>
                  <a:pt x="13841" y="140208"/>
                </a:cubicBezTo>
                <a:cubicBezTo>
                  <a:pt x="11036" y="142452"/>
                  <a:pt x="6047" y="143887"/>
                  <a:pt x="3173" y="141732"/>
                </a:cubicBezTo>
                <a:cubicBezTo>
                  <a:pt x="-1138" y="138499"/>
                  <a:pt x="125" y="131064"/>
                  <a:pt x="887" y="125730"/>
                </a:cubicBezTo>
                <a:cubicBezTo>
                  <a:pt x="1979" y="118083"/>
                  <a:pt x="16434" y="109197"/>
                  <a:pt x="21461" y="115062"/>
                </a:cubicBezTo>
                <a:cubicBezTo>
                  <a:pt x="41742" y="138723"/>
                  <a:pt x="20717" y="178739"/>
                  <a:pt x="31367" y="208026"/>
                </a:cubicBezTo>
                <a:cubicBezTo>
                  <a:pt x="35282" y="218792"/>
                  <a:pt x="55411" y="215435"/>
                  <a:pt x="65657" y="210312"/>
                </a:cubicBezTo>
              </a:path>
            </a:pathLst>
          </a:custGeom>
          <a:noFill/>
          <a:ln w="19050" cap="flat" cmpd="sng">
            <a:solidFill>
              <a:schemeClr val="accent2"/>
            </a:solidFill>
            <a:prstDash val="dash"/>
            <a:round/>
            <a:headEnd type="none" w="med" len="med"/>
            <a:tailEnd type="none" w="med" len="med"/>
          </a:ln>
        </p:spPr>
      </p:sp>
      <p:sp>
        <p:nvSpPr>
          <p:cNvPr id="272" name="Google Shape;272;p17"/>
          <p:cNvSpPr/>
          <p:nvPr/>
        </p:nvSpPr>
        <p:spPr>
          <a:xfrm>
            <a:off x="12039600" y="7587251"/>
            <a:ext cx="6248368" cy="2699750"/>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73" name="Google Shape;273;p17"/>
          <p:cNvSpPr/>
          <p:nvPr/>
        </p:nvSpPr>
        <p:spPr>
          <a:xfrm rot="10800000" flipH="1">
            <a:off x="22" y="-10580"/>
            <a:ext cx="4103560" cy="2161164"/>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74" name="Google Shape;274;p17"/>
          <p:cNvGrpSpPr/>
          <p:nvPr/>
        </p:nvGrpSpPr>
        <p:grpSpPr>
          <a:xfrm>
            <a:off x="16857804" y="8660333"/>
            <a:ext cx="1171104" cy="1113322"/>
            <a:chOff x="2217588" y="3496513"/>
            <a:chExt cx="380525" cy="361750"/>
          </a:xfrm>
        </p:grpSpPr>
        <p:sp>
          <p:nvSpPr>
            <p:cNvPr id="275" name="Google Shape;275;p17"/>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 name="Google Shape;276;p17"/>
            <p:cNvGrpSpPr/>
            <p:nvPr/>
          </p:nvGrpSpPr>
          <p:grpSpPr>
            <a:xfrm>
              <a:off x="2217588" y="3496513"/>
              <a:ext cx="380525" cy="361750"/>
              <a:chOff x="2574375" y="3211025"/>
              <a:chExt cx="380525" cy="361750"/>
            </a:xfrm>
          </p:grpSpPr>
          <p:sp>
            <p:nvSpPr>
              <p:cNvPr id="277" name="Google Shape;277;p17"/>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8" name="Google Shape;308;p17"/>
          <p:cNvGrpSpPr/>
          <p:nvPr/>
        </p:nvGrpSpPr>
        <p:grpSpPr>
          <a:xfrm>
            <a:off x="-18" y="915171"/>
            <a:ext cx="1298440" cy="1455090"/>
            <a:chOff x="2603238" y="3238400"/>
            <a:chExt cx="421900" cy="472800"/>
          </a:xfrm>
        </p:grpSpPr>
        <p:sp>
          <p:nvSpPr>
            <p:cNvPr id="309" name="Google Shape;309;p17"/>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17"/>
            <p:cNvGrpSpPr/>
            <p:nvPr/>
          </p:nvGrpSpPr>
          <p:grpSpPr>
            <a:xfrm>
              <a:off x="2603250" y="3238400"/>
              <a:ext cx="421875" cy="472800"/>
              <a:chOff x="3824550" y="4581400"/>
              <a:chExt cx="421875" cy="472800"/>
            </a:xfrm>
          </p:grpSpPr>
          <p:sp>
            <p:nvSpPr>
              <p:cNvPr id="311" name="Google Shape;311;p17"/>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7"/>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7"/>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7"/>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7"/>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7"/>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17"/>
          <p:cNvGrpSpPr/>
          <p:nvPr/>
        </p:nvGrpSpPr>
        <p:grpSpPr>
          <a:xfrm flipH="1">
            <a:off x="17269000" y="2215377"/>
            <a:ext cx="1019000" cy="1333750"/>
            <a:chOff x="7438275" y="2843100"/>
            <a:chExt cx="509500" cy="666875"/>
          </a:xfrm>
        </p:grpSpPr>
        <p:sp>
          <p:nvSpPr>
            <p:cNvPr id="327" name="Google Shape;327;p17"/>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17"/>
            <p:cNvGrpSpPr/>
            <p:nvPr/>
          </p:nvGrpSpPr>
          <p:grpSpPr>
            <a:xfrm>
              <a:off x="7438275" y="2843100"/>
              <a:ext cx="509500" cy="666875"/>
              <a:chOff x="7514750" y="3302000"/>
              <a:chExt cx="509500" cy="666875"/>
            </a:xfrm>
          </p:grpSpPr>
          <p:sp>
            <p:nvSpPr>
              <p:cNvPr id="329" name="Google Shape;329;p17"/>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userDrawn="1">
  <p:cSld name="TITLE_ONLY_2">
    <p:spTree>
      <p:nvGrpSpPr>
        <p:cNvPr id="1" name="Shape 391"/>
        <p:cNvGrpSpPr/>
        <p:nvPr/>
      </p:nvGrpSpPr>
      <p:grpSpPr>
        <a:xfrm>
          <a:off x="0" y="0"/>
          <a:ext cx="0" cy="0"/>
          <a:chOff x="0" y="0"/>
          <a:chExt cx="0" cy="0"/>
        </a:xfrm>
      </p:grpSpPr>
      <p:sp>
        <p:nvSpPr>
          <p:cNvPr id="393" name="Google Shape;393;p19"/>
          <p:cNvSpPr/>
          <p:nvPr/>
        </p:nvSpPr>
        <p:spPr>
          <a:xfrm>
            <a:off x="14109500" y="235490"/>
            <a:ext cx="5989800" cy="11766000"/>
          </a:xfrm>
          <a:custGeom>
            <a:avLst/>
            <a:gdLst/>
            <a:ahLst/>
            <a:cxnLst/>
            <a:rect l="l" t="t" r="r" b="b"/>
            <a:pathLst>
              <a:path w="119796" h="235320" extrusionOk="0">
                <a:moveTo>
                  <a:pt x="9306" y="235320"/>
                </a:moveTo>
                <a:cubicBezTo>
                  <a:pt x="5181" y="222946"/>
                  <a:pt x="-5880" y="204039"/>
                  <a:pt x="4734" y="196458"/>
                </a:cubicBezTo>
                <a:cubicBezTo>
                  <a:pt x="15307" y="188906"/>
                  <a:pt x="30640" y="194407"/>
                  <a:pt x="43596" y="193410"/>
                </a:cubicBezTo>
                <a:cubicBezTo>
                  <a:pt x="55881" y="192465"/>
                  <a:pt x="67831" y="188477"/>
                  <a:pt x="79410" y="184266"/>
                </a:cubicBezTo>
                <a:cubicBezTo>
                  <a:pt x="86571" y="181662"/>
                  <a:pt x="94696" y="177554"/>
                  <a:pt x="97698" y="170550"/>
                </a:cubicBezTo>
                <a:cubicBezTo>
                  <a:pt x="100706" y="163531"/>
                  <a:pt x="101063" y="153557"/>
                  <a:pt x="96174" y="147690"/>
                </a:cubicBezTo>
                <a:cubicBezTo>
                  <a:pt x="92174" y="142890"/>
                  <a:pt x="85337" y="137332"/>
                  <a:pt x="79410" y="139308"/>
                </a:cubicBezTo>
                <a:cubicBezTo>
                  <a:pt x="77255" y="140026"/>
                  <a:pt x="75644" y="143249"/>
                  <a:pt x="76362" y="145404"/>
                </a:cubicBezTo>
                <a:cubicBezTo>
                  <a:pt x="76851" y="146870"/>
                  <a:pt x="79389" y="146166"/>
                  <a:pt x="80934" y="146166"/>
                </a:cubicBezTo>
                <a:cubicBezTo>
                  <a:pt x="87558" y="146166"/>
                  <a:pt x="94481" y="141288"/>
                  <a:pt x="97698" y="135498"/>
                </a:cubicBezTo>
                <a:cubicBezTo>
                  <a:pt x="102166" y="127456"/>
                  <a:pt x="101146" y="117258"/>
                  <a:pt x="100746" y="108066"/>
                </a:cubicBezTo>
                <a:cubicBezTo>
                  <a:pt x="100156" y="94493"/>
                  <a:pt x="95294" y="80120"/>
                  <a:pt x="86268" y="69966"/>
                </a:cubicBezTo>
                <a:cubicBezTo>
                  <a:pt x="81966" y="65126"/>
                  <a:pt x="76369" y="61591"/>
                  <a:pt x="71790" y="57012"/>
                </a:cubicBezTo>
                <a:cubicBezTo>
                  <a:pt x="67246" y="52468"/>
                  <a:pt x="66431" y="45107"/>
                  <a:pt x="65694" y="38724"/>
                </a:cubicBezTo>
                <a:cubicBezTo>
                  <a:pt x="64386" y="27389"/>
                  <a:pt x="66977" y="13431"/>
                  <a:pt x="75600" y="5958"/>
                </a:cubicBezTo>
                <a:cubicBezTo>
                  <a:pt x="86792" y="-3742"/>
                  <a:pt x="104985" y="1386"/>
                  <a:pt x="119796" y="1386"/>
                </a:cubicBezTo>
              </a:path>
            </a:pathLst>
          </a:custGeom>
          <a:noFill/>
          <a:ln w="19050" cap="flat" cmpd="sng">
            <a:solidFill>
              <a:schemeClr val="accent2"/>
            </a:solidFill>
            <a:prstDash val="dash"/>
            <a:round/>
            <a:headEnd type="none" w="med" len="med"/>
            <a:tailEnd type="none" w="med" len="med"/>
          </a:ln>
        </p:spPr>
      </p:sp>
      <p:sp>
        <p:nvSpPr>
          <p:cNvPr id="394" name="Google Shape;394;p19"/>
          <p:cNvSpPr/>
          <p:nvPr/>
        </p:nvSpPr>
        <p:spPr>
          <a:xfrm>
            <a:off x="8140700" y="-1611819"/>
            <a:ext cx="5689400" cy="2340450"/>
          </a:xfrm>
          <a:custGeom>
            <a:avLst/>
            <a:gdLst/>
            <a:ahLst/>
            <a:cxnLst/>
            <a:rect l="l" t="t" r="r" b="b"/>
            <a:pathLst>
              <a:path w="113788" h="46809" extrusionOk="0">
                <a:moveTo>
                  <a:pt x="0" y="5058"/>
                </a:moveTo>
                <a:cubicBezTo>
                  <a:pt x="6409" y="1212"/>
                  <a:pt x="15209" y="-1653"/>
                  <a:pt x="22098" y="1248"/>
                </a:cubicBezTo>
                <a:cubicBezTo>
                  <a:pt x="30375" y="4733"/>
                  <a:pt x="38079" y="11858"/>
                  <a:pt x="41148" y="20298"/>
                </a:cubicBezTo>
                <a:cubicBezTo>
                  <a:pt x="43493" y="26748"/>
                  <a:pt x="46028" y="35382"/>
                  <a:pt x="41910" y="40872"/>
                </a:cubicBezTo>
                <a:cubicBezTo>
                  <a:pt x="39525" y="44053"/>
                  <a:pt x="35065" y="45114"/>
                  <a:pt x="31242" y="46206"/>
                </a:cubicBezTo>
                <a:cubicBezTo>
                  <a:pt x="28751" y="46918"/>
                  <a:pt x="24250" y="47195"/>
                  <a:pt x="23622" y="44682"/>
                </a:cubicBezTo>
                <a:cubicBezTo>
                  <a:pt x="21418" y="35866"/>
                  <a:pt x="39190" y="30286"/>
                  <a:pt x="48006" y="32490"/>
                </a:cubicBezTo>
                <a:cubicBezTo>
                  <a:pt x="59720" y="35419"/>
                  <a:pt x="71010" y="42437"/>
                  <a:pt x="83058" y="41634"/>
                </a:cubicBezTo>
                <a:cubicBezTo>
                  <a:pt x="91156" y="41094"/>
                  <a:pt x="99885" y="38681"/>
                  <a:pt x="105918" y="33252"/>
                </a:cubicBezTo>
                <a:cubicBezTo>
                  <a:pt x="113805" y="26154"/>
                  <a:pt x="115369" y="12076"/>
                  <a:pt x="112014" y="2010"/>
                </a:cubicBezTo>
              </a:path>
            </a:pathLst>
          </a:custGeom>
          <a:noFill/>
          <a:ln w="19050" cap="flat" cmpd="sng">
            <a:solidFill>
              <a:schemeClr val="accent2"/>
            </a:solidFill>
            <a:prstDash val="dash"/>
            <a:round/>
            <a:headEnd type="none" w="med" len="med"/>
            <a:tailEnd type="none" w="med" len="med"/>
          </a:ln>
        </p:spPr>
      </p:sp>
      <p:sp>
        <p:nvSpPr>
          <p:cNvPr id="395" name="Google Shape;395;p19"/>
          <p:cNvSpPr/>
          <p:nvPr/>
        </p:nvSpPr>
        <p:spPr>
          <a:xfrm>
            <a:off x="-948478" y="-1104900"/>
            <a:ext cx="3577400" cy="11087100"/>
          </a:xfrm>
          <a:custGeom>
            <a:avLst/>
            <a:gdLst/>
            <a:ahLst/>
            <a:cxnLst/>
            <a:rect l="l" t="t" r="r" b="b"/>
            <a:pathLst>
              <a:path w="71548" h="221742" extrusionOk="0">
                <a:moveTo>
                  <a:pt x="3730" y="221742"/>
                </a:moveTo>
                <a:cubicBezTo>
                  <a:pt x="5642" y="210269"/>
                  <a:pt x="16504" y="202265"/>
                  <a:pt x="22018" y="192024"/>
                </a:cubicBezTo>
                <a:cubicBezTo>
                  <a:pt x="30039" y="177127"/>
                  <a:pt x="32979" y="158146"/>
                  <a:pt x="28876" y="141732"/>
                </a:cubicBezTo>
                <a:cubicBezTo>
                  <a:pt x="26498" y="132220"/>
                  <a:pt x="14868" y="122283"/>
                  <a:pt x="5254" y="124206"/>
                </a:cubicBezTo>
                <a:cubicBezTo>
                  <a:pt x="1230" y="125011"/>
                  <a:pt x="682" y="131533"/>
                  <a:pt x="682" y="135636"/>
                </a:cubicBezTo>
                <a:cubicBezTo>
                  <a:pt x="682" y="137160"/>
                  <a:pt x="-681" y="139526"/>
                  <a:pt x="682" y="140208"/>
                </a:cubicBezTo>
                <a:cubicBezTo>
                  <a:pt x="4650" y="142192"/>
                  <a:pt x="9737" y="138011"/>
                  <a:pt x="12874" y="134874"/>
                </a:cubicBezTo>
                <a:cubicBezTo>
                  <a:pt x="25508" y="122240"/>
                  <a:pt x="30094" y="100578"/>
                  <a:pt x="26590" y="83058"/>
                </a:cubicBezTo>
                <a:cubicBezTo>
                  <a:pt x="24223" y="71225"/>
                  <a:pt x="41" y="67333"/>
                  <a:pt x="2968" y="55626"/>
                </a:cubicBezTo>
                <a:cubicBezTo>
                  <a:pt x="4585" y="49158"/>
                  <a:pt x="11592" y="43499"/>
                  <a:pt x="18208" y="42672"/>
                </a:cubicBezTo>
                <a:cubicBezTo>
                  <a:pt x="27044" y="41568"/>
                  <a:pt x="36316" y="43594"/>
                  <a:pt x="44878" y="41148"/>
                </a:cubicBezTo>
                <a:cubicBezTo>
                  <a:pt x="53822" y="38593"/>
                  <a:pt x="57303" y="26874"/>
                  <a:pt x="60880" y="18288"/>
                </a:cubicBezTo>
                <a:cubicBezTo>
                  <a:pt x="63594" y="11774"/>
                  <a:pt x="69836" y="6847"/>
                  <a:pt x="71548" y="0"/>
                </a:cubicBezTo>
              </a:path>
            </a:pathLst>
          </a:custGeom>
          <a:noFill/>
          <a:ln w="19050" cap="flat" cmpd="sng">
            <a:solidFill>
              <a:schemeClr val="accent2"/>
            </a:solidFill>
            <a:prstDash val="dash"/>
            <a:round/>
            <a:headEnd type="none" w="med" len="med"/>
            <a:tailEnd type="none" w="med" len="med"/>
          </a:ln>
        </p:spPr>
      </p:sp>
      <p:sp>
        <p:nvSpPr>
          <p:cNvPr id="397" name="Google Shape;397;p19"/>
          <p:cNvSpPr/>
          <p:nvPr/>
        </p:nvSpPr>
        <p:spPr>
          <a:xfrm rot="10800000" flipH="1">
            <a:off x="13224802" y="-54024"/>
            <a:ext cx="5063140" cy="2187624"/>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1070000"/>
            <a:ext cx="15427800" cy="1145400"/>
          </a:xfrm>
          <a:prstGeom prst="rect">
            <a:avLst/>
          </a:prstGeom>
          <a:noFill/>
          <a:ln>
            <a:noFill/>
          </a:ln>
        </p:spPr>
        <p:txBody>
          <a:bodyPr spcFirstLastPara="1" wrap="square" lIns="182850" tIns="182850" rIns="182850" bIns="182850"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2pPr>
            <a:lvl3pPr lvl="2"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3pPr>
            <a:lvl4pPr lvl="3"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4pPr>
            <a:lvl5pPr lvl="4"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5pPr>
            <a:lvl6pPr lvl="5"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6pPr>
            <a:lvl7pPr lvl="6"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7pPr>
            <a:lvl8pPr lvl="7"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8pPr>
            <a:lvl9pPr lvl="8"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1430200" y="2304950"/>
            <a:ext cx="15427800" cy="6832800"/>
          </a:xfrm>
          <a:prstGeom prst="rect">
            <a:avLst/>
          </a:prstGeom>
          <a:noFill/>
          <a:ln>
            <a:noFill/>
          </a:ln>
        </p:spPr>
        <p:txBody>
          <a:bodyPr spcFirstLastPara="1" wrap="square" lIns="182850" tIns="182850" rIns="182850" bIns="182850" anchor="t" anchorCtr="0">
            <a:noAutofit/>
          </a:bodyPr>
          <a:lstStyle>
            <a:lvl1pPr marL="457200" lvl="0"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1pPr>
            <a:lvl2pPr marL="914400" lvl="1"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2pPr>
            <a:lvl3pPr marL="1371600" lvl="2"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3pPr>
            <a:lvl4pPr marL="1828800" lvl="3"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4pPr>
            <a:lvl5pPr marL="2286000" lvl="4"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5pPr>
            <a:lvl6pPr marL="2743200" lvl="5"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6pPr>
            <a:lvl7pPr marL="3200400" lvl="6"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7pPr>
            <a:lvl8pPr marL="3657600" lvl="7"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8pPr>
            <a:lvl9pPr marL="4114800" lvl="8"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7" r:id="rId5"/>
    <p:sldLayoutId id="2147483658" r:id="rId6"/>
    <p:sldLayoutId id="2147483660" r:id="rId7"/>
    <p:sldLayoutId id="2147483663" r:id="rId8"/>
    <p:sldLayoutId id="2147483665" r:id="rId9"/>
    <p:sldLayoutId id="2147483666" r:id="rId10"/>
    <p:sldLayoutId id="2147483667"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726">
          <p15:clr>
            <a:srgbClr val="EA4335"/>
          </p15:clr>
        </p15:guide>
        <p15:guide id="7" orient="horz" pos="18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6"/>
            <a:ext cx="15773400" cy="1988345"/>
          </a:xfrm>
          <a:prstGeom prst="rect">
            <a:avLst/>
          </a:prstGeom>
        </p:spPr>
        <p:txBody>
          <a:bodyPr vert="horz" lIns="137093" tIns="68549" rIns="137093" bIns="68549" rtlCol="0" anchor="ctr">
            <a:normAutofit/>
          </a:bodyPr>
          <a:lstStyle/>
          <a:p>
            <a:r>
              <a:rPr lang="en-US"/>
              <a:t>Click to edit Master title style</a:t>
            </a:r>
          </a:p>
        </p:txBody>
      </p:sp>
      <p:sp>
        <p:nvSpPr>
          <p:cNvPr id="3" name="Text Placeholder 2"/>
          <p:cNvSpPr>
            <a:spLocks noGrp="1"/>
          </p:cNvSpPr>
          <p:nvPr>
            <p:ph type="body" idx="1"/>
          </p:nvPr>
        </p:nvSpPr>
        <p:spPr>
          <a:xfrm>
            <a:off x="1257300" y="2738439"/>
            <a:ext cx="15773400" cy="6527007"/>
          </a:xfrm>
          <a:prstGeom prst="rect">
            <a:avLst/>
          </a:prstGeom>
        </p:spPr>
        <p:txBody>
          <a:bodyPr vert="horz" lIns="137093" tIns="68549" rIns="137093" bIns="685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3"/>
            <a:ext cx="4114800" cy="547688"/>
          </a:xfrm>
          <a:prstGeom prst="rect">
            <a:avLst/>
          </a:prstGeom>
        </p:spPr>
        <p:txBody>
          <a:bodyPr vert="horz" lIns="137093" tIns="68549" rIns="137093" bIns="68549" rtlCol="0" anchor="ctr"/>
          <a:lstStyle>
            <a:lvl1pPr algn="l">
              <a:defRPr sz="1800">
                <a:solidFill>
                  <a:schemeClr val="tx1">
                    <a:tint val="75000"/>
                  </a:schemeClr>
                </a:solidFill>
              </a:defRPr>
            </a:lvl1pPr>
          </a:lstStyle>
          <a:p>
            <a:pPr defTabSz="1370918">
              <a:buClrTx/>
            </a:pPr>
            <a:fld id="{04245B0E-E96B-4570-A3E5-4D0466853797}" type="datetimeFigureOut">
              <a:rPr lang="en-US" kern="1200" smtClean="0">
                <a:solidFill>
                  <a:prstClr val="black">
                    <a:tint val="75000"/>
                  </a:prstClr>
                </a:solidFill>
                <a:latin typeface="Calibri"/>
                <a:ea typeface="+mn-ea"/>
              </a:rPr>
              <a:pPr defTabSz="1370918">
                <a:buClrTx/>
              </a:pPr>
              <a:t>2/12/2026</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137093" tIns="68549" rIns="137093" bIns="68549" rtlCol="0" anchor="ctr"/>
          <a:lstStyle>
            <a:lvl1pPr algn="ctr">
              <a:defRPr sz="1800">
                <a:solidFill>
                  <a:schemeClr val="tx1">
                    <a:tint val="75000"/>
                  </a:schemeClr>
                </a:solidFill>
              </a:defRPr>
            </a:lvl1pPr>
          </a:lstStyle>
          <a:p>
            <a:pPr defTabSz="1370918">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137093" tIns="68549" rIns="137093" bIns="68549" rtlCol="0" anchor="ctr"/>
          <a:lstStyle>
            <a:lvl1pPr algn="r">
              <a:defRPr sz="1800">
                <a:solidFill>
                  <a:schemeClr val="tx1">
                    <a:tint val="75000"/>
                  </a:schemeClr>
                </a:solidFill>
              </a:defRPr>
            </a:lvl1pPr>
          </a:lstStyle>
          <a:p>
            <a:pPr defTabSz="1370918">
              <a:buClrTx/>
            </a:pPr>
            <a:fld id="{29F14B87-94C1-4DC8-98AA-05E8F8BF8269}" type="slidenum">
              <a:rPr lang="en-US" kern="1200" smtClean="0">
                <a:solidFill>
                  <a:prstClr val="black">
                    <a:tint val="75000"/>
                  </a:prstClr>
                </a:solidFill>
                <a:latin typeface="Calibri"/>
                <a:ea typeface="+mn-ea"/>
              </a:rPr>
              <a:pPr defTabSz="1370918">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6063574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09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28" indent="-342728" algn="l" defTabSz="13709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189" indent="-342728" algn="l" defTabSz="13709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45" indent="-342728" algn="l" defTabSz="13709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100"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4555"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018"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5473"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0931"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6389"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3"/>
            <a:ext cx="15773400" cy="1988345"/>
          </a:xfrm>
          <a:prstGeom prst="rect">
            <a:avLst/>
          </a:prstGeom>
        </p:spPr>
        <p:txBody>
          <a:bodyPr vert="horz" lIns="137120" tIns="68561" rIns="137120" bIns="68561" rtlCol="0" anchor="ctr">
            <a:normAutofit/>
          </a:bodyPr>
          <a:lstStyle/>
          <a:p>
            <a:r>
              <a:rPr lang="en-US"/>
              <a:t>Click to edit Master title style</a:t>
            </a:r>
          </a:p>
        </p:txBody>
      </p:sp>
      <p:sp>
        <p:nvSpPr>
          <p:cNvPr id="3" name="Text Placeholder 2"/>
          <p:cNvSpPr>
            <a:spLocks noGrp="1"/>
          </p:cNvSpPr>
          <p:nvPr>
            <p:ph type="body" idx="1"/>
          </p:nvPr>
        </p:nvSpPr>
        <p:spPr>
          <a:xfrm>
            <a:off x="1257300" y="2738439"/>
            <a:ext cx="15773400" cy="6527007"/>
          </a:xfrm>
          <a:prstGeom prst="rect">
            <a:avLst/>
          </a:prstGeom>
        </p:spPr>
        <p:txBody>
          <a:bodyPr vert="horz" lIns="137120" tIns="68561" rIns="137120" bIns="6856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0"/>
            <a:ext cx="4114800" cy="547688"/>
          </a:xfrm>
          <a:prstGeom prst="rect">
            <a:avLst/>
          </a:prstGeom>
        </p:spPr>
        <p:txBody>
          <a:bodyPr vert="horz" lIns="137120" tIns="68561" rIns="137120" bIns="68561" rtlCol="0" anchor="ctr"/>
          <a:lstStyle>
            <a:lvl1pPr algn="l">
              <a:defRPr sz="1800">
                <a:solidFill>
                  <a:schemeClr val="tx1">
                    <a:tint val="75000"/>
                  </a:schemeClr>
                </a:solidFill>
              </a:defRPr>
            </a:lvl1pPr>
          </a:lstStyle>
          <a:p>
            <a:pPr defTabSz="1371191">
              <a:buClrTx/>
            </a:pPr>
            <a:fld id="{04245B0E-E96B-4570-A3E5-4D0466853797}" type="datetimeFigureOut">
              <a:rPr lang="en-US" kern="1200" smtClean="0">
                <a:solidFill>
                  <a:prstClr val="black">
                    <a:tint val="75000"/>
                  </a:prstClr>
                </a:solidFill>
                <a:latin typeface="Calibri"/>
                <a:ea typeface="+mn-ea"/>
              </a:rPr>
              <a:pPr defTabSz="1371191">
                <a:buClrTx/>
              </a:pPr>
              <a:t>2/12/2026</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057900" y="9534530"/>
            <a:ext cx="6172200" cy="547688"/>
          </a:xfrm>
          <a:prstGeom prst="rect">
            <a:avLst/>
          </a:prstGeom>
        </p:spPr>
        <p:txBody>
          <a:bodyPr vert="horz" lIns="137120" tIns="68561" rIns="137120" bIns="68561" rtlCol="0" anchor="ctr"/>
          <a:lstStyle>
            <a:lvl1pPr algn="ctr">
              <a:defRPr sz="1800">
                <a:solidFill>
                  <a:schemeClr val="tx1">
                    <a:tint val="75000"/>
                  </a:schemeClr>
                </a:solidFill>
              </a:defRPr>
            </a:lvl1pPr>
          </a:lstStyle>
          <a:p>
            <a:pPr defTabSz="1371191">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2915900" y="9534530"/>
            <a:ext cx="4114800" cy="547688"/>
          </a:xfrm>
          <a:prstGeom prst="rect">
            <a:avLst/>
          </a:prstGeom>
        </p:spPr>
        <p:txBody>
          <a:bodyPr vert="horz" lIns="137120" tIns="68561" rIns="137120" bIns="68561" rtlCol="0" anchor="ctr"/>
          <a:lstStyle>
            <a:lvl1pPr algn="r">
              <a:defRPr sz="1800">
                <a:solidFill>
                  <a:schemeClr val="tx1">
                    <a:tint val="75000"/>
                  </a:schemeClr>
                </a:solidFill>
              </a:defRPr>
            </a:lvl1pPr>
          </a:lstStyle>
          <a:p>
            <a:pPr defTabSz="1371191">
              <a:buClrTx/>
            </a:pPr>
            <a:fld id="{29F14B87-94C1-4DC8-98AA-05E8F8BF8269}" type="slidenum">
              <a:rPr lang="en-US" kern="1200" smtClean="0">
                <a:solidFill>
                  <a:prstClr val="black">
                    <a:tint val="75000"/>
                  </a:prstClr>
                </a:solidFill>
                <a:latin typeface="Calibri"/>
                <a:ea typeface="+mn-ea"/>
              </a:rPr>
              <a:pPr defTabSz="1371191">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348221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191"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97" indent="-342797" algn="l" defTabSz="137119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393" indent="-342797" algn="l" defTabSz="1371191"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987" indent="-342797" algn="l" defTabSz="137119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580"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17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771"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364"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1957"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55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191" rtl="0" eaLnBrk="1" latinLnBrk="0" hangingPunct="1">
        <a:defRPr sz="2700" kern="1200">
          <a:solidFill>
            <a:schemeClr val="tx1"/>
          </a:solidFill>
          <a:latin typeface="+mn-lt"/>
          <a:ea typeface="+mn-ea"/>
          <a:cs typeface="+mn-cs"/>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buClrTx/>
              <a:buFontTx/>
              <a:buNone/>
            </a:pPr>
            <a:fld id="{04245B0E-E96B-4570-A3E5-4D0466853797}" type="datetimeFigureOut">
              <a:rPr lang="en-US" kern="1200" smtClean="0">
                <a:solidFill>
                  <a:prstClr val="black">
                    <a:tint val="75000"/>
                  </a:prstClr>
                </a:solidFill>
                <a:latin typeface="Calibri"/>
                <a:ea typeface="+mn-ea"/>
              </a:rPr>
              <a:pPr defTabSz="1371600">
                <a:buClrTx/>
                <a:buFontTx/>
                <a:buNone/>
              </a:pPr>
              <a:t>2/12/2026</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buClrTx/>
              <a:buFontTx/>
              <a:buNone/>
            </a:pPr>
            <a:fld id="{29F14B87-94C1-4DC8-98AA-05E8F8BF8269}" type="slidenum">
              <a:rPr lang="en-US" kern="1200" smtClean="0">
                <a:solidFill>
                  <a:prstClr val="black">
                    <a:tint val="75000"/>
                  </a:prstClr>
                </a:solidFill>
                <a:latin typeface="Calibri"/>
                <a:ea typeface="+mn-ea"/>
              </a:rPr>
              <a:pPr defTabSz="1371600">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78204532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gif"/><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29.jpeg"/><Relationship Id="rId5" Type="http://schemas.microsoft.com/office/2007/relationships/hdphoto" Target="../media/hdphoto1.wdp"/><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4.gif"/><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29.jpeg"/><Relationship Id="rId11" Type="http://schemas.openxmlformats.org/officeDocument/2006/relationships/slide" Target="slide17.xml"/><Relationship Id="rId5" Type="http://schemas.microsoft.com/office/2007/relationships/hdphoto" Target="../media/hdphoto1.wdp"/><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4.gif"/><Relationship Id="rId12" Type="http://schemas.openxmlformats.org/officeDocument/2006/relationships/image" Target="../media/image31.jpeg"/><Relationship Id="rId17" Type="http://schemas.openxmlformats.org/officeDocument/2006/relationships/image" Target="../media/image40.gif"/><Relationship Id="rId2" Type="http://schemas.openxmlformats.org/officeDocument/2006/relationships/audio" Target="../media/audio1.wav"/><Relationship Id="rId16" Type="http://schemas.openxmlformats.org/officeDocument/2006/relationships/image" Target="../media/image39.jpeg"/><Relationship Id="rId1" Type="http://schemas.openxmlformats.org/officeDocument/2006/relationships/slideLayout" Target="../slideLayouts/slideLayout20.xml"/><Relationship Id="rId6" Type="http://schemas.openxmlformats.org/officeDocument/2006/relationships/image" Target="../media/image37.png"/><Relationship Id="rId11" Type="http://schemas.openxmlformats.org/officeDocument/2006/relationships/image" Target="../media/image30.jpeg"/><Relationship Id="rId5" Type="http://schemas.openxmlformats.org/officeDocument/2006/relationships/image" Target="../media/image36.gif"/><Relationship Id="rId15" Type="http://schemas.openxmlformats.org/officeDocument/2006/relationships/image" Target="../media/image38.jpeg"/><Relationship Id="rId10" Type="http://schemas.openxmlformats.org/officeDocument/2006/relationships/image" Target="../media/image29.jpeg"/><Relationship Id="rId4" Type="http://schemas.openxmlformats.org/officeDocument/2006/relationships/image" Target="../media/image26.png"/><Relationship Id="rId9" Type="http://schemas.microsoft.com/office/2007/relationships/hdphoto" Target="../media/hdphoto1.wdp"/><Relationship Id="rId14"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audio" Target="../media/audio2.wav"/><Relationship Id="rId7" Type="http://schemas.openxmlformats.org/officeDocument/2006/relationships/image" Target="../media/image36.gif"/><Relationship Id="rId12"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40.gif"/><Relationship Id="rId1" Type="http://schemas.openxmlformats.org/officeDocument/2006/relationships/slideLayout" Target="../slideLayouts/slideLayout31.xml"/><Relationship Id="rId6" Type="http://schemas.openxmlformats.org/officeDocument/2006/relationships/image" Target="../media/image37.png"/><Relationship Id="rId11" Type="http://schemas.openxmlformats.org/officeDocument/2006/relationships/image" Target="../media/image31.jpeg"/><Relationship Id="rId5" Type="http://schemas.openxmlformats.org/officeDocument/2006/relationships/image" Target="../media/image41.gif"/><Relationship Id="rId15" Type="http://schemas.openxmlformats.org/officeDocument/2006/relationships/image" Target="../media/image39.jpeg"/><Relationship Id="rId10" Type="http://schemas.openxmlformats.org/officeDocument/2006/relationships/image" Target="../media/image29.jpeg"/><Relationship Id="rId4" Type="http://schemas.openxmlformats.org/officeDocument/2006/relationships/image" Target="../media/image26.png"/><Relationship Id="rId9" Type="http://schemas.microsoft.com/office/2007/relationships/hdphoto" Target="../media/hdphoto1.wdp"/><Relationship Id="rId14" Type="http://schemas.openxmlformats.org/officeDocument/2006/relationships/image" Target="../media/image38.jpeg"/></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29.jpeg"/><Relationship Id="rId12"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42.gif"/><Relationship Id="rId11" Type="http://schemas.openxmlformats.org/officeDocument/2006/relationships/image" Target="../media/image38.jpeg"/><Relationship Id="rId5" Type="http://schemas.openxmlformats.org/officeDocument/2006/relationships/image" Target="../media/image41.gif"/><Relationship Id="rId10" Type="http://schemas.openxmlformats.org/officeDocument/2006/relationships/image" Target="../media/image33.jpeg"/><Relationship Id="rId4" Type="http://schemas.openxmlformats.org/officeDocument/2006/relationships/image" Target="../media/image26.pn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39.jpeg"/><Relationship Id="rId3" Type="http://schemas.openxmlformats.org/officeDocument/2006/relationships/audio" Target="../media/audio2.wav"/><Relationship Id="rId7" Type="http://schemas.openxmlformats.org/officeDocument/2006/relationships/image" Target="../media/image44.gif"/><Relationship Id="rId12"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43.gif"/><Relationship Id="rId11" Type="http://schemas.openxmlformats.org/officeDocument/2006/relationships/image" Target="../media/image27.gif"/><Relationship Id="rId5" Type="http://schemas.openxmlformats.org/officeDocument/2006/relationships/image" Target="../media/image26.png"/><Relationship Id="rId10" Type="http://schemas.openxmlformats.org/officeDocument/2006/relationships/image" Target="../media/image33.jpeg"/><Relationship Id="rId4" Type="http://schemas.openxmlformats.org/officeDocument/2006/relationships/audio" Target="../media/audio3.wav"/><Relationship Id="rId9" Type="http://schemas.openxmlformats.org/officeDocument/2006/relationships/image" Target="../media/image29.jpeg"/><Relationship Id="rId14" Type="http://schemas.openxmlformats.org/officeDocument/2006/relationships/image" Target="../media/image40.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grpSp>
        <p:nvGrpSpPr>
          <p:cNvPr id="1083" name="Google Shape;1083;p31"/>
          <p:cNvGrpSpPr/>
          <p:nvPr/>
        </p:nvGrpSpPr>
        <p:grpSpPr>
          <a:xfrm>
            <a:off x="15764264" y="217827"/>
            <a:ext cx="2343178" cy="2308024"/>
            <a:chOff x="8060409" y="1384545"/>
            <a:chExt cx="1171589" cy="1154012"/>
          </a:xfrm>
        </p:grpSpPr>
        <p:sp>
          <p:nvSpPr>
            <p:cNvPr id="1084" name="Google Shape;1084;p31"/>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085" name="Google Shape;1085;p31"/>
            <p:cNvGrpSpPr/>
            <p:nvPr/>
          </p:nvGrpSpPr>
          <p:grpSpPr>
            <a:xfrm>
              <a:off x="8060409" y="1384545"/>
              <a:ext cx="1171447" cy="1153599"/>
              <a:chOff x="2072625" y="3154250"/>
              <a:chExt cx="511750" cy="503975"/>
            </a:xfrm>
          </p:grpSpPr>
          <p:sp>
            <p:nvSpPr>
              <p:cNvPr id="1086" name="Google Shape;1086;p31"/>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7" name="Google Shape;1087;p31"/>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8" name="Google Shape;1088;p31"/>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89" name="Google Shape;1089;p31"/>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090" name="Google Shape;1090;p31"/>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091" name="Google Shape;1091;p31"/>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092" name="Google Shape;1092;p31"/>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093" name="Google Shape;1093;p31"/>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094" name="Google Shape;1094;p31"/>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095" name="Google Shape;1095;p31"/>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096" name="Google Shape;1096;p31"/>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097" name="Google Shape;1097;p31"/>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98" name="Google Shape;1098;p31"/>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99" name="Google Shape;1099;p31"/>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00" name="Google Shape;1100;p31"/>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01" name="Google Shape;1101;p31"/>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2" name="Google Shape;1102;p31"/>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03" name="Google Shape;1103;p31"/>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04" name="Google Shape;1104;p31"/>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5" name="Google Shape;1105;p31"/>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6" name="Google Shape;1106;p31"/>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7" name="Google Shape;1107;p31"/>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08" name="Google Shape;1108;p31"/>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09" name="Google Shape;1109;p31"/>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10" name="Google Shape;1110;p31"/>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1" name="Google Shape;1111;p31"/>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2" name="Google Shape;1112;p31"/>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3" name="Google Shape;1113;p31"/>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4" name="Google Shape;1114;p31"/>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15" name="Google Shape;1115;p31"/>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16" name="Google Shape;1116;p31"/>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7" name="Google Shape;1117;p31"/>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8" name="Google Shape;1118;p31"/>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19" name="Google Shape;1119;p31"/>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20" name="Google Shape;1120;p31"/>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1" name="Google Shape;1121;p31"/>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2" name="Google Shape;1122;p31"/>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3" name="Google Shape;1123;p31"/>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4" name="Google Shape;1124;p31"/>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25" name="Google Shape;1125;p31"/>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26" name="Google Shape;1126;p31"/>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7" name="Google Shape;1127;p31"/>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8" name="Google Shape;1128;p31"/>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9" name="Google Shape;1129;p31"/>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0" name="Google Shape;1130;p31"/>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1" name="Google Shape;1131;p31"/>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2" name="Google Shape;1132;p31"/>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3" name="Google Shape;1133;p31"/>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4" name="Google Shape;1134;p31"/>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35" name="Google Shape;1135;p31"/>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36" name="Google Shape;1136;p31"/>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grpSp>
        <p:nvGrpSpPr>
          <p:cNvPr id="1165" name="Google Shape;1165;p31"/>
          <p:cNvGrpSpPr/>
          <p:nvPr/>
        </p:nvGrpSpPr>
        <p:grpSpPr>
          <a:xfrm>
            <a:off x="14488115" y="7872630"/>
            <a:ext cx="2000006" cy="1916104"/>
            <a:chOff x="7195357" y="3622840"/>
            <a:chExt cx="1000003" cy="958052"/>
          </a:xfrm>
        </p:grpSpPr>
        <p:sp>
          <p:nvSpPr>
            <p:cNvPr id="1166" name="Google Shape;1166;p31"/>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167" name="Google Shape;1167;p31"/>
            <p:cNvGrpSpPr/>
            <p:nvPr/>
          </p:nvGrpSpPr>
          <p:grpSpPr>
            <a:xfrm>
              <a:off x="7195472" y="3622840"/>
              <a:ext cx="999887" cy="958011"/>
              <a:chOff x="3842850" y="3710025"/>
              <a:chExt cx="420050" cy="402475"/>
            </a:xfrm>
          </p:grpSpPr>
          <p:sp>
            <p:nvSpPr>
              <p:cNvPr id="1168" name="Google Shape;1168;p31"/>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9" name="Google Shape;1169;p31"/>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0" name="Google Shape;1170;p31"/>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1" name="Google Shape;1171;p31"/>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2" name="Google Shape;1172;p31"/>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3" name="Google Shape;1173;p31"/>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4" name="Google Shape;1174;p31"/>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5" name="Google Shape;1175;p31"/>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6" name="Google Shape;1176;p31"/>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7" name="Google Shape;1177;p31"/>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8" name="Google Shape;1178;p31"/>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9" name="Google Shape;1179;p31"/>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80" name="Google Shape;1180;p31"/>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81" name="Google Shape;1181;p31"/>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2" name="Google Shape;1182;p31"/>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3" name="Google Shape;1183;p31"/>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4" name="Google Shape;1184;p31"/>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5" name="Google Shape;1185;p31"/>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6" name="Google Shape;1186;p31"/>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87" name="Google Shape;1187;p31"/>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88" name="Google Shape;1188;p31"/>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89" name="Google Shape;1189;p31"/>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0" name="Google Shape;1190;p31"/>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1" name="Google Shape;1191;p31"/>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2" name="Google Shape;1192;p31"/>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3" name="Google Shape;1193;p31"/>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4" name="Google Shape;1194;p31"/>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95" name="Google Shape;1195;p31"/>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6" name="Google Shape;1196;p31"/>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7" name="Google Shape;1197;p31"/>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8" name="Google Shape;1198;p31"/>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99" name="Google Shape;1199;p31"/>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0" name="Google Shape;1200;p31"/>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01" name="Google Shape;1201;p31"/>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02" name="Google Shape;1202;p31"/>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3" name="Google Shape;1203;p31"/>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4" name="Google Shape;1204;p31"/>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5" name="Google Shape;1205;p31"/>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6" name="Google Shape;1206;p31"/>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07" name="Google Shape;1207;p31"/>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08" name="Google Shape;1208;p31"/>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09" name="Google Shape;1209;p31"/>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0" name="Google Shape;1210;p31"/>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1" name="Google Shape;1211;p31"/>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2" name="Google Shape;1212;p31"/>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3" name="Google Shape;1213;p31"/>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4" name="Google Shape;1214;p31"/>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15" name="Google Shape;1215;p31"/>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16" name="Google Shape;1216;p31"/>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7" name="Google Shape;1217;p31"/>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8" name="Google Shape;1218;p31"/>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219" name="Google Shape;1219;p31"/>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20" name="Google Shape;1220;p31"/>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21" name="Google Shape;1221;p31"/>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22" name="Google Shape;1222;p31"/>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grpSp>
        <p:nvGrpSpPr>
          <p:cNvPr id="1223" name="Google Shape;1223;p31"/>
          <p:cNvGrpSpPr/>
          <p:nvPr/>
        </p:nvGrpSpPr>
        <p:grpSpPr>
          <a:xfrm rot="1023230">
            <a:off x="556809" y="156283"/>
            <a:ext cx="2139302" cy="2525851"/>
            <a:chOff x="435228" y="148479"/>
            <a:chExt cx="1336743" cy="1843782"/>
          </a:xfrm>
        </p:grpSpPr>
        <p:sp>
          <p:nvSpPr>
            <p:cNvPr id="1224" name="Google Shape;1224;p31"/>
            <p:cNvSpPr/>
            <p:nvPr/>
          </p:nvSpPr>
          <p:spPr>
            <a:xfrm>
              <a:off x="435308" y="148499"/>
              <a:ext cx="1336582" cy="1843742"/>
            </a:xfrm>
            <a:custGeom>
              <a:avLst/>
              <a:gdLst/>
              <a:ahLst/>
              <a:cxnLst/>
              <a:rect l="l" t="t" r="r" b="b"/>
              <a:pathLst>
                <a:path w="33325" h="45970" extrusionOk="0">
                  <a:moveTo>
                    <a:pt x="20482" y="1"/>
                  </a:moveTo>
                  <a:cubicBezTo>
                    <a:pt x="20422" y="1"/>
                    <a:pt x="20362" y="6"/>
                    <a:pt x="20300" y="16"/>
                  </a:cubicBezTo>
                  <a:cubicBezTo>
                    <a:pt x="19969" y="71"/>
                    <a:pt x="19689" y="223"/>
                    <a:pt x="19453" y="458"/>
                  </a:cubicBezTo>
                  <a:cubicBezTo>
                    <a:pt x="19345" y="566"/>
                    <a:pt x="19247" y="683"/>
                    <a:pt x="19130" y="785"/>
                  </a:cubicBezTo>
                  <a:cubicBezTo>
                    <a:pt x="19034" y="869"/>
                    <a:pt x="18925" y="951"/>
                    <a:pt x="18813" y="1010"/>
                  </a:cubicBezTo>
                  <a:cubicBezTo>
                    <a:pt x="18734" y="1051"/>
                    <a:pt x="18656" y="1073"/>
                    <a:pt x="18579" y="1073"/>
                  </a:cubicBezTo>
                  <a:cubicBezTo>
                    <a:pt x="18486" y="1073"/>
                    <a:pt x="18395" y="1041"/>
                    <a:pt x="18306" y="969"/>
                  </a:cubicBezTo>
                  <a:cubicBezTo>
                    <a:pt x="18220" y="904"/>
                    <a:pt x="18126" y="849"/>
                    <a:pt x="18031" y="802"/>
                  </a:cubicBezTo>
                  <a:cubicBezTo>
                    <a:pt x="17908" y="741"/>
                    <a:pt x="17782" y="710"/>
                    <a:pt x="17654" y="710"/>
                  </a:cubicBezTo>
                  <a:cubicBezTo>
                    <a:pt x="17549" y="710"/>
                    <a:pt x="17443" y="731"/>
                    <a:pt x="17338" y="775"/>
                  </a:cubicBezTo>
                  <a:cubicBezTo>
                    <a:pt x="17211" y="828"/>
                    <a:pt x="17088" y="908"/>
                    <a:pt x="16972" y="988"/>
                  </a:cubicBezTo>
                  <a:cubicBezTo>
                    <a:pt x="16853" y="1072"/>
                    <a:pt x="16745" y="1176"/>
                    <a:pt x="16628" y="1264"/>
                  </a:cubicBezTo>
                  <a:cubicBezTo>
                    <a:pt x="16486" y="1370"/>
                    <a:pt x="16335" y="1422"/>
                    <a:pt x="16175" y="1422"/>
                  </a:cubicBezTo>
                  <a:cubicBezTo>
                    <a:pt x="16097" y="1422"/>
                    <a:pt x="16016" y="1410"/>
                    <a:pt x="15934" y="1385"/>
                  </a:cubicBezTo>
                  <a:cubicBezTo>
                    <a:pt x="15832" y="1354"/>
                    <a:pt x="15728" y="1319"/>
                    <a:pt x="15625" y="1289"/>
                  </a:cubicBezTo>
                  <a:cubicBezTo>
                    <a:pt x="15523" y="1259"/>
                    <a:pt x="15420" y="1245"/>
                    <a:pt x="15317" y="1245"/>
                  </a:cubicBezTo>
                  <a:cubicBezTo>
                    <a:pt x="15229" y="1245"/>
                    <a:pt x="15141" y="1255"/>
                    <a:pt x="15053" y="1274"/>
                  </a:cubicBezTo>
                  <a:cubicBezTo>
                    <a:pt x="14848" y="1319"/>
                    <a:pt x="14707" y="1438"/>
                    <a:pt x="14643" y="1643"/>
                  </a:cubicBezTo>
                  <a:cubicBezTo>
                    <a:pt x="14609" y="1745"/>
                    <a:pt x="14582" y="1849"/>
                    <a:pt x="14537" y="1949"/>
                  </a:cubicBezTo>
                  <a:cubicBezTo>
                    <a:pt x="14396" y="2279"/>
                    <a:pt x="14167" y="2439"/>
                    <a:pt x="13836" y="2439"/>
                  </a:cubicBezTo>
                  <a:cubicBezTo>
                    <a:pt x="13797" y="2439"/>
                    <a:pt x="13758" y="2437"/>
                    <a:pt x="13717" y="2432"/>
                  </a:cubicBezTo>
                  <a:cubicBezTo>
                    <a:pt x="13676" y="2428"/>
                    <a:pt x="13637" y="2424"/>
                    <a:pt x="13600" y="2422"/>
                  </a:cubicBezTo>
                  <a:cubicBezTo>
                    <a:pt x="13563" y="2419"/>
                    <a:pt x="13527" y="2417"/>
                    <a:pt x="13493" y="2417"/>
                  </a:cubicBezTo>
                  <a:cubicBezTo>
                    <a:pt x="13098" y="2417"/>
                    <a:pt x="12855" y="2621"/>
                    <a:pt x="12753" y="3028"/>
                  </a:cubicBezTo>
                  <a:cubicBezTo>
                    <a:pt x="12732" y="3105"/>
                    <a:pt x="12724" y="3187"/>
                    <a:pt x="12704" y="3261"/>
                  </a:cubicBezTo>
                  <a:cubicBezTo>
                    <a:pt x="12673" y="3371"/>
                    <a:pt x="12642" y="3478"/>
                    <a:pt x="12604" y="3586"/>
                  </a:cubicBezTo>
                  <a:cubicBezTo>
                    <a:pt x="12559" y="3717"/>
                    <a:pt x="12456" y="3781"/>
                    <a:pt x="12323" y="3801"/>
                  </a:cubicBezTo>
                  <a:cubicBezTo>
                    <a:pt x="12294" y="3806"/>
                    <a:pt x="12265" y="3808"/>
                    <a:pt x="12236" y="3808"/>
                  </a:cubicBezTo>
                  <a:cubicBezTo>
                    <a:pt x="12115" y="3808"/>
                    <a:pt x="12002" y="3768"/>
                    <a:pt x="11898" y="3709"/>
                  </a:cubicBezTo>
                  <a:cubicBezTo>
                    <a:pt x="11697" y="3596"/>
                    <a:pt x="11482" y="3529"/>
                    <a:pt x="11257" y="3502"/>
                  </a:cubicBezTo>
                  <a:cubicBezTo>
                    <a:pt x="11137" y="3486"/>
                    <a:pt x="11045" y="3433"/>
                    <a:pt x="10963" y="3345"/>
                  </a:cubicBezTo>
                  <a:cubicBezTo>
                    <a:pt x="10777" y="3146"/>
                    <a:pt x="10709" y="2909"/>
                    <a:pt x="10717" y="2643"/>
                  </a:cubicBezTo>
                  <a:cubicBezTo>
                    <a:pt x="10730" y="2295"/>
                    <a:pt x="10554" y="2076"/>
                    <a:pt x="10159" y="2021"/>
                  </a:cubicBezTo>
                  <a:cubicBezTo>
                    <a:pt x="9999" y="1999"/>
                    <a:pt x="9831" y="2005"/>
                    <a:pt x="9668" y="1992"/>
                  </a:cubicBezTo>
                  <a:cubicBezTo>
                    <a:pt x="9422" y="1972"/>
                    <a:pt x="9328" y="1892"/>
                    <a:pt x="9267" y="1661"/>
                  </a:cubicBezTo>
                  <a:cubicBezTo>
                    <a:pt x="9187" y="1366"/>
                    <a:pt x="8999" y="1207"/>
                    <a:pt x="8694" y="1192"/>
                  </a:cubicBezTo>
                  <a:cubicBezTo>
                    <a:pt x="8670" y="1191"/>
                    <a:pt x="8646" y="1190"/>
                    <a:pt x="8623" y="1190"/>
                  </a:cubicBezTo>
                  <a:cubicBezTo>
                    <a:pt x="8312" y="1190"/>
                    <a:pt x="8044" y="1306"/>
                    <a:pt x="7837" y="1561"/>
                  </a:cubicBezTo>
                  <a:cubicBezTo>
                    <a:pt x="7765" y="1647"/>
                    <a:pt x="7697" y="1739"/>
                    <a:pt x="7616" y="1816"/>
                  </a:cubicBezTo>
                  <a:cubicBezTo>
                    <a:pt x="7572" y="1859"/>
                    <a:pt x="7534" y="1880"/>
                    <a:pt x="7496" y="1880"/>
                  </a:cubicBezTo>
                  <a:cubicBezTo>
                    <a:pt x="7455" y="1880"/>
                    <a:pt x="7413" y="1855"/>
                    <a:pt x="7364" y="1808"/>
                  </a:cubicBezTo>
                  <a:cubicBezTo>
                    <a:pt x="7335" y="1780"/>
                    <a:pt x="7311" y="1749"/>
                    <a:pt x="7282" y="1722"/>
                  </a:cubicBezTo>
                  <a:cubicBezTo>
                    <a:pt x="7178" y="1625"/>
                    <a:pt x="7043" y="1575"/>
                    <a:pt x="6909" y="1575"/>
                  </a:cubicBezTo>
                  <a:cubicBezTo>
                    <a:pt x="6776" y="1575"/>
                    <a:pt x="6644" y="1624"/>
                    <a:pt x="6544" y="1724"/>
                  </a:cubicBezTo>
                  <a:cubicBezTo>
                    <a:pt x="6464" y="1804"/>
                    <a:pt x="6404" y="1902"/>
                    <a:pt x="6349" y="2001"/>
                  </a:cubicBezTo>
                  <a:cubicBezTo>
                    <a:pt x="6292" y="2103"/>
                    <a:pt x="6251" y="2217"/>
                    <a:pt x="6206" y="2328"/>
                  </a:cubicBezTo>
                  <a:cubicBezTo>
                    <a:pt x="6145" y="2475"/>
                    <a:pt x="6050" y="2567"/>
                    <a:pt x="5877" y="2575"/>
                  </a:cubicBezTo>
                  <a:cubicBezTo>
                    <a:pt x="5600" y="2592"/>
                    <a:pt x="5426" y="2760"/>
                    <a:pt x="5289" y="2985"/>
                  </a:cubicBezTo>
                  <a:cubicBezTo>
                    <a:pt x="5228" y="3085"/>
                    <a:pt x="5152" y="3177"/>
                    <a:pt x="5075" y="3267"/>
                  </a:cubicBezTo>
                  <a:cubicBezTo>
                    <a:pt x="4976" y="3382"/>
                    <a:pt x="4870" y="3494"/>
                    <a:pt x="4768" y="3605"/>
                  </a:cubicBezTo>
                  <a:cubicBezTo>
                    <a:pt x="4727" y="3648"/>
                    <a:pt x="4684" y="3688"/>
                    <a:pt x="4622" y="3748"/>
                  </a:cubicBezTo>
                  <a:cubicBezTo>
                    <a:pt x="4549" y="3645"/>
                    <a:pt x="4487" y="3560"/>
                    <a:pt x="4424" y="3476"/>
                  </a:cubicBezTo>
                  <a:cubicBezTo>
                    <a:pt x="4308" y="3320"/>
                    <a:pt x="4162" y="3235"/>
                    <a:pt x="3999" y="3235"/>
                  </a:cubicBezTo>
                  <a:cubicBezTo>
                    <a:pt x="3924" y="3235"/>
                    <a:pt x="3845" y="3253"/>
                    <a:pt x="3763" y="3292"/>
                  </a:cubicBezTo>
                  <a:cubicBezTo>
                    <a:pt x="3647" y="3349"/>
                    <a:pt x="3530" y="3437"/>
                    <a:pt x="3446" y="3537"/>
                  </a:cubicBezTo>
                  <a:cubicBezTo>
                    <a:pt x="3268" y="3752"/>
                    <a:pt x="3278" y="4008"/>
                    <a:pt x="3329" y="4265"/>
                  </a:cubicBezTo>
                  <a:cubicBezTo>
                    <a:pt x="3372" y="4495"/>
                    <a:pt x="3331" y="4558"/>
                    <a:pt x="3110" y="4634"/>
                  </a:cubicBezTo>
                  <a:cubicBezTo>
                    <a:pt x="3084" y="4644"/>
                    <a:pt x="3057" y="4652"/>
                    <a:pt x="3029" y="4660"/>
                  </a:cubicBezTo>
                  <a:cubicBezTo>
                    <a:pt x="2875" y="4701"/>
                    <a:pt x="2773" y="4795"/>
                    <a:pt x="2701" y="4936"/>
                  </a:cubicBezTo>
                  <a:cubicBezTo>
                    <a:pt x="2626" y="5084"/>
                    <a:pt x="2617" y="5241"/>
                    <a:pt x="2638" y="5401"/>
                  </a:cubicBezTo>
                  <a:cubicBezTo>
                    <a:pt x="2654" y="5520"/>
                    <a:pt x="2681" y="5636"/>
                    <a:pt x="2691" y="5755"/>
                  </a:cubicBezTo>
                  <a:cubicBezTo>
                    <a:pt x="2716" y="5980"/>
                    <a:pt x="2587" y="6154"/>
                    <a:pt x="2370" y="6209"/>
                  </a:cubicBezTo>
                  <a:cubicBezTo>
                    <a:pt x="2292" y="6230"/>
                    <a:pt x="2214" y="6240"/>
                    <a:pt x="2137" y="6258"/>
                  </a:cubicBezTo>
                  <a:cubicBezTo>
                    <a:pt x="1867" y="6328"/>
                    <a:pt x="1674" y="6485"/>
                    <a:pt x="1580" y="6755"/>
                  </a:cubicBezTo>
                  <a:cubicBezTo>
                    <a:pt x="1509" y="6960"/>
                    <a:pt x="1498" y="7164"/>
                    <a:pt x="1535" y="7373"/>
                  </a:cubicBezTo>
                  <a:cubicBezTo>
                    <a:pt x="1556" y="7473"/>
                    <a:pt x="1582" y="7574"/>
                    <a:pt x="1592" y="7676"/>
                  </a:cubicBezTo>
                  <a:cubicBezTo>
                    <a:pt x="1607" y="7823"/>
                    <a:pt x="1551" y="7911"/>
                    <a:pt x="1412" y="7969"/>
                  </a:cubicBezTo>
                  <a:cubicBezTo>
                    <a:pt x="1361" y="7993"/>
                    <a:pt x="1306" y="8005"/>
                    <a:pt x="1249" y="8016"/>
                  </a:cubicBezTo>
                  <a:cubicBezTo>
                    <a:pt x="690" y="8140"/>
                    <a:pt x="436" y="8664"/>
                    <a:pt x="696" y="9180"/>
                  </a:cubicBezTo>
                  <a:cubicBezTo>
                    <a:pt x="766" y="9315"/>
                    <a:pt x="854" y="9442"/>
                    <a:pt x="942" y="9564"/>
                  </a:cubicBezTo>
                  <a:cubicBezTo>
                    <a:pt x="1079" y="9748"/>
                    <a:pt x="1075" y="9931"/>
                    <a:pt x="952" y="10117"/>
                  </a:cubicBezTo>
                  <a:cubicBezTo>
                    <a:pt x="911" y="10178"/>
                    <a:pt x="874" y="10240"/>
                    <a:pt x="835" y="10305"/>
                  </a:cubicBezTo>
                  <a:cubicBezTo>
                    <a:pt x="625" y="10647"/>
                    <a:pt x="737" y="11062"/>
                    <a:pt x="1093" y="11248"/>
                  </a:cubicBezTo>
                  <a:cubicBezTo>
                    <a:pt x="1183" y="11297"/>
                    <a:pt x="1279" y="11332"/>
                    <a:pt x="1369" y="11381"/>
                  </a:cubicBezTo>
                  <a:cubicBezTo>
                    <a:pt x="1494" y="11447"/>
                    <a:pt x="1513" y="11492"/>
                    <a:pt x="1472" y="11629"/>
                  </a:cubicBezTo>
                  <a:cubicBezTo>
                    <a:pt x="1439" y="11737"/>
                    <a:pt x="1400" y="11844"/>
                    <a:pt x="1367" y="11954"/>
                  </a:cubicBezTo>
                  <a:cubicBezTo>
                    <a:pt x="1308" y="12142"/>
                    <a:pt x="1339" y="12322"/>
                    <a:pt x="1472" y="12463"/>
                  </a:cubicBezTo>
                  <a:cubicBezTo>
                    <a:pt x="1566" y="12562"/>
                    <a:pt x="1695" y="12631"/>
                    <a:pt x="1809" y="12713"/>
                  </a:cubicBezTo>
                  <a:cubicBezTo>
                    <a:pt x="1856" y="12746"/>
                    <a:pt x="1903" y="12781"/>
                    <a:pt x="1948" y="12811"/>
                  </a:cubicBezTo>
                  <a:cubicBezTo>
                    <a:pt x="1909" y="12899"/>
                    <a:pt x="1857" y="12927"/>
                    <a:pt x="1800" y="12927"/>
                  </a:cubicBezTo>
                  <a:cubicBezTo>
                    <a:pt x="1771" y="12927"/>
                    <a:pt x="1740" y="12920"/>
                    <a:pt x="1709" y="12909"/>
                  </a:cubicBezTo>
                  <a:cubicBezTo>
                    <a:pt x="1660" y="12894"/>
                    <a:pt x="1612" y="12886"/>
                    <a:pt x="1565" y="12886"/>
                  </a:cubicBezTo>
                  <a:cubicBezTo>
                    <a:pt x="1295" y="12886"/>
                    <a:pt x="1089" y="13136"/>
                    <a:pt x="1091" y="13398"/>
                  </a:cubicBezTo>
                  <a:cubicBezTo>
                    <a:pt x="1093" y="13527"/>
                    <a:pt x="1112" y="13656"/>
                    <a:pt x="1136" y="13785"/>
                  </a:cubicBezTo>
                  <a:cubicBezTo>
                    <a:pt x="1177" y="13994"/>
                    <a:pt x="1155" y="14031"/>
                    <a:pt x="948" y="14035"/>
                  </a:cubicBezTo>
                  <a:cubicBezTo>
                    <a:pt x="930" y="14036"/>
                    <a:pt x="912" y="14036"/>
                    <a:pt x="893" y="14036"/>
                  </a:cubicBezTo>
                  <a:cubicBezTo>
                    <a:pt x="861" y="14036"/>
                    <a:pt x="829" y="14035"/>
                    <a:pt x="797" y="14035"/>
                  </a:cubicBezTo>
                  <a:cubicBezTo>
                    <a:pt x="767" y="14035"/>
                    <a:pt x="739" y="14036"/>
                    <a:pt x="711" y="14039"/>
                  </a:cubicBezTo>
                  <a:cubicBezTo>
                    <a:pt x="610" y="14051"/>
                    <a:pt x="506" y="14059"/>
                    <a:pt x="410" y="14094"/>
                  </a:cubicBezTo>
                  <a:cubicBezTo>
                    <a:pt x="117" y="14198"/>
                    <a:pt x="1" y="14473"/>
                    <a:pt x="142" y="14751"/>
                  </a:cubicBezTo>
                  <a:cubicBezTo>
                    <a:pt x="193" y="14878"/>
                    <a:pt x="281" y="14984"/>
                    <a:pt x="375" y="15070"/>
                  </a:cubicBezTo>
                  <a:cubicBezTo>
                    <a:pt x="498" y="15176"/>
                    <a:pt x="641" y="15258"/>
                    <a:pt x="780" y="15348"/>
                  </a:cubicBezTo>
                  <a:cubicBezTo>
                    <a:pt x="938" y="15450"/>
                    <a:pt x="954" y="15491"/>
                    <a:pt x="893" y="15669"/>
                  </a:cubicBezTo>
                  <a:cubicBezTo>
                    <a:pt x="782" y="15997"/>
                    <a:pt x="899" y="16263"/>
                    <a:pt x="1216" y="16404"/>
                  </a:cubicBezTo>
                  <a:cubicBezTo>
                    <a:pt x="1294" y="16441"/>
                    <a:pt x="1376" y="16465"/>
                    <a:pt x="1455" y="16496"/>
                  </a:cubicBezTo>
                  <a:cubicBezTo>
                    <a:pt x="1564" y="16543"/>
                    <a:pt x="1590" y="16611"/>
                    <a:pt x="1521" y="16709"/>
                  </a:cubicBezTo>
                  <a:cubicBezTo>
                    <a:pt x="1459" y="16786"/>
                    <a:pt x="1380" y="16856"/>
                    <a:pt x="1306" y="16926"/>
                  </a:cubicBezTo>
                  <a:cubicBezTo>
                    <a:pt x="1212" y="17016"/>
                    <a:pt x="1101" y="17091"/>
                    <a:pt x="1018" y="17190"/>
                  </a:cubicBezTo>
                  <a:cubicBezTo>
                    <a:pt x="844" y="17392"/>
                    <a:pt x="848" y="17652"/>
                    <a:pt x="1011" y="17859"/>
                  </a:cubicBezTo>
                  <a:cubicBezTo>
                    <a:pt x="1042" y="17899"/>
                    <a:pt x="1083" y="17930"/>
                    <a:pt x="1114" y="17971"/>
                  </a:cubicBezTo>
                  <a:cubicBezTo>
                    <a:pt x="1216" y="18108"/>
                    <a:pt x="1326" y="18237"/>
                    <a:pt x="1410" y="18384"/>
                  </a:cubicBezTo>
                  <a:cubicBezTo>
                    <a:pt x="1496" y="18532"/>
                    <a:pt x="1478" y="18554"/>
                    <a:pt x="1361" y="18679"/>
                  </a:cubicBezTo>
                  <a:cubicBezTo>
                    <a:pt x="1224" y="18830"/>
                    <a:pt x="1077" y="18974"/>
                    <a:pt x="958" y="19137"/>
                  </a:cubicBezTo>
                  <a:cubicBezTo>
                    <a:pt x="686" y="19512"/>
                    <a:pt x="891" y="19862"/>
                    <a:pt x="1234" y="20005"/>
                  </a:cubicBezTo>
                  <a:cubicBezTo>
                    <a:pt x="1384" y="20066"/>
                    <a:pt x="1533" y="20115"/>
                    <a:pt x="1682" y="20166"/>
                  </a:cubicBezTo>
                  <a:cubicBezTo>
                    <a:pt x="2235" y="20353"/>
                    <a:pt x="2791" y="20533"/>
                    <a:pt x="3344" y="20721"/>
                  </a:cubicBezTo>
                  <a:cubicBezTo>
                    <a:pt x="3724" y="20852"/>
                    <a:pt x="4109" y="20977"/>
                    <a:pt x="4457" y="21183"/>
                  </a:cubicBezTo>
                  <a:cubicBezTo>
                    <a:pt x="4657" y="21302"/>
                    <a:pt x="4680" y="21345"/>
                    <a:pt x="4622" y="21568"/>
                  </a:cubicBezTo>
                  <a:cubicBezTo>
                    <a:pt x="4614" y="21594"/>
                    <a:pt x="4610" y="21623"/>
                    <a:pt x="4600" y="21650"/>
                  </a:cubicBezTo>
                  <a:cubicBezTo>
                    <a:pt x="4479" y="21987"/>
                    <a:pt x="4553" y="22288"/>
                    <a:pt x="4776" y="22554"/>
                  </a:cubicBezTo>
                  <a:cubicBezTo>
                    <a:pt x="4901" y="22707"/>
                    <a:pt x="5038" y="22857"/>
                    <a:pt x="5187" y="22982"/>
                  </a:cubicBezTo>
                  <a:cubicBezTo>
                    <a:pt x="5490" y="23229"/>
                    <a:pt x="5799" y="23468"/>
                    <a:pt x="6114" y="23704"/>
                  </a:cubicBezTo>
                  <a:cubicBezTo>
                    <a:pt x="6546" y="24023"/>
                    <a:pt x="6883" y="24410"/>
                    <a:pt x="7016" y="24942"/>
                  </a:cubicBezTo>
                  <a:cubicBezTo>
                    <a:pt x="7106" y="25300"/>
                    <a:pt x="7202" y="25654"/>
                    <a:pt x="7270" y="26018"/>
                  </a:cubicBezTo>
                  <a:cubicBezTo>
                    <a:pt x="7466" y="27053"/>
                    <a:pt x="7386" y="28084"/>
                    <a:pt x="7200" y="29111"/>
                  </a:cubicBezTo>
                  <a:cubicBezTo>
                    <a:pt x="7010" y="30175"/>
                    <a:pt x="6672" y="31202"/>
                    <a:pt x="6345" y="32227"/>
                  </a:cubicBezTo>
                  <a:cubicBezTo>
                    <a:pt x="6126" y="32910"/>
                    <a:pt x="5922" y="33592"/>
                    <a:pt x="5799" y="34298"/>
                  </a:cubicBezTo>
                  <a:cubicBezTo>
                    <a:pt x="5647" y="35147"/>
                    <a:pt x="5580" y="36006"/>
                    <a:pt x="5607" y="36871"/>
                  </a:cubicBezTo>
                  <a:cubicBezTo>
                    <a:pt x="5647" y="38101"/>
                    <a:pt x="5877" y="39294"/>
                    <a:pt x="6310" y="40444"/>
                  </a:cubicBezTo>
                  <a:cubicBezTo>
                    <a:pt x="6943" y="42113"/>
                    <a:pt x="8072" y="43328"/>
                    <a:pt x="9659" y="44134"/>
                  </a:cubicBezTo>
                  <a:cubicBezTo>
                    <a:pt x="9893" y="44255"/>
                    <a:pt x="10079" y="44431"/>
                    <a:pt x="10198" y="44677"/>
                  </a:cubicBezTo>
                  <a:cubicBezTo>
                    <a:pt x="10296" y="44873"/>
                    <a:pt x="10416" y="45061"/>
                    <a:pt x="10552" y="45233"/>
                  </a:cubicBezTo>
                  <a:cubicBezTo>
                    <a:pt x="10744" y="45477"/>
                    <a:pt x="11014" y="45599"/>
                    <a:pt x="11321" y="45612"/>
                  </a:cubicBezTo>
                  <a:cubicBezTo>
                    <a:pt x="11363" y="45614"/>
                    <a:pt x="11406" y="45615"/>
                    <a:pt x="11449" y="45615"/>
                  </a:cubicBezTo>
                  <a:cubicBezTo>
                    <a:pt x="11553" y="45615"/>
                    <a:pt x="11659" y="45607"/>
                    <a:pt x="11761" y="45587"/>
                  </a:cubicBezTo>
                  <a:cubicBezTo>
                    <a:pt x="11905" y="45560"/>
                    <a:pt x="12047" y="45547"/>
                    <a:pt x="12187" y="45547"/>
                  </a:cubicBezTo>
                  <a:cubicBezTo>
                    <a:pt x="12519" y="45547"/>
                    <a:pt x="12841" y="45619"/>
                    <a:pt x="13160" y="45742"/>
                  </a:cubicBezTo>
                  <a:cubicBezTo>
                    <a:pt x="13348" y="45816"/>
                    <a:pt x="13545" y="45882"/>
                    <a:pt x="13743" y="45929"/>
                  </a:cubicBezTo>
                  <a:cubicBezTo>
                    <a:pt x="13852" y="45956"/>
                    <a:pt x="13959" y="45970"/>
                    <a:pt x="14063" y="45970"/>
                  </a:cubicBezTo>
                  <a:cubicBezTo>
                    <a:pt x="14327" y="45970"/>
                    <a:pt x="14574" y="45882"/>
                    <a:pt x="14801" y="45702"/>
                  </a:cubicBezTo>
                  <a:cubicBezTo>
                    <a:pt x="15008" y="45538"/>
                    <a:pt x="15188" y="45352"/>
                    <a:pt x="15329" y="45129"/>
                  </a:cubicBezTo>
                  <a:cubicBezTo>
                    <a:pt x="15492" y="44869"/>
                    <a:pt x="15724" y="44681"/>
                    <a:pt x="16020" y="44615"/>
                  </a:cubicBezTo>
                  <a:cubicBezTo>
                    <a:pt x="16931" y="44411"/>
                    <a:pt x="17784" y="44067"/>
                    <a:pt x="18584" y="43584"/>
                  </a:cubicBezTo>
                  <a:cubicBezTo>
                    <a:pt x="19312" y="43144"/>
                    <a:pt x="19965" y="42614"/>
                    <a:pt x="20540" y="41988"/>
                  </a:cubicBezTo>
                  <a:cubicBezTo>
                    <a:pt x="21405" y="41047"/>
                    <a:pt x="22070" y="39981"/>
                    <a:pt x="22541" y="38795"/>
                  </a:cubicBezTo>
                  <a:cubicBezTo>
                    <a:pt x="22962" y="37729"/>
                    <a:pt x="23201" y="36626"/>
                    <a:pt x="23169" y="35472"/>
                  </a:cubicBezTo>
                  <a:cubicBezTo>
                    <a:pt x="23150" y="34881"/>
                    <a:pt x="23109" y="34293"/>
                    <a:pt x="23093" y="33704"/>
                  </a:cubicBezTo>
                  <a:cubicBezTo>
                    <a:pt x="23079" y="33275"/>
                    <a:pt x="23056" y="32841"/>
                    <a:pt x="23095" y="32413"/>
                  </a:cubicBezTo>
                  <a:cubicBezTo>
                    <a:pt x="23140" y="31881"/>
                    <a:pt x="23249" y="31351"/>
                    <a:pt x="23320" y="30820"/>
                  </a:cubicBezTo>
                  <a:cubicBezTo>
                    <a:pt x="23386" y="30333"/>
                    <a:pt x="23539" y="29874"/>
                    <a:pt x="23742" y="29426"/>
                  </a:cubicBezTo>
                  <a:cubicBezTo>
                    <a:pt x="24087" y="28667"/>
                    <a:pt x="24550" y="27982"/>
                    <a:pt x="25073" y="27337"/>
                  </a:cubicBezTo>
                  <a:cubicBezTo>
                    <a:pt x="25141" y="27255"/>
                    <a:pt x="25184" y="27153"/>
                    <a:pt x="25243" y="27065"/>
                  </a:cubicBezTo>
                  <a:cubicBezTo>
                    <a:pt x="25292" y="26990"/>
                    <a:pt x="25337" y="26910"/>
                    <a:pt x="25399" y="26846"/>
                  </a:cubicBezTo>
                  <a:cubicBezTo>
                    <a:pt x="25460" y="26779"/>
                    <a:pt x="25507" y="26748"/>
                    <a:pt x="25560" y="26748"/>
                  </a:cubicBezTo>
                  <a:cubicBezTo>
                    <a:pt x="25603" y="26748"/>
                    <a:pt x="25650" y="26768"/>
                    <a:pt x="25712" y="26805"/>
                  </a:cubicBezTo>
                  <a:cubicBezTo>
                    <a:pt x="25804" y="26861"/>
                    <a:pt x="25890" y="26926"/>
                    <a:pt x="25984" y="26977"/>
                  </a:cubicBezTo>
                  <a:cubicBezTo>
                    <a:pt x="26082" y="27028"/>
                    <a:pt x="26184" y="27065"/>
                    <a:pt x="26287" y="27065"/>
                  </a:cubicBezTo>
                  <a:cubicBezTo>
                    <a:pt x="26354" y="27065"/>
                    <a:pt x="26422" y="27049"/>
                    <a:pt x="26489" y="27012"/>
                  </a:cubicBezTo>
                  <a:cubicBezTo>
                    <a:pt x="26718" y="26885"/>
                    <a:pt x="26872" y="26697"/>
                    <a:pt x="26880" y="26417"/>
                  </a:cubicBezTo>
                  <a:cubicBezTo>
                    <a:pt x="26882" y="26314"/>
                    <a:pt x="26880" y="26212"/>
                    <a:pt x="26890" y="26110"/>
                  </a:cubicBezTo>
                  <a:cubicBezTo>
                    <a:pt x="26922" y="25753"/>
                    <a:pt x="27190" y="25510"/>
                    <a:pt x="27531" y="25510"/>
                  </a:cubicBezTo>
                  <a:cubicBezTo>
                    <a:pt x="27561" y="25510"/>
                    <a:pt x="27593" y="25512"/>
                    <a:pt x="27625" y="25516"/>
                  </a:cubicBezTo>
                  <a:cubicBezTo>
                    <a:pt x="27673" y="25524"/>
                    <a:pt x="27718" y="25539"/>
                    <a:pt x="27765" y="25539"/>
                  </a:cubicBezTo>
                  <a:cubicBezTo>
                    <a:pt x="27768" y="25539"/>
                    <a:pt x="27771" y="25539"/>
                    <a:pt x="27774" y="25539"/>
                  </a:cubicBezTo>
                  <a:cubicBezTo>
                    <a:pt x="27783" y="25539"/>
                    <a:pt x="27792" y="25539"/>
                    <a:pt x="27800" y="25539"/>
                  </a:cubicBezTo>
                  <a:cubicBezTo>
                    <a:pt x="27843" y="25539"/>
                    <a:pt x="27885" y="25540"/>
                    <a:pt x="27928" y="25540"/>
                  </a:cubicBezTo>
                  <a:cubicBezTo>
                    <a:pt x="27997" y="25540"/>
                    <a:pt x="28065" y="25536"/>
                    <a:pt x="28128" y="25516"/>
                  </a:cubicBezTo>
                  <a:cubicBezTo>
                    <a:pt x="28447" y="25418"/>
                    <a:pt x="28603" y="25130"/>
                    <a:pt x="28535" y="24792"/>
                  </a:cubicBezTo>
                  <a:cubicBezTo>
                    <a:pt x="28509" y="24669"/>
                    <a:pt x="28466" y="24553"/>
                    <a:pt x="28449" y="24430"/>
                  </a:cubicBezTo>
                  <a:cubicBezTo>
                    <a:pt x="28425" y="24228"/>
                    <a:pt x="28527" y="24107"/>
                    <a:pt x="28730" y="24078"/>
                  </a:cubicBezTo>
                  <a:cubicBezTo>
                    <a:pt x="28852" y="24062"/>
                    <a:pt x="28977" y="24052"/>
                    <a:pt x="29100" y="24025"/>
                  </a:cubicBezTo>
                  <a:cubicBezTo>
                    <a:pt x="29603" y="23923"/>
                    <a:pt x="29820" y="23468"/>
                    <a:pt x="29589" y="23012"/>
                  </a:cubicBezTo>
                  <a:cubicBezTo>
                    <a:pt x="29550" y="22937"/>
                    <a:pt x="29507" y="22861"/>
                    <a:pt x="29470" y="22785"/>
                  </a:cubicBezTo>
                  <a:cubicBezTo>
                    <a:pt x="29374" y="22583"/>
                    <a:pt x="29411" y="22488"/>
                    <a:pt x="29609" y="22390"/>
                  </a:cubicBezTo>
                  <a:cubicBezTo>
                    <a:pt x="29703" y="22345"/>
                    <a:pt x="29800" y="22288"/>
                    <a:pt x="29877" y="22216"/>
                  </a:cubicBezTo>
                  <a:cubicBezTo>
                    <a:pt x="30023" y="22090"/>
                    <a:pt x="30045" y="21907"/>
                    <a:pt x="29953" y="21740"/>
                  </a:cubicBezTo>
                  <a:cubicBezTo>
                    <a:pt x="29920" y="21680"/>
                    <a:pt x="29877" y="21627"/>
                    <a:pt x="29841" y="21570"/>
                  </a:cubicBezTo>
                  <a:cubicBezTo>
                    <a:pt x="29718" y="21384"/>
                    <a:pt x="29736" y="21269"/>
                    <a:pt x="29910" y="21130"/>
                  </a:cubicBezTo>
                  <a:cubicBezTo>
                    <a:pt x="29990" y="21067"/>
                    <a:pt x="30076" y="21007"/>
                    <a:pt x="30143" y="20934"/>
                  </a:cubicBezTo>
                  <a:cubicBezTo>
                    <a:pt x="30356" y="20696"/>
                    <a:pt x="30346" y="20492"/>
                    <a:pt x="30123" y="20263"/>
                  </a:cubicBezTo>
                  <a:cubicBezTo>
                    <a:pt x="30094" y="20236"/>
                    <a:pt x="30066" y="20207"/>
                    <a:pt x="30041" y="20177"/>
                  </a:cubicBezTo>
                  <a:cubicBezTo>
                    <a:pt x="29957" y="20078"/>
                    <a:pt x="29937" y="19970"/>
                    <a:pt x="29978" y="19843"/>
                  </a:cubicBezTo>
                  <a:cubicBezTo>
                    <a:pt x="30045" y="19636"/>
                    <a:pt x="30217" y="19485"/>
                    <a:pt x="30438" y="19473"/>
                  </a:cubicBezTo>
                  <a:cubicBezTo>
                    <a:pt x="30461" y="19471"/>
                    <a:pt x="30484" y="19471"/>
                    <a:pt x="30507" y="19471"/>
                  </a:cubicBezTo>
                  <a:cubicBezTo>
                    <a:pt x="30607" y="19471"/>
                    <a:pt x="30709" y="19483"/>
                    <a:pt x="30810" y="19493"/>
                  </a:cubicBezTo>
                  <a:cubicBezTo>
                    <a:pt x="30884" y="19501"/>
                    <a:pt x="30958" y="19507"/>
                    <a:pt x="31031" y="19507"/>
                  </a:cubicBezTo>
                  <a:cubicBezTo>
                    <a:pt x="31132" y="19507"/>
                    <a:pt x="31232" y="19495"/>
                    <a:pt x="31332" y="19458"/>
                  </a:cubicBezTo>
                  <a:cubicBezTo>
                    <a:pt x="31543" y="19379"/>
                    <a:pt x="31627" y="19213"/>
                    <a:pt x="31565" y="18994"/>
                  </a:cubicBezTo>
                  <a:cubicBezTo>
                    <a:pt x="31547" y="18929"/>
                    <a:pt x="31522" y="18867"/>
                    <a:pt x="31504" y="18800"/>
                  </a:cubicBezTo>
                  <a:cubicBezTo>
                    <a:pt x="31455" y="18603"/>
                    <a:pt x="31526" y="18478"/>
                    <a:pt x="31727" y="18431"/>
                  </a:cubicBezTo>
                  <a:cubicBezTo>
                    <a:pt x="31841" y="18407"/>
                    <a:pt x="31962" y="18399"/>
                    <a:pt x="32079" y="18384"/>
                  </a:cubicBezTo>
                  <a:cubicBezTo>
                    <a:pt x="32240" y="18364"/>
                    <a:pt x="32388" y="18313"/>
                    <a:pt x="32519" y="18215"/>
                  </a:cubicBezTo>
                  <a:cubicBezTo>
                    <a:pt x="32766" y="18028"/>
                    <a:pt x="32838" y="17742"/>
                    <a:pt x="32705" y="17460"/>
                  </a:cubicBezTo>
                  <a:cubicBezTo>
                    <a:pt x="32674" y="17398"/>
                    <a:pt x="32641" y="17341"/>
                    <a:pt x="32621" y="17273"/>
                  </a:cubicBezTo>
                  <a:cubicBezTo>
                    <a:pt x="32572" y="17126"/>
                    <a:pt x="32607" y="17026"/>
                    <a:pt x="32729" y="16932"/>
                  </a:cubicBezTo>
                  <a:cubicBezTo>
                    <a:pt x="32801" y="16874"/>
                    <a:pt x="32879" y="16829"/>
                    <a:pt x="32950" y="16772"/>
                  </a:cubicBezTo>
                  <a:cubicBezTo>
                    <a:pt x="33317" y="16492"/>
                    <a:pt x="33325" y="16093"/>
                    <a:pt x="32971" y="15796"/>
                  </a:cubicBezTo>
                  <a:cubicBezTo>
                    <a:pt x="32889" y="15727"/>
                    <a:pt x="32803" y="15661"/>
                    <a:pt x="32723" y="15588"/>
                  </a:cubicBezTo>
                  <a:cubicBezTo>
                    <a:pt x="32609" y="15481"/>
                    <a:pt x="32580" y="15346"/>
                    <a:pt x="32637" y="15199"/>
                  </a:cubicBezTo>
                  <a:cubicBezTo>
                    <a:pt x="32672" y="15109"/>
                    <a:pt x="32721" y="15025"/>
                    <a:pt x="32766" y="14943"/>
                  </a:cubicBezTo>
                  <a:cubicBezTo>
                    <a:pt x="32821" y="14843"/>
                    <a:pt x="32887" y="14749"/>
                    <a:pt x="32934" y="14646"/>
                  </a:cubicBezTo>
                  <a:cubicBezTo>
                    <a:pt x="33089" y="14274"/>
                    <a:pt x="32969" y="13937"/>
                    <a:pt x="32613" y="13742"/>
                  </a:cubicBezTo>
                  <a:cubicBezTo>
                    <a:pt x="32588" y="13726"/>
                    <a:pt x="32562" y="13716"/>
                    <a:pt x="32539" y="13701"/>
                  </a:cubicBezTo>
                  <a:cubicBezTo>
                    <a:pt x="32455" y="13642"/>
                    <a:pt x="32418" y="13564"/>
                    <a:pt x="32455" y="13466"/>
                  </a:cubicBezTo>
                  <a:cubicBezTo>
                    <a:pt x="32480" y="13396"/>
                    <a:pt x="32517" y="13333"/>
                    <a:pt x="32551" y="13267"/>
                  </a:cubicBezTo>
                  <a:cubicBezTo>
                    <a:pt x="32603" y="13173"/>
                    <a:pt x="32662" y="13081"/>
                    <a:pt x="32703" y="12981"/>
                  </a:cubicBezTo>
                  <a:cubicBezTo>
                    <a:pt x="32832" y="12668"/>
                    <a:pt x="32772" y="12445"/>
                    <a:pt x="32510" y="12224"/>
                  </a:cubicBezTo>
                  <a:lnTo>
                    <a:pt x="32418" y="12148"/>
                  </a:lnTo>
                  <a:cubicBezTo>
                    <a:pt x="32224" y="11977"/>
                    <a:pt x="32191" y="11825"/>
                    <a:pt x="32294" y="11588"/>
                  </a:cubicBezTo>
                  <a:cubicBezTo>
                    <a:pt x="32343" y="11473"/>
                    <a:pt x="32402" y="11363"/>
                    <a:pt x="32439" y="11242"/>
                  </a:cubicBezTo>
                  <a:cubicBezTo>
                    <a:pt x="32547" y="10892"/>
                    <a:pt x="32394" y="10561"/>
                    <a:pt x="32054" y="10422"/>
                  </a:cubicBezTo>
                  <a:cubicBezTo>
                    <a:pt x="31911" y="10362"/>
                    <a:pt x="31821" y="10274"/>
                    <a:pt x="31751" y="10141"/>
                  </a:cubicBezTo>
                  <a:cubicBezTo>
                    <a:pt x="31611" y="9869"/>
                    <a:pt x="31454" y="9736"/>
                    <a:pt x="31262" y="9736"/>
                  </a:cubicBezTo>
                  <a:cubicBezTo>
                    <a:pt x="31132" y="9736"/>
                    <a:pt x="30987" y="9798"/>
                    <a:pt x="30821" y="9918"/>
                  </a:cubicBezTo>
                  <a:cubicBezTo>
                    <a:pt x="30731" y="9983"/>
                    <a:pt x="30656" y="10016"/>
                    <a:pt x="30590" y="10016"/>
                  </a:cubicBezTo>
                  <a:cubicBezTo>
                    <a:pt x="30494" y="10016"/>
                    <a:pt x="30416" y="9949"/>
                    <a:pt x="30338" y="9814"/>
                  </a:cubicBezTo>
                  <a:cubicBezTo>
                    <a:pt x="30270" y="9701"/>
                    <a:pt x="30207" y="9585"/>
                    <a:pt x="30123" y="9489"/>
                  </a:cubicBezTo>
                  <a:cubicBezTo>
                    <a:pt x="30008" y="9356"/>
                    <a:pt x="29866" y="9289"/>
                    <a:pt x="29719" y="9289"/>
                  </a:cubicBezTo>
                  <a:cubicBezTo>
                    <a:pt x="29605" y="9289"/>
                    <a:pt x="29488" y="9330"/>
                    <a:pt x="29378" y="9411"/>
                  </a:cubicBezTo>
                  <a:cubicBezTo>
                    <a:pt x="29307" y="9466"/>
                    <a:pt x="29235" y="9528"/>
                    <a:pt x="29180" y="9595"/>
                  </a:cubicBezTo>
                  <a:cubicBezTo>
                    <a:pt x="29114" y="9674"/>
                    <a:pt x="29035" y="9712"/>
                    <a:pt x="28950" y="9712"/>
                  </a:cubicBezTo>
                  <a:cubicBezTo>
                    <a:pt x="28916" y="9712"/>
                    <a:pt x="28880" y="9706"/>
                    <a:pt x="28844" y="9693"/>
                  </a:cubicBezTo>
                  <a:cubicBezTo>
                    <a:pt x="28711" y="9646"/>
                    <a:pt x="28599" y="9554"/>
                    <a:pt x="28601" y="9397"/>
                  </a:cubicBezTo>
                  <a:cubicBezTo>
                    <a:pt x="28603" y="9186"/>
                    <a:pt x="28547" y="8996"/>
                    <a:pt x="28470" y="8803"/>
                  </a:cubicBezTo>
                  <a:cubicBezTo>
                    <a:pt x="28419" y="8678"/>
                    <a:pt x="28429" y="8556"/>
                    <a:pt x="28494" y="8427"/>
                  </a:cubicBezTo>
                  <a:cubicBezTo>
                    <a:pt x="28580" y="8251"/>
                    <a:pt x="28662" y="8067"/>
                    <a:pt x="28711" y="7874"/>
                  </a:cubicBezTo>
                  <a:cubicBezTo>
                    <a:pt x="28815" y="7463"/>
                    <a:pt x="28638" y="7011"/>
                    <a:pt x="28286" y="6837"/>
                  </a:cubicBezTo>
                  <a:cubicBezTo>
                    <a:pt x="28142" y="6766"/>
                    <a:pt x="27975" y="6741"/>
                    <a:pt x="27813" y="6725"/>
                  </a:cubicBezTo>
                  <a:cubicBezTo>
                    <a:pt x="27441" y="6686"/>
                    <a:pt x="27363" y="6628"/>
                    <a:pt x="27261" y="6264"/>
                  </a:cubicBezTo>
                  <a:cubicBezTo>
                    <a:pt x="27236" y="6176"/>
                    <a:pt x="27211" y="6086"/>
                    <a:pt x="27169" y="6009"/>
                  </a:cubicBezTo>
                  <a:cubicBezTo>
                    <a:pt x="27038" y="5773"/>
                    <a:pt x="26853" y="5610"/>
                    <a:pt x="26565" y="5603"/>
                  </a:cubicBezTo>
                  <a:cubicBezTo>
                    <a:pt x="26558" y="5603"/>
                    <a:pt x="26552" y="5603"/>
                    <a:pt x="26546" y="5603"/>
                  </a:cubicBezTo>
                  <a:cubicBezTo>
                    <a:pt x="26246" y="5603"/>
                    <a:pt x="26008" y="5698"/>
                    <a:pt x="25886" y="6000"/>
                  </a:cubicBezTo>
                  <a:cubicBezTo>
                    <a:pt x="25841" y="6107"/>
                    <a:pt x="25757" y="6187"/>
                    <a:pt x="25646" y="6234"/>
                  </a:cubicBezTo>
                  <a:cubicBezTo>
                    <a:pt x="25592" y="6256"/>
                    <a:pt x="25537" y="6271"/>
                    <a:pt x="25483" y="6271"/>
                  </a:cubicBezTo>
                  <a:cubicBezTo>
                    <a:pt x="25424" y="6271"/>
                    <a:pt x="25365" y="6253"/>
                    <a:pt x="25309" y="6207"/>
                  </a:cubicBezTo>
                  <a:cubicBezTo>
                    <a:pt x="25211" y="6125"/>
                    <a:pt x="25194" y="6021"/>
                    <a:pt x="25217" y="5900"/>
                  </a:cubicBezTo>
                  <a:cubicBezTo>
                    <a:pt x="25245" y="5763"/>
                    <a:pt x="25274" y="5622"/>
                    <a:pt x="25286" y="5481"/>
                  </a:cubicBezTo>
                  <a:cubicBezTo>
                    <a:pt x="25329" y="5031"/>
                    <a:pt x="25153" y="4763"/>
                    <a:pt x="24722" y="4613"/>
                  </a:cubicBezTo>
                  <a:cubicBezTo>
                    <a:pt x="24627" y="4580"/>
                    <a:pt x="24529" y="4542"/>
                    <a:pt x="24445" y="4488"/>
                  </a:cubicBezTo>
                  <a:cubicBezTo>
                    <a:pt x="24323" y="4413"/>
                    <a:pt x="24302" y="4351"/>
                    <a:pt x="24351" y="4218"/>
                  </a:cubicBezTo>
                  <a:cubicBezTo>
                    <a:pt x="24382" y="4132"/>
                    <a:pt x="24419" y="4049"/>
                    <a:pt x="24460" y="3969"/>
                  </a:cubicBezTo>
                  <a:cubicBezTo>
                    <a:pt x="24572" y="3733"/>
                    <a:pt x="24640" y="3492"/>
                    <a:pt x="24597" y="3228"/>
                  </a:cubicBezTo>
                  <a:cubicBezTo>
                    <a:pt x="24539" y="2880"/>
                    <a:pt x="24334" y="2700"/>
                    <a:pt x="23993" y="2700"/>
                  </a:cubicBezTo>
                  <a:cubicBezTo>
                    <a:pt x="23984" y="2700"/>
                    <a:pt x="23974" y="2700"/>
                    <a:pt x="23965" y="2700"/>
                  </a:cubicBezTo>
                  <a:cubicBezTo>
                    <a:pt x="23815" y="2706"/>
                    <a:pt x="23670" y="2725"/>
                    <a:pt x="23523" y="2725"/>
                  </a:cubicBezTo>
                  <a:cubicBezTo>
                    <a:pt x="23518" y="2725"/>
                    <a:pt x="23514" y="2725"/>
                    <a:pt x="23510" y="2725"/>
                  </a:cubicBezTo>
                  <a:cubicBezTo>
                    <a:pt x="23122" y="2725"/>
                    <a:pt x="23053" y="2631"/>
                    <a:pt x="23113" y="2244"/>
                  </a:cubicBezTo>
                  <a:cubicBezTo>
                    <a:pt x="23138" y="2082"/>
                    <a:pt x="23161" y="1917"/>
                    <a:pt x="23148" y="1755"/>
                  </a:cubicBezTo>
                  <a:cubicBezTo>
                    <a:pt x="23119" y="1424"/>
                    <a:pt x="22877" y="1127"/>
                    <a:pt x="22493" y="1127"/>
                  </a:cubicBezTo>
                  <a:cubicBezTo>
                    <a:pt x="22448" y="1127"/>
                    <a:pt x="22401" y="1131"/>
                    <a:pt x="22352" y="1139"/>
                  </a:cubicBezTo>
                  <a:cubicBezTo>
                    <a:pt x="22215" y="1164"/>
                    <a:pt x="22072" y="1170"/>
                    <a:pt x="21931" y="1174"/>
                  </a:cubicBezTo>
                  <a:cubicBezTo>
                    <a:pt x="21924" y="1174"/>
                    <a:pt x="21917" y="1174"/>
                    <a:pt x="21910" y="1174"/>
                  </a:cubicBezTo>
                  <a:cubicBezTo>
                    <a:pt x="21723" y="1174"/>
                    <a:pt x="21599" y="1068"/>
                    <a:pt x="21522" y="898"/>
                  </a:cubicBezTo>
                  <a:cubicBezTo>
                    <a:pt x="21481" y="806"/>
                    <a:pt x="21450" y="705"/>
                    <a:pt x="21409" y="611"/>
                  </a:cubicBezTo>
                  <a:cubicBezTo>
                    <a:pt x="21238" y="229"/>
                    <a:pt x="20883" y="1"/>
                    <a:pt x="204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225" name="Google Shape;1225;p31"/>
            <p:cNvGrpSpPr/>
            <p:nvPr/>
          </p:nvGrpSpPr>
          <p:grpSpPr>
            <a:xfrm>
              <a:off x="435228" y="148479"/>
              <a:ext cx="1336743" cy="1843782"/>
              <a:chOff x="4304975" y="2527400"/>
              <a:chExt cx="833225" cy="1149275"/>
            </a:xfrm>
          </p:grpSpPr>
          <p:sp>
            <p:nvSpPr>
              <p:cNvPr id="1226" name="Google Shape;1226;p31"/>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7" name="Google Shape;1227;p31"/>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8" name="Google Shape;1228;p31"/>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9" name="Google Shape;1229;p31"/>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0" name="Google Shape;1230;p31"/>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1" name="Google Shape;1231;p31"/>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2" name="Google Shape;1232;p31"/>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233" name="Google Shape;1233;p31"/>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4" name="Google Shape;1234;p31"/>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235" name="Google Shape;1235;p31"/>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6" name="Google Shape;1236;p31"/>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7" name="Google Shape;1237;p31"/>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38" name="Google Shape;1238;p31"/>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239" name="Google Shape;1239;p31"/>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40" name="Google Shape;1240;p31"/>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241" name="Google Shape;1241;p31"/>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42" name="Google Shape;1242;p31"/>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43" name="Google Shape;1243;p31"/>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44" name="Google Shape;1244;p31"/>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45" name="Google Shape;1245;p31"/>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46" name="Google Shape;1246;p31"/>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47" name="Google Shape;1247;p31"/>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48" name="Google Shape;1248;p31"/>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49" name="Google Shape;1249;p31"/>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50" name="Google Shape;1250;p31"/>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51" name="Google Shape;1251;p31"/>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52" name="Google Shape;1252;p31"/>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53" name="Google Shape;1253;p31"/>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254" name="Google Shape;1254;p31"/>
          <p:cNvGrpSpPr/>
          <p:nvPr/>
        </p:nvGrpSpPr>
        <p:grpSpPr>
          <a:xfrm>
            <a:off x="912621" y="6982173"/>
            <a:ext cx="2343106" cy="2443722"/>
            <a:chOff x="791760" y="3491086"/>
            <a:chExt cx="1171553" cy="1221861"/>
          </a:xfrm>
        </p:grpSpPr>
        <p:sp>
          <p:nvSpPr>
            <p:cNvPr id="1255" name="Google Shape;1255;p31"/>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256" name="Google Shape;1256;p31"/>
            <p:cNvGrpSpPr/>
            <p:nvPr/>
          </p:nvGrpSpPr>
          <p:grpSpPr>
            <a:xfrm>
              <a:off x="791760" y="3491086"/>
              <a:ext cx="1171553" cy="1221861"/>
              <a:chOff x="2607975" y="3604300"/>
              <a:chExt cx="479300" cy="499800"/>
            </a:xfrm>
          </p:grpSpPr>
          <p:sp>
            <p:nvSpPr>
              <p:cNvPr id="1257" name="Google Shape;1257;p31"/>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58" name="Google Shape;1258;p31"/>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59" name="Google Shape;1259;p31"/>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60" name="Google Shape;1260;p31"/>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61" name="Google Shape;1261;p31"/>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62" name="Google Shape;1262;p31"/>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186" name="Rectangle 185"/>
          <p:cNvSpPr/>
          <p:nvPr/>
        </p:nvSpPr>
        <p:spPr>
          <a:xfrm>
            <a:off x="2371775" y="3255778"/>
            <a:ext cx="13578671" cy="3785652"/>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DF9508">
                    <a:lumMod val="10000"/>
                  </a:srgbClr>
                </a:solidFill>
                <a:effectLst/>
                <a:uLnTx/>
                <a:uFillTx/>
                <a:ea typeface="+mn-ea"/>
                <a:cs typeface="+mn-cs"/>
              </a:rPr>
              <a:t>CHÀO MỪNG CÁC EM ĐẾN VỚI BÀI HỌC HÔM NAY!</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96141379"/>
              </p:ext>
            </p:extLst>
          </p:nvPr>
        </p:nvGraphicFramePr>
        <p:xfrm>
          <a:off x="0" y="0"/>
          <a:ext cx="18288000" cy="10342696"/>
        </p:xfrm>
        <a:graphic>
          <a:graphicData uri="http://schemas.openxmlformats.org/drawingml/2006/table">
            <a:tbl>
              <a:tblPr firstRow="1" firstCol="1" bandRow="1">
                <a:tableStyleId>{02CA8F56-F7C6-4124-8750-61F44E4B5075}</a:tableStyleId>
              </a:tblPr>
              <a:tblGrid>
                <a:gridCol w="8391910">
                  <a:extLst>
                    <a:ext uri="{9D8B030D-6E8A-4147-A177-3AD203B41FA5}">
                      <a16:colId xmlns:a16="http://schemas.microsoft.com/office/drawing/2014/main" val="20000"/>
                    </a:ext>
                  </a:extLst>
                </a:gridCol>
                <a:gridCol w="9896090">
                  <a:extLst>
                    <a:ext uri="{9D8B030D-6E8A-4147-A177-3AD203B41FA5}">
                      <a16:colId xmlns:a16="http://schemas.microsoft.com/office/drawing/2014/main" val="20001"/>
                    </a:ext>
                  </a:extLst>
                </a:gridCol>
              </a:tblGrid>
              <a:tr h="791308">
                <a:tc>
                  <a:txBody>
                    <a:bodyPr/>
                    <a:lstStyle/>
                    <a:p>
                      <a:pPr marL="0" marR="0" algn="ctr">
                        <a:lnSpc>
                          <a:spcPct val="150000"/>
                        </a:lnSpc>
                        <a:spcBef>
                          <a:spcPts val="0"/>
                        </a:spcBef>
                        <a:spcAft>
                          <a:spcPts val="0"/>
                        </a:spcAft>
                      </a:pPr>
                      <a:r>
                        <a:rPr lang="en-US" sz="3900" b="1" dirty="0" err="1">
                          <a:effectLst/>
                        </a:rPr>
                        <a:t>Thức</a:t>
                      </a:r>
                      <a:r>
                        <a:rPr lang="en-US" sz="3900" b="1" dirty="0">
                          <a:effectLst/>
                        </a:rPr>
                        <a:t> </a:t>
                      </a:r>
                      <a:r>
                        <a:rPr lang="en-US" sz="3900" b="1" dirty="0" err="1">
                          <a:effectLst/>
                        </a:rPr>
                        <a:t>ăn</a:t>
                      </a:r>
                      <a:r>
                        <a:rPr lang="en-US" sz="3900" b="1" dirty="0">
                          <a:effectLst/>
                        </a:rPr>
                        <a:t>, </a:t>
                      </a:r>
                      <a:r>
                        <a:rPr lang="en-US" sz="3900" b="1" dirty="0" err="1">
                          <a:effectLst/>
                        </a:rPr>
                        <a:t>đồ</a:t>
                      </a:r>
                      <a:r>
                        <a:rPr lang="en-US" sz="3900" b="1" dirty="0">
                          <a:effectLst/>
                        </a:rPr>
                        <a:t> </a:t>
                      </a:r>
                      <a:r>
                        <a:rPr lang="en-US" sz="3900" b="1" dirty="0" err="1">
                          <a:effectLst/>
                        </a:rPr>
                        <a:t>uống</a:t>
                      </a:r>
                      <a:endParaRPr lang="en-US" sz="3900" b="1"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algn="ctr">
                        <a:lnSpc>
                          <a:spcPct val="150000"/>
                        </a:lnSpc>
                        <a:spcBef>
                          <a:spcPts val="0"/>
                        </a:spcBef>
                        <a:spcAft>
                          <a:spcPts val="0"/>
                        </a:spcAft>
                      </a:pPr>
                      <a:r>
                        <a:rPr lang="en-US" sz="3900" b="1" dirty="0" err="1">
                          <a:effectLst/>
                        </a:rPr>
                        <a:t>Thực</a:t>
                      </a:r>
                      <a:r>
                        <a:rPr lang="en-US" sz="3900" b="1" dirty="0">
                          <a:effectLst/>
                        </a:rPr>
                        <a:t> </a:t>
                      </a:r>
                      <a:r>
                        <a:rPr lang="en-US" sz="3900" b="1" dirty="0" err="1">
                          <a:effectLst/>
                        </a:rPr>
                        <a:t>phẩm</a:t>
                      </a:r>
                      <a:r>
                        <a:rPr lang="en-US" sz="3900" b="1" dirty="0">
                          <a:effectLst/>
                        </a:rPr>
                        <a:t> </a:t>
                      </a:r>
                      <a:r>
                        <a:rPr lang="en-US" sz="3900" b="1" dirty="0" err="1">
                          <a:effectLst/>
                        </a:rPr>
                        <a:t>chính</a:t>
                      </a:r>
                      <a:endParaRPr lang="en-US" sz="3900" b="1"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791308">
                <a:tc>
                  <a:txBody>
                    <a:bodyPr/>
                    <a:lstStyle/>
                    <a:p>
                      <a:pPr marL="0" marR="0" algn="ctr">
                        <a:lnSpc>
                          <a:spcPct val="150000"/>
                        </a:lnSpc>
                        <a:spcBef>
                          <a:spcPts val="0"/>
                        </a:spcBef>
                        <a:spcAft>
                          <a:spcPts val="0"/>
                        </a:spcAft>
                      </a:pPr>
                      <a:r>
                        <a:rPr lang="en-US" sz="3900">
                          <a:effectLst/>
                        </a:rPr>
                        <a:t>Bánh mì</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a:effectLst/>
                        </a:rPr>
                        <a:t>Bột mì</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91308">
                <a:tc>
                  <a:txBody>
                    <a:bodyPr/>
                    <a:lstStyle/>
                    <a:p>
                      <a:pPr marL="0" marR="0" algn="ctr">
                        <a:lnSpc>
                          <a:spcPct val="150000"/>
                        </a:lnSpc>
                        <a:spcBef>
                          <a:spcPts val="0"/>
                        </a:spcBef>
                        <a:spcAft>
                          <a:spcPts val="0"/>
                        </a:spcAft>
                      </a:pPr>
                      <a:r>
                        <a:rPr lang="en-US" sz="3900" dirty="0" err="1">
                          <a:effectLst/>
                        </a:rPr>
                        <a:t>Nấm</a:t>
                      </a:r>
                      <a:r>
                        <a:rPr lang="en-US" sz="3900" dirty="0">
                          <a:effectLst/>
                        </a:rPr>
                        <a:t> </a:t>
                      </a:r>
                      <a:r>
                        <a:rPr lang="en-US" sz="3900" dirty="0" err="1">
                          <a:effectLst/>
                        </a:rPr>
                        <a:t>nào</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dirty="0" err="1">
                          <a:effectLst/>
                        </a:rPr>
                        <a:t>Nấm</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91308">
                <a:tc>
                  <a:txBody>
                    <a:bodyPr/>
                    <a:lstStyle/>
                    <a:p>
                      <a:pPr marL="0" marR="0" algn="ctr">
                        <a:lnSpc>
                          <a:spcPct val="150000"/>
                        </a:lnSpc>
                        <a:spcBef>
                          <a:spcPts val="0"/>
                        </a:spcBef>
                        <a:spcAft>
                          <a:spcPts val="0"/>
                        </a:spcAft>
                      </a:pPr>
                      <a:r>
                        <a:rPr lang="en-US" sz="3900" dirty="0" err="1">
                          <a:effectLst/>
                        </a:rPr>
                        <a:t>Lạc</a:t>
                      </a:r>
                      <a:r>
                        <a:rPr lang="en-US" sz="3900" dirty="0">
                          <a:effectLst/>
                        </a:rPr>
                        <a:t> rang</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a:effectLst/>
                        </a:rPr>
                        <a:t>Lạc</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91308">
                <a:tc>
                  <a:txBody>
                    <a:bodyPr/>
                    <a:lstStyle/>
                    <a:p>
                      <a:pPr marL="0" marR="0" algn="ctr">
                        <a:lnSpc>
                          <a:spcPct val="150000"/>
                        </a:lnSpc>
                        <a:spcBef>
                          <a:spcPts val="0"/>
                        </a:spcBef>
                        <a:spcAft>
                          <a:spcPts val="0"/>
                        </a:spcAft>
                      </a:pPr>
                      <a:r>
                        <a:rPr lang="en-US" sz="3900">
                          <a:effectLst/>
                        </a:rPr>
                        <a:t>Dầu mè</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dirty="0" err="1">
                          <a:effectLst/>
                        </a:rPr>
                        <a:t>Mè</a:t>
                      </a:r>
                      <a:r>
                        <a:rPr lang="en-US" sz="3900" dirty="0">
                          <a:effectLst/>
                        </a:rPr>
                        <a:t> </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91308">
                <a:tc>
                  <a:txBody>
                    <a:bodyPr/>
                    <a:lstStyle/>
                    <a:p>
                      <a:pPr marL="0" marR="0" algn="ctr">
                        <a:lnSpc>
                          <a:spcPct val="150000"/>
                        </a:lnSpc>
                        <a:spcBef>
                          <a:spcPts val="0"/>
                        </a:spcBef>
                        <a:spcAft>
                          <a:spcPts val="0"/>
                        </a:spcAft>
                      </a:pPr>
                      <a:r>
                        <a:rPr lang="en-US" sz="3900">
                          <a:effectLst/>
                        </a:rPr>
                        <a:t>Trứng luộc</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a:effectLst/>
                        </a:rPr>
                        <a:t>Trứng</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791308">
                <a:tc>
                  <a:txBody>
                    <a:bodyPr/>
                    <a:lstStyle/>
                    <a:p>
                      <a:pPr marL="0" marR="0" algn="ctr">
                        <a:lnSpc>
                          <a:spcPct val="150000"/>
                        </a:lnSpc>
                        <a:spcBef>
                          <a:spcPts val="0"/>
                        </a:spcBef>
                        <a:spcAft>
                          <a:spcPts val="0"/>
                        </a:spcAft>
                      </a:pPr>
                      <a:r>
                        <a:rPr lang="en-US" sz="3900">
                          <a:effectLst/>
                        </a:rPr>
                        <a:t>Tôm luộc</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a:effectLst/>
                        </a:rPr>
                        <a:t>Tôm</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791308">
                <a:tc>
                  <a:txBody>
                    <a:bodyPr/>
                    <a:lstStyle/>
                    <a:p>
                      <a:pPr marL="0" marR="0" algn="ctr">
                        <a:lnSpc>
                          <a:spcPct val="150000"/>
                        </a:lnSpc>
                        <a:spcBef>
                          <a:spcPts val="0"/>
                        </a:spcBef>
                        <a:spcAft>
                          <a:spcPts val="0"/>
                        </a:spcAft>
                      </a:pPr>
                      <a:r>
                        <a:rPr lang="en-US" sz="3900">
                          <a:effectLst/>
                        </a:rPr>
                        <a:t>Nước ép cà rốt</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a:effectLst/>
                        </a:rPr>
                        <a:t>Cà rốt</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791308">
                <a:tc>
                  <a:txBody>
                    <a:bodyPr/>
                    <a:lstStyle/>
                    <a:p>
                      <a:pPr marL="0" marR="0" algn="ctr">
                        <a:lnSpc>
                          <a:spcPct val="150000"/>
                        </a:lnSpc>
                        <a:spcBef>
                          <a:spcPts val="0"/>
                        </a:spcBef>
                        <a:spcAft>
                          <a:spcPts val="0"/>
                        </a:spcAft>
                      </a:pPr>
                      <a:r>
                        <a:rPr lang="en-US" sz="3900" dirty="0" err="1">
                          <a:effectLst/>
                        </a:rPr>
                        <a:t>Bún</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dirty="0" err="1">
                          <a:effectLst/>
                        </a:rPr>
                        <a:t>Gạo</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791308">
                <a:tc>
                  <a:txBody>
                    <a:bodyPr/>
                    <a:lstStyle/>
                    <a:p>
                      <a:pPr marL="0" marR="0" algn="ctr">
                        <a:lnSpc>
                          <a:spcPct val="150000"/>
                        </a:lnSpc>
                        <a:spcBef>
                          <a:spcPts val="0"/>
                        </a:spcBef>
                        <a:spcAft>
                          <a:spcPts val="0"/>
                        </a:spcAft>
                      </a:pPr>
                      <a:r>
                        <a:rPr lang="en-US" sz="3900">
                          <a:effectLst/>
                        </a:rPr>
                        <a:t>Đu đủ</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dirty="0" err="1">
                          <a:effectLst/>
                        </a:rPr>
                        <a:t>Đu</a:t>
                      </a:r>
                      <a:r>
                        <a:rPr lang="en-US" sz="3900" dirty="0">
                          <a:effectLst/>
                        </a:rPr>
                        <a:t> </a:t>
                      </a:r>
                      <a:r>
                        <a:rPr lang="en-US" sz="3900" dirty="0" err="1">
                          <a:effectLst/>
                        </a:rPr>
                        <a:t>đủ</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791308">
                <a:tc>
                  <a:txBody>
                    <a:bodyPr/>
                    <a:lstStyle/>
                    <a:p>
                      <a:pPr marL="0" marR="0" algn="ctr">
                        <a:lnSpc>
                          <a:spcPct val="150000"/>
                        </a:lnSpc>
                        <a:spcBef>
                          <a:spcPts val="0"/>
                        </a:spcBef>
                        <a:spcAft>
                          <a:spcPts val="0"/>
                        </a:spcAft>
                      </a:pPr>
                      <a:r>
                        <a:rPr lang="en-US" sz="3900" dirty="0" err="1">
                          <a:effectLst/>
                        </a:rPr>
                        <a:t>Cá</a:t>
                      </a:r>
                      <a:r>
                        <a:rPr lang="en-US" sz="3900" dirty="0">
                          <a:effectLst/>
                        </a:rPr>
                        <a:t> </a:t>
                      </a:r>
                      <a:r>
                        <a:rPr lang="en-US" sz="3900" dirty="0" err="1">
                          <a:effectLst/>
                        </a:rPr>
                        <a:t>rán</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a:effectLst/>
                        </a:rPr>
                        <a:t>Cá</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791308">
                <a:tc>
                  <a:txBody>
                    <a:bodyPr/>
                    <a:lstStyle/>
                    <a:p>
                      <a:pPr marL="0" marR="0" algn="ctr">
                        <a:lnSpc>
                          <a:spcPct val="150000"/>
                        </a:lnSpc>
                        <a:spcBef>
                          <a:spcPts val="0"/>
                        </a:spcBef>
                        <a:spcAft>
                          <a:spcPts val="0"/>
                        </a:spcAft>
                      </a:pPr>
                      <a:r>
                        <a:rPr lang="en-US" sz="3900" dirty="0" err="1">
                          <a:effectLst/>
                        </a:rPr>
                        <a:t>Sữa</a:t>
                      </a:r>
                      <a:r>
                        <a:rPr lang="en-US" sz="3900" dirty="0">
                          <a:effectLst/>
                        </a:rPr>
                        <a:t> </a:t>
                      </a:r>
                      <a:r>
                        <a:rPr lang="en-US" sz="3900" dirty="0" err="1">
                          <a:effectLst/>
                        </a:rPr>
                        <a:t>chua</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a:effectLst/>
                        </a:rPr>
                        <a:t>Sữa</a:t>
                      </a:r>
                      <a:endParaRPr lang="en-US" sz="390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791308">
                <a:tc>
                  <a:txBody>
                    <a:bodyPr/>
                    <a:lstStyle/>
                    <a:p>
                      <a:pPr marL="0" marR="0" algn="ctr">
                        <a:lnSpc>
                          <a:spcPct val="150000"/>
                        </a:lnSpc>
                        <a:spcBef>
                          <a:spcPts val="0"/>
                        </a:spcBef>
                        <a:spcAft>
                          <a:spcPts val="0"/>
                        </a:spcAft>
                      </a:pPr>
                      <a:r>
                        <a:rPr lang="en-US" sz="3900" dirty="0">
                          <a:effectLst/>
                        </a:rPr>
                        <a:t>Rau </a:t>
                      </a:r>
                      <a:r>
                        <a:rPr lang="en-US" sz="3900" dirty="0" err="1">
                          <a:effectLst/>
                        </a:rPr>
                        <a:t>cải</a:t>
                      </a:r>
                      <a:r>
                        <a:rPr lang="en-US" sz="3900" dirty="0">
                          <a:effectLst/>
                        </a:rPr>
                        <a:t> </a:t>
                      </a:r>
                      <a:r>
                        <a:rPr lang="en-US" sz="3900" dirty="0" err="1">
                          <a:effectLst/>
                        </a:rPr>
                        <a:t>luộc</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900" dirty="0">
                          <a:effectLst/>
                        </a:rPr>
                        <a:t>Rau </a:t>
                      </a:r>
                      <a:r>
                        <a:rPr lang="en-US" sz="3900" dirty="0" err="1">
                          <a:effectLst/>
                        </a:rPr>
                        <a:t>cải</a:t>
                      </a:r>
                      <a:endParaRPr lang="en-US" sz="39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665869269"/>
      </p:ext>
    </p:ext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grpSp>
        <p:nvGrpSpPr>
          <p:cNvPr id="24" name="Group 23"/>
          <p:cNvGrpSpPr/>
          <p:nvPr/>
        </p:nvGrpSpPr>
        <p:grpSpPr>
          <a:xfrm>
            <a:off x="2086567" y="537723"/>
            <a:ext cx="6280432" cy="1064730"/>
            <a:chOff x="689894" y="231885"/>
            <a:chExt cx="5597776" cy="1168841"/>
          </a:xfrm>
        </p:grpSpPr>
        <p:pic>
          <p:nvPicPr>
            <p:cNvPr id="25" name="Picture 13">
              <a:extLst>
                <a:ext uri="{FF2B5EF4-FFF2-40B4-BE49-F238E27FC236}">
                  <a16:creationId xmlns:a16="http://schemas.microsoft.com/office/drawing/2014/main" id="{26C8D2C3-54BE-421E-5E1F-0555C6AC68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9894" y="231885"/>
              <a:ext cx="1016191" cy="1168841"/>
            </a:xfrm>
            <a:prstGeom prst="rect">
              <a:avLst/>
            </a:prstGeom>
          </p:spPr>
        </p:pic>
        <p:sp>
          <p:nvSpPr>
            <p:cNvPr id="26" name="Rectangle 25"/>
            <p:cNvSpPr/>
            <p:nvPr/>
          </p:nvSpPr>
          <p:spPr>
            <a:xfrm>
              <a:off x="1828800" y="285750"/>
              <a:ext cx="4458870" cy="989752"/>
            </a:xfrm>
            <a:prstGeom prst="rect">
              <a:avLst/>
            </a:prstGeom>
          </p:spPr>
          <p:txBody>
            <a:bodyPr wrap="square">
              <a:spAutoFit/>
            </a:bodyPr>
            <a:lstStyle/>
            <a:p>
              <a:pPr algn="just">
                <a:lnSpc>
                  <a:spcPct val="150000"/>
                </a:lnSpc>
              </a:pPr>
              <a:r>
                <a:rPr lang="en-US" sz="4000" b="1" dirty="0" err="1">
                  <a:solidFill>
                    <a:schemeClr val="tx1"/>
                  </a:solidFill>
                  <a:latin typeface="Arial" pitchFamily="34" charset="0"/>
                  <a:cs typeface="Arial" pitchFamily="34" charset="0"/>
                </a:rPr>
                <a:t>Thảo</a:t>
              </a:r>
              <a:r>
                <a:rPr lang="en-US" sz="4000" b="1" dirty="0">
                  <a:solidFill>
                    <a:schemeClr val="tx1"/>
                  </a:solidFill>
                  <a:latin typeface="Arial" pitchFamily="34" charset="0"/>
                  <a:cs typeface="Arial" pitchFamily="34" charset="0"/>
                </a:rPr>
                <a:t> </a:t>
              </a:r>
              <a:r>
                <a:rPr lang="en-US" sz="4000" b="1" dirty="0" err="1">
                  <a:solidFill>
                    <a:schemeClr val="tx1"/>
                  </a:solidFill>
                  <a:latin typeface="Arial" pitchFamily="34" charset="0"/>
                  <a:cs typeface="Arial" pitchFamily="34" charset="0"/>
                </a:rPr>
                <a:t>luận</a:t>
              </a:r>
              <a:r>
                <a:rPr lang="en-US" sz="4000" b="1" dirty="0">
                  <a:solidFill>
                    <a:schemeClr val="tx1"/>
                  </a:solidFill>
                  <a:latin typeface="Arial" pitchFamily="34" charset="0"/>
                  <a:cs typeface="Arial" pitchFamily="34" charset="0"/>
                </a:rPr>
                <a:t> </a:t>
              </a:r>
              <a:r>
                <a:rPr lang="en-US" sz="4000" b="1" dirty="0" err="1">
                  <a:solidFill>
                    <a:schemeClr val="tx1"/>
                  </a:solidFill>
                  <a:latin typeface="Arial" pitchFamily="34" charset="0"/>
                  <a:cs typeface="Arial" pitchFamily="34" charset="0"/>
                </a:rPr>
                <a:t>cặp</a:t>
              </a:r>
              <a:r>
                <a:rPr lang="en-US" sz="4000" b="1" dirty="0">
                  <a:solidFill>
                    <a:schemeClr val="tx1"/>
                  </a:solidFill>
                  <a:latin typeface="Arial" pitchFamily="34" charset="0"/>
                  <a:cs typeface="Arial" pitchFamily="34" charset="0"/>
                </a:rPr>
                <a:t> </a:t>
              </a:r>
              <a:r>
                <a:rPr lang="en-US" sz="4000" b="1" dirty="0" err="1">
                  <a:solidFill>
                    <a:schemeClr val="tx1"/>
                  </a:solidFill>
                  <a:latin typeface="Arial" pitchFamily="34" charset="0"/>
                  <a:cs typeface="Arial" pitchFamily="34" charset="0"/>
                </a:rPr>
                <a:t>đôi</a:t>
              </a:r>
              <a:endParaRPr lang="en-US" sz="4000" b="1" dirty="0">
                <a:solidFill>
                  <a:schemeClr val="tx1"/>
                </a:solidFill>
                <a:latin typeface="Arial" pitchFamily="34" charset="0"/>
                <a:cs typeface="Arial" pitchFamily="34" charset="0"/>
              </a:endParaRPr>
            </a:p>
          </p:txBody>
        </p:sp>
      </p:grpSp>
      <p:sp>
        <p:nvSpPr>
          <p:cNvPr id="2" name="Rectangle 1"/>
          <p:cNvSpPr/>
          <p:nvPr/>
        </p:nvSpPr>
        <p:spPr>
          <a:xfrm>
            <a:off x="905651" y="1641042"/>
            <a:ext cx="16142686" cy="2862322"/>
          </a:xfrm>
          <a:prstGeom prst="rect">
            <a:avLst/>
          </a:prstGeom>
        </p:spPr>
        <p:txBody>
          <a:bodyPr wrap="square">
            <a:spAutoFit/>
          </a:bodyPr>
          <a:lstStyle/>
          <a:p>
            <a:pPr algn="just">
              <a:lnSpc>
                <a:spcPct val="150000"/>
              </a:lnSpc>
            </a:pPr>
            <a:r>
              <a:rPr lang="vi-VN" sz="4000" dirty="0"/>
              <a:t>Sắp xếp các thức ăn, đồ uống trong hình 2 vào bốn nhóm thức ăn: chứa nhiều chất bột đường, chứa nhiều chất đạm, chứa nhiều chất béo, chứa nhiều vi-ta-min và chất khoáng</a:t>
            </a:r>
            <a:endParaRPr lang="en-US" sz="4000" dirty="0"/>
          </a:p>
        </p:txBody>
      </p:sp>
      <p:cxnSp>
        <p:nvCxnSpPr>
          <p:cNvPr id="28" name="Straight Connector 27"/>
          <p:cNvCxnSpPr/>
          <p:nvPr/>
        </p:nvCxnSpPr>
        <p:spPr>
          <a:xfrm>
            <a:off x="4572000" y="4547632"/>
            <a:ext cx="0" cy="5259168"/>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262300" y="4545232"/>
            <a:ext cx="3887049" cy="1074337"/>
          </a:xfrm>
          <a:prstGeom prst="roundRect">
            <a:avLst/>
          </a:prstGeom>
          <a:solidFill>
            <a:schemeClr val="tx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bột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đường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cxnSp>
        <p:nvCxnSpPr>
          <p:cNvPr id="31" name="Straight Connector 30"/>
          <p:cNvCxnSpPr/>
          <p:nvPr/>
        </p:nvCxnSpPr>
        <p:spPr>
          <a:xfrm>
            <a:off x="9245600" y="4503364"/>
            <a:ext cx="0" cy="5259168"/>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690600" y="4503364"/>
            <a:ext cx="0" cy="5259168"/>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078600" y="4545232"/>
            <a:ext cx="3566549" cy="1074337"/>
          </a:xfrm>
          <a:prstGeom prst="roundRect">
            <a:avLst/>
          </a:prstGeom>
          <a:solidFill>
            <a:srgbClr val="CDCBF9"/>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đạm</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4" name="Rounded Rectangle 33"/>
          <p:cNvSpPr/>
          <p:nvPr/>
        </p:nvSpPr>
        <p:spPr>
          <a:xfrm>
            <a:off x="9726800" y="4545232"/>
            <a:ext cx="3566549" cy="1074337"/>
          </a:xfrm>
          <a:prstGeom prst="roundRect">
            <a:avLst/>
          </a:prstGeom>
          <a:solidFill>
            <a:schemeClr val="accent1">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béo</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5" name="Rounded Rectangle 34"/>
          <p:cNvSpPr/>
          <p:nvPr/>
        </p:nvSpPr>
        <p:spPr>
          <a:xfrm>
            <a:off x="14023937" y="4545232"/>
            <a:ext cx="3566549" cy="1855568"/>
          </a:xfrm>
          <a:prstGeom prst="roundRect">
            <a:avLst/>
          </a:prstGeom>
          <a:solidFill>
            <a:schemeClr val="accent3">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555555">
                    <a:lumMod val="50000"/>
                  </a:srgbClr>
                </a:solidFill>
                <a:effectLst/>
                <a:uLnTx/>
                <a:uFillTx/>
                <a:ea typeface="+mn-ea"/>
                <a:cs typeface="+mn-cs"/>
              </a:rPr>
              <a:t>Vi-ta-min</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và</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khoáng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4" name="Rectangle 3"/>
          <p:cNvSpPr/>
          <p:nvPr/>
        </p:nvSpPr>
        <p:spPr>
          <a:xfrm>
            <a:off x="869561" y="5619569"/>
            <a:ext cx="2672526" cy="3785652"/>
          </a:xfrm>
          <a:prstGeom prst="rect">
            <a:avLst/>
          </a:prstGeom>
        </p:spPr>
        <p:txBody>
          <a:bodyPr wrap="none">
            <a:spAutoFit/>
          </a:bodyPr>
          <a:lstStyle/>
          <a:p>
            <a:pPr marL="571500" indent="-571500" algn="just">
              <a:lnSpc>
                <a:spcPct val="150000"/>
              </a:lnSpc>
              <a:buFont typeface="Arial" pitchFamily="34" charset="0"/>
              <a:buChar char="•"/>
            </a:pPr>
            <a:r>
              <a:rPr lang="en-US" sz="4000" dirty="0"/>
              <a:t>B</a:t>
            </a:r>
            <a:r>
              <a:rPr lang="vi-VN" sz="4000" dirty="0"/>
              <a:t>ánh mì</a:t>
            </a:r>
            <a:endParaRPr lang="en-US" sz="4000" dirty="0"/>
          </a:p>
          <a:p>
            <a:pPr marL="571500" indent="-571500" algn="just">
              <a:lnSpc>
                <a:spcPct val="150000"/>
              </a:lnSpc>
              <a:buFont typeface="Arial" pitchFamily="34" charset="0"/>
              <a:buChar char="•"/>
            </a:pPr>
            <a:r>
              <a:rPr lang="en-US" sz="4000" dirty="0"/>
              <a:t>B</a:t>
            </a:r>
            <a:r>
              <a:rPr lang="vi-VN" sz="4000" dirty="0"/>
              <a:t>ún</a:t>
            </a:r>
            <a:endParaRPr lang="en-US" sz="4000" dirty="0"/>
          </a:p>
          <a:p>
            <a:pPr marL="571500" indent="-571500" algn="just">
              <a:lnSpc>
                <a:spcPct val="150000"/>
              </a:lnSpc>
              <a:buFont typeface="Arial" pitchFamily="34" charset="0"/>
              <a:buChar char="•"/>
            </a:pPr>
            <a:r>
              <a:rPr lang="en-US" sz="4000" dirty="0"/>
              <a:t>Đ</a:t>
            </a:r>
            <a:r>
              <a:rPr lang="vi-VN" sz="4000" dirty="0"/>
              <a:t>u đủ</a:t>
            </a:r>
            <a:endParaRPr lang="en-US" sz="4000" dirty="0"/>
          </a:p>
          <a:p>
            <a:pPr marL="571500" indent="-571500" algn="just">
              <a:lnSpc>
                <a:spcPct val="150000"/>
              </a:lnSpc>
              <a:buFont typeface="Arial" pitchFamily="34" charset="0"/>
              <a:buChar char="•"/>
            </a:pPr>
            <a:r>
              <a:rPr lang="en-US" sz="4000" dirty="0"/>
              <a:t>C</a:t>
            </a:r>
            <a:r>
              <a:rPr lang="vi-VN" sz="4000" dirty="0"/>
              <a:t>à rốt</a:t>
            </a:r>
            <a:endParaRPr lang="en-US" sz="4000" dirty="0"/>
          </a:p>
        </p:txBody>
      </p:sp>
      <p:sp>
        <p:nvSpPr>
          <p:cNvPr id="5" name="Rectangle 4"/>
          <p:cNvSpPr/>
          <p:nvPr/>
        </p:nvSpPr>
        <p:spPr>
          <a:xfrm>
            <a:off x="5782091" y="5619569"/>
            <a:ext cx="2159566" cy="4708981"/>
          </a:xfrm>
          <a:prstGeom prst="rect">
            <a:avLst/>
          </a:prstGeom>
        </p:spPr>
        <p:txBody>
          <a:bodyPr wrap="none">
            <a:spAutoFit/>
          </a:bodyPr>
          <a:lstStyle/>
          <a:p>
            <a:pPr marL="571500" indent="-571500" algn="just">
              <a:lnSpc>
                <a:spcPct val="150000"/>
              </a:lnSpc>
              <a:buFont typeface="Arial" pitchFamily="34" charset="0"/>
              <a:buChar char="•"/>
            </a:pPr>
            <a:r>
              <a:rPr lang="en-US" sz="4000" dirty="0" err="1"/>
              <a:t>Lạc</a:t>
            </a:r>
            <a:endParaRPr lang="en-US" sz="4000" dirty="0"/>
          </a:p>
          <a:p>
            <a:pPr marL="571500" indent="-571500" algn="just">
              <a:lnSpc>
                <a:spcPct val="150000"/>
              </a:lnSpc>
              <a:buFont typeface="Arial" pitchFamily="34" charset="0"/>
              <a:buChar char="•"/>
            </a:pPr>
            <a:r>
              <a:rPr lang="en-US" sz="4000" dirty="0" err="1"/>
              <a:t>Nấm</a:t>
            </a:r>
            <a:endParaRPr lang="en-US" sz="4000" dirty="0"/>
          </a:p>
          <a:p>
            <a:pPr marL="571500" indent="-571500" algn="just">
              <a:lnSpc>
                <a:spcPct val="150000"/>
              </a:lnSpc>
              <a:buFont typeface="Arial" pitchFamily="34" charset="0"/>
              <a:buChar char="•"/>
            </a:pPr>
            <a:r>
              <a:rPr lang="en-US" sz="4000" dirty="0" err="1"/>
              <a:t>Trứng</a:t>
            </a:r>
            <a:endParaRPr lang="en-US" sz="4000" dirty="0"/>
          </a:p>
          <a:p>
            <a:pPr marL="571500" indent="-571500" algn="just">
              <a:lnSpc>
                <a:spcPct val="150000"/>
              </a:lnSpc>
              <a:buFont typeface="Arial" pitchFamily="34" charset="0"/>
              <a:buChar char="•"/>
            </a:pPr>
            <a:r>
              <a:rPr lang="en-US" sz="4000" dirty="0" err="1"/>
              <a:t>Tôm</a:t>
            </a:r>
            <a:endParaRPr lang="en-US" sz="4000" dirty="0"/>
          </a:p>
          <a:p>
            <a:pPr marL="571500" indent="-571500" algn="just">
              <a:lnSpc>
                <a:spcPct val="150000"/>
              </a:lnSpc>
              <a:buFont typeface="Arial" pitchFamily="34" charset="0"/>
              <a:buChar char="•"/>
            </a:pPr>
            <a:r>
              <a:rPr lang="en-US" sz="4000" dirty="0" err="1"/>
              <a:t>Cá</a:t>
            </a:r>
            <a:endParaRPr lang="en-US" sz="4000" dirty="0"/>
          </a:p>
        </p:txBody>
      </p:sp>
      <p:sp>
        <p:nvSpPr>
          <p:cNvPr id="6" name="Rectangle 5"/>
          <p:cNvSpPr/>
          <p:nvPr/>
        </p:nvSpPr>
        <p:spPr>
          <a:xfrm>
            <a:off x="10230717" y="5619569"/>
            <a:ext cx="2558714" cy="1938992"/>
          </a:xfrm>
          <a:prstGeom prst="rect">
            <a:avLst/>
          </a:prstGeom>
        </p:spPr>
        <p:txBody>
          <a:bodyPr wrap="none">
            <a:spAutoFit/>
          </a:bodyPr>
          <a:lstStyle/>
          <a:p>
            <a:pPr marL="571500" indent="-571500" algn="just">
              <a:lnSpc>
                <a:spcPct val="150000"/>
              </a:lnSpc>
              <a:buFont typeface="Arial" pitchFamily="34" charset="0"/>
              <a:buChar char="•"/>
            </a:pPr>
            <a:r>
              <a:rPr lang="en-US" sz="4000" dirty="0" err="1"/>
              <a:t>Lạc</a:t>
            </a:r>
            <a:endParaRPr lang="en-US" sz="4000" dirty="0"/>
          </a:p>
          <a:p>
            <a:pPr marL="571500" indent="-571500" algn="just">
              <a:lnSpc>
                <a:spcPct val="150000"/>
              </a:lnSpc>
              <a:buFont typeface="Arial" pitchFamily="34" charset="0"/>
              <a:buChar char="•"/>
            </a:pPr>
            <a:r>
              <a:rPr lang="en-US" sz="4000" dirty="0" err="1"/>
              <a:t>Dầu</a:t>
            </a:r>
            <a:r>
              <a:rPr lang="en-US" sz="4000" dirty="0"/>
              <a:t> </a:t>
            </a:r>
            <a:r>
              <a:rPr lang="en-US" sz="4000" dirty="0" err="1"/>
              <a:t>mè</a:t>
            </a:r>
            <a:endParaRPr lang="en-US" sz="4000" dirty="0"/>
          </a:p>
        </p:txBody>
      </p:sp>
      <p:sp>
        <p:nvSpPr>
          <p:cNvPr id="7" name="Rectangle 6"/>
          <p:cNvSpPr/>
          <p:nvPr/>
        </p:nvSpPr>
        <p:spPr>
          <a:xfrm>
            <a:off x="13703109" y="6400800"/>
            <a:ext cx="4208203" cy="3785652"/>
          </a:xfrm>
          <a:prstGeom prst="rect">
            <a:avLst/>
          </a:prstGeom>
        </p:spPr>
        <p:txBody>
          <a:bodyPr wrap="none">
            <a:spAutoFit/>
          </a:bodyPr>
          <a:lstStyle/>
          <a:p>
            <a:pPr marL="571500" indent="-571500" algn="just">
              <a:lnSpc>
                <a:spcPct val="150000"/>
              </a:lnSpc>
              <a:buFont typeface="Arial" pitchFamily="34" charset="0"/>
              <a:buChar char="•"/>
            </a:pPr>
            <a:r>
              <a:rPr lang="en-US" sz="4000" dirty="0"/>
              <a:t>R</a:t>
            </a:r>
            <a:r>
              <a:rPr lang="vi-VN" sz="4000" dirty="0"/>
              <a:t>au cải</a:t>
            </a:r>
            <a:endParaRPr lang="en-US" sz="4000" dirty="0"/>
          </a:p>
          <a:p>
            <a:pPr marL="571500" indent="-571500" algn="just">
              <a:lnSpc>
                <a:spcPct val="150000"/>
              </a:lnSpc>
              <a:buFont typeface="Arial" pitchFamily="34" charset="0"/>
              <a:buChar char="•"/>
            </a:pPr>
            <a:r>
              <a:rPr lang="en-US" sz="4000" dirty="0"/>
              <a:t>Đ</a:t>
            </a:r>
            <a:r>
              <a:rPr lang="vi-VN" sz="4000" dirty="0"/>
              <a:t>u đủ</a:t>
            </a:r>
            <a:endParaRPr lang="en-US" sz="4000" dirty="0"/>
          </a:p>
          <a:p>
            <a:pPr marL="571500" indent="-571500" algn="just">
              <a:lnSpc>
                <a:spcPct val="150000"/>
              </a:lnSpc>
              <a:buFont typeface="Arial" pitchFamily="34" charset="0"/>
              <a:buChar char="•"/>
            </a:pPr>
            <a:r>
              <a:rPr lang="en-US" sz="4000" dirty="0"/>
              <a:t>N</a:t>
            </a:r>
            <a:r>
              <a:rPr lang="vi-VN" sz="4000" dirty="0"/>
              <a:t>ước ép cà rốt</a:t>
            </a:r>
            <a:endParaRPr lang="en-US" sz="4000" dirty="0"/>
          </a:p>
          <a:p>
            <a:pPr marL="571500" indent="-571500" algn="just">
              <a:lnSpc>
                <a:spcPct val="150000"/>
              </a:lnSpc>
              <a:buFont typeface="Arial" pitchFamily="34" charset="0"/>
              <a:buChar char="•"/>
            </a:pPr>
            <a:r>
              <a:rPr lang="en-US" sz="4000" dirty="0"/>
              <a:t>L</a:t>
            </a:r>
            <a:r>
              <a:rPr lang="vi-VN" sz="4000" dirty="0"/>
              <a:t>òng đỏ trứng</a:t>
            </a:r>
            <a:endParaRPr lang="en-US" sz="4000" dirty="0"/>
          </a:p>
        </p:txBody>
      </p:sp>
    </p:spTree>
    <p:extLst>
      <p:ext uri="{BB962C8B-B14F-4D97-AF65-F5344CB8AC3E}">
        <p14:creationId xmlns:p14="http://schemas.microsoft.com/office/powerpoint/2010/main" val="127270093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3" grpId="0" animBg="1"/>
      <p:bldP spid="34" grpId="0" animBg="1"/>
      <p:bldP spid="35" grpId="0" animBg="1"/>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4" name="Rounded Rectangular Callout 23"/>
          <p:cNvSpPr/>
          <p:nvPr/>
        </p:nvSpPr>
        <p:spPr>
          <a:xfrm>
            <a:off x="2006600" y="942576"/>
            <a:ext cx="14362378" cy="2133600"/>
          </a:xfrm>
          <a:prstGeom prst="wedgeRoundRectCallout">
            <a:avLst>
              <a:gd name="adj1" fmla="val -55574"/>
              <a:gd name="adj2" fmla="val -166"/>
              <a:gd name="adj3" fmla="val 16667"/>
            </a:avLst>
          </a:prstGeom>
          <a:solidFill>
            <a:schemeClr val="tx2">
              <a:lumMod val="20000"/>
              <a:lumOff val="80000"/>
            </a:schemeClr>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Kể tên các thức ăn hằng ngày em đã ăn và cho biết chúng làm từ thực phẩm nào? Thực phẩm đó thuộc nhóm nào?</a:t>
            </a:r>
            <a:endParaRPr lang="en-US" sz="4000" dirty="0">
              <a:solidFill>
                <a:srgbClr val="00000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32956601"/>
              </p:ext>
            </p:extLst>
          </p:nvPr>
        </p:nvGraphicFramePr>
        <p:xfrm>
          <a:off x="969959" y="4049395"/>
          <a:ext cx="16332201" cy="4572000"/>
        </p:xfrm>
        <a:graphic>
          <a:graphicData uri="http://schemas.openxmlformats.org/drawingml/2006/table">
            <a:tbl>
              <a:tblPr firstRow="1" firstCol="1" bandRow="1"/>
              <a:tblGrid>
                <a:gridCol w="5444067">
                  <a:extLst>
                    <a:ext uri="{9D8B030D-6E8A-4147-A177-3AD203B41FA5}">
                      <a16:colId xmlns:a16="http://schemas.microsoft.com/office/drawing/2014/main" val="20000"/>
                    </a:ext>
                  </a:extLst>
                </a:gridCol>
                <a:gridCol w="4787374">
                  <a:extLst>
                    <a:ext uri="{9D8B030D-6E8A-4147-A177-3AD203B41FA5}">
                      <a16:colId xmlns:a16="http://schemas.microsoft.com/office/drawing/2014/main" val="20001"/>
                    </a:ext>
                  </a:extLst>
                </a:gridCol>
                <a:gridCol w="6100760">
                  <a:extLst>
                    <a:ext uri="{9D8B030D-6E8A-4147-A177-3AD203B41FA5}">
                      <a16:colId xmlns:a16="http://schemas.microsoft.com/office/drawing/2014/main" val="20002"/>
                    </a:ext>
                  </a:extLst>
                </a:gridCol>
              </a:tblGrid>
              <a:tr h="0">
                <a:tc>
                  <a:txBody>
                    <a:bodyPr/>
                    <a:lstStyle/>
                    <a:p>
                      <a:pPr marL="0" marR="0" algn="ctr">
                        <a:lnSpc>
                          <a:spcPct val="150000"/>
                        </a:lnSpc>
                        <a:spcBef>
                          <a:spcPts val="0"/>
                        </a:spcBef>
                        <a:spcAft>
                          <a:spcPts val="0"/>
                        </a:spcAft>
                      </a:pPr>
                      <a:r>
                        <a:rPr lang="en-US" sz="4000" b="1" i="0" dirty="0" err="1">
                          <a:solidFill>
                            <a:srgbClr val="000000"/>
                          </a:solidFill>
                          <a:effectLst/>
                          <a:latin typeface="+mn-lt"/>
                          <a:ea typeface="SimSun"/>
                          <a:cs typeface="Times New Roman"/>
                        </a:rPr>
                        <a:t>Thức</a:t>
                      </a:r>
                      <a:r>
                        <a:rPr lang="en-US" sz="4000" b="1" i="0" dirty="0">
                          <a:solidFill>
                            <a:srgbClr val="000000"/>
                          </a:solidFill>
                          <a:effectLst/>
                          <a:latin typeface="+mn-lt"/>
                          <a:ea typeface="SimSun"/>
                          <a:cs typeface="Times New Roman"/>
                        </a:rPr>
                        <a:t> </a:t>
                      </a:r>
                      <a:r>
                        <a:rPr lang="en-US" sz="4000" b="1" i="0" dirty="0" err="1">
                          <a:solidFill>
                            <a:srgbClr val="000000"/>
                          </a:solidFill>
                          <a:effectLst/>
                          <a:latin typeface="+mn-lt"/>
                          <a:ea typeface="SimSun"/>
                          <a:cs typeface="Times New Roman"/>
                        </a:rPr>
                        <a:t>ăn</a:t>
                      </a:r>
                      <a:endParaRPr lang="en-US" sz="40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ctr">
                        <a:lnSpc>
                          <a:spcPct val="150000"/>
                        </a:lnSpc>
                        <a:spcBef>
                          <a:spcPts val="0"/>
                        </a:spcBef>
                        <a:spcAft>
                          <a:spcPts val="0"/>
                        </a:spcAft>
                      </a:pPr>
                      <a:r>
                        <a:rPr lang="en-US" sz="4000" b="1" i="0" dirty="0" err="1">
                          <a:solidFill>
                            <a:srgbClr val="000000"/>
                          </a:solidFill>
                          <a:effectLst/>
                          <a:latin typeface="+mn-lt"/>
                          <a:ea typeface="SimSun"/>
                          <a:cs typeface="Times New Roman"/>
                        </a:rPr>
                        <a:t>Thực</a:t>
                      </a:r>
                      <a:r>
                        <a:rPr lang="en-US" sz="4000" b="1" i="0" dirty="0">
                          <a:solidFill>
                            <a:srgbClr val="000000"/>
                          </a:solidFill>
                          <a:effectLst/>
                          <a:latin typeface="+mn-lt"/>
                          <a:ea typeface="SimSun"/>
                          <a:cs typeface="Times New Roman"/>
                        </a:rPr>
                        <a:t> </a:t>
                      </a:r>
                      <a:r>
                        <a:rPr lang="en-US" sz="4000" b="1" i="0" dirty="0" err="1">
                          <a:solidFill>
                            <a:srgbClr val="000000"/>
                          </a:solidFill>
                          <a:effectLst/>
                          <a:latin typeface="+mn-lt"/>
                          <a:ea typeface="SimSun"/>
                          <a:cs typeface="Times New Roman"/>
                        </a:rPr>
                        <a:t>phẩm</a:t>
                      </a:r>
                      <a:r>
                        <a:rPr lang="en-US" sz="4000" b="1" i="0" dirty="0">
                          <a:solidFill>
                            <a:srgbClr val="000000"/>
                          </a:solidFill>
                          <a:effectLst/>
                          <a:latin typeface="+mn-lt"/>
                          <a:ea typeface="SimSun"/>
                          <a:cs typeface="Times New Roman"/>
                        </a:rPr>
                        <a:t> </a:t>
                      </a:r>
                      <a:r>
                        <a:rPr lang="en-US" sz="4000" b="1" i="0" dirty="0" err="1">
                          <a:solidFill>
                            <a:srgbClr val="000000"/>
                          </a:solidFill>
                          <a:effectLst/>
                          <a:latin typeface="+mn-lt"/>
                          <a:ea typeface="SimSun"/>
                          <a:cs typeface="Times New Roman"/>
                        </a:rPr>
                        <a:t>chính</a:t>
                      </a:r>
                      <a:endParaRPr lang="en-US" sz="40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ctr">
                        <a:lnSpc>
                          <a:spcPct val="150000"/>
                        </a:lnSpc>
                        <a:spcBef>
                          <a:spcPts val="0"/>
                        </a:spcBef>
                        <a:spcAft>
                          <a:spcPts val="0"/>
                        </a:spcAft>
                      </a:pPr>
                      <a:r>
                        <a:rPr lang="en-US" sz="4000" b="1" i="0" dirty="0" err="1">
                          <a:solidFill>
                            <a:srgbClr val="000000"/>
                          </a:solidFill>
                          <a:effectLst/>
                          <a:latin typeface="+mn-lt"/>
                          <a:ea typeface="SimSun"/>
                          <a:cs typeface="Times New Roman"/>
                        </a:rPr>
                        <a:t>Nhóm</a:t>
                      </a:r>
                      <a:endParaRPr lang="en-US" sz="40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0">
                <a:tc>
                  <a:txBody>
                    <a:bodyPr/>
                    <a:lstStyle/>
                    <a:p>
                      <a:pPr marL="0" marR="0" algn="ctr">
                        <a:lnSpc>
                          <a:spcPct val="150000"/>
                        </a:lnSpc>
                        <a:spcBef>
                          <a:spcPts val="0"/>
                        </a:spcBef>
                        <a:spcAft>
                          <a:spcPts val="0"/>
                        </a:spcAft>
                      </a:pPr>
                      <a:r>
                        <a:rPr lang="en-US" sz="4000" i="0" dirty="0" err="1">
                          <a:solidFill>
                            <a:srgbClr val="000000"/>
                          </a:solidFill>
                          <a:effectLst/>
                          <a:latin typeface="+mn-lt"/>
                          <a:ea typeface="SimSun"/>
                          <a:cs typeface="Times New Roman"/>
                        </a:rPr>
                        <a:t>Cơm</a:t>
                      </a:r>
                      <a:endParaRPr lang="en-US" sz="40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4000" i="0">
                          <a:solidFill>
                            <a:srgbClr val="000000"/>
                          </a:solidFill>
                          <a:effectLst/>
                          <a:latin typeface="+mn-lt"/>
                          <a:ea typeface="SimSun"/>
                          <a:cs typeface="Times New Roman"/>
                        </a:rPr>
                        <a:t>Gạo</a:t>
                      </a:r>
                      <a:endParaRPr lang="en-US" sz="40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4000" i="0">
                          <a:solidFill>
                            <a:srgbClr val="000000"/>
                          </a:solidFill>
                          <a:effectLst/>
                          <a:latin typeface="+mn-lt"/>
                          <a:ea typeface="SimSun"/>
                          <a:cs typeface="Times New Roman"/>
                        </a:rPr>
                        <a:t>Chất bột đường</a:t>
                      </a:r>
                      <a:endParaRPr lang="en-US" sz="40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ctr">
                        <a:lnSpc>
                          <a:spcPct val="150000"/>
                        </a:lnSpc>
                        <a:spcBef>
                          <a:spcPts val="0"/>
                        </a:spcBef>
                        <a:spcAft>
                          <a:spcPts val="0"/>
                        </a:spcAft>
                      </a:pPr>
                      <a:r>
                        <a:rPr lang="en-US" sz="4000" i="0">
                          <a:solidFill>
                            <a:srgbClr val="000000"/>
                          </a:solidFill>
                          <a:effectLst/>
                          <a:latin typeface="+mn-lt"/>
                          <a:ea typeface="SimSun"/>
                          <a:cs typeface="Times New Roman"/>
                        </a:rPr>
                        <a:t>Thịt kho tàu</a:t>
                      </a:r>
                      <a:endParaRPr lang="en-US" sz="40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4000" i="0">
                          <a:solidFill>
                            <a:srgbClr val="000000"/>
                          </a:solidFill>
                          <a:effectLst/>
                          <a:latin typeface="+mn-lt"/>
                          <a:ea typeface="SimSun"/>
                          <a:cs typeface="Times New Roman"/>
                        </a:rPr>
                        <a:t>Thịt lợn</a:t>
                      </a:r>
                      <a:endParaRPr lang="en-US" sz="40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4000" i="0">
                          <a:solidFill>
                            <a:srgbClr val="000000"/>
                          </a:solidFill>
                          <a:effectLst/>
                          <a:latin typeface="+mn-lt"/>
                          <a:ea typeface="SimSun"/>
                          <a:cs typeface="Times New Roman"/>
                        </a:rPr>
                        <a:t>Chất béo</a:t>
                      </a:r>
                      <a:endParaRPr lang="en-US" sz="40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ctr">
                        <a:lnSpc>
                          <a:spcPct val="150000"/>
                        </a:lnSpc>
                        <a:spcBef>
                          <a:spcPts val="0"/>
                        </a:spcBef>
                        <a:spcAft>
                          <a:spcPts val="0"/>
                        </a:spcAft>
                      </a:pPr>
                      <a:r>
                        <a:rPr lang="en-US" sz="4000" i="0">
                          <a:solidFill>
                            <a:srgbClr val="000000"/>
                          </a:solidFill>
                          <a:effectLst/>
                          <a:latin typeface="+mn-lt"/>
                          <a:ea typeface="SimSun"/>
                          <a:cs typeface="Times New Roman"/>
                        </a:rPr>
                        <a:t>Rau cải xào</a:t>
                      </a:r>
                      <a:endParaRPr lang="en-US" sz="40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4000" i="0" dirty="0">
                          <a:solidFill>
                            <a:srgbClr val="000000"/>
                          </a:solidFill>
                          <a:effectLst/>
                          <a:latin typeface="+mn-lt"/>
                          <a:ea typeface="SimSun"/>
                          <a:cs typeface="Times New Roman"/>
                        </a:rPr>
                        <a:t>Rau </a:t>
                      </a:r>
                      <a:r>
                        <a:rPr lang="en-US" sz="4000" i="0" dirty="0" err="1">
                          <a:solidFill>
                            <a:srgbClr val="000000"/>
                          </a:solidFill>
                          <a:effectLst/>
                          <a:latin typeface="+mn-lt"/>
                          <a:ea typeface="SimSun"/>
                          <a:cs typeface="Times New Roman"/>
                        </a:rPr>
                        <a:t>cải</a:t>
                      </a:r>
                      <a:endParaRPr lang="en-US" sz="40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4000" i="0">
                          <a:solidFill>
                            <a:srgbClr val="000000"/>
                          </a:solidFill>
                          <a:effectLst/>
                          <a:latin typeface="+mn-lt"/>
                          <a:ea typeface="SimSun"/>
                          <a:cs typeface="Times New Roman"/>
                        </a:rPr>
                        <a:t>Vi-ta-min và chất khoáng</a:t>
                      </a:r>
                      <a:endParaRPr lang="en-US" sz="40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lgn="ctr">
                        <a:lnSpc>
                          <a:spcPct val="150000"/>
                        </a:lnSpc>
                        <a:spcBef>
                          <a:spcPts val="0"/>
                        </a:spcBef>
                        <a:spcAft>
                          <a:spcPts val="0"/>
                        </a:spcAft>
                      </a:pPr>
                      <a:r>
                        <a:rPr lang="en-US" sz="4000" i="0">
                          <a:solidFill>
                            <a:srgbClr val="000000"/>
                          </a:solidFill>
                          <a:effectLst/>
                          <a:latin typeface="+mn-lt"/>
                          <a:ea typeface="SimSun"/>
                          <a:cs typeface="Times New Roman"/>
                        </a:rPr>
                        <a:t>Nước ép cam</a:t>
                      </a:r>
                      <a:endParaRPr lang="en-US" sz="4000" i="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4000" i="0" dirty="0">
                          <a:solidFill>
                            <a:srgbClr val="000000"/>
                          </a:solidFill>
                          <a:effectLst/>
                          <a:latin typeface="+mn-lt"/>
                          <a:ea typeface="SimSun"/>
                          <a:cs typeface="Times New Roman"/>
                        </a:rPr>
                        <a:t>Cam </a:t>
                      </a:r>
                      <a:endParaRPr lang="en-US" sz="40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4000" i="0" dirty="0">
                          <a:solidFill>
                            <a:srgbClr val="000000"/>
                          </a:solidFill>
                          <a:effectLst/>
                          <a:latin typeface="+mn-lt"/>
                          <a:ea typeface="SimSun"/>
                          <a:cs typeface="Times New Roman"/>
                        </a:rPr>
                        <a:t>Vi-ta-min và chất khoáng</a:t>
                      </a:r>
                      <a:endParaRPr lang="en-US" sz="4000" i="0" dirty="0">
                        <a:solidFill>
                          <a:srgbClr val="000000"/>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126995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 name="Rectangle 1"/>
          <p:cNvSpPr/>
          <p:nvPr/>
        </p:nvSpPr>
        <p:spPr>
          <a:xfrm>
            <a:off x="1066211" y="2177247"/>
            <a:ext cx="15713462" cy="1015663"/>
          </a:xfrm>
          <a:prstGeom prst="rect">
            <a:avLst/>
          </a:prstGeom>
          <a:ln>
            <a:solidFill>
              <a:schemeClr val="bg2">
                <a:lumMod val="75000"/>
              </a:schemeClr>
            </a:solidFill>
            <a:prstDash val="lgDash"/>
          </a:ln>
        </p:spPr>
        <p:txBody>
          <a:bodyPr wrap="square">
            <a:spAutoFit/>
          </a:bodyPr>
          <a:lstStyle/>
          <a:p>
            <a:pPr algn="just">
              <a:lnSpc>
                <a:spcPct val="150000"/>
              </a:lnSpc>
            </a:pPr>
            <a:r>
              <a:rPr lang="en-US" sz="4000" dirty="0"/>
              <a:t>X</a:t>
            </a:r>
            <a:r>
              <a:rPr lang="vi-VN" sz="4000" dirty="0"/>
              <a:t>ác định thực phẩm là nguyên liệu chính để chiết xuất dầu đậu nành</a:t>
            </a:r>
            <a:endParaRPr lang="en-US" sz="4000"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59233" y="693869"/>
            <a:ext cx="927418" cy="1299360"/>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r="41713"/>
          <a:stretch/>
        </p:blipFill>
        <p:spPr>
          <a:xfrm>
            <a:off x="14787560" y="6547065"/>
            <a:ext cx="2514600" cy="3185479"/>
          </a:xfrm>
          <a:prstGeom prst="rect">
            <a:avLst/>
          </a:prstGeom>
        </p:spPr>
      </p:pic>
      <p:sp>
        <p:nvSpPr>
          <p:cNvPr id="27" name="Rounded Rectangular Callout 26"/>
          <p:cNvSpPr/>
          <p:nvPr/>
        </p:nvSpPr>
        <p:spPr>
          <a:xfrm>
            <a:off x="1247950" y="3911599"/>
            <a:ext cx="14796910" cy="2432265"/>
          </a:xfrm>
          <a:prstGeom prst="wedgeRoundRectCallout">
            <a:avLst>
              <a:gd name="adj1" fmla="val 38888"/>
              <a:gd name="adj2" fmla="val 80786"/>
              <a:gd name="adj3" fmla="val 16667"/>
            </a:avLst>
          </a:prstGeom>
          <a:solidFill>
            <a:schemeClr val="tx2">
              <a:lumMod val="20000"/>
              <a:lumOff val="80000"/>
            </a:schemeClr>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Nguyên liệu chính đẻ chiết xuất dầu đậu nành là hạt đậu nành</a:t>
            </a:r>
            <a:endParaRPr lang="en-US" sz="4000" dirty="0">
              <a:solidFill>
                <a:srgbClr val="14AD64">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68031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1" name="Google Shape;1351;p34"/>
          <p:cNvSpPr txBox="1">
            <a:spLocks noGrp="1"/>
          </p:cNvSpPr>
          <p:nvPr>
            <p:ph type="title" idx="2"/>
          </p:nvPr>
        </p:nvSpPr>
        <p:spPr>
          <a:xfrm>
            <a:off x="8101840" y="1409701"/>
            <a:ext cx="2104397" cy="2137300"/>
          </a:xfrm>
          <a:prstGeom prst="rect">
            <a:avLst/>
          </a:prstGeom>
        </p:spPr>
        <p:txBody>
          <a:bodyPr spcFirstLastPara="1" wrap="square" lIns="182850" tIns="182850" rIns="182850" bIns="182850" anchor="ctr" anchorCtr="0">
            <a:noAutofit/>
          </a:bodyPr>
          <a:lstStyle/>
          <a:p>
            <a:r>
              <a:rPr lang="en" dirty="0">
                <a:latin typeface="+mj-lt"/>
              </a:rPr>
              <a:t>02</a:t>
            </a:r>
            <a:endParaRPr dirty="0">
              <a:latin typeface="+mj-lt"/>
            </a:endParaRPr>
          </a:p>
        </p:txBody>
      </p:sp>
      <p:grpSp>
        <p:nvGrpSpPr>
          <p:cNvPr id="1353" name="Google Shape;1353;p34"/>
          <p:cNvGrpSpPr/>
          <p:nvPr/>
        </p:nvGrpSpPr>
        <p:grpSpPr>
          <a:xfrm rot="-899943">
            <a:off x="14201831" y="7297355"/>
            <a:ext cx="3536928" cy="2587350"/>
            <a:chOff x="6563088" y="3643736"/>
            <a:chExt cx="1717200" cy="1420343"/>
          </a:xfrm>
        </p:grpSpPr>
        <p:sp>
          <p:nvSpPr>
            <p:cNvPr id="1354" name="Google Shape;1354;p34"/>
            <p:cNvSpPr/>
            <p:nvPr/>
          </p:nvSpPr>
          <p:spPr>
            <a:xfrm>
              <a:off x="6597165" y="3643736"/>
              <a:ext cx="1578311" cy="1420343"/>
            </a:xfrm>
            <a:custGeom>
              <a:avLst/>
              <a:gdLst/>
              <a:ahLst/>
              <a:cxnLst/>
              <a:rect l="l" t="t" r="r" b="b"/>
              <a:pathLst>
                <a:path w="62126" h="55908" extrusionOk="0">
                  <a:moveTo>
                    <a:pt x="32140" y="12366"/>
                  </a:moveTo>
                  <a:lnTo>
                    <a:pt x="32140" y="12366"/>
                  </a:lnTo>
                  <a:cubicBezTo>
                    <a:pt x="31878" y="12996"/>
                    <a:pt x="31713" y="13655"/>
                    <a:pt x="31657" y="14351"/>
                  </a:cubicBezTo>
                  <a:cubicBezTo>
                    <a:pt x="31645" y="14496"/>
                    <a:pt x="31643" y="14643"/>
                    <a:pt x="31643" y="14789"/>
                  </a:cubicBezTo>
                  <a:cubicBezTo>
                    <a:pt x="31614" y="14791"/>
                    <a:pt x="31586" y="14791"/>
                    <a:pt x="31559" y="14793"/>
                  </a:cubicBezTo>
                  <a:cubicBezTo>
                    <a:pt x="30905" y="14836"/>
                    <a:pt x="30262" y="14948"/>
                    <a:pt x="29636" y="15120"/>
                  </a:cubicBezTo>
                  <a:cubicBezTo>
                    <a:pt x="29585" y="15012"/>
                    <a:pt x="29616" y="14914"/>
                    <a:pt x="29734" y="14834"/>
                  </a:cubicBezTo>
                  <a:cubicBezTo>
                    <a:pt x="29816" y="14781"/>
                    <a:pt x="29908" y="14740"/>
                    <a:pt x="29994" y="14691"/>
                  </a:cubicBezTo>
                  <a:cubicBezTo>
                    <a:pt x="30111" y="14627"/>
                    <a:pt x="30211" y="14545"/>
                    <a:pt x="30285" y="14431"/>
                  </a:cubicBezTo>
                  <a:cubicBezTo>
                    <a:pt x="30424" y="14214"/>
                    <a:pt x="30393" y="13968"/>
                    <a:pt x="30205" y="13790"/>
                  </a:cubicBezTo>
                  <a:cubicBezTo>
                    <a:pt x="30164" y="13753"/>
                    <a:pt x="30121" y="13717"/>
                    <a:pt x="30086" y="13674"/>
                  </a:cubicBezTo>
                  <a:cubicBezTo>
                    <a:pt x="30004" y="13573"/>
                    <a:pt x="29998" y="13483"/>
                    <a:pt x="30068" y="13375"/>
                  </a:cubicBezTo>
                  <a:cubicBezTo>
                    <a:pt x="30109" y="13310"/>
                    <a:pt x="30156" y="13252"/>
                    <a:pt x="30193" y="13187"/>
                  </a:cubicBezTo>
                  <a:cubicBezTo>
                    <a:pt x="30260" y="13080"/>
                    <a:pt x="30289" y="12978"/>
                    <a:pt x="30289" y="12878"/>
                  </a:cubicBezTo>
                  <a:cubicBezTo>
                    <a:pt x="30649" y="12812"/>
                    <a:pt x="31011" y="12731"/>
                    <a:pt x="31369" y="12638"/>
                  </a:cubicBezTo>
                  <a:cubicBezTo>
                    <a:pt x="31637" y="12569"/>
                    <a:pt x="31893" y="12477"/>
                    <a:pt x="32140" y="12366"/>
                  </a:cubicBezTo>
                  <a:close/>
                  <a:moveTo>
                    <a:pt x="36396" y="20879"/>
                  </a:moveTo>
                  <a:cubicBezTo>
                    <a:pt x="36868" y="21006"/>
                    <a:pt x="37361" y="21090"/>
                    <a:pt x="37885" y="21133"/>
                  </a:cubicBezTo>
                  <a:cubicBezTo>
                    <a:pt x="37824" y="21360"/>
                    <a:pt x="37762" y="21589"/>
                    <a:pt x="37689" y="21810"/>
                  </a:cubicBezTo>
                  <a:cubicBezTo>
                    <a:pt x="37413" y="22639"/>
                    <a:pt x="36938" y="23353"/>
                    <a:pt x="36388" y="24024"/>
                  </a:cubicBezTo>
                  <a:cubicBezTo>
                    <a:pt x="35817" y="24716"/>
                    <a:pt x="35160" y="25323"/>
                    <a:pt x="34507" y="25931"/>
                  </a:cubicBezTo>
                  <a:cubicBezTo>
                    <a:pt x="34074" y="26338"/>
                    <a:pt x="33648" y="26749"/>
                    <a:pt x="33276" y="27210"/>
                  </a:cubicBezTo>
                  <a:cubicBezTo>
                    <a:pt x="32930" y="27629"/>
                    <a:pt x="32621" y="28075"/>
                    <a:pt x="32345" y="28541"/>
                  </a:cubicBezTo>
                  <a:cubicBezTo>
                    <a:pt x="32267" y="28541"/>
                    <a:pt x="32191" y="28539"/>
                    <a:pt x="32114" y="28539"/>
                  </a:cubicBezTo>
                  <a:cubicBezTo>
                    <a:pt x="32083" y="28539"/>
                    <a:pt x="32052" y="28539"/>
                    <a:pt x="32022" y="28539"/>
                  </a:cubicBezTo>
                  <a:cubicBezTo>
                    <a:pt x="31700" y="28539"/>
                    <a:pt x="31377" y="28548"/>
                    <a:pt x="31056" y="28558"/>
                  </a:cubicBezTo>
                  <a:cubicBezTo>
                    <a:pt x="30456" y="28572"/>
                    <a:pt x="29861" y="28593"/>
                    <a:pt x="29262" y="28603"/>
                  </a:cubicBezTo>
                  <a:cubicBezTo>
                    <a:pt x="28964" y="28608"/>
                    <a:pt x="28666" y="28614"/>
                    <a:pt x="28368" y="28614"/>
                  </a:cubicBezTo>
                  <a:cubicBezTo>
                    <a:pt x="28219" y="28614"/>
                    <a:pt x="28070" y="28612"/>
                    <a:pt x="27922" y="28609"/>
                  </a:cubicBezTo>
                  <a:cubicBezTo>
                    <a:pt x="27723" y="28603"/>
                    <a:pt x="27519" y="28597"/>
                    <a:pt x="27314" y="28589"/>
                  </a:cubicBezTo>
                  <a:cubicBezTo>
                    <a:pt x="27267" y="28466"/>
                    <a:pt x="27224" y="28341"/>
                    <a:pt x="27189" y="28214"/>
                  </a:cubicBezTo>
                  <a:cubicBezTo>
                    <a:pt x="27068" y="27789"/>
                    <a:pt x="26995" y="27349"/>
                    <a:pt x="26892" y="26913"/>
                  </a:cubicBezTo>
                  <a:cubicBezTo>
                    <a:pt x="26831" y="26647"/>
                    <a:pt x="26802" y="26379"/>
                    <a:pt x="26800" y="26107"/>
                  </a:cubicBezTo>
                  <a:lnTo>
                    <a:pt x="26800" y="26107"/>
                  </a:lnTo>
                  <a:cubicBezTo>
                    <a:pt x="26858" y="26133"/>
                    <a:pt x="26917" y="26158"/>
                    <a:pt x="26978" y="26182"/>
                  </a:cubicBezTo>
                  <a:cubicBezTo>
                    <a:pt x="27944" y="26546"/>
                    <a:pt x="28929" y="26776"/>
                    <a:pt x="29964" y="26776"/>
                  </a:cubicBezTo>
                  <a:cubicBezTo>
                    <a:pt x="29977" y="26776"/>
                    <a:pt x="29991" y="26776"/>
                    <a:pt x="30004" y="26776"/>
                  </a:cubicBezTo>
                  <a:cubicBezTo>
                    <a:pt x="30786" y="26772"/>
                    <a:pt x="31150" y="26725"/>
                    <a:pt x="31692" y="26514"/>
                  </a:cubicBezTo>
                  <a:cubicBezTo>
                    <a:pt x="33382" y="25865"/>
                    <a:pt x="34775" y="24832"/>
                    <a:pt x="35747" y="23273"/>
                  </a:cubicBezTo>
                  <a:cubicBezTo>
                    <a:pt x="36054" y="22782"/>
                    <a:pt x="36296" y="22265"/>
                    <a:pt x="36345" y="21677"/>
                  </a:cubicBezTo>
                  <a:cubicBezTo>
                    <a:pt x="36367" y="21411"/>
                    <a:pt x="36381" y="21145"/>
                    <a:pt x="36396" y="20879"/>
                  </a:cubicBezTo>
                  <a:close/>
                  <a:moveTo>
                    <a:pt x="28410" y="1"/>
                  </a:moveTo>
                  <a:cubicBezTo>
                    <a:pt x="28157" y="1"/>
                    <a:pt x="27901" y="17"/>
                    <a:pt x="27643" y="52"/>
                  </a:cubicBezTo>
                  <a:cubicBezTo>
                    <a:pt x="27369" y="91"/>
                    <a:pt x="27093" y="97"/>
                    <a:pt x="26825" y="181"/>
                  </a:cubicBezTo>
                  <a:cubicBezTo>
                    <a:pt x="26223" y="369"/>
                    <a:pt x="25685" y="672"/>
                    <a:pt x="25184" y="1040"/>
                  </a:cubicBezTo>
                  <a:cubicBezTo>
                    <a:pt x="24274" y="1707"/>
                    <a:pt x="23506" y="2521"/>
                    <a:pt x="22815" y="3405"/>
                  </a:cubicBezTo>
                  <a:cubicBezTo>
                    <a:pt x="22643" y="3622"/>
                    <a:pt x="22500" y="3863"/>
                    <a:pt x="22363" y="4103"/>
                  </a:cubicBezTo>
                  <a:cubicBezTo>
                    <a:pt x="21999" y="4733"/>
                    <a:pt x="21798" y="5418"/>
                    <a:pt x="21751" y="6139"/>
                  </a:cubicBezTo>
                  <a:cubicBezTo>
                    <a:pt x="21743" y="6267"/>
                    <a:pt x="21741" y="6398"/>
                    <a:pt x="21739" y="6525"/>
                  </a:cubicBezTo>
                  <a:cubicBezTo>
                    <a:pt x="21608" y="6615"/>
                    <a:pt x="21526" y="6742"/>
                    <a:pt x="21524" y="6934"/>
                  </a:cubicBezTo>
                  <a:cubicBezTo>
                    <a:pt x="21522" y="7033"/>
                    <a:pt x="21481" y="7116"/>
                    <a:pt x="21409" y="7186"/>
                  </a:cubicBezTo>
                  <a:cubicBezTo>
                    <a:pt x="21351" y="7240"/>
                    <a:pt x="21289" y="7277"/>
                    <a:pt x="21217" y="7277"/>
                  </a:cubicBezTo>
                  <a:cubicBezTo>
                    <a:pt x="21192" y="7277"/>
                    <a:pt x="21167" y="7273"/>
                    <a:pt x="21139" y="7264"/>
                  </a:cubicBezTo>
                  <a:cubicBezTo>
                    <a:pt x="21037" y="7231"/>
                    <a:pt x="20994" y="7155"/>
                    <a:pt x="20976" y="7055"/>
                  </a:cubicBezTo>
                  <a:cubicBezTo>
                    <a:pt x="20955" y="6941"/>
                    <a:pt x="20935" y="6822"/>
                    <a:pt x="20904" y="6709"/>
                  </a:cubicBezTo>
                  <a:cubicBezTo>
                    <a:pt x="20809" y="6361"/>
                    <a:pt x="20603" y="6205"/>
                    <a:pt x="20253" y="6205"/>
                  </a:cubicBezTo>
                  <a:cubicBezTo>
                    <a:pt x="20240" y="6205"/>
                    <a:pt x="20226" y="6206"/>
                    <a:pt x="20213" y="6206"/>
                  </a:cubicBezTo>
                  <a:cubicBezTo>
                    <a:pt x="20195" y="6206"/>
                    <a:pt x="20178" y="6207"/>
                    <a:pt x="20161" y="6207"/>
                  </a:cubicBezTo>
                  <a:cubicBezTo>
                    <a:pt x="20092" y="6207"/>
                    <a:pt x="20025" y="6203"/>
                    <a:pt x="19961" y="6190"/>
                  </a:cubicBezTo>
                  <a:cubicBezTo>
                    <a:pt x="19844" y="6167"/>
                    <a:pt x="19809" y="6124"/>
                    <a:pt x="19807" y="6006"/>
                  </a:cubicBezTo>
                  <a:cubicBezTo>
                    <a:pt x="19805" y="5932"/>
                    <a:pt x="19814" y="5856"/>
                    <a:pt x="19818" y="5781"/>
                  </a:cubicBezTo>
                  <a:cubicBezTo>
                    <a:pt x="19838" y="5566"/>
                    <a:pt x="19814" y="5359"/>
                    <a:pt x="19703" y="5167"/>
                  </a:cubicBezTo>
                  <a:cubicBezTo>
                    <a:pt x="19598" y="4987"/>
                    <a:pt x="19459" y="4896"/>
                    <a:pt x="19292" y="4896"/>
                  </a:cubicBezTo>
                  <a:cubicBezTo>
                    <a:pt x="19220" y="4896"/>
                    <a:pt x="19142" y="4913"/>
                    <a:pt x="19059" y="4948"/>
                  </a:cubicBezTo>
                  <a:cubicBezTo>
                    <a:pt x="18946" y="4997"/>
                    <a:pt x="18836" y="5052"/>
                    <a:pt x="18723" y="5095"/>
                  </a:cubicBezTo>
                  <a:cubicBezTo>
                    <a:pt x="18625" y="5133"/>
                    <a:pt x="18549" y="5154"/>
                    <a:pt x="18490" y="5154"/>
                  </a:cubicBezTo>
                  <a:cubicBezTo>
                    <a:pt x="18382" y="5154"/>
                    <a:pt x="18327" y="5085"/>
                    <a:pt x="18283" y="4927"/>
                  </a:cubicBezTo>
                  <a:cubicBezTo>
                    <a:pt x="18476" y="4680"/>
                    <a:pt x="18649" y="4418"/>
                    <a:pt x="18803" y="4142"/>
                  </a:cubicBezTo>
                  <a:cubicBezTo>
                    <a:pt x="18971" y="3841"/>
                    <a:pt x="19120" y="3530"/>
                    <a:pt x="19159" y="3182"/>
                  </a:cubicBezTo>
                  <a:cubicBezTo>
                    <a:pt x="19192" y="2902"/>
                    <a:pt x="19196" y="2618"/>
                    <a:pt x="19067" y="2354"/>
                  </a:cubicBezTo>
                  <a:cubicBezTo>
                    <a:pt x="18953" y="2117"/>
                    <a:pt x="18739" y="1984"/>
                    <a:pt x="18493" y="1984"/>
                  </a:cubicBezTo>
                  <a:cubicBezTo>
                    <a:pt x="18439" y="1984"/>
                    <a:pt x="18383" y="1990"/>
                    <a:pt x="18326" y="2004"/>
                  </a:cubicBezTo>
                  <a:cubicBezTo>
                    <a:pt x="18234" y="2026"/>
                    <a:pt x="18146" y="2053"/>
                    <a:pt x="18058" y="2084"/>
                  </a:cubicBezTo>
                  <a:cubicBezTo>
                    <a:pt x="18039" y="2090"/>
                    <a:pt x="18022" y="2093"/>
                    <a:pt x="18007" y="2093"/>
                  </a:cubicBezTo>
                  <a:cubicBezTo>
                    <a:pt x="17955" y="2093"/>
                    <a:pt x="17923" y="2058"/>
                    <a:pt x="17907" y="2002"/>
                  </a:cubicBezTo>
                  <a:cubicBezTo>
                    <a:pt x="17882" y="1912"/>
                    <a:pt x="17866" y="1818"/>
                    <a:pt x="17854" y="1725"/>
                  </a:cubicBezTo>
                  <a:cubicBezTo>
                    <a:pt x="17831" y="1552"/>
                    <a:pt x="17823" y="1378"/>
                    <a:pt x="17798" y="1206"/>
                  </a:cubicBezTo>
                  <a:cubicBezTo>
                    <a:pt x="17751" y="915"/>
                    <a:pt x="17667" y="635"/>
                    <a:pt x="17483" y="400"/>
                  </a:cubicBezTo>
                  <a:cubicBezTo>
                    <a:pt x="17292" y="152"/>
                    <a:pt x="17050" y="11"/>
                    <a:pt x="16751" y="11"/>
                  </a:cubicBezTo>
                  <a:cubicBezTo>
                    <a:pt x="16704" y="11"/>
                    <a:pt x="16657" y="14"/>
                    <a:pt x="16608" y="21"/>
                  </a:cubicBezTo>
                  <a:cubicBezTo>
                    <a:pt x="16356" y="58"/>
                    <a:pt x="16153" y="193"/>
                    <a:pt x="15980" y="375"/>
                  </a:cubicBezTo>
                  <a:cubicBezTo>
                    <a:pt x="15716" y="651"/>
                    <a:pt x="15527" y="979"/>
                    <a:pt x="15401" y="1335"/>
                  </a:cubicBezTo>
                  <a:cubicBezTo>
                    <a:pt x="15308" y="1590"/>
                    <a:pt x="15253" y="1858"/>
                    <a:pt x="15190" y="2122"/>
                  </a:cubicBezTo>
                  <a:cubicBezTo>
                    <a:pt x="15162" y="2234"/>
                    <a:pt x="15135" y="2286"/>
                    <a:pt x="15086" y="2286"/>
                  </a:cubicBezTo>
                  <a:cubicBezTo>
                    <a:pt x="15053" y="2286"/>
                    <a:pt x="15010" y="2263"/>
                    <a:pt x="14950" y="2219"/>
                  </a:cubicBezTo>
                  <a:cubicBezTo>
                    <a:pt x="14777" y="2088"/>
                    <a:pt x="14589" y="2026"/>
                    <a:pt x="14391" y="2026"/>
                  </a:cubicBezTo>
                  <a:cubicBezTo>
                    <a:pt x="14290" y="2026"/>
                    <a:pt x="14187" y="2042"/>
                    <a:pt x="14081" y="2073"/>
                  </a:cubicBezTo>
                  <a:cubicBezTo>
                    <a:pt x="13700" y="2188"/>
                    <a:pt x="13451" y="2546"/>
                    <a:pt x="13447" y="2978"/>
                  </a:cubicBezTo>
                  <a:cubicBezTo>
                    <a:pt x="13445" y="3417"/>
                    <a:pt x="13576" y="3823"/>
                    <a:pt x="13768" y="4209"/>
                  </a:cubicBezTo>
                  <a:cubicBezTo>
                    <a:pt x="13876" y="4430"/>
                    <a:pt x="14020" y="4635"/>
                    <a:pt x="14152" y="4856"/>
                  </a:cubicBezTo>
                  <a:cubicBezTo>
                    <a:pt x="14114" y="4951"/>
                    <a:pt x="14074" y="4998"/>
                    <a:pt x="14020" y="4998"/>
                  </a:cubicBezTo>
                  <a:cubicBezTo>
                    <a:pt x="13980" y="4998"/>
                    <a:pt x="13932" y="4973"/>
                    <a:pt x="13870" y="4921"/>
                  </a:cubicBezTo>
                  <a:cubicBezTo>
                    <a:pt x="13854" y="4909"/>
                    <a:pt x="13842" y="4897"/>
                    <a:pt x="13825" y="4886"/>
                  </a:cubicBezTo>
                  <a:cubicBezTo>
                    <a:pt x="13731" y="4813"/>
                    <a:pt x="13633" y="4776"/>
                    <a:pt x="13534" y="4776"/>
                  </a:cubicBezTo>
                  <a:cubicBezTo>
                    <a:pt x="13453" y="4776"/>
                    <a:pt x="13371" y="4800"/>
                    <a:pt x="13289" y="4848"/>
                  </a:cubicBezTo>
                  <a:cubicBezTo>
                    <a:pt x="13263" y="4864"/>
                    <a:pt x="13242" y="4880"/>
                    <a:pt x="13218" y="4895"/>
                  </a:cubicBezTo>
                  <a:cubicBezTo>
                    <a:pt x="13194" y="4907"/>
                    <a:pt x="13174" y="4913"/>
                    <a:pt x="13158" y="4913"/>
                  </a:cubicBezTo>
                  <a:cubicBezTo>
                    <a:pt x="13128" y="4913"/>
                    <a:pt x="13110" y="4890"/>
                    <a:pt x="13095" y="4837"/>
                  </a:cubicBezTo>
                  <a:cubicBezTo>
                    <a:pt x="13087" y="4815"/>
                    <a:pt x="13085" y="4792"/>
                    <a:pt x="13078" y="4768"/>
                  </a:cubicBezTo>
                  <a:cubicBezTo>
                    <a:pt x="13033" y="4539"/>
                    <a:pt x="12997" y="4305"/>
                    <a:pt x="12941" y="4078"/>
                  </a:cubicBezTo>
                  <a:cubicBezTo>
                    <a:pt x="12837" y="3643"/>
                    <a:pt x="12669" y="3237"/>
                    <a:pt x="12389" y="2883"/>
                  </a:cubicBezTo>
                  <a:cubicBezTo>
                    <a:pt x="12107" y="2534"/>
                    <a:pt x="11763" y="2288"/>
                    <a:pt x="11303" y="2247"/>
                  </a:cubicBezTo>
                  <a:cubicBezTo>
                    <a:pt x="11272" y="2244"/>
                    <a:pt x="11242" y="2243"/>
                    <a:pt x="11211" y="2243"/>
                  </a:cubicBezTo>
                  <a:cubicBezTo>
                    <a:pt x="10879" y="2243"/>
                    <a:pt x="10528" y="2411"/>
                    <a:pt x="10449" y="2851"/>
                  </a:cubicBezTo>
                  <a:cubicBezTo>
                    <a:pt x="10443" y="2896"/>
                    <a:pt x="10429" y="2941"/>
                    <a:pt x="10415" y="3014"/>
                  </a:cubicBezTo>
                  <a:cubicBezTo>
                    <a:pt x="10365" y="2971"/>
                    <a:pt x="10341" y="2953"/>
                    <a:pt x="10320" y="2931"/>
                  </a:cubicBezTo>
                  <a:cubicBezTo>
                    <a:pt x="10208" y="2810"/>
                    <a:pt x="10100" y="2685"/>
                    <a:pt x="9985" y="2566"/>
                  </a:cubicBezTo>
                  <a:cubicBezTo>
                    <a:pt x="9709" y="2282"/>
                    <a:pt x="9385" y="2065"/>
                    <a:pt x="9001" y="1959"/>
                  </a:cubicBezTo>
                  <a:cubicBezTo>
                    <a:pt x="8909" y="1933"/>
                    <a:pt x="8819" y="1921"/>
                    <a:pt x="8732" y="1921"/>
                  </a:cubicBezTo>
                  <a:cubicBezTo>
                    <a:pt x="8336" y="1921"/>
                    <a:pt x="8011" y="2178"/>
                    <a:pt x="7912" y="2599"/>
                  </a:cubicBezTo>
                  <a:cubicBezTo>
                    <a:pt x="7865" y="2808"/>
                    <a:pt x="7882" y="3008"/>
                    <a:pt x="7933" y="3213"/>
                  </a:cubicBezTo>
                  <a:cubicBezTo>
                    <a:pt x="8045" y="3667"/>
                    <a:pt x="8289" y="4050"/>
                    <a:pt x="8586" y="4404"/>
                  </a:cubicBezTo>
                  <a:cubicBezTo>
                    <a:pt x="8680" y="4512"/>
                    <a:pt x="8782" y="4614"/>
                    <a:pt x="8878" y="4727"/>
                  </a:cubicBezTo>
                  <a:cubicBezTo>
                    <a:pt x="8939" y="4803"/>
                    <a:pt x="8921" y="4843"/>
                    <a:pt x="8827" y="4858"/>
                  </a:cubicBezTo>
                  <a:cubicBezTo>
                    <a:pt x="8766" y="4868"/>
                    <a:pt x="8706" y="4874"/>
                    <a:pt x="8645" y="4886"/>
                  </a:cubicBezTo>
                  <a:cubicBezTo>
                    <a:pt x="8207" y="4970"/>
                    <a:pt x="8002" y="5339"/>
                    <a:pt x="8158" y="5756"/>
                  </a:cubicBezTo>
                  <a:cubicBezTo>
                    <a:pt x="8264" y="6034"/>
                    <a:pt x="8438" y="6265"/>
                    <a:pt x="8649" y="6472"/>
                  </a:cubicBezTo>
                  <a:cubicBezTo>
                    <a:pt x="8982" y="6799"/>
                    <a:pt x="9371" y="7047"/>
                    <a:pt x="9774" y="7264"/>
                  </a:cubicBezTo>
                  <a:cubicBezTo>
                    <a:pt x="9819" y="7288"/>
                    <a:pt x="9860" y="7313"/>
                    <a:pt x="9901" y="7340"/>
                  </a:cubicBezTo>
                  <a:cubicBezTo>
                    <a:pt x="9891" y="7362"/>
                    <a:pt x="9887" y="7374"/>
                    <a:pt x="9883" y="7380"/>
                  </a:cubicBezTo>
                  <a:cubicBezTo>
                    <a:pt x="9862" y="7401"/>
                    <a:pt x="9842" y="7417"/>
                    <a:pt x="9819" y="7434"/>
                  </a:cubicBezTo>
                  <a:cubicBezTo>
                    <a:pt x="9637" y="7575"/>
                    <a:pt x="9559" y="7765"/>
                    <a:pt x="9563" y="7988"/>
                  </a:cubicBezTo>
                  <a:cubicBezTo>
                    <a:pt x="9566" y="8184"/>
                    <a:pt x="9617" y="8369"/>
                    <a:pt x="9729" y="8532"/>
                  </a:cubicBezTo>
                  <a:cubicBezTo>
                    <a:pt x="9883" y="8761"/>
                    <a:pt x="10091" y="8931"/>
                    <a:pt x="10337" y="9044"/>
                  </a:cubicBezTo>
                  <a:cubicBezTo>
                    <a:pt x="10388" y="9068"/>
                    <a:pt x="10437" y="9089"/>
                    <a:pt x="10488" y="9111"/>
                  </a:cubicBezTo>
                  <a:cubicBezTo>
                    <a:pt x="10464" y="9164"/>
                    <a:pt x="10419" y="9207"/>
                    <a:pt x="10361" y="9242"/>
                  </a:cubicBezTo>
                  <a:cubicBezTo>
                    <a:pt x="10282" y="9287"/>
                    <a:pt x="10199" y="9304"/>
                    <a:pt x="10115" y="9304"/>
                  </a:cubicBezTo>
                  <a:cubicBezTo>
                    <a:pt x="10078" y="9304"/>
                    <a:pt x="10042" y="9301"/>
                    <a:pt x="10005" y="9295"/>
                  </a:cubicBezTo>
                  <a:cubicBezTo>
                    <a:pt x="9935" y="9285"/>
                    <a:pt x="9866" y="9280"/>
                    <a:pt x="9797" y="9280"/>
                  </a:cubicBezTo>
                  <a:cubicBezTo>
                    <a:pt x="9678" y="9280"/>
                    <a:pt x="9561" y="9295"/>
                    <a:pt x="9445" y="9326"/>
                  </a:cubicBezTo>
                  <a:cubicBezTo>
                    <a:pt x="9413" y="9334"/>
                    <a:pt x="9382" y="9338"/>
                    <a:pt x="9352" y="9338"/>
                  </a:cubicBezTo>
                  <a:cubicBezTo>
                    <a:pt x="9291" y="9338"/>
                    <a:pt x="9232" y="9322"/>
                    <a:pt x="9175" y="9293"/>
                  </a:cubicBezTo>
                  <a:cubicBezTo>
                    <a:pt x="8972" y="9193"/>
                    <a:pt x="8847" y="9029"/>
                    <a:pt x="8776" y="8819"/>
                  </a:cubicBezTo>
                  <a:cubicBezTo>
                    <a:pt x="8698" y="8599"/>
                    <a:pt x="8554" y="8481"/>
                    <a:pt x="8332" y="8481"/>
                  </a:cubicBezTo>
                  <a:cubicBezTo>
                    <a:pt x="8278" y="8481"/>
                    <a:pt x="8220" y="8488"/>
                    <a:pt x="8158" y="8502"/>
                  </a:cubicBezTo>
                  <a:cubicBezTo>
                    <a:pt x="8029" y="8532"/>
                    <a:pt x="7900" y="8590"/>
                    <a:pt x="7769" y="8628"/>
                  </a:cubicBezTo>
                  <a:cubicBezTo>
                    <a:pt x="7712" y="8645"/>
                    <a:pt x="7663" y="8653"/>
                    <a:pt x="7620" y="8653"/>
                  </a:cubicBezTo>
                  <a:cubicBezTo>
                    <a:pt x="7516" y="8653"/>
                    <a:pt x="7442" y="8603"/>
                    <a:pt x="7360" y="8489"/>
                  </a:cubicBezTo>
                  <a:cubicBezTo>
                    <a:pt x="7253" y="8340"/>
                    <a:pt x="7121" y="8265"/>
                    <a:pt x="6964" y="8265"/>
                  </a:cubicBezTo>
                  <a:cubicBezTo>
                    <a:pt x="6905" y="8265"/>
                    <a:pt x="6843" y="8276"/>
                    <a:pt x="6777" y="8297"/>
                  </a:cubicBezTo>
                  <a:cubicBezTo>
                    <a:pt x="6507" y="8387"/>
                    <a:pt x="6315" y="8559"/>
                    <a:pt x="6225" y="8835"/>
                  </a:cubicBezTo>
                  <a:cubicBezTo>
                    <a:pt x="6194" y="8925"/>
                    <a:pt x="6169" y="9017"/>
                    <a:pt x="6130" y="9099"/>
                  </a:cubicBezTo>
                  <a:cubicBezTo>
                    <a:pt x="6101" y="9162"/>
                    <a:pt x="6069" y="9189"/>
                    <a:pt x="6023" y="9189"/>
                  </a:cubicBezTo>
                  <a:cubicBezTo>
                    <a:pt x="5998" y="9189"/>
                    <a:pt x="5969" y="9181"/>
                    <a:pt x="5934" y="9167"/>
                  </a:cubicBezTo>
                  <a:cubicBezTo>
                    <a:pt x="5903" y="9154"/>
                    <a:pt x="5875" y="9136"/>
                    <a:pt x="5844" y="9124"/>
                  </a:cubicBezTo>
                  <a:cubicBezTo>
                    <a:pt x="5789" y="9101"/>
                    <a:pt x="5731" y="9090"/>
                    <a:pt x="5675" y="9090"/>
                  </a:cubicBezTo>
                  <a:cubicBezTo>
                    <a:pt x="5507" y="9090"/>
                    <a:pt x="5345" y="9184"/>
                    <a:pt x="5273" y="9345"/>
                  </a:cubicBezTo>
                  <a:cubicBezTo>
                    <a:pt x="5236" y="9428"/>
                    <a:pt x="5218" y="9523"/>
                    <a:pt x="5206" y="9615"/>
                  </a:cubicBezTo>
                  <a:cubicBezTo>
                    <a:pt x="5189" y="9713"/>
                    <a:pt x="5191" y="9811"/>
                    <a:pt x="5189" y="9911"/>
                  </a:cubicBezTo>
                  <a:cubicBezTo>
                    <a:pt x="5185" y="10044"/>
                    <a:pt x="5140" y="10142"/>
                    <a:pt x="5007" y="10200"/>
                  </a:cubicBezTo>
                  <a:cubicBezTo>
                    <a:pt x="4799" y="10292"/>
                    <a:pt x="4715" y="10476"/>
                    <a:pt x="4676" y="10691"/>
                  </a:cubicBezTo>
                  <a:cubicBezTo>
                    <a:pt x="4657" y="10787"/>
                    <a:pt x="4625" y="10881"/>
                    <a:pt x="4594" y="10973"/>
                  </a:cubicBezTo>
                  <a:cubicBezTo>
                    <a:pt x="4551" y="11090"/>
                    <a:pt x="4504" y="11208"/>
                    <a:pt x="4455" y="11325"/>
                  </a:cubicBezTo>
                  <a:cubicBezTo>
                    <a:pt x="4438" y="11372"/>
                    <a:pt x="4414" y="11415"/>
                    <a:pt x="4383" y="11478"/>
                  </a:cubicBezTo>
                  <a:cubicBezTo>
                    <a:pt x="4295" y="11423"/>
                    <a:pt x="4224" y="11374"/>
                    <a:pt x="4148" y="11325"/>
                  </a:cubicBezTo>
                  <a:cubicBezTo>
                    <a:pt x="4059" y="11269"/>
                    <a:pt x="3970" y="11240"/>
                    <a:pt x="3883" y="11240"/>
                  </a:cubicBezTo>
                  <a:cubicBezTo>
                    <a:pt x="3776" y="11240"/>
                    <a:pt x="3674" y="11284"/>
                    <a:pt x="3583" y="11376"/>
                  </a:cubicBezTo>
                  <a:cubicBezTo>
                    <a:pt x="3508" y="11454"/>
                    <a:pt x="3446" y="11558"/>
                    <a:pt x="3409" y="11661"/>
                  </a:cubicBezTo>
                  <a:cubicBezTo>
                    <a:pt x="3334" y="11877"/>
                    <a:pt x="3420" y="12076"/>
                    <a:pt x="3532" y="12262"/>
                  </a:cubicBezTo>
                  <a:cubicBezTo>
                    <a:pt x="3632" y="12426"/>
                    <a:pt x="3620" y="12487"/>
                    <a:pt x="3473" y="12610"/>
                  </a:cubicBezTo>
                  <a:cubicBezTo>
                    <a:pt x="3456" y="12624"/>
                    <a:pt x="3438" y="12641"/>
                    <a:pt x="3418" y="12653"/>
                  </a:cubicBezTo>
                  <a:cubicBezTo>
                    <a:pt x="3370" y="12686"/>
                    <a:pt x="3338" y="12724"/>
                    <a:pt x="3313" y="12767"/>
                  </a:cubicBezTo>
                  <a:cubicBezTo>
                    <a:pt x="3293" y="12773"/>
                    <a:pt x="3272" y="12778"/>
                    <a:pt x="3254" y="12784"/>
                  </a:cubicBezTo>
                  <a:cubicBezTo>
                    <a:pt x="2982" y="12853"/>
                    <a:pt x="2706" y="12929"/>
                    <a:pt x="2464" y="13078"/>
                  </a:cubicBezTo>
                  <a:cubicBezTo>
                    <a:pt x="1791" y="13490"/>
                    <a:pt x="1261" y="14034"/>
                    <a:pt x="915" y="14750"/>
                  </a:cubicBezTo>
                  <a:cubicBezTo>
                    <a:pt x="563" y="15484"/>
                    <a:pt x="328" y="16254"/>
                    <a:pt x="189" y="17054"/>
                  </a:cubicBezTo>
                  <a:cubicBezTo>
                    <a:pt x="1" y="18162"/>
                    <a:pt x="117" y="19232"/>
                    <a:pt x="572" y="20266"/>
                  </a:cubicBezTo>
                  <a:cubicBezTo>
                    <a:pt x="688" y="20536"/>
                    <a:pt x="868" y="20765"/>
                    <a:pt x="1028" y="21008"/>
                  </a:cubicBezTo>
                  <a:cubicBezTo>
                    <a:pt x="1447" y="21634"/>
                    <a:pt x="2024" y="22050"/>
                    <a:pt x="2742" y="22269"/>
                  </a:cubicBezTo>
                  <a:cubicBezTo>
                    <a:pt x="3143" y="22393"/>
                    <a:pt x="3546" y="22451"/>
                    <a:pt x="3950" y="22451"/>
                  </a:cubicBezTo>
                  <a:cubicBezTo>
                    <a:pt x="4299" y="22451"/>
                    <a:pt x="4648" y="22407"/>
                    <a:pt x="4997" y="22326"/>
                  </a:cubicBezTo>
                  <a:cubicBezTo>
                    <a:pt x="5109" y="22297"/>
                    <a:pt x="5222" y="22269"/>
                    <a:pt x="5333" y="22240"/>
                  </a:cubicBezTo>
                  <a:cubicBezTo>
                    <a:pt x="5380" y="22256"/>
                    <a:pt x="5427" y="22267"/>
                    <a:pt x="5484" y="22269"/>
                  </a:cubicBezTo>
                  <a:cubicBezTo>
                    <a:pt x="5509" y="22271"/>
                    <a:pt x="5534" y="22271"/>
                    <a:pt x="5560" y="22271"/>
                  </a:cubicBezTo>
                  <a:cubicBezTo>
                    <a:pt x="5594" y="22271"/>
                    <a:pt x="5629" y="22270"/>
                    <a:pt x="5664" y="22270"/>
                  </a:cubicBezTo>
                  <a:cubicBezTo>
                    <a:pt x="5675" y="22270"/>
                    <a:pt x="5686" y="22270"/>
                    <a:pt x="5697" y="22271"/>
                  </a:cubicBezTo>
                  <a:cubicBezTo>
                    <a:pt x="5793" y="22277"/>
                    <a:pt x="5836" y="22322"/>
                    <a:pt x="5809" y="22418"/>
                  </a:cubicBezTo>
                  <a:cubicBezTo>
                    <a:pt x="5785" y="22496"/>
                    <a:pt x="5744" y="22573"/>
                    <a:pt x="5707" y="22647"/>
                  </a:cubicBezTo>
                  <a:cubicBezTo>
                    <a:pt x="5658" y="22745"/>
                    <a:pt x="5596" y="22837"/>
                    <a:pt x="5560" y="22936"/>
                  </a:cubicBezTo>
                  <a:cubicBezTo>
                    <a:pt x="5486" y="23144"/>
                    <a:pt x="5566" y="23343"/>
                    <a:pt x="5754" y="23455"/>
                  </a:cubicBezTo>
                  <a:cubicBezTo>
                    <a:pt x="5791" y="23478"/>
                    <a:pt x="5832" y="23492"/>
                    <a:pt x="5866" y="23515"/>
                  </a:cubicBezTo>
                  <a:cubicBezTo>
                    <a:pt x="5985" y="23588"/>
                    <a:pt x="6110" y="23658"/>
                    <a:pt x="6220" y="23744"/>
                  </a:cubicBezTo>
                  <a:cubicBezTo>
                    <a:pt x="6327" y="23834"/>
                    <a:pt x="6323" y="23856"/>
                    <a:pt x="6270" y="23989"/>
                  </a:cubicBezTo>
                  <a:cubicBezTo>
                    <a:pt x="6208" y="24149"/>
                    <a:pt x="6137" y="24302"/>
                    <a:pt x="6089" y="24464"/>
                  </a:cubicBezTo>
                  <a:cubicBezTo>
                    <a:pt x="5989" y="24834"/>
                    <a:pt x="6253" y="25043"/>
                    <a:pt x="6560" y="25051"/>
                  </a:cubicBezTo>
                  <a:cubicBezTo>
                    <a:pt x="6593" y="25053"/>
                    <a:pt x="6626" y="25053"/>
                    <a:pt x="6659" y="25053"/>
                  </a:cubicBezTo>
                  <a:cubicBezTo>
                    <a:pt x="6757" y="25053"/>
                    <a:pt x="6857" y="25048"/>
                    <a:pt x="6955" y="25043"/>
                  </a:cubicBezTo>
                  <a:cubicBezTo>
                    <a:pt x="7119" y="25037"/>
                    <a:pt x="7282" y="25029"/>
                    <a:pt x="7442" y="25020"/>
                  </a:cubicBezTo>
                  <a:cubicBezTo>
                    <a:pt x="7520" y="25565"/>
                    <a:pt x="7851" y="25998"/>
                    <a:pt x="8356" y="26187"/>
                  </a:cubicBezTo>
                  <a:cubicBezTo>
                    <a:pt x="8703" y="26317"/>
                    <a:pt x="9060" y="26376"/>
                    <a:pt x="9421" y="26376"/>
                  </a:cubicBezTo>
                  <a:cubicBezTo>
                    <a:pt x="9630" y="26376"/>
                    <a:pt x="9840" y="26356"/>
                    <a:pt x="10050" y="26320"/>
                  </a:cubicBezTo>
                  <a:cubicBezTo>
                    <a:pt x="10214" y="26291"/>
                    <a:pt x="10372" y="26246"/>
                    <a:pt x="10527" y="26193"/>
                  </a:cubicBezTo>
                  <a:cubicBezTo>
                    <a:pt x="10826" y="26291"/>
                    <a:pt x="11131" y="26383"/>
                    <a:pt x="11436" y="26469"/>
                  </a:cubicBezTo>
                  <a:cubicBezTo>
                    <a:pt x="11865" y="26588"/>
                    <a:pt x="12238" y="26788"/>
                    <a:pt x="12501" y="27158"/>
                  </a:cubicBezTo>
                  <a:cubicBezTo>
                    <a:pt x="12677" y="27410"/>
                    <a:pt x="12857" y="27658"/>
                    <a:pt x="13015" y="27915"/>
                  </a:cubicBezTo>
                  <a:cubicBezTo>
                    <a:pt x="13134" y="28110"/>
                    <a:pt x="13238" y="28306"/>
                    <a:pt x="13332" y="28511"/>
                  </a:cubicBezTo>
                  <a:cubicBezTo>
                    <a:pt x="12849" y="28537"/>
                    <a:pt x="12368" y="28562"/>
                    <a:pt x="11886" y="28572"/>
                  </a:cubicBezTo>
                  <a:cubicBezTo>
                    <a:pt x="11749" y="28575"/>
                    <a:pt x="11612" y="28576"/>
                    <a:pt x="11476" y="28576"/>
                  </a:cubicBezTo>
                  <a:cubicBezTo>
                    <a:pt x="10944" y="28576"/>
                    <a:pt x="10413" y="28558"/>
                    <a:pt x="9883" y="28550"/>
                  </a:cubicBezTo>
                  <a:cubicBezTo>
                    <a:pt x="9593" y="28545"/>
                    <a:pt x="9303" y="28514"/>
                    <a:pt x="9014" y="28514"/>
                  </a:cubicBezTo>
                  <a:cubicBezTo>
                    <a:pt x="8836" y="28514"/>
                    <a:pt x="8657" y="28526"/>
                    <a:pt x="8479" y="28562"/>
                  </a:cubicBezTo>
                  <a:cubicBezTo>
                    <a:pt x="8373" y="28586"/>
                    <a:pt x="8281" y="28623"/>
                    <a:pt x="8209" y="28703"/>
                  </a:cubicBezTo>
                  <a:cubicBezTo>
                    <a:pt x="8090" y="28836"/>
                    <a:pt x="8021" y="28998"/>
                    <a:pt x="8013" y="29176"/>
                  </a:cubicBezTo>
                  <a:cubicBezTo>
                    <a:pt x="8002" y="29419"/>
                    <a:pt x="7992" y="29667"/>
                    <a:pt x="8009" y="29910"/>
                  </a:cubicBezTo>
                  <a:cubicBezTo>
                    <a:pt x="8060" y="30690"/>
                    <a:pt x="8111" y="31467"/>
                    <a:pt x="8182" y="32245"/>
                  </a:cubicBezTo>
                  <a:cubicBezTo>
                    <a:pt x="8254" y="33018"/>
                    <a:pt x="8371" y="33785"/>
                    <a:pt x="8534" y="34544"/>
                  </a:cubicBezTo>
                  <a:cubicBezTo>
                    <a:pt x="8780" y="35672"/>
                    <a:pt x="9136" y="36766"/>
                    <a:pt x="9557" y="37838"/>
                  </a:cubicBezTo>
                  <a:cubicBezTo>
                    <a:pt x="10034" y="39043"/>
                    <a:pt x="10617" y="40197"/>
                    <a:pt x="11221" y="41339"/>
                  </a:cubicBezTo>
                  <a:cubicBezTo>
                    <a:pt x="11601" y="42061"/>
                    <a:pt x="12039" y="42744"/>
                    <a:pt x="12522" y="43401"/>
                  </a:cubicBezTo>
                  <a:cubicBezTo>
                    <a:pt x="13391" y="44579"/>
                    <a:pt x="14300" y="45723"/>
                    <a:pt x="15319" y="46777"/>
                  </a:cubicBezTo>
                  <a:cubicBezTo>
                    <a:pt x="16493" y="47992"/>
                    <a:pt x="17809" y="49027"/>
                    <a:pt x="19216" y="49952"/>
                  </a:cubicBezTo>
                  <a:cubicBezTo>
                    <a:pt x="20413" y="50740"/>
                    <a:pt x="21661" y="51433"/>
                    <a:pt x="22970" y="52012"/>
                  </a:cubicBezTo>
                  <a:cubicBezTo>
                    <a:pt x="23015" y="52029"/>
                    <a:pt x="23056" y="52055"/>
                    <a:pt x="23091" y="52084"/>
                  </a:cubicBezTo>
                  <a:cubicBezTo>
                    <a:pt x="23349" y="52282"/>
                    <a:pt x="23441" y="52565"/>
                    <a:pt x="23404" y="52872"/>
                  </a:cubicBezTo>
                  <a:cubicBezTo>
                    <a:pt x="23318" y="53528"/>
                    <a:pt x="23326" y="54175"/>
                    <a:pt x="23511" y="54815"/>
                  </a:cubicBezTo>
                  <a:cubicBezTo>
                    <a:pt x="23568" y="55014"/>
                    <a:pt x="23633" y="55208"/>
                    <a:pt x="23752" y="55384"/>
                  </a:cubicBezTo>
                  <a:cubicBezTo>
                    <a:pt x="23881" y="55578"/>
                    <a:pt x="24063" y="55701"/>
                    <a:pt x="24294" y="55730"/>
                  </a:cubicBezTo>
                  <a:cubicBezTo>
                    <a:pt x="24638" y="55773"/>
                    <a:pt x="24984" y="55820"/>
                    <a:pt x="25331" y="55832"/>
                  </a:cubicBezTo>
                  <a:cubicBezTo>
                    <a:pt x="26056" y="55861"/>
                    <a:pt x="26780" y="55881"/>
                    <a:pt x="27506" y="55881"/>
                  </a:cubicBezTo>
                  <a:cubicBezTo>
                    <a:pt x="28756" y="55881"/>
                    <a:pt x="30006" y="55853"/>
                    <a:pt x="31261" y="55853"/>
                  </a:cubicBezTo>
                  <a:cubicBezTo>
                    <a:pt x="32069" y="55853"/>
                    <a:pt x="32879" y="55885"/>
                    <a:pt x="33687" y="55900"/>
                  </a:cubicBezTo>
                  <a:cubicBezTo>
                    <a:pt x="34007" y="55904"/>
                    <a:pt x="34328" y="55908"/>
                    <a:pt x="34648" y="55908"/>
                  </a:cubicBezTo>
                  <a:cubicBezTo>
                    <a:pt x="34817" y="55908"/>
                    <a:pt x="34986" y="55907"/>
                    <a:pt x="35154" y="55904"/>
                  </a:cubicBezTo>
                  <a:cubicBezTo>
                    <a:pt x="35704" y="55893"/>
                    <a:pt x="36255" y="55871"/>
                    <a:pt x="36805" y="55853"/>
                  </a:cubicBezTo>
                  <a:lnTo>
                    <a:pt x="36805" y="55855"/>
                  </a:lnTo>
                  <a:cubicBezTo>
                    <a:pt x="37143" y="55844"/>
                    <a:pt x="37482" y="55838"/>
                    <a:pt x="37820" y="55824"/>
                  </a:cubicBezTo>
                  <a:cubicBezTo>
                    <a:pt x="38618" y="55793"/>
                    <a:pt x="39418" y="55758"/>
                    <a:pt x="40216" y="55736"/>
                  </a:cubicBezTo>
                  <a:cubicBezTo>
                    <a:pt x="40621" y="55722"/>
                    <a:pt x="40940" y="55572"/>
                    <a:pt x="41136" y="55214"/>
                  </a:cubicBezTo>
                  <a:cubicBezTo>
                    <a:pt x="41290" y="54938"/>
                    <a:pt x="41380" y="54633"/>
                    <a:pt x="41425" y="54318"/>
                  </a:cubicBezTo>
                  <a:cubicBezTo>
                    <a:pt x="41484" y="53917"/>
                    <a:pt x="41451" y="53520"/>
                    <a:pt x="41353" y="53129"/>
                  </a:cubicBezTo>
                  <a:cubicBezTo>
                    <a:pt x="41236" y="52647"/>
                    <a:pt x="41351" y="52252"/>
                    <a:pt x="41779" y="51975"/>
                  </a:cubicBezTo>
                  <a:cubicBezTo>
                    <a:pt x="41926" y="51879"/>
                    <a:pt x="42088" y="51798"/>
                    <a:pt x="42247" y="51720"/>
                  </a:cubicBezTo>
                  <a:cubicBezTo>
                    <a:pt x="42980" y="51368"/>
                    <a:pt x="43700" y="50989"/>
                    <a:pt x="44379" y="50541"/>
                  </a:cubicBezTo>
                  <a:cubicBezTo>
                    <a:pt x="44870" y="50218"/>
                    <a:pt x="45384" y="49930"/>
                    <a:pt x="45862" y="49592"/>
                  </a:cubicBezTo>
                  <a:cubicBezTo>
                    <a:pt x="46492" y="49148"/>
                    <a:pt x="47100" y="48671"/>
                    <a:pt x="47710" y="48199"/>
                  </a:cubicBezTo>
                  <a:cubicBezTo>
                    <a:pt x="48098" y="47894"/>
                    <a:pt x="48481" y="47585"/>
                    <a:pt x="48847" y="47251"/>
                  </a:cubicBezTo>
                  <a:cubicBezTo>
                    <a:pt x="49216" y="46918"/>
                    <a:pt x="49563" y="46560"/>
                    <a:pt x="49911" y="46202"/>
                  </a:cubicBezTo>
                  <a:cubicBezTo>
                    <a:pt x="50181" y="45922"/>
                    <a:pt x="50447" y="45635"/>
                    <a:pt x="50707" y="45343"/>
                  </a:cubicBezTo>
                  <a:cubicBezTo>
                    <a:pt x="50901" y="45120"/>
                    <a:pt x="51077" y="44882"/>
                    <a:pt x="51261" y="44649"/>
                  </a:cubicBezTo>
                  <a:cubicBezTo>
                    <a:pt x="52252" y="43403"/>
                    <a:pt x="53189" y="42124"/>
                    <a:pt x="53925" y="40709"/>
                  </a:cubicBezTo>
                  <a:cubicBezTo>
                    <a:pt x="54263" y="40056"/>
                    <a:pt x="54590" y="39399"/>
                    <a:pt x="54846" y="38710"/>
                  </a:cubicBezTo>
                  <a:cubicBezTo>
                    <a:pt x="55089" y="38055"/>
                    <a:pt x="55310" y="37388"/>
                    <a:pt x="55535" y="36725"/>
                  </a:cubicBezTo>
                  <a:cubicBezTo>
                    <a:pt x="55832" y="35852"/>
                    <a:pt x="56049" y="34955"/>
                    <a:pt x="56213" y="34049"/>
                  </a:cubicBezTo>
                  <a:cubicBezTo>
                    <a:pt x="56299" y="33568"/>
                    <a:pt x="56337" y="33079"/>
                    <a:pt x="56419" y="32599"/>
                  </a:cubicBezTo>
                  <a:cubicBezTo>
                    <a:pt x="56565" y="31741"/>
                    <a:pt x="56603" y="30880"/>
                    <a:pt x="56601" y="30012"/>
                  </a:cubicBezTo>
                  <a:cubicBezTo>
                    <a:pt x="56599" y="29722"/>
                    <a:pt x="56571" y="29431"/>
                    <a:pt x="56501" y="29145"/>
                  </a:cubicBezTo>
                  <a:cubicBezTo>
                    <a:pt x="56446" y="28918"/>
                    <a:pt x="56297" y="28793"/>
                    <a:pt x="56082" y="28740"/>
                  </a:cubicBezTo>
                  <a:cubicBezTo>
                    <a:pt x="55996" y="28715"/>
                    <a:pt x="55906" y="28705"/>
                    <a:pt x="55818" y="28703"/>
                  </a:cubicBezTo>
                  <a:cubicBezTo>
                    <a:pt x="55558" y="28695"/>
                    <a:pt x="55300" y="28685"/>
                    <a:pt x="55038" y="28679"/>
                  </a:cubicBezTo>
                  <a:cubicBezTo>
                    <a:pt x="55040" y="28664"/>
                    <a:pt x="55044" y="28658"/>
                    <a:pt x="55044" y="28644"/>
                  </a:cubicBezTo>
                  <a:cubicBezTo>
                    <a:pt x="55046" y="28572"/>
                    <a:pt x="55046" y="28505"/>
                    <a:pt x="55051" y="28433"/>
                  </a:cubicBezTo>
                  <a:cubicBezTo>
                    <a:pt x="55064" y="28260"/>
                    <a:pt x="55119" y="28203"/>
                    <a:pt x="55269" y="28203"/>
                  </a:cubicBezTo>
                  <a:cubicBezTo>
                    <a:pt x="55282" y="28203"/>
                    <a:pt x="55296" y="28203"/>
                    <a:pt x="55310" y="28204"/>
                  </a:cubicBezTo>
                  <a:cubicBezTo>
                    <a:pt x="55337" y="28206"/>
                    <a:pt x="55365" y="28207"/>
                    <a:pt x="55393" y="28207"/>
                  </a:cubicBezTo>
                  <a:cubicBezTo>
                    <a:pt x="55454" y="28207"/>
                    <a:pt x="55516" y="28202"/>
                    <a:pt x="55576" y="28188"/>
                  </a:cubicBezTo>
                  <a:cubicBezTo>
                    <a:pt x="55734" y="28151"/>
                    <a:pt x="55822" y="28030"/>
                    <a:pt x="55824" y="27870"/>
                  </a:cubicBezTo>
                  <a:cubicBezTo>
                    <a:pt x="55826" y="27813"/>
                    <a:pt x="55814" y="27758"/>
                    <a:pt x="55812" y="27701"/>
                  </a:cubicBezTo>
                  <a:cubicBezTo>
                    <a:pt x="55795" y="27516"/>
                    <a:pt x="55857" y="27443"/>
                    <a:pt x="56039" y="27410"/>
                  </a:cubicBezTo>
                  <a:cubicBezTo>
                    <a:pt x="56121" y="27394"/>
                    <a:pt x="56206" y="27386"/>
                    <a:pt x="56286" y="27361"/>
                  </a:cubicBezTo>
                  <a:cubicBezTo>
                    <a:pt x="56538" y="27273"/>
                    <a:pt x="56612" y="27124"/>
                    <a:pt x="56542" y="26868"/>
                  </a:cubicBezTo>
                  <a:cubicBezTo>
                    <a:pt x="56532" y="26833"/>
                    <a:pt x="56524" y="26802"/>
                    <a:pt x="56517" y="26772"/>
                  </a:cubicBezTo>
                  <a:cubicBezTo>
                    <a:pt x="56493" y="26667"/>
                    <a:pt x="56524" y="26581"/>
                    <a:pt x="56603" y="26506"/>
                  </a:cubicBezTo>
                  <a:cubicBezTo>
                    <a:pt x="56689" y="26426"/>
                    <a:pt x="56797" y="26381"/>
                    <a:pt x="56907" y="26381"/>
                  </a:cubicBezTo>
                  <a:cubicBezTo>
                    <a:pt x="56967" y="26381"/>
                    <a:pt x="57028" y="26395"/>
                    <a:pt x="57086" y="26424"/>
                  </a:cubicBezTo>
                  <a:cubicBezTo>
                    <a:pt x="57178" y="26471"/>
                    <a:pt x="57266" y="26530"/>
                    <a:pt x="57348" y="26592"/>
                  </a:cubicBezTo>
                  <a:cubicBezTo>
                    <a:pt x="57469" y="26676"/>
                    <a:pt x="57592" y="26755"/>
                    <a:pt x="57739" y="26776"/>
                  </a:cubicBezTo>
                  <a:cubicBezTo>
                    <a:pt x="57761" y="26779"/>
                    <a:pt x="57782" y="26781"/>
                    <a:pt x="57802" y="26781"/>
                  </a:cubicBezTo>
                  <a:cubicBezTo>
                    <a:pt x="57953" y="26781"/>
                    <a:pt x="58057" y="26695"/>
                    <a:pt x="58095" y="26534"/>
                  </a:cubicBezTo>
                  <a:cubicBezTo>
                    <a:pt x="58109" y="26481"/>
                    <a:pt x="58115" y="26424"/>
                    <a:pt x="58130" y="26369"/>
                  </a:cubicBezTo>
                  <a:cubicBezTo>
                    <a:pt x="58165" y="26241"/>
                    <a:pt x="58236" y="26177"/>
                    <a:pt x="58342" y="26177"/>
                  </a:cubicBezTo>
                  <a:cubicBezTo>
                    <a:pt x="58372" y="26177"/>
                    <a:pt x="58405" y="26182"/>
                    <a:pt x="58441" y="26193"/>
                  </a:cubicBezTo>
                  <a:cubicBezTo>
                    <a:pt x="58535" y="26219"/>
                    <a:pt x="58625" y="26264"/>
                    <a:pt x="58713" y="26299"/>
                  </a:cubicBezTo>
                  <a:cubicBezTo>
                    <a:pt x="58809" y="26339"/>
                    <a:pt x="58910" y="26362"/>
                    <a:pt x="59013" y="26362"/>
                  </a:cubicBezTo>
                  <a:cubicBezTo>
                    <a:pt x="59042" y="26362"/>
                    <a:pt x="59071" y="26360"/>
                    <a:pt x="59099" y="26356"/>
                  </a:cubicBezTo>
                  <a:cubicBezTo>
                    <a:pt x="59355" y="26322"/>
                    <a:pt x="59521" y="26142"/>
                    <a:pt x="59539" y="25886"/>
                  </a:cubicBezTo>
                  <a:cubicBezTo>
                    <a:pt x="59545" y="25829"/>
                    <a:pt x="59545" y="25773"/>
                    <a:pt x="59556" y="25716"/>
                  </a:cubicBezTo>
                  <a:cubicBezTo>
                    <a:pt x="59580" y="25591"/>
                    <a:pt x="59644" y="25530"/>
                    <a:pt x="59773" y="25511"/>
                  </a:cubicBezTo>
                  <a:cubicBezTo>
                    <a:pt x="59846" y="25501"/>
                    <a:pt x="59924" y="25499"/>
                    <a:pt x="59998" y="25487"/>
                  </a:cubicBezTo>
                  <a:cubicBezTo>
                    <a:pt x="60376" y="25430"/>
                    <a:pt x="60542" y="25143"/>
                    <a:pt x="60407" y="24787"/>
                  </a:cubicBezTo>
                  <a:cubicBezTo>
                    <a:pt x="60374" y="24703"/>
                    <a:pt x="60337" y="24621"/>
                    <a:pt x="60313" y="24538"/>
                  </a:cubicBezTo>
                  <a:cubicBezTo>
                    <a:pt x="60272" y="24413"/>
                    <a:pt x="60307" y="24302"/>
                    <a:pt x="60407" y="24220"/>
                  </a:cubicBezTo>
                  <a:cubicBezTo>
                    <a:pt x="60468" y="24169"/>
                    <a:pt x="60538" y="24130"/>
                    <a:pt x="60605" y="24087"/>
                  </a:cubicBezTo>
                  <a:cubicBezTo>
                    <a:pt x="60685" y="24036"/>
                    <a:pt x="60773" y="23997"/>
                    <a:pt x="60845" y="23938"/>
                  </a:cubicBezTo>
                  <a:cubicBezTo>
                    <a:pt x="61106" y="23731"/>
                    <a:pt x="61156" y="23437"/>
                    <a:pt x="60980" y="23155"/>
                  </a:cubicBezTo>
                  <a:cubicBezTo>
                    <a:pt x="60967" y="23134"/>
                    <a:pt x="60951" y="23116"/>
                    <a:pt x="60941" y="23095"/>
                  </a:cubicBezTo>
                  <a:cubicBezTo>
                    <a:pt x="60902" y="23017"/>
                    <a:pt x="60908" y="22946"/>
                    <a:pt x="60973" y="22891"/>
                  </a:cubicBezTo>
                  <a:cubicBezTo>
                    <a:pt x="61021" y="22852"/>
                    <a:pt x="61074" y="22819"/>
                    <a:pt x="61125" y="22788"/>
                  </a:cubicBezTo>
                  <a:cubicBezTo>
                    <a:pt x="61199" y="22739"/>
                    <a:pt x="61280" y="22698"/>
                    <a:pt x="61350" y="22643"/>
                  </a:cubicBezTo>
                  <a:cubicBezTo>
                    <a:pt x="61571" y="22465"/>
                    <a:pt x="61616" y="22281"/>
                    <a:pt x="61516" y="22015"/>
                  </a:cubicBezTo>
                  <a:cubicBezTo>
                    <a:pt x="61503" y="21984"/>
                    <a:pt x="61491" y="21954"/>
                    <a:pt x="61481" y="21923"/>
                  </a:cubicBezTo>
                  <a:cubicBezTo>
                    <a:pt x="61409" y="21722"/>
                    <a:pt x="61448" y="21600"/>
                    <a:pt x="61616" y="21467"/>
                  </a:cubicBezTo>
                  <a:cubicBezTo>
                    <a:pt x="61698" y="21401"/>
                    <a:pt x="61788" y="21346"/>
                    <a:pt x="61859" y="21274"/>
                  </a:cubicBezTo>
                  <a:cubicBezTo>
                    <a:pt x="62099" y="21094"/>
                    <a:pt x="62125" y="20794"/>
                    <a:pt x="61933" y="20556"/>
                  </a:cubicBezTo>
                  <a:cubicBezTo>
                    <a:pt x="61853" y="20456"/>
                    <a:pt x="61827" y="20354"/>
                    <a:pt x="61829" y="20231"/>
                  </a:cubicBezTo>
                  <a:cubicBezTo>
                    <a:pt x="61840" y="19855"/>
                    <a:pt x="61704" y="19684"/>
                    <a:pt x="61383" y="19684"/>
                  </a:cubicBezTo>
                  <a:cubicBezTo>
                    <a:pt x="61341" y="19684"/>
                    <a:pt x="61295" y="19687"/>
                    <a:pt x="61246" y="19693"/>
                  </a:cubicBezTo>
                  <a:cubicBezTo>
                    <a:pt x="61218" y="19696"/>
                    <a:pt x="61193" y="19698"/>
                    <a:pt x="61169" y="19698"/>
                  </a:cubicBezTo>
                  <a:cubicBezTo>
                    <a:pt x="61005" y="19698"/>
                    <a:pt x="60940" y="19614"/>
                    <a:pt x="60935" y="19423"/>
                  </a:cubicBezTo>
                  <a:cubicBezTo>
                    <a:pt x="60933" y="19314"/>
                    <a:pt x="60933" y="19206"/>
                    <a:pt x="60910" y="19099"/>
                  </a:cubicBezTo>
                  <a:cubicBezTo>
                    <a:pt x="60862" y="18871"/>
                    <a:pt x="60694" y="18737"/>
                    <a:pt x="60472" y="18737"/>
                  </a:cubicBezTo>
                  <a:cubicBezTo>
                    <a:pt x="60450" y="18737"/>
                    <a:pt x="60426" y="18739"/>
                    <a:pt x="60403" y="18741"/>
                  </a:cubicBezTo>
                  <a:cubicBezTo>
                    <a:pt x="60329" y="18752"/>
                    <a:pt x="60253" y="18768"/>
                    <a:pt x="60184" y="18797"/>
                  </a:cubicBezTo>
                  <a:cubicBezTo>
                    <a:pt x="60148" y="18810"/>
                    <a:pt x="60114" y="18817"/>
                    <a:pt x="60082" y="18817"/>
                  </a:cubicBezTo>
                  <a:cubicBezTo>
                    <a:pt x="60013" y="18817"/>
                    <a:pt x="59953" y="18786"/>
                    <a:pt x="59901" y="18729"/>
                  </a:cubicBezTo>
                  <a:cubicBezTo>
                    <a:pt x="59826" y="18643"/>
                    <a:pt x="59783" y="18531"/>
                    <a:pt x="59846" y="18418"/>
                  </a:cubicBezTo>
                  <a:cubicBezTo>
                    <a:pt x="59930" y="18267"/>
                    <a:pt x="59969" y="18105"/>
                    <a:pt x="59991" y="17933"/>
                  </a:cubicBezTo>
                  <a:cubicBezTo>
                    <a:pt x="60004" y="17825"/>
                    <a:pt x="60063" y="17737"/>
                    <a:pt x="60161" y="17671"/>
                  </a:cubicBezTo>
                  <a:cubicBezTo>
                    <a:pt x="60294" y="17579"/>
                    <a:pt x="60427" y="17477"/>
                    <a:pt x="60540" y="17358"/>
                  </a:cubicBezTo>
                  <a:cubicBezTo>
                    <a:pt x="60781" y="17103"/>
                    <a:pt x="60836" y="16704"/>
                    <a:pt x="60652" y="16436"/>
                  </a:cubicBezTo>
                  <a:cubicBezTo>
                    <a:pt x="60577" y="16327"/>
                    <a:pt x="60464" y="16239"/>
                    <a:pt x="60356" y="16164"/>
                  </a:cubicBezTo>
                  <a:cubicBezTo>
                    <a:pt x="60100" y="15986"/>
                    <a:pt x="60065" y="15914"/>
                    <a:pt x="60141" y="15609"/>
                  </a:cubicBezTo>
                  <a:cubicBezTo>
                    <a:pt x="60157" y="15538"/>
                    <a:pt x="60176" y="15462"/>
                    <a:pt x="60178" y="15386"/>
                  </a:cubicBezTo>
                  <a:cubicBezTo>
                    <a:pt x="60178" y="15165"/>
                    <a:pt x="60112" y="14973"/>
                    <a:pt x="59906" y="14850"/>
                  </a:cubicBezTo>
                  <a:cubicBezTo>
                    <a:pt x="59790" y="14783"/>
                    <a:pt x="59677" y="14742"/>
                    <a:pt x="59564" y="14742"/>
                  </a:cubicBezTo>
                  <a:cubicBezTo>
                    <a:pt x="59459" y="14742"/>
                    <a:pt x="59355" y="14778"/>
                    <a:pt x="59251" y="14862"/>
                  </a:cubicBezTo>
                  <a:cubicBezTo>
                    <a:pt x="59187" y="14913"/>
                    <a:pt x="59113" y="14937"/>
                    <a:pt x="59035" y="14937"/>
                  </a:cubicBezTo>
                  <a:cubicBezTo>
                    <a:pt x="59018" y="14937"/>
                    <a:pt x="59002" y="14936"/>
                    <a:pt x="58985" y="14934"/>
                  </a:cubicBezTo>
                  <a:cubicBezTo>
                    <a:pt x="58883" y="14922"/>
                    <a:pt x="58793" y="14883"/>
                    <a:pt x="58752" y="14778"/>
                  </a:cubicBezTo>
                  <a:cubicBezTo>
                    <a:pt x="58711" y="14678"/>
                    <a:pt x="58743" y="14596"/>
                    <a:pt x="58811" y="14521"/>
                  </a:cubicBezTo>
                  <a:cubicBezTo>
                    <a:pt x="58887" y="14431"/>
                    <a:pt x="58964" y="14341"/>
                    <a:pt x="59030" y="14245"/>
                  </a:cubicBezTo>
                  <a:cubicBezTo>
                    <a:pt x="59245" y="13934"/>
                    <a:pt x="59224" y="13668"/>
                    <a:pt x="58971" y="13387"/>
                  </a:cubicBezTo>
                  <a:cubicBezTo>
                    <a:pt x="58915" y="13324"/>
                    <a:pt x="58862" y="13256"/>
                    <a:pt x="58821" y="13185"/>
                  </a:cubicBezTo>
                  <a:cubicBezTo>
                    <a:pt x="58762" y="13080"/>
                    <a:pt x="58774" y="13027"/>
                    <a:pt x="58864" y="12949"/>
                  </a:cubicBezTo>
                  <a:cubicBezTo>
                    <a:pt x="58919" y="12900"/>
                    <a:pt x="58981" y="12857"/>
                    <a:pt x="59042" y="12814"/>
                  </a:cubicBezTo>
                  <a:cubicBezTo>
                    <a:pt x="59220" y="12692"/>
                    <a:pt x="59365" y="12540"/>
                    <a:pt x="59439" y="12334"/>
                  </a:cubicBezTo>
                  <a:cubicBezTo>
                    <a:pt x="59541" y="12051"/>
                    <a:pt x="59460" y="11834"/>
                    <a:pt x="59194" y="11697"/>
                  </a:cubicBezTo>
                  <a:cubicBezTo>
                    <a:pt x="59087" y="11640"/>
                    <a:pt x="58971" y="11595"/>
                    <a:pt x="58864" y="11534"/>
                  </a:cubicBezTo>
                  <a:cubicBezTo>
                    <a:pt x="58576" y="11372"/>
                    <a:pt x="58559" y="11278"/>
                    <a:pt x="58762" y="11018"/>
                  </a:cubicBezTo>
                  <a:cubicBezTo>
                    <a:pt x="58846" y="10912"/>
                    <a:pt x="58930" y="10801"/>
                    <a:pt x="58985" y="10678"/>
                  </a:cubicBezTo>
                  <a:cubicBezTo>
                    <a:pt x="59110" y="10398"/>
                    <a:pt x="59028" y="10040"/>
                    <a:pt x="58658" y="9911"/>
                  </a:cubicBezTo>
                  <a:cubicBezTo>
                    <a:pt x="58547" y="9872"/>
                    <a:pt x="58443" y="9819"/>
                    <a:pt x="58336" y="9766"/>
                  </a:cubicBezTo>
                  <a:cubicBezTo>
                    <a:pt x="58189" y="9688"/>
                    <a:pt x="58138" y="9561"/>
                    <a:pt x="58152" y="9400"/>
                  </a:cubicBezTo>
                  <a:cubicBezTo>
                    <a:pt x="58160" y="9316"/>
                    <a:pt x="58179" y="9232"/>
                    <a:pt x="58187" y="9150"/>
                  </a:cubicBezTo>
                  <a:cubicBezTo>
                    <a:pt x="58222" y="8751"/>
                    <a:pt x="57999" y="8403"/>
                    <a:pt x="57624" y="8270"/>
                  </a:cubicBezTo>
                  <a:cubicBezTo>
                    <a:pt x="57481" y="8220"/>
                    <a:pt x="57338" y="8195"/>
                    <a:pt x="57193" y="8195"/>
                  </a:cubicBezTo>
                  <a:cubicBezTo>
                    <a:pt x="57073" y="8195"/>
                    <a:pt x="56953" y="8212"/>
                    <a:pt x="56833" y="8246"/>
                  </a:cubicBezTo>
                  <a:cubicBezTo>
                    <a:pt x="56710" y="8283"/>
                    <a:pt x="56593" y="8326"/>
                    <a:pt x="56468" y="8352"/>
                  </a:cubicBezTo>
                  <a:cubicBezTo>
                    <a:pt x="56374" y="8372"/>
                    <a:pt x="56278" y="8386"/>
                    <a:pt x="56182" y="8386"/>
                  </a:cubicBezTo>
                  <a:cubicBezTo>
                    <a:pt x="56170" y="8386"/>
                    <a:pt x="56158" y="8385"/>
                    <a:pt x="56145" y="8385"/>
                  </a:cubicBezTo>
                  <a:cubicBezTo>
                    <a:pt x="55983" y="8379"/>
                    <a:pt x="55859" y="8311"/>
                    <a:pt x="55793" y="8150"/>
                  </a:cubicBezTo>
                  <a:cubicBezTo>
                    <a:pt x="55758" y="8068"/>
                    <a:pt x="55713" y="7988"/>
                    <a:pt x="55662" y="7916"/>
                  </a:cubicBezTo>
                  <a:cubicBezTo>
                    <a:pt x="55544" y="7745"/>
                    <a:pt x="55376" y="7640"/>
                    <a:pt x="55171" y="7618"/>
                  </a:cubicBezTo>
                  <a:cubicBezTo>
                    <a:pt x="55129" y="7613"/>
                    <a:pt x="55085" y="7611"/>
                    <a:pt x="55042" y="7611"/>
                  </a:cubicBezTo>
                  <a:cubicBezTo>
                    <a:pt x="54968" y="7611"/>
                    <a:pt x="54893" y="7617"/>
                    <a:pt x="54821" y="7626"/>
                  </a:cubicBezTo>
                  <a:cubicBezTo>
                    <a:pt x="54740" y="7636"/>
                    <a:pt x="54654" y="7650"/>
                    <a:pt x="54572" y="7667"/>
                  </a:cubicBezTo>
                  <a:cubicBezTo>
                    <a:pt x="54275" y="7444"/>
                    <a:pt x="53958" y="7278"/>
                    <a:pt x="53606" y="7200"/>
                  </a:cubicBezTo>
                  <a:cubicBezTo>
                    <a:pt x="53518" y="7137"/>
                    <a:pt x="53422" y="7090"/>
                    <a:pt x="53314" y="7057"/>
                  </a:cubicBezTo>
                  <a:cubicBezTo>
                    <a:pt x="53264" y="7042"/>
                    <a:pt x="53216" y="7035"/>
                    <a:pt x="53169" y="7035"/>
                  </a:cubicBezTo>
                  <a:cubicBezTo>
                    <a:pt x="53093" y="7035"/>
                    <a:pt x="53020" y="7055"/>
                    <a:pt x="52951" y="7098"/>
                  </a:cubicBezTo>
                  <a:cubicBezTo>
                    <a:pt x="52888" y="7047"/>
                    <a:pt x="52847" y="6965"/>
                    <a:pt x="52839" y="6873"/>
                  </a:cubicBezTo>
                  <a:cubicBezTo>
                    <a:pt x="52818" y="6636"/>
                    <a:pt x="52804" y="6394"/>
                    <a:pt x="52780" y="6155"/>
                  </a:cubicBezTo>
                  <a:cubicBezTo>
                    <a:pt x="52751" y="5868"/>
                    <a:pt x="52704" y="5584"/>
                    <a:pt x="52567" y="5326"/>
                  </a:cubicBezTo>
                  <a:cubicBezTo>
                    <a:pt x="52452" y="5101"/>
                    <a:pt x="52267" y="4981"/>
                    <a:pt x="52037" y="4981"/>
                  </a:cubicBezTo>
                  <a:cubicBezTo>
                    <a:pt x="51989" y="4981"/>
                    <a:pt x="51939" y="4986"/>
                    <a:pt x="51888" y="4997"/>
                  </a:cubicBezTo>
                  <a:cubicBezTo>
                    <a:pt x="51624" y="5052"/>
                    <a:pt x="51370" y="5140"/>
                    <a:pt x="51139" y="5275"/>
                  </a:cubicBezTo>
                  <a:cubicBezTo>
                    <a:pt x="50969" y="5371"/>
                    <a:pt x="50818" y="5490"/>
                    <a:pt x="50699" y="5645"/>
                  </a:cubicBezTo>
                  <a:cubicBezTo>
                    <a:pt x="50539" y="5850"/>
                    <a:pt x="50527" y="6026"/>
                    <a:pt x="50668" y="6245"/>
                  </a:cubicBezTo>
                  <a:cubicBezTo>
                    <a:pt x="50736" y="6349"/>
                    <a:pt x="50824" y="6443"/>
                    <a:pt x="50903" y="6544"/>
                  </a:cubicBezTo>
                  <a:cubicBezTo>
                    <a:pt x="51059" y="6742"/>
                    <a:pt x="51216" y="6941"/>
                    <a:pt x="51370" y="7141"/>
                  </a:cubicBezTo>
                  <a:cubicBezTo>
                    <a:pt x="51376" y="7149"/>
                    <a:pt x="51380" y="7157"/>
                    <a:pt x="51384" y="7162"/>
                  </a:cubicBezTo>
                  <a:cubicBezTo>
                    <a:pt x="51227" y="7170"/>
                    <a:pt x="51079" y="7243"/>
                    <a:pt x="50938" y="7395"/>
                  </a:cubicBezTo>
                  <a:cubicBezTo>
                    <a:pt x="50893" y="7444"/>
                    <a:pt x="50854" y="7497"/>
                    <a:pt x="50811" y="7546"/>
                  </a:cubicBezTo>
                  <a:cubicBezTo>
                    <a:pt x="50744" y="7612"/>
                    <a:pt x="50678" y="7679"/>
                    <a:pt x="50607" y="7741"/>
                  </a:cubicBezTo>
                  <a:cubicBezTo>
                    <a:pt x="50553" y="7785"/>
                    <a:pt x="50495" y="7806"/>
                    <a:pt x="50434" y="7806"/>
                  </a:cubicBezTo>
                  <a:cubicBezTo>
                    <a:pt x="50395" y="7806"/>
                    <a:pt x="50355" y="7797"/>
                    <a:pt x="50314" y="7781"/>
                  </a:cubicBezTo>
                  <a:cubicBezTo>
                    <a:pt x="50196" y="7734"/>
                    <a:pt x="50108" y="7648"/>
                    <a:pt x="50046" y="7544"/>
                  </a:cubicBezTo>
                  <a:cubicBezTo>
                    <a:pt x="49946" y="7380"/>
                    <a:pt x="49819" y="7243"/>
                    <a:pt x="49666" y="7135"/>
                  </a:cubicBezTo>
                  <a:cubicBezTo>
                    <a:pt x="49584" y="7076"/>
                    <a:pt x="49541" y="7002"/>
                    <a:pt x="49514" y="6904"/>
                  </a:cubicBezTo>
                  <a:cubicBezTo>
                    <a:pt x="49461" y="6685"/>
                    <a:pt x="49506" y="6484"/>
                    <a:pt x="49623" y="6296"/>
                  </a:cubicBezTo>
                  <a:cubicBezTo>
                    <a:pt x="49772" y="6046"/>
                    <a:pt x="49731" y="5819"/>
                    <a:pt x="49469" y="5621"/>
                  </a:cubicBezTo>
                  <a:cubicBezTo>
                    <a:pt x="49361" y="5539"/>
                    <a:pt x="49236" y="5478"/>
                    <a:pt x="49123" y="5402"/>
                  </a:cubicBezTo>
                  <a:cubicBezTo>
                    <a:pt x="48954" y="5289"/>
                    <a:pt x="48919" y="5193"/>
                    <a:pt x="48968" y="5001"/>
                  </a:cubicBezTo>
                  <a:cubicBezTo>
                    <a:pt x="49027" y="4755"/>
                    <a:pt x="48958" y="4563"/>
                    <a:pt x="48741" y="4430"/>
                  </a:cubicBezTo>
                  <a:cubicBezTo>
                    <a:pt x="48595" y="4339"/>
                    <a:pt x="48442" y="4289"/>
                    <a:pt x="48283" y="4289"/>
                  </a:cubicBezTo>
                  <a:cubicBezTo>
                    <a:pt x="48181" y="4289"/>
                    <a:pt x="48078" y="4309"/>
                    <a:pt x="47972" y="4352"/>
                  </a:cubicBezTo>
                  <a:cubicBezTo>
                    <a:pt x="47886" y="4387"/>
                    <a:pt x="47798" y="4424"/>
                    <a:pt x="47708" y="4447"/>
                  </a:cubicBezTo>
                  <a:cubicBezTo>
                    <a:pt x="47685" y="4453"/>
                    <a:pt x="47665" y="4456"/>
                    <a:pt x="47647" y="4456"/>
                  </a:cubicBezTo>
                  <a:cubicBezTo>
                    <a:pt x="47587" y="4456"/>
                    <a:pt x="47555" y="4417"/>
                    <a:pt x="47530" y="4338"/>
                  </a:cubicBezTo>
                  <a:cubicBezTo>
                    <a:pt x="47519" y="4307"/>
                    <a:pt x="47513" y="4275"/>
                    <a:pt x="47503" y="4244"/>
                  </a:cubicBezTo>
                  <a:cubicBezTo>
                    <a:pt x="47447" y="4057"/>
                    <a:pt x="47270" y="3932"/>
                    <a:pt x="47083" y="3932"/>
                  </a:cubicBezTo>
                  <a:cubicBezTo>
                    <a:pt x="47045" y="3932"/>
                    <a:pt x="47007" y="3937"/>
                    <a:pt x="46969" y="3947"/>
                  </a:cubicBezTo>
                  <a:cubicBezTo>
                    <a:pt x="46879" y="3974"/>
                    <a:pt x="46795" y="4019"/>
                    <a:pt x="46720" y="4070"/>
                  </a:cubicBezTo>
                  <a:cubicBezTo>
                    <a:pt x="46634" y="4121"/>
                    <a:pt x="46560" y="4189"/>
                    <a:pt x="46484" y="4250"/>
                  </a:cubicBezTo>
                  <a:cubicBezTo>
                    <a:pt x="46418" y="4301"/>
                    <a:pt x="46353" y="4330"/>
                    <a:pt x="46283" y="4330"/>
                  </a:cubicBezTo>
                  <a:cubicBezTo>
                    <a:pt x="46240" y="4330"/>
                    <a:pt x="46195" y="4319"/>
                    <a:pt x="46147" y="4295"/>
                  </a:cubicBezTo>
                  <a:cubicBezTo>
                    <a:pt x="46070" y="4257"/>
                    <a:pt x="45995" y="4240"/>
                    <a:pt x="45921" y="4240"/>
                  </a:cubicBezTo>
                  <a:cubicBezTo>
                    <a:pt x="45797" y="4240"/>
                    <a:pt x="45676" y="4287"/>
                    <a:pt x="45555" y="4354"/>
                  </a:cubicBezTo>
                  <a:cubicBezTo>
                    <a:pt x="45472" y="4404"/>
                    <a:pt x="45379" y="4436"/>
                    <a:pt x="45287" y="4469"/>
                  </a:cubicBezTo>
                  <a:cubicBezTo>
                    <a:pt x="45169" y="4512"/>
                    <a:pt x="45048" y="4551"/>
                    <a:pt x="44925" y="4590"/>
                  </a:cubicBezTo>
                  <a:cubicBezTo>
                    <a:pt x="44880" y="4604"/>
                    <a:pt x="44831" y="4614"/>
                    <a:pt x="44762" y="4635"/>
                  </a:cubicBezTo>
                  <a:cubicBezTo>
                    <a:pt x="44749" y="4530"/>
                    <a:pt x="44739" y="4445"/>
                    <a:pt x="44727" y="4359"/>
                  </a:cubicBezTo>
                  <a:cubicBezTo>
                    <a:pt x="44696" y="4127"/>
                    <a:pt x="44557" y="3976"/>
                    <a:pt x="44326" y="3960"/>
                  </a:cubicBezTo>
                  <a:cubicBezTo>
                    <a:pt x="44311" y="3959"/>
                    <a:pt x="44296" y="3958"/>
                    <a:pt x="44281" y="3958"/>
                  </a:cubicBezTo>
                  <a:cubicBezTo>
                    <a:pt x="44185" y="3958"/>
                    <a:pt x="44085" y="3975"/>
                    <a:pt x="43996" y="4009"/>
                  </a:cubicBezTo>
                  <a:cubicBezTo>
                    <a:pt x="43777" y="4091"/>
                    <a:pt x="43683" y="4281"/>
                    <a:pt x="43614" y="4490"/>
                  </a:cubicBezTo>
                  <a:cubicBezTo>
                    <a:pt x="43566" y="4631"/>
                    <a:pt x="43523" y="4681"/>
                    <a:pt x="43417" y="4681"/>
                  </a:cubicBezTo>
                  <a:cubicBezTo>
                    <a:pt x="43386" y="4681"/>
                    <a:pt x="43350" y="4677"/>
                    <a:pt x="43307" y="4670"/>
                  </a:cubicBezTo>
                  <a:lnTo>
                    <a:pt x="43239" y="4653"/>
                  </a:lnTo>
                  <a:cubicBezTo>
                    <a:pt x="43205" y="4645"/>
                    <a:pt x="43171" y="4641"/>
                    <a:pt x="43138" y="4641"/>
                  </a:cubicBezTo>
                  <a:cubicBezTo>
                    <a:pt x="43050" y="4641"/>
                    <a:pt x="42969" y="4669"/>
                    <a:pt x="42892" y="4723"/>
                  </a:cubicBezTo>
                  <a:cubicBezTo>
                    <a:pt x="42775" y="4798"/>
                    <a:pt x="42707" y="4909"/>
                    <a:pt x="42656" y="5032"/>
                  </a:cubicBezTo>
                  <a:cubicBezTo>
                    <a:pt x="42617" y="5124"/>
                    <a:pt x="42591" y="5218"/>
                    <a:pt x="42554" y="5308"/>
                  </a:cubicBezTo>
                  <a:cubicBezTo>
                    <a:pt x="42491" y="5447"/>
                    <a:pt x="42374" y="5521"/>
                    <a:pt x="42237" y="5521"/>
                  </a:cubicBezTo>
                  <a:cubicBezTo>
                    <a:pt x="42205" y="5521"/>
                    <a:pt x="42171" y="5517"/>
                    <a:pt x="42137" y="5508"/>
                  </a:cubicBezTo>
                  <a:cubicBezTo>
                    <a:pt x="42073" y="5490"/>
                    <a:pt x="42012" y="5467"/>
                    <a:pt x="41946" y="5449"/>
                  </a:cubicBezTo>
                  <a:cubicBezTo>
                    <a:pt x="41879" y="5431"/>
                    <a:pt x="41814" y="5421"/>
                    <a:pt x="41751" y="5421"/>
                  </a:cubicBezTo>
                  <a:cubicBezTo>
                    <a:pt x="41603" y="5421"/>
                    <a:pt x="41467" y="5473"/>
                    <a:pt x="41341" y="5582"/>
                  </a:cubicBezTo>
                  <a:cubicBezTo>
                    <a:pt x="41206" y="5699"/>
                    <a:pt x="41116" y="5846"/>
                    <a:pt x="41061" y="6014"/>
                  </a:cubicBezTo>
                  <a:cubicBezTo>
                    <a:pt x="41032" y="6094"/>
                    <a:pt x="41011" y="6177"/>
                    <a:pt x="40979" y="6255"/>
                  </a:cubicBezTo>
                  <a:cubicBezTo>
                    <a:pt x="40936" y="6352"/>
                    <a:pt x="40876" y="6398"/>
                    <a:pt x="40778" y="6398"/>
                  </a:cubicBezTo>
                  <a:cubicBezTo>
                    <a:pt x="40763" y="6398"/>
                    <a:pt x="40746" y="6397"/>
                    <a:pt x="40729" y="6394"/>
                  </a:cubicBezTo>
                  <a:cubicBezTo>
                    <a:pt x="40684" y="6390"/>
                    <a:pt x="40637" y="6374"/>
                    <a:pt x="40594" y="6362"/>
                  </a:cubicBezTo>
                  <a:cubicBezTo>
                    <a:pt x="40515" y="6338"/>
                    <a:pt x="40438" y="6327"/>
                    <a:pt x="40365" y="6327"/>
                  </a:cubicBezTo>
                  <a:cubicBezTo>
                    <a:pt x="40011" y="6327"/>
                    <a:pt x="39738" y="6584"/>
                    <a:pt x="39725" y="6977"/>
                  </a:cubicBezTo>
                  <a:cubicBezTo>
                    <a:pt x="39720" y="7104"/>
                    <a:pt x="39731" y="7231"/>
                    <a:pt x="39745" y="7356"/>
                  </a:cubicBezTo>
                  <a:cubicBezTo>
                    <a:pt x="39767" y="7546"/>
                    <a:pt x="39694" y="7677"/>
                    <a:pt x="39530" y="7761"/>
                  </a:cubicBezTo>
                  <a:cubicBezTo>
                    <a:pt x="39477" y="7790"/>
                    <a:pt x="39424" y="7816"/>
                    <a:pt x="39369" y="7847"/>
                  </a:cubicBezTo>
                  <a:cubicBezTo>
                    <a:pt x="39200" y="7839"/>
                    <a:pt x="39032" y="7836"/>
                    <a:pt x="38865" y="7836"/>
                  </a:cubicBezTo>
                  <a:cubicBezTo>
                    <a:pt x="38817" y="7836"/>
                    <a:pt x="38768" y="7836"/>
                    <a:pt x="38720" y="7837"/>
                  </a:cubicBezTo>
                  <a:cubicBezTo>
                    <a:pt x="38002" y="7851"/>
                    <a:pt x="37300" y="7988"/>
                    <a:pt x="36621" y="8219"/>
                  </a:cubicBezTo>
                  <a:cubicBezTo>
                    <a:pt x="36019" y="8424"/>
                    <a:pt x="35459" y="8684"/>
                    <a:pt x="34949" y="9001"/>
                  </a:cubicBezTo>
                  <a:cubicBezTo>
                    <a:pt x="35232" y="8066"/>
                    <a:pt x="35307" y="7108"/>
                    <a:pt x="35138" y="6132"/>
                  </a:cubicBezTo>
                  <a:cubicBezTo>
                    <a:pt x="35029" y="5519"/>
                    <a:pt x="34872" y="4917"/>
                    <a:pt x="34591" y="4357"/>
                  </a:cubicBezTo>
                  <a:cubicBezTo>
                    <a:pt x="34356" y="3882"/>
                    <a:pt x="34108" y="3411"/>
                    <a:pt x="33855" y="2945"/>
                  </a:cubicBezTo>
                  <a:cubicBezTo>
                    <a:pt x="33654" y="2572"/>
                    <a:pt x="33405" y="2229"/>
                    <a:pt x="33104" y="1924"/>
                  </a:cubicBezTo>
                  <a:cubicBezTo>
                    <a:pt x="32410" y="1222"/>
                    <a:pt x="31588" y="731"/>
                    <a:pt x="30657" y="406"/>
                  </a:cubicBezTo>
                  <a:cubicBezTo>
                    <a:pt x="29923" y="151"/>
                    <a:pt x="29175" y="1"/>
                    <a:pt x="28410"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355" name="Google Shape;1355;p34"/>
            <p:cNvGrpSpPr/>
            <p:nvPr/>
          </p:nvGrpSpPr>
          <p:grpSpPr>
            <a:xfrm>
              <a:off x="6563088" y="3657224"/>
              <a:ext cx="1717200" cy="1393326"/>
              <a:chOff x="7477618" y="3657231"/>
              <a:chExt cx="1717200" cy="1393326"/>
            </a:xfrm>
          </p:grpSpPr>
          <p:grpSp>
            <p:nvGrpSpPr>
              <p:cNvPr id="1356" name="Google Shape;1356;p34"/>
              <p:cNvGrpSpPr/>
              <p:nvPr/>
            </p:nvGrpSpPr>
            <p:grpSpPr>
              <a:xfrm rot="-1434750">
                <a:off x="7640519" y="3757742"/>
                <a:ext cx="688425" cy="949552"/>
                <a:chOff x="4304975" y="2527400"/>
                <a:chExt cx="833225" cy="1149275"/>
              </a:xfrm>
            </p:grpSpPr>
            <p:sp>
              <p:nvSpPr>
                <p:cNvPr id="1357" name="Google Shape;1357;p34"/>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8" name="Google Shape;1358;p34"/>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9" name="Google Shape;1359;p34"/>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0" name="Google Shape;1360;p34"/>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1" name="Google Shape;1361;p34"/>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2" name="Google Shape;1362;p34"/>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3" name="Google Shape;1363;p34"/>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64" name="Google Shape;1364;p34"/>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5" name="Google Shape;1365;p34"/>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66" name="Google Shape;1366;p34"/>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7" name="Google Shape;1367;p34"/>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8" name="Google Shape;1368;p34"/>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9" name="Google Shape;1369;p34"/>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70" name="Google Shape;1370;p34"/>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71" name="Google Shape;1371;p34"/>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72" name="Google Shape;1372;p34"/>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73" name="Google Shape;1373;p34"/>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4" name="Google Shape;1374;p34"/>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5" name="Google Shape;1375;p34"/>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6" name="Google Shape;1376;p34"/>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7" name="Google Shape;1377;p34"/>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8" name="Google Shape;1378;p34"/>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9" name="Google Shape;1379;p34"/>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0" name="Google Shape;1380;p34"/>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1" name="Google Shape;1381;p34"/>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2" name="Google Shape;1382;p34"/>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3" name="Google Shape;1383;p34"/>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4" name="Google Shape;1384;p34"/>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85" name="Google Shape;1385;p34"/>
              <p:cNvGrpSpPr/>
              <p:nvPr/>
            </p:nvGrpSpPr>
            <p:grpSpPr>
              <a:xfrm>
                <a:off x="7727382" y="3672149"/>
                <a:ext cx="333629" cy="822980"/>
                <a:chOff x="3444550" y="3620975"/>
                <a:chExt cx="412550" cy="1012275"/>
              </a:xfrm>
            </p:grpSpPr>
            <p:sp>
              <p:nvSpPr>
                <p:cNvPr id="1386" name="Google Shape;1386;p34"/>
                <p:cNvSpPr/>
                <p:nvPr/>
              </p:nvSpPr>
              <p:spPr>
                <a:xfrm>
                  <a:off x="3546200" y="3969775"/>
                  <a:ext cx="302450" cy="656075"/>
                </a:xfrm>
                <a:custGeom>
                  <a:avLst/>
                  <a:gdLst/>
                  <a:ahLst/>
                  <a:cxnLst/>
                  <a:rect l="l" t="t" r="r" b="b"/>
                  <a:pathLst>
                    <a:path w="12098" h="26243" extrusionOk="0">
                      <a:moveTo>
                        <a:pt x="6578" y="0"/>
                      </a:moveTo>
                      <a:cubicBezTo>
                        <a:pt x="6534" y="0"/>
                        <a:pt x="6489" y="1"/>
                        <a:pt x="6445" y="2"/>
                      </a:cubicBezTo>
                      <a:cubicBezTo>
                        <a:pt x="5968" y="15"/>
                        <a:pt x="5731" y="219"/>
                        <a:pt x="5673" y="645"/>
                      </a:cubicBezTo>
                      <a:cubicBezTo>
                        <a:pt x="5588" y="1234"/>
                        <a:pt x="5714" y="1794"/>
                        <a:pt x="5888" y="2349"/>
                      </a:cubicBezTo>
                      <a:cubicBezTo>
                        <a:pt x="5950" y="2545"/>
                        <a:pt x="6101" y="2653"/>
                        <a:pt x="6288" y="2653"/>
                      </a:cubicBezTo>
                      <a:cubicBezTo>
                        <a:pt x="6324" y="2653"/>
                        <a:pt x="6360" y="2649"/>
                        <a:pt x="6398" y="2642"/>
                      </a:cubicBezTo>
                      <a:cubicBezTo>
                        <a:pt x="6490" y="2621"/>
                        <a:pt x="6582" y="2590"/>
                        <a:pt x="6670" y="2554"/>
                      </a:cubicBezTo>
                      <a:cubicBezTo>
                        <a:pt x="7034" y="2400"/>
                        <a:pt x="7361" y="2191"/>
                        <a:pt x="7662" y="1936"/>
                      </a:cubicBezTo>
                      <a:cubicBezTo>
                        <a:pt x="7713" y="1893"/>
                        <a:pt x="7764" y="1846"/>
                        <a:pt x="7824" y="1811"/>
                      </a:cubicBezTo>
                      <a:cubicBezTo>
                        <a:pt x="7852" y="1791"/>
                        <a:pt x="7885" y="1779"/>
                        <a:pt x="7914" y="1779"/>
                      </a:cubicBezTo>
                      <a:cubicBezTo>
                        <a:pt x="7944" y="1779"/>
                        <a:pt x="7971" y="1791"/>
                        <a:pt x="7989" y="1823"/>
                      </a:cubicBezTo>
                      <a:cubicBezTo>
                        <a:pt x="8014" y="1862"/>
                        <a:pt x="8010" y="1934"/>
                        <a:pt x="7987" y="1977"/>
                      </a:cubicBezTo>
                      <a:cubicBezTo>
                        <a:pt x="7957" y="2036"/>
                        <a:pt x="7906" y="2089"/>
                        <a:pt x="7852" y="2128"/>
                      </a:cubicBezTo>
                      <a:cubicBezTo>
                        <a:pt x="7560" y="2333"/>
                        <a:pt x="7282" y="2568"/>
                        <a:pt x="6967" y="2727"/>
                      </a:cubicBezTo>
                      <a:cubicBezTo>
                        <a:pt x="6294" y="3073"/>
                        <a:pt x="5591" y="3243"/>
                        <a:pt x="4864" y="3243"/>
                      </a:cubicBezTo>
                      <a:cubicBezTo>
                        <a:pt x="4571" y="3243"/>
                        <a:pt x="4275" y="3216"/>
                        <a:pt x="3975" y="3161"/>
                      </a:cubicBezTo>
                      <a:cubicBezTo>
                        <a:pt x="3425" y="3059"/>
                        <a:pt x="2903" y="2869"/>
                        <a:pt x="2418" y="2590"/>
                      </a:cubicBezTo>
                      <a:cubicBezTo>
                        <a:pt x="2287" y="2517"/>
                        <a:pt x="2240" y="2418"/>
                        <a:pt x="2300" y="2347"/>
                      </a:cubicBezTo>
                      <a:cubicBezTo>
                        <a:pt x="2330" y="2311"/>
                        <a:pt x="2362" y="2298"/>
                        <a:pt x="2393" y="2298"/>
                      </a:cubicBezTo>
                      <a:cubicBezTo>
                        <a:pt x="2443" y="2298"/>
                        <a:pt x="2494" y="2331"/>
                        <a:pt x="2543" y="2355"/>
                      </a:cubicBezTo>
                      <a:cubicBezTo>
                        <a:pt x="2697" y="2429"/>
                        <a:pt x="2848" y="2509"/>
                        <a:pt x="3004" y="2572"/>
                      </a:cubicBezTo>
                      <a:cubicBezTo>
                        <a:pt x="3315" y="2699"/>
                        <a:pt x="3628" y="2826"/>
                        <a:pt x="3972" y="2826"/>
                      </a:cubicBezTo>
                      <a:cubicBezTo>
                        <a:pt x="3987" y="2826"/>
                        <a:pt x="4003" y="2826"/>
                        <a:pt x="4018" y="2826"/>
                      </a:cubicBezTo>
                      <a:cubicBezTo>
                        <a:pt x="4307" y="2815"/>
                        <a:pt x="4497" y="2582"/>
                        <a:pt x="4415" y="2308"/>
                      </a:cubicBezTo>
                      <a:cubicBezTo>
                        <a:pt x="4301" y="1923"/>
                        <a:pt x="4172" y="1541"/>
                        <a:pt x="4039" y="1162"/>
                      </a:cubicBezTo>
                      <a:cubicBezTo>
                        <a:pt x="4008" y="1078"/>
                        <a:pt x="3943" y="995"/>
                        <a:pt x="3867" y="941"/>
                      </a:cubicBezTo>
                      <a:cubicBezTo>
                        <a:pt x="3716" y="822"/>
                        <a:pt x="3554" y="768"/>
                        <a:pt x="3386" y="768"/>
                      </a:cubicBezTo>
                      <a:cubicBezTo>
                        <a:pt x="3266" y="768"/>
                        <a:pt x="3142" y="796"/>
                        <a:pt x="3018" y="849"/>
                      </a:cubicBezTo>
                      <a:cubicBezTo>
                        <a:pt x="2556" y="1044"/>
                        <a:pt x="2124" y="1293"/>
                        <a:pt x="1719" y="1588"/>
                      </a:cubicBezTo>
                      <a:cubicBezTo>
                        <a:pt x="1238" y="1940"/>
                        <a:pt x="829" y="2363"/>
                        <a:pt x="551" y="2895"/>
                      </a:cubicBezTo>
                      <a:cubicBezTo>
                        <a:pt x="518" y="2959"/>
                        <a:pt x="485" y="3024"/>
                        <a:pt x="465" y="3096"/>
                      </a:cubicBezTo>
                      <a:cubicBezTo>
                        <a:pt x="379" y="3398"/>
                        <a:pt x="305" y="3699"/>
                        <a:pt x="219" y="4000"/>
                      </a:cubicBezTo>
                      <a:cubicBezTo>
                        <a:pt x="168" y="4178"/>
                        <a:pt x="182" y="4350"/>
                        <a:pt x="240" y="4516"/>
                      </a:cubicBezTo>
                      <a:cubicBezTo>
                        <a:pt x="264" y="4595"/>
                        <a:pt x="332" y="4679"/>
                        <a:pt x="403" y="4718"/>
                      </a:cubicBezTo>
                      <a:cubicBezTo>
                        <a:pt x="516" y="4779"/>
                        <a:pt x="645" y="4802"/>
                        <a:pt x="771" y="4837"/>
                      </a:cubicBezTo>
                      <a:cubicBezTo>
                        <a:pt x="853" y="4861"/>
                        <a:pt x="934" y="4871"/>
                        <a:pt x="1013" y="4871"/>
                      </a:cubicBezTo>
                      <a:cubicBezTo>
                        <a:pt x="1164" y="4871"/>
                        <a:pt x="1311" y="4835"/>
                        <a:pt x="1457" y="4790"/>
                      </a:cubicBezTo>
                      <a:cubicBezTo>
                        <a:pt x="1630" y="4737"/>
                        <a:pt x="1803" y="4710"/>
                        <a:pt x="1977" y="4710"/>
                      </a:cubicBezTo>
                      <a:cubicBezTo>
                        <a:pt x="2116" y="4710"/>
                        <a:pt x="2255" y="4728"/>
                        <a:pt x="2394" y="4763"/>
                      </a:cubicBezTo>
                      <a:cubicBezTo>
                        <a:pt x="2510" y="4792"/>
                        <a:pt x="2627" y="4814"/>
                        <a:pt x="2746" y="4835"/>
                      </a:cubicBezTo>
                      <a:cubicBezTo>
                        <a:pt x="2805" y="4845"/>
                        <a:pt x="2864" y="4849"/>
                        <a:pt x="2923" y="4849"/>
                      </a:cubicBezTo>
                      <a:cubicBezTo>
                        <a:pt x="3135" y="4849"/>
                        <a:pt x="3340" y="4790"/>
                        <a:pt x="3546" y="4722"/>
                      </a:cubicBezTo>
                      <a:cubicBezTo>
                        <a:pt x="3592" y="4708"/>
                        <a:pt x="3634" y="4701"/>
                        <a:pt x="3671" y="4701"/>
                      </a:cubicBezTo>
                      <a:cubicBezTo>
                        <a:pt x="3753" y="4701"/>
                        <a:pt x="3809" y="4734"/>
                        <a:pt x="3826" y="4792"/>
                      </a:cubicBezTo>
                      <a:cubicBezTo>
                        <a:pt x="3853" y="4865"/>
                        <a:pt x="3781" y="4951"/>
                        <a:pt x="3648" y="5007"/>
                      </a:cubicBezTo>
                      <a:cubicBezTo>
                        <a:pt x="3409" y="5107"/>
                        <a:pt x="3167" y="5162"/>
                        <a:pt x="2921" y="5162"/>
                      </a:cubicBezTo>
                      <a:cubicBezTo>
                        <a:pt x="2771" y="5162"/>
                        <a:pt x="2619" y="5141"/>
                        <a:pt x="2465" y="5099"/>
                      </a:cubicBezTo>
                      <a:cubicBezTo>
                        <a:pt x="2295" y="5052"/>
                        <a:pt x="2125" y="5026"/>
                        <a:pt x="1956" y="5026"/>
                      </a:cubicBezTo>
                      <a:cubicBezTo>
                        <a:pt x="1787" y="5026"/>
                        <a:pt x="1617" y="5052"/>
                        <a:pt x="1447" y="5109"/>
                      </a:cubicBezTo>
                      <a:cubicBezTo>
                        <a:pt x="1303" y="5156"/>
                        <a:pt x="1156" y="5182"/>
                        <a:pt x="1007" y="5182"/>
                      </a:cubicBezTo>
                      <a:cubicBezTo>
                        <a:pt x="903" y="5182"/>
                        <a:pt x="798" y="5169"/>
                        <a:pt x="692" y="5142"/>
                      </a:cubicBezTo>
                      <a:cubicBezTo>
                        <a:pt x="637" y="5128"/>
                        <a:pt x="584" y="5121"/>
                        <a:pt x="533" y="5121"/>
                      </a:cubicBezTo>
                      <a:cubicBezTo>
                        <a:pt x="303" y="5121"/>
                        <a:pt x="122" y="5261"/>
                        <a:pt x="70" y="5508"/>
                      </a:cubicBezTo>
                      <a:cubicBezTo>
                        <a:pt x="21" y="5743"/>
                        <a:pt x="0" y="5991"/>
                        <a:pt x="4" y="6232"/>
                      </a:cubicBezTo>
                      <a:cubicBezTo>
                        <a:pt x="14" y="6952"/>
                        <a:pt x="66" y="7672"/>
                        <a:pt x="195" y="8382"/>
                      </a:cubicBezTo>
                      <a:cubicBezTo>
                        <a:pt x="260" y="8732"/>
                        <a:pt x="321" y="9086"/>
                        <a:pt x="399" y="9434"/>
                      </a:cubicBezTo>
                      <a:cubicBezTo>
                        <a:pt x="469" y="9731"/>
                        <a:pt x="673" y="9943"/>
                        <a:pt x="970" y="9968"/>
                      </a:cubicBezTo>
                      <a:cubicBezTo>
                        <a:pt x="1279" y="9997"/>
                        <a:pt x="1576" y="10056"/>
                        <a:pt x="1868" y="10150"/>
                      </a:cubicBezTo>
                      <a:cubicBezTo>
                        <a:pt x="2004" y="10194"/>
                        <a:pt x="2137" y="10216"/>
                        <a:pt x="2268" y="10216"/>
                      </a:cubicBezTo>
                      <a:cubicBezTo>
                        <a:pt x="2439" y="10216"/>
                        <a:pt x="2607" y="10179"/>
                        <a:pt x="2776" y="10099"/>
                      </a:cubicBezTo>
                      <a:cubicBezTo>
                        <a:pt x="3060" y="9967"/>
                        <a:pt x="3345" y="9899"/>
                        <a:pt x="3635" y="9899"/>
                      </a:cubicBezTo>
                      <a:cubicBezTo>
                        <a:pt x="3863" y="9899"/>
                        <a:pt x="4093" y="9941"/>
                        <a:pt x="4327" y="10027"/>
                      </a:cubicBezTo>
                      <a:cubicBezTo>
                        <a:pt x="4527" y="10100"/>
                        <a:pt x="4729" y="10134"/>
                        <a:pt x="4932" y="10134"/>
                      </a:cubicBezTo>
                      <a:cubicBezTo>
                        <a:pt x="5137" y="10134"/>
                        <a:pt x="5344" y="10099"/>
                        <a:pt x="5549" y="10038"/>
                      </a:cubicBezTo>
                      <a:cubicBezTo>
                        <a:pt x="5688" y="9995"/>
                        <a:pt x="5829" y="9950"/>
                        <a:pt x="5974" y="9919"/>
                      </a:cubicBezTo>
                      <a:cubicBezTo>
                        <a:pt x="6156" y="9880"/>
                        <a:pt x="6339" y="9869"/>
                        <a:pt x="6522" y="9869"/>
                      </a:cubicBezTo>
                      <a:cubicBezTo>
                        <a:pt x="6756" y="9869"/>
                        <a:pt x="6990" y="9887"/>
                        <a:pt x="7223" y="9887"/>
                      </a:cubicBezTo>
                      <a:cubicBezTo>
                        <a:pt x="7249" y="9887"/>
                        <a:pt x="7274" y="9887"/>
                        <a:pt x="7300" y="9886"/>
                      </a:cubicBezTo>
                      <a:cubicBezTo>
                        <a:pt x="7304" y="9886"/>
                        <a:pt x="7309" y="9886"/>
                        <a:pt x="7313" y="9886"/>
                      </a:cubicBezTo>
                      <a:cubicBezTo>
                        <a:pt x="7374" y="9886"/>
                        <a:pt x="7454" y="9901"/>
                        <a:pt x="7482" y="9988"/>
                      </a:cubicBezTo>
                      <a:cubicBezTo>
                        <a:pt x="7394" y="10087"/>
                        <a:pt x="7290" y="10150"/>
                        <a:pt x="7159" y="10162"/>
                      </a:cubicBezTo>
                      <a:cubicBezTo>
                        <a:pt x="7056" y="10176"/>
                        <a:pt x="6948" y="10192"/>
                        <a:pt x="6843" y="10192"/>
                      </a:cubicBezTo>
                      <a:cubicBezTo>
                        <a:pt x="6818" y="10192"/>
                        <a:pt x="6794" y="10191"/>
                        <a:pt x="6770" y="10189"/>
                      </a:cubicBezTo>
                      <a:cubicBezTo>
                        <a:pt x="6693" y="10182"/>
                        <a:pt x="6615" y="10179"/>
                        <a:pt x="6539" y="10179"/>
                      </a:cubicBezTo>
                      <a:cubicBezTo>
                        <a:pt x="6219" y="10179"/>
                        <a:pt x="5906" y="10236"/>
                        <a:pt x="5596" y="10338"/>
                      </a:cubicBezTo>
                      <a:cubicBezTo>
                        <a:pt x="5376" y="10413"/>
                        <a:pt x="5157" y="10448"/>
                        <a:pt x="4937" y="10448"/>
                      </a:cubicBezTo>
                      <a:cubicBezTo>
                        <a:pt x="4694" y="10448"/>
                        <a:pt x="4451" y="10405"/>
                        <a:pt x="4209" y="10328"/>
                      </a:cubicBezTo>
                      <a:cubicBezTo>
                        <a:pt x="4080" y="10287"/>
                        <a:pt x="3947" y="10254"/>
                        <a:pt x="3812" y="10232"/>
                      </a:cubicBezTo>
                      <a:cubicBezTo>
                        <a:pt x="3744" y="10220"/>
                        <a:pt x="3677" y="10215"/>
                        <a:pt x="3611" y="10215"/>
                      </a:cubicBezTo>
                      <a:cubicBezTo>
                        <a:pt x="3381" y="10215"/>
                        <a:pt x="3159" y="10280"/>
                        <a:pt x="2950" y="10375"/>
                      </a:cubicBezTo>
                      <a:cubicBezTo>
                        <a:pt x="2723" y="10480"/>
                        <a:pt x="2496" y="10531"/>
                        <a:pt x="2269" y="10531"/>
                      </a:cubicBezTo>
                      <a:cubicBezTo>
                        <a:pt x="2073" y="10531"/>
                        <a:pt x="1877" y="10493"/>
                        <a:pt x="1678" y="10418"/>
                      </a:cubicBezTo>
                      <a:cubicBezTo>
                        <a:pt x="1641" y="10404"/>
                        <a:pt x="1600" y="10400"/>
                        <a:pt x="1565" y="10385"/>
                      </a:cubicBezTo>
                      <a:cubicBezTo>
                        <a:pt x="1482" y="10347"/>
                        <a:pt x="1400" y="10330"/>
                        <a:pt x="1319" y="10330"/>
                      </a:cubicBezTo>
                      <a:cubicBezTo>
                        <a:pt x="1201" y="10330"/>
                        <a:pt x="1085" y="10367"/>
                        <a:pt x="968" y="10430"/>
                      </a:cubicBezTo>
                      <a:cubicBezTo>
                        <a:pt x="843" y="10500"/>
                        <a:pt x="761" y="10594"/>
                        <a:pt x="745" y="10731"/>
                      </a:cubicBezTo>
                      <a:cubicBezTo>
                        <a:pt x="731" y="10835"/>
                        <a:pt x="731" y="10948"/>
                        <a:pt x="753" y="11052"/>
                      </a:cubicBezTo>
                      <a:cubicBezTo>
                        <a:pt x="816" y="11347"/>
                        <a:pt x="880" y="11642"/>
                        <a:pt x="968" y="11928"/>
                      </a:cubicBezTo>
                      <a:cubicBezTo>
                        <a:pt x="1408" y="13393"/>
                        <a:pt x="1856" y="14856"/>
                        <a:pt x="2306" y="16319"/>
                      </a:cubicBezTo>
                      <a:cubicBezTo>
                        <a:pt x="2353" y="16480"/>
                        <a:pt x="2439" y="16630"/>
                        <a:pt x="2523" y="16779"/>
                      </a:cubicBezTo>
                      <a:cubicBezTo>
                        <a:pt x="2568" y="16861"/>
                        <a:pt x="2639" y="16932"/>
                        <a:pt x="2715" y="16992"/>
                      </a:cubicBezTo>
                      <a:cubicBezTo>
                        <a:pt x="2819" y="17073"/>
                        <a:pt x="2931" y="17109"/>
                        <a:pt x="3045" y="17109"/>
                      </a:cubicBezTo>
                      <a:cubicBezTo>
                        <a:pt x="3138" y="17109"/>
                        <a:pt x="3232" y="17085"/>
                        <a:pt x="3325" y="17043"/>
                      </a:cubicBezTo>
                      <a:cubicBezTo>
                        <a:pt x="3591" y="16919"/>
                        <a:pt x="3862" y="16866"/>
                        <a:pt x="4137" y="16866"/>
                      </a:cubicBezTo>
                      <a:cubicBezTo>
                        <a:pt x="4303" y="16866"/>
                        <a:pt x="4471" y="16885"/>
                        <a:pt x="4640" y="16920"/>
                      </a:cubicBezTo>
                      <a:cubicBezTo>
                        <a:pt x="4679" y="16926"/>
                        <a:pt x="4720" y="16930"/>
                        <a:pt x="4757" y="16934"/>
                      </a:cubicBezTo>
                      <a:cubicBezTo>
                        <a:pt x="4809" y="16942"/>
                        <a:pt x="4860" y="16945"/>
                        <a:pt x="4911" y="16945"/>
                      </a:cubicBezTo>
                      <a:cubicBezTo>
                        <a:pt x="5086" y="16945"/>
                        <a:pt x="5254" y="16901"/>
                        <a:pt x="5416" y="16814"/>
                      </a:cubicBezTo>
                      <a:cubicBezTo>
                        <a:pt x="5493" y="16771"/>
                        <a:pt x="5579" y="16732"/>
                        <a:pt x="5663" y="16705"/>
                      </a:cubicBezTo>
                      <a:cubicBezTo>
                        <a:pt x="5684" y="16698"/>
                        <a:pt x="5706" y="16694"/>
                        <a:pt x="5727" y="16694"/>
                      </a:cubicBezTo>
                      <a:cubicBezTo>
                        <a:pt x="5779" y="16694"/>
                        <a:pt x="5828" y="16718"/>
                        <a:pt x="5858" y="16771"/>
                      </a:cubicBezTo>
                      <a:cubicBezTo>
                        <a:pt x="5903" y="16850"/>
                        <a:pt x="5856" y="16920"/>
                        <a:pt x="5790" y="16961"/>
                      </a:cubicBezTo>
                      <a:cubicBezTo>
                        <a:pt x="5562" y="17108"/>
                        <a:pt x="5322" y="17258"/>
                        <a:pt x="5034" y="17258"/>
                      </a:cubicBezTo>
                      <a:cubicBezTo>
                        <a:pt x="5031" y="17258"/>
                        <a:pt x="5027" y="17258"/>
                        <a:pt x="5023" y="17258"/>
                      </a:cubicBezTo>
                      <a:cubicBezTo>
                        <a:pt x="4804" y="17251"/>
                        <a:pt x="4581" y="17229"/>
                        <a:pt x="4364" y="17200"/>
                      </a:cubicBezTo>
                      <a:cubicBezTo>
                        <a:pt x="4285" y="17190"/>
                        <a:pt x="4207" y="17185"/>
                        <a:pt x="4130" y="17185"/>
                      </a:cubicBezTo>
                      <a:cubicBezTo>
                        <a:pt x="3943" y="17185"/>
                        <a:pt x="3760" y="17216"/>
                        <a:pt x="3578" y="17288"/>
                      </a:cubicBezTo>
                      <a:cubicBezTo>
                        <a:pt x="3417" y="17352"/>
                        <a:pt x="3243" y="17387"/>
                        <a:pt x="3073" y="17423"/>
                      </a:cubicBezTo>
                      <a:cubicBezTo>
                        <a:pt x="2901" y="17458"/>
                        <a:pt x="2830" y="17513"/>
                        <a:pt x="2817" y="17683"/>
                      </a:cubicBezTo>
                      <a:cubicBezTo>
                        <a:pt x="2809" y="17775"/>
                        <a:pt x="2819" y="17878"/>
                        <a:pt x="2850" y="17966"/>
                      </a:cubicBezTo>
                      <a:cubicBezTo>
                        <a:pt x="3110" y="18720"/>
                        <a:pt x="3372" y="19477"/>
                        <a:pt x="3642" y="20226"/>
                      </a:cubicBezTo>
                      <a:cubicBezTo>
                        <a:pt x="4016" y="21257"/>
                        <a:pt x="4444" y="22264"/>
                        <a:pt x="4982" y="23221"/>
                      </a:cubicBezTo>
                      <a:cubicBezTo>
                        <a:pt x="5181" y="23571"/>
                        <a:pt x="5613" y="23809"/>
                        <a:pt x="6018" y="23809"/>
                      </a:cubicBezTo>
                      <a:cubicBezTo>
                        <a:pt x="6067" y="23809"/>
                        <a:pt x="6116" y="23806"/>
                        <a:pt x="6165" y="23798"/>
                      </a:cubicBezTo>
                      <a:cubicBezTo>
                        <a:pt x="6325" y="23773"/>
                        <a:pt x="6486" y="23757"/>
                        <a:pt x="6646" y="23757"/>
                      </a:cubicBezTo>
                      <a:cubicBezTo>
                        <a:pt x="6789" y="23757"/>
                        <a:pt x="6933" y="23769"/>
                        <a:pt x="7077" y="23798"/>
                      </a:cubicBezTo>
                      <a:cubicBezTo>
                        <a:pt x="7218" y="23826"/>
                        <a:pt x="7360" y="23847"/>
                        <a:pt x="7501" y="23847"/>
                      </a:cubicBezTo>
                      <a:cubicBezTo>
                        <a:pt x="7602" y="23847"/>
                        <a:pt x="7702" y="23836"/>
                        <a:pt x="7803" y="23811"/>
                      </a:cubicBezTo>
                      <a:cubicBezTo>
                        <a:pt x="7904" y="23786"/>
                        <a:pt x="7998" y="23747"/>
                        <a:pt x="8098" y="23727"/>
                      </a:cubicBezTo>
                      <a:cubicBezTo>
                        <a:pt x="8146" y="23717"/>
                        <a:pt x="8197" y="23704"/>
                        <a:pt x="8246" y="23704"/>
                      </a:cubicBezTo>
                      <a:cubicBezTo>
                        <a:pt x="8300" y="23704"/>
                        <a:pt x="8353" y="23719"/>
                        <a:pt x="8403" y="23770"/>
                      </a:cubicBezTo>
                      <a:cubicBezTo>
                        <a:pt x="8364" y="23882"/>
                        <a:pt x="8290" y="23960"/>
                        <a:pt x="8188" y="24003"/>
                      </a:cubicBezTo>
                      <a:cubicBezTo>
                        <a:pt x="8069" y="24054"/>
                        <a:pt x="7947" y="24103"/>
                        <a:pt x="7822" y="24134"/>
                      </a:cubicBezTo>
                      <a:cubicBezTo>
                        <a:pt x="7715" y="24160"/>
                        <a:pt x="7606" y="24171"/>
                        <a:pt x="7498" y="24171"/>
                      </a:cubicBezTo>
                      <a:cubicBezTo>
                        <a:pt x="7335" y="24171"/>
                        <a:pt x="7172" y="24147"/>
                        <a:pt x="7012" y="24114"/>
                      </a:cubicBezTo>
                      <a:cubicBezTo>
                        <a:pt x="6889" y="24088"/>
                        <a:pt x="6767" y="24078"/>
                        <a:pt x="6646" y="24078"/>
                      </a:cubicBezTo>
                      <a:cubicBezTo>
                        <a:pt x="6445" y="24078"/>
                        <a:pt x="6246" y="24105"/>
                        <a:pt x="6046" y="24136"/>
                      </a:cubicBezTo>
                      <a:cubicBezTo>
                        <a:pt x="5882" y="24163"/>
                        <a:pt x="5798" y="24271"/>
                        <a:pt x="5811" y="24439"/>
                      </a:cubicBezTo>
                      <a:cubicBezTo>
                        <a:pt x="5817" y="24506"/>
                        <a:pt x="5845" y="24584"/>
                        <a:pt x="5886" y="24637"/>
                      </a:cubicBezTo>
                      <a:cubicBezTo>
                        <a:pt x="6234" y="25104"/>
                        <a:pt x="6606" y="25546"/>
                        <a:pt x="7057" y="25912"/>
                      </a:cubicBezTo>
                      <a:cubicBezTo>
                        <a:pt x="7293" y="26102"/>
                        <a:pt x="7550" y="26243"/>
                        <a:pt x="7848" y="26243"/>
                      </a:cubicBezTo>
                      <a:cubicBezTo>
                        <a:pt x="7912" y="26243"/>
                        <a:pt x="7977" y="26237"/>
                        <a:pt x="8045" y="26223"/>
                      </a:cubicBezTo>
                      <a:cubicBezTo>
                        <a:pt x="8356" y="26161"/>
                        <a:pt x="8648" y="26045"/>
                        <a:pt x="8875" y="25822"/>
                      </a:cubicBezTo>
                      <a:cubicBezTo>
                        <a:pt x="9090" y="25615"/>
                        <a:pt x="9297" y="25392"/>
                        <a:pt x="9477" y="25151"/>
                      </a:cubicBezTo>
                      <a:cubicBezTo>
                        <a:pt x="9943" y="24517"/>
                        <a:pt x="10289" y="23815"/>
                        <a:pt x="10582" y="23084"/>
                      </a:cubicBezTo>
                      <a:cubicBezTo>
                        <a:pt x="10700" y="22786"/>
                        <a:pt x="10796" y="22477"/>
                        <a:pt x="10813" y="22149"/>
                      </a:cubicBezTo>
                      <a:cubicBezTo>
                        <a:pt x="10828" y="21894"/>
                        <a:pt x="10700" y="21737"/>
                        <a:pt x="10464" y="21737"/>
                      </a:cubicBezTo>
                      <a:cubicBezTo>
                        <a:pt x="10445" y="21737"/>
                        <a:pt x="10425" y="21738"/>
                        <a:pt x="10404" y="21740"/>
                      </a:cubicBezTo>
                      <a:cubicBezTo>
                        <a:pt x="10168" y="21765"/>
                        <a:pt x="9933" y="21810"/>
                        <a:pt x="9706" y="21867"/>
                      </a:cubicBezTo>
                      <a:cubicBezTo>
                        <a:pt x="9490" y="21924"/>
                        <a:pt x="9278" y="21979"/>
                        <a:pt x="9056" y="21979"/>
                      </a:cubicBezTo>
                      <a:cubicBezTo>
                        <a:pt x="9016" y="21979"/>
                        <a:pt x="8977" y="21977"/>
                        <a:pt x="8937" y="21973"/>
                      </a:cubicBezTo>
                      <a:cubicBezTo>
                        <a:pt x="8756" y="21956"/>
                        <a:pt x="8576" y="21926"/>
                        <a:pt x="8395" y="21926"/>
                      </a:cubicBezTo>
                      <a:cubicBezTo>
                        <a:pt x="8299" y="21926"/>
                        <a:pt x="8204" y="21935"/>
                        <a:pt x="8108" y="21957"/>
                      </a:cubicBezTo>
                      <a:cubicBezTo>
                        <a:pt x="8094" y="21961"/>
                        <a:pt x="8079" y="21962"/>
                        <a:pt x="8065" y="21962"/>
                      </a:cubicBezTo>
                      <a:cubicBezTo>
                        <a:pt x="7998" y="21962"/>
                        <a:pt x="7941" y="21922"/>
                        <a:pt x="7924" y="21845"/>
                      </a:cubicBezTo>
                      <a:cubicBezTo>
                        <a:pt x="7904" y="21753"/>
                        <a:pt x="7957" y="21693"/>
                        <a:pt x="8037" y="21660"/>
                      </a:cubicBezTo>
                      <a:cubicBezTo>
                        <a:pt x="8071" y="21646"/>
                        <a:pt x="8110" y="21630"/>
                        <a:pt x="8149" y="21628"/>
                      </a:cubicBezTo>
                      <a:cubicBezTo>
                        <a:pt x="8272" y="21622"/>
                        <a:pt x="8396" y="21612"/>
                        <a:pt x="8519" y="21612"/>
                      </a:cubicBezTo>
                      <a:cubicBezTo>
                        <a:pt x="8559" y="21612"/>
                        <a:pt x="8600" y="21613"/>
                        <a:pt x="8640" y="21615"/>
                      </a:cubicBezTo>
                      <a:cubicBezTo>
                        <a:pt x="8793" y="21625"/>
                        <a:pt x="8948" y="21649"/>
                        <a:pt x="9101" y="21649"/>
                      </a:cubicBezTo>
                      <a:cubicBezTo>
                        <a:pt x="9202" y="21649"/>
                        <a:pt x="9302" y="21639"/>
                        <a:pt x="9401" y="21607"/>
                      </a:cubicBezTo>
                      <a:cubicBezTo>
                        <a:pt x="9755" y="21499"/>
                        <a:pt x="10115" y="21425"/>
                        <a:pt x="10483" y="21390"/>
                      </a:cubicBezTo>
                      <a:cubicBezTo>
                        <a:pt x="10721" y="21366"/>
                        <a:pt x="10905" y="21243"/>
                        <a:pt x="11011" y="21034"/>
                      </a:cubicBezTo>
                      <a:cubicBezTo>
                        <a:pt x="11107" y="20832"/>
                        <a:pt x="11208" y="20623"/>
                        <a:pt x="11247" y="20402"/>
                      </a:cubicBezTo>
                      <a:cubicBezTo>
                        <a:pt x="11380" y="19662"/>
                        <a:pt x="11496" y="18917"/>
                        <a:pt x="11601" y="18170"/>
                      </a:cubicBezTo>
                      <a:cubicBezTo>
                        <a:pt x="11719" y="17315"/>
                        <a:pt x="11826" y="16462"/>
                        <a:pt x="11922" y="15605"/>
                      </a:cubicBezTo>
                      <a:cubicBezTo>
                        <a:pt x="11946" y="15371"/>
                        <a:pt x="11924" y="15130"/>
                        <a:pt x="11895" y="14895"/>
                      </a:cubicBezTo>
                      <a:cubicBezTo>
                        <a:pt x="11876" y="14738"/>
                        <a:pt x="11772" y="14649"/>
                        <a:pt x="11638" y="14649"/>
                      </a:cubicBezTo>
                      <a:cubicBezTo>
                        <a:pt x="11596" y="14649"/>
                        <a:pt x="11552" y="14658"/>
                        <a:pt x="11506" y="14676"/>
                      </a:cubicBezTo>
                      <a:cubicBezTo>
                        <a:pt x="11406" y="14715"/>
                        <a:pt x="11312" y="14772"/>
                        <a:pt x="11218" y="14825"/>
                      </a:cubicBezTo>
                      <a:cubicBezTo>
                        <a:pt x="11043" y="14919"/>
                        <a:pt x="10858" y="14962"/>
                        <a:pt x="10660" y="14962"/>
                      </a:cubicBezTo>
                      <a:cubicBezTo>
                        <a:pt x="10638" y="14962"/>
                        <a:pt x="10616" y="14961"/>
                        <a:pt x="10594" y="14960"/>
                      </a:cubicBezTo>
                      <a:cubicBezTo>
                        <a:pt x="10552" y="14958"/>
                        <a:pt x="10510" y="14957"/>
                        <a:pt x="10468" y="14957"/>
                      </a:cubicBezTo>
                      <a:cubicBezTo>
                        <a:pt x="10352" y="14957"/>
                        <a:pt x="10237" y="14964"/>
                        <a:pt x="10121" y="14968"/>
                      </a:cubicBezTo>
                      <a:cubicBezTo>
                        <a:pt x="10109" y="14969"/>
                        <a:pt x="10096" y="14969"/>
                        <a:pt x="10084" y="14969"/>
                      </a:cubicBezTo>
                      <a:cubicBezTo>
                        <a:pt x="10012" y="14969"/>
                        <a:pt x="9948" y="14955"/>
                        <a:pt x="9927" y="14874"/>
                      </a:cubicBezTo>
                      <a:cubicBezTo>
                        <a:pt x="9902" y="14784"/>
                        <a:pt x="9962" y="14723"/>
                        <a:pt x="10040" y="14684"/>
                      </a:cubicBezTo>
                      <a:cubicBezTo>
                        <a:pt x="10080" y="14663"/>
                        <a:pt x="10123" y="14643"/>
                        <a:pt x="10166" y="14641"/>
                      </a:cubicBezTo>
                      <a:cubicBezTo>
                        <a:pt x="10260" y="14633"/>
                        <a:pt x="10358" y="14620"/>
                        <a:pt x="10452" y="14620"/>
                      </a:cubicBezTo>
                      <a:cubicBezTo>
                        <a:pt x="10480" y="14620"/>
                        <a:pt x="10509" y="14622"/>
                        <a:pt x="10537" y="14625"/>
                      </a:cubicBezTo>
                      <a:cubicBezTo>
                        <a:pt x="10576" y="14629"/>
                        <a:pt x="10615" y="14632"/>
                        <a:pt x="10653" y="14632"/>
                      </a:cubicBezTo>
                      <a:cubicBezTo>
                        <a:pt x="10826" y="14632"/>
                        <a:pt x="10985" y="14584"/>
                        <a:pt x="11144" y="14502"/>
                      </a:cubicBezTo>
                      <a:cubicBezTo>
                        <a:pt x="11294" y="14426"/>
                        <a:pt x="11453" y="14348"/>
                        <a:pt x="11617" y="14318"/>
                      </a:cubicBezTo>
                      <a:cubicBezTo>
                        <a:pt x="11795" y="14283"/>
                        <a:pt x="11901" y="14189"/>
                        <a:pt x="11967" y="14035"/>
                      </a:cubicBezTo>
                      <a:cubicBezTo>
                        <a:pt x="12051" y="13841"/>
                        <a:pt x="12098" y="13638"/>
                        <a:pt x="12098" y="13426"/>
                      </a:cubicBezTo>
                      <a:cubicBezTo>
                        <a:pt x="12085" y="11955"/>
                        <a:pt x="12077" y="10488"/>
                        <a:pt x="12057" y="9017"/>
                      </a:cubicBezTo>
                      <a:cubicBezTo>
                        <a:pt x="12049" y="8524"/>
                        <a:pt x="12018" y="8033"/>
                        <a:pt x="11993" y="7539"/>
                      </a:cubicBezTo>
                      <a:cubicBezTo>
                        <a:pt x="11983" y="7373"/>
                        <a:pt x="11902" y="7285"/>
                        <a:pt x="11782" y="7285"/>
                      </a:cubicBezTo>
                      <a:cubicBezTo>
                        <a:pt x="11733" y="7285"/>
                        <a:pt x="11678" y="7299"/>
                        <a:pt x="11619" y="7329"/>
                      </a:cubicBezTo>
                      <a:cubicBezTo>
                        <a:pt x="11494" y="7390"/>
                        <a:pt x="11361" y="7439"/>
                        <a:pt x="11226" y="7474"/>
                      </a:cubicBezTo>
                      <a:cubicBezTo>
                        <a:pt x="11105" y="7505"/>
                        <a:pt x="10977" y="7503"/>
                        <a:pt x="10854" y="7515"/>
                      </a:cubicBezTo>
                      <a:cubicBezTo>
                        <a:pt x="10594" y="7544"/>
                        <a:pt x="10338" y="7591"/>
                        <a:pt x="10134" y="7779"/>
                      </a:cubicBezTo>
                      <a:cubicBezTo>
                        <a:pt x="9907" y="7992"/>
                        <a:pt x="9624" y="8096"/>
                        <a:pt x="9325" y="8147"/>
                      </a:cubicBezTo>
                      <a:cubicBezTo>
                        <a:pt x="9239" y="8162"/>
                        <a:pt x="9150" y="8164"/>
                        <a:pt x="9060" y="8164"/>
                      </a:cubicBezTo>
                      <a:cubicBezTo>
                        <a:pt x="9024" y="8164"/>
                        <a:pt x="8987" y="8163"/>
                        <a:pt x="8951" y="8163"/>
                      </a:cubicBezTo>
                      <a:cubicBezTo>
                        <a:pt x="8879" y="8159"/>
                        <a:pt x="8814" y="8127"/>
                        <a:pt x="8804" y="8047"/>
                      </a:cubicBezTo>
                      <a:cubicBezTo>
                        <a:pt x="8791" y="7959"/>
                        <a:pt x="8857" y="7918"/>
                        <a:pt x="8931" y="7889"/>
                      </a:cubicBezTo>
                      <a:cubicBezTo>
                        <a:pt x="8969" y="7877"/>
                        <a:pt x="9008" y="7873"/>
                        <a:pt x="9049" y="7869"/>
                      </a:cubicBezTo>
                      <a:cubicBezTo>
                        <a:pt x="9405" y="7830"/>
                        <a:pt x="9737" y="7734"/>
                        <a:pt x="10011" y="7482"/>
                      </a:cubicBezTo>
                      <a:cubicBezTo>
                        <a:pt x="10146" y="7359"/>
                        <a:pt x="10318" y="7286"/>
                        <a:pt x="10500" y="7257"/>
                      </a:cubicBezTo>
                      <a:cubicBezTo>
                        <a:pt x="10721" y="7218"/>
                        <a:pt x="10950" y="7194"/>
                        <a:pt x="11171" y="7161"/>
                      </a:cubicBezTo>
                      <a:cubicBezTo>
                        <a:pt x="11443" y="7122"/>
                        <a:pt x="11641" y="6967"/>
                        <a:pt x="11772" y="6735"/>
                      </a:cubicBezTo>
                      <a:cubicBezTo>
                        <a:pt x="11862" y="6578"/>
                        <a:pt x="11918" y="6410"/>
                        <a:pt x="11875" y="6216"/>
                      </a:cubicBezTo>
                      <a:cubicBezTo>
                        <a:pt x="11764" y="5721"/>
                        <a:pt x="11682" y="5213"/>
                        <a:pt x="11560" y="4720"/>
                      </a:cubicBezTo>
                      <a:cubicBezTo>
                        <a:pt x="11468" y="4348"/>
                        <a:pt x="11343" y="3982"/>
                        <a:pt x="11220" y="3617"/>
                      </a:cubicBezTo>
                      <a:cubicBezTo>
                        <a:pt x="11166" y="3453"/>
                        <a:pt x="11071" y="3381"/>
                        <a:pt x="10964" y="3381"/>
                      </a:cubicBezTo>
                      <a:cubicBezTo>
                        <a:pt x="10890" y="3381"/>
                        <a:pt x="10810" y="3415"/>
                        <a:pt x="10735" y="3478"/>
                      </a:cubicBezTo>
                      <a:cubicBezTo>
                        <a:pt x="10596" y="3591"/>
                        <a:pt x="10430" y="3656"/>
                        <a:pt x="10250" y="3669"/>
                      </a:cubicBezTo>
                      <a:cubicBezTo>
                        <a:pt x="9943" y="3689"/>
                        <a:pt x="9663" y="3779"/>
                        <a:pt x="9401" y="3941"/>
                      </a:cubicBezTo>
                      <a:cubicBezTo>
                        <a:pt x="9305" y="4000"/>
                        <a:pt x="9201" y="4045"/>
                        <a:pt x="9094" y="4084"/>
                      </a:cubicBezTo>
                      <a:cubicBezTo>
                        <a:pt x="9017" y="4115"/>
                        <a:pt x="8931" y="4133"/>
                        <a:pt x="8849" y="4143"/>
                      </a:cubicBezTo>
                      <a:cubicBezTo>
                        <a:pt x="8734" y="4129"/>
                        <a:pt x="8648" y="4096"/>
                        <a:pt x="8599" y="3994"/>
                      </a:cubicBezTo>
                      <a:cubicBezTo>
                        <a:pt x="8622" y="3883"/>
                        <a:pt x="8710" y="3849"/>
                        <a:pt x="8804" y="3816"/>
                      </a:cubicBezTo>
                      <a:cubicBezTo>
                        <a:pt x="8931" y="3769"/>
                        <a:pt x="9064" y="3734"/>
                        <a:pt x="9182" y="3667"/>
                      </a:cubicBezTo>
                      <a:cubicBezTo>
                        <a:pt x="9512" y="3478"/>
                        <a:pt x="9857" y="3358"/>
                        <a:pt x="10238" y="3321"/>
                      </a:cubicBezTo>
                      <a:cubicBezTo>
                        <a:pt x="10619" y="3286"/>
                        <a:pt x="10940" y="2867"/>
                        <a:pt x="10678" y="2416"/>
                      </a:cubicBezTo>
                      <a:cubicBezTo>
                        <a:pt x="10463" y="2046"/>
                        <a:pt x="10213" y="1702"/>
                        <a:pt x="9902" y="1408"/>
                      </a:cubicBezTo>
                      <a:cubicBezTo>
                        <a:pt x="9375" y="902"/>
                        <a:pt x="8751" y="549"/>
                        <a:pt x="8077" y="281"/>
                      </a:cubicBezTo>
                      <a:cubicBezTo>
                        <a:pt x="7595" y="88"/>
                        <a:pt x="7092" y="0"/>
                        <a:pt x="65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7" name="Google Shape;1387;p34"/>
                <p:cNvSpPr/>
                <p:nvPr/>
              </p:nvSpPr>
              <p:spPr>
                <a:xfrm>
                  <a:off x="3619800" y="3628150"/>
                  <a:ext cx="159550" cy="326600"/>
                </a:xfrm>
                <a:custGeom>
                  <a:avLst/>
                  <a:gdLst/>
                  <a:ahLst/>
                  <a:cxnLst/>
                  <a:rect l="l" t="t" r="r" b="b"/>
                  <a:pathLst>
                    <a:path w="6382" h="13064" extrusionOk="0">
                      <a:moveTo>
                        <a:pt x="3768" y="1"/>
                      </a:moveTo>
                      <a:cubicBezTo>
                        <a:pt x="3634" y="1"/>
                        <a:pt x="3494" y="37"/>
                        <a:pt x="3356" y="111"/>
                      </a:cubicBezTo>
                      <a:cubicBezTo>
                        <a:pt x="3165" y="209"/>
                        <a:pt x="3018" y="359"/>
                        <a:pt x="2887" y="524"/>
                      </a:cubicBezTo>
                      <a:cubicBezTo>
                        <a:pt x="2644" y="829"/>
                        <a:pt x="2466" y="1169"/>
                        <a:pt x="2333" y="1535"/>
                      </a:cubicBezTo>
                      <a:cubicBezTo>
                        <a:pt x="2173" y="1977"/>
                        <a:pt x="2089" y="2433"/>
                        <a:pt x="2079" y="2900"/>
                      </a:cubicBezTo>
                      <a:cubicBezTo>
                        <a:pt x="2077" y="3037"/>
                        <a:pt x="2056" y="3172"/>
                        <a:pt x="2028" y="3303"/>
                      </a:cubicBezTo>
                      <a:cubicBezTo>
                        <a:pt x="2018" y="3346"/>
                        <a:pt x="1956" y="3395"/>
                        <a:pt x="1913" y="3401"/>
                      </a:cubicBezTo>
                      <a:cubicBezTo>
                        <a:pt x="1912" y="3401"/>
                        <a:pt x="1910" y="3401"/>
                        <a:pt x="1908" y="3401"/>
                      </a:cubicBezTo>
                      <a:cubicBezTo>
                        <a:pt x="1877" y="3401"/>
                        <a:pt x="1828" y="3348"/>
                        <a:pt x="1809" y="3311"/>
                      </a:cubicBezTo>
                      <a:cubicBezTo>
                        <a:pt x="1774" y="3247"/>
                        <a:pt x="1758" y="3174"/>
                        <a:pt x="1737" y="3104"/>
                      </a:cubicBezTo>
                      <a:cubicBezTo>
                        <a:pt x="1657" y="2846"/>
                        <a:pt x="1514" y="2636"/>
                        <a:pt x="1279" y="2492"/>
                      </a:cubicBezTo>
                      <a:cubicBezTo>
                        <a:pt x="1157" y="2417"/>
                        <a:pt x="1003" y="2375"/>
                        <a:pt x="846" y="2375"/>
                      </a:cubicBezTo>
                      <a:cubicBezTo>
                        <a:pt x="548" y="2375"/>
                        <a:pt x="236" y="2527"/>
                        <a:pt x="92" y="2893"/>
                      </a:cubicBezTo>
                      <a:cubicBezTo>
                        <a:pt x="21" y="3078"/>
                        <a:pt x="0" y="3268"/>
                        <a:pt x="21" y="3462"/>
                      </a:cubicBezTo>
                      <a:cubicBezTo>
                        <a:pt x="92" y="4094"/>
                        <a:pt x="299" y="4675"/>
                        <a:pt x="688" y="5187"/>
                      </a:cubicBezTo>
                      <a:cubicBezTo>
                        <a:pt x="868" y="5422"/>
                        <a:pt x="1046" y="5655"/>
                        <a:pt x="1220" y="5893"/>
                      </a:cubicBezTo>
                      <a:cubicBezTo>
                        <a:pt x="1269" y="5956"/>
                        <a:pt x="1303" y="6036"/>
                        <a:pt x="1236" y="6108"/>
                      </a:cubicBezTo>
                      <a:cubicBezTo>
                        <a:pt x="1205" y="6138"/>
                        <a:pt x="1173" y="6149"/>
                        <a:pt x="1141" y="6149"/>
                      </a:cubicBezTo>
                      <a:cubicBezTo>
                        <a:pt x="1100" y="6149"/>
                        <a:pt x="1059" y="6131"/>
                        <a:pt x="1017" y="6108"/>
                      </a:cubicBezTo>
                      <a:cubicBezTo>
                        <a:pt x="935" y="6058"/>
                        <a:pt x="849" y="6015"/>
                        <a:pt x="765" y="5970"/>
                      </a:cubicBezTo>
                      <a:cubicBezTo>
                        <a:pt x="730" y="5953"/>
                        <a:pt x="695" y="5940"/>
                        <a:pt x="661" y="5940"/>
                      </a:cubicBezTo>
                      <a:cubicBezTo>
                        <a:pt x="627" y="5940"/>
                        <a:pt x="593" y="5952"/>
                        <a:pt x="561" y="5985"/>
                      </a:cubicBezTo>
                      <a:cubicBezTo>
                        <a:pt x="499" y="6044"/>
                        <a:pt x="532" y="6108"/>
                        <a:pt x="544" y="6173"/>
                      </a:cubicBezTo>
                      <a:cubicBezTo>
                        <a:pt x="587" y="6384"/>
                        <a:pt x="653" y="6594"/>
                        <a:pt x="657" y="6807"/>
                      </a:cubicBezTo>
                      <a:cubicBezTo>
                        <a:pt x="663" y="7325"/>
                        <a:pt x="645" y="7855"/>
                        <a:pt x="641" y="8381"/>
                      </a:cubicBezTo>
                      <a:cubicBezTo>
                        <a:pt x="579" y="9088"/>
                        <a:pt x="686" y="9784"/>
                        <a:pt x="810" y="10476"/>
                      </a:cubicBezTo>
                      <a:cubicBezTo>
                        <a:pt x="905" y="11001"/>
                        <a:pt x="1044" y="11523"/>
                        <a:pt x="1171" y="12049"/>
                      </a:cubicBezTo>
                      <a:cubicBezTo>
                        <a:pt x="1209" y="12202"/>
                        <a:pt x="1279" y="12348"/>
                        <a:pt x="1342" y="12493"/>
                      </a:cubicBezTo>
                      <a:cubicBezTo>
                        <a:pt x="1355" y="12522"/>
                        <a:pt x="1402" y="12536"/>
                        <a:pt x="1432" y="12556"/>
                      </a:cubicBezTo>
                      <a:cubicBezTo>
                        <a:pt x="1453" y="12526"/>
                        <a:pt x="1484" y="12497"/>
                        <a:pt x="1492" y="12464"/>
                      </a:cubicBezTo>
                      <a:cubicBezTo>
                        <a:pt x="1502" y="12415"/>
                        <a:pt x="1496" y="12362"/>
                        <a:pt x="1494" y="12311"/>
                      </a:cubicBezTo>
                      <a:cubicBezTo>
                        <a:pt x="1447" y="11413"/>
                        <a:pt x="1471" y="10519"/>
                        <a:pt x="1553" y="9627"/>
                      </a:cubicBezTo>
                      <a:cubicBezTo>
                        <a:pt x="1637" y="8679"/>
                        <a:pt x="1831" y="7755"/>
                        <a:pt x="2054" y="6830"/>
                      </a:cubicBezTo>
                      <a:cubicBezTo>
                        <a:pt x="2200" y="6234"/>
                        <a:pt x="2384" y="5651"/>
                        <a:pt x="2652" y="5097"/>
                      </a:cubicBezTo>
                      <a:cubicBezTo>
                        <a:pt x="2691" y="5015"/>
                        <a:pt x="2734" y="4933"/>
                        <a:pt x="2791" y="4864"/>
                      </a:cubicBezTo>
                      <a:cubicBezTo>
                        <a:pt x="2863" y="4774"/>
                        <a:pt x="2955" y="4714"/>
                        <a:pt x="3063" y="4714"/>
                      </a:cubicBezTo>
                      <a:cubicBezTo>
                        <a:pt x="3091" y="4714"/>
                        <a:pt x="3119" y="4718"/>
                        <a:pt x="3149" y="4727"/>
                      </a:cubicBezTo>
                      <a:cubicBezTo>
                        <a:pt x="3300" y="4767"/>
                        <a:pt x="3333" y="4896"/>
                        <a:pt x="3351" y="5029"/>
                      </a:cubicBezTo>
                      <a:cubicBezTo>
                        <a:pt x="3362" y="5097"/>
                        <a:pt x="3366" y="5166"/>
                        <a:pt x="3356" y="5234"/>
                      </a:cubicBezTo>
                      <a:cubicBezTo>
                        <a:pt x="3333" y="5394"/>
                        <a:pt x="3315" y="5551"/>
                        <a:pt x="3272" y="5702"/>
                      </a:cubicBezTo>
                      <a:cubicBezTo>
                        <a:pt x="3028" y="6511"/>
                        <a:pt x="2834" y="7335"/>
                        <a:pt x="2674" y="8164"/>
                      </a:cubicBezTo>
                      <a:cubicBezTo>
                        <a:pt x="2474" y="9224"/>
                        <a:pt x="2351" y="10296"/>
                        <a:pt x="2357" y="11376"/>
                      </a:cubicBezTo>
                      <a:cubicBezTo>
                        <a:pt x="2361" y="11836"/>
                        <a:pt x="2402" y="12292"/>
                        <a:pt x="2429" y="12751"/>
                      </a:cubicBezTo>
                      <a:cubicBezTo>
                        <a:pt x="2435" y="12828"/>
                        <a:pt x="2455" y="12910"/>
                        <a:pt x="2484" y="12982"/>
                      </a:cubicBezTo>
                      <a:cubicBezTo>
                        <a:pt x="2496" y="13016"/>
                        <a:pt x="2537" y="13064"/>
                        <a:pt x="2566" y="13064"/>
                      </a:cubicBezTo>
                      <a:cubicBezTo>
                        <a:pt x="2567" y="13064"/>
                        <a:pt x="2567" y="13064"/>
                        <a:pt x="2568" y="13064"/>
                      </a:cubicBezTo>
                      <a:cubicBezTo>
                        <a:pt x="2611" y="13060"/>
                        <a:pt x="2660" y="13029"/>
                        <a:pt x="2691" y="12998"/>
                      </a:cubicBezTo>
                      <a:cubicBezTo>
                        <a:pt x="2717" y="12974"/>
                        <a:pt x="2723" y="12927"/>
                        <a:pt x="2734" y="12892"/>
                      </a:cubicBezTo>
                      <a:cubicBezTo>
                        <a:pt x="2946" y="12176"/>
                        <a:pt x="3282" y="11523"/>
                        <a:pt x="3716" y="10922"/>
                      </a:cubicBezTo>
                      <a:cubicBezTo>
                        <a:pt x="4041" y="10469"/>
                        <a:pt x="4383" y="10032"/>
                        <a:pt x="4712" y="9582"/>
                      </a:cubicBezTo>
                      <a:cubicBezTo>
                        <a:pt x="4990" y="9197"/>
                        <a:pt x="5260" y="8806"/>
                        <a:pt x="5522" y="8405"/>
                      </a:cubicBezTo>
                      <a:cubicBezTo>
                        <a:pt x="5706" y="8125"/>
                        <a:pt x="5782" y="7806"/>
                        <a:pt x="5751" y="7464"/>
                      </a:cubicBezTo>
                      <a:cubicBezTo>
                        <a:pt x="5709" y="7004"/>
                        <a:pt x="5398" y="6717"/>
                        <a:pt x="4939" y="6717"/>
                      </a:cubicBezTo>
                      <a:cubicBezTo>
                        <a:pt x="4934" y="6717"/>
                        <a:pt x="4930" y="6717"/>
                        <a:pt x="4925" y="6717"/>
                      </a:cubicBezTo>
                      <a:cubicBezTo>
                        <a:pt x="4737" y="6721"/>
                        <a:pt x="4565" y="6772"/>
                        <a:pt x="4424" y="6897"/>
                      </a:cubicBezTo>
                      <a:cubicBezTo>
                        <a:pt x="4315" y="6993"/>
                        <a:pt x="4215" y="7104"/>
                        <a:pt x="4106" y="7206"/>
                      </a:cubicBezTo>
                      <a:cubicBezTo>
                        <a:pt x="4071" y="7241"/>
                        <a:pt x="4033" y="7264"/>
                        <a:pt x="3991" y="7264"/>
                      </a:cubicBezTo>
                      <a:cubicBezTo>
                        <a:pt x="3965" y="7264"/>
                        <a:pt x="3937" y="7255"/>
                        <a:pt x="3908" y="7235"/>
                      </a:cubicBezTo>
                      <a:cubicBezTo>
                        <a:pt x="3838" y="7186"/>
                        <a:pt x="3834" y="7118"/>
                        <a:pt x="3871" y="7053"/>
                      </a:cubicBezTo>
                      <a:cubicBezTo>
                        <a:pt x="3928" y="6965"/>
                        <a:pt x="3988" y="6871"/>
                        <a:pt x="4063" y="6801"/>
                      </a:cubicBezTo>
                      <a:cubicBezTo>
                        <a:pt x="4530" y="6351"/>
                        <a:pt x="4982" y="5887"/>
                        <a:pt x="5373" y="5371"/>
                      </a:cubicBezTo>
                      <a:cubicBezTo>
                        <a:pt x="5702" y="4935"/>
                        <a:pt x="6005" y="4483"/>
                        <a:pt x="6199" y="3970"/>
                      </a:cubicBezTo>
                      <a:cubicBezTo>
                        <a:pt x="6341" y="3595"/>
                        <a:pt x="6381" y="3206"/>
                        <a:pt x="6291" y="2816"/>
                      </a:cubicBezTo>
                      <a:cubicBezTo>
                        <a:pt x="6235" y="2570"/>
                        <a:pt x="6041" y="2427"/>
                        <a:pt x="5787" y="2427"/>
                      </a:cubicBezTo>
                      <a:cubicBezTo>
                        <a:pt x="5786" y="2427"/>
                        <a:pt x="5784" y="2427"/>
                        <a:pt x="5782" y="2427"/>
                      </a:cubicBezTo>
                      <a:cubicBezTo>
                        <a:pt x="5483" y="2433"/>
                        <a:pt x="5240" y="2572"/>
                        <a:pt x="5021" y="2760"/>
                      </a:cubicBezTo>
                      <a:cubicBezTo>
                        <a:pt x="4960" y="2812"/>
                        <a:pt x="4904" y="2869"/>
                        <a:pt x="4839" y="2914"/>
                      </a:cubicBezTo>
                      <a:cubicBezTo>
                        <a:pt x="4809" y="2933"/>
                        <a:pt x="4780" y="2942"/>
                        <a:pt x="4754" y="2942"/>
                      </a:cubicBezTo>
                      <a:cubicBezTo>
                        <a:pt x="4690" y="2942"/>
                        <a:pt x="4645" y="2889"/>
                        <a:pt x="4647" y="2801"/>
                      </a:cubicBezTo>
                      <a:cubicBezTo>
                        <a:pt x="4649" y="2734"/>
                        <a:pt x="4655" y="2664"/>
                        <a:pt x="4669" y="2599"/>
                      </a:cubicBezTo>
                      <a:cubicBezTo>
                        <a:pt x="4775" y="2173"/>
                        <a:pt x="4780" y="1744"/>
                        <a:pt x="4726" y="1312"/>
                      </a:cubicBezTo>
                      <a:cubicBezTo>
                        <a:pt x="4683" y="991"/>
                        <a:pt x="4612" y="676"/>
                        <a:pt x="4434" y="397"/>
                      </a:cubicBezTo>
                      <a:cubicBezTo>
                        <a:pt x="4272" y="138"/>
                        <a:pt x="4031" y="1"/>
                        <a:pt x="376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8" name="Google Shape;1388;p34"/>
                <p:cNvSpPr/>
                <p:nvPr/>
              </p:nvSpPr>
              <p:spPr>
                <a:xfrm>
                  <a:off x="3452550" y="3680850"/>
                  <a:ext cx="178175" cy="268275"/>
                </a:xfrm>
                <a:custGeom>
                  <a:avLst/>
                  <a:gdLst/>
                  <a:ahLst/>
                  <a:cxnLst/>
                  <a:rect l="l" t="t" r="r" b="b"/>
                  <a:pathLst>
                    <a:path w="7127" h="10731" extrusionOk="0">
                      <a:moveTo>
                        <a:pt x="723" y="1"/>
                      </a:moveTo>
                      <a:cubicBezTo>
                        <a:pt x="413" y="1"/>
                        <a:pt x="161" y="188"/>
                        <a:pt x="59" y="515"/>
                      </a:cubicBezTo>
                      <a:cubicBezTo>
                        <a:pt x="31" y="599"/>
                        <a:pt x="18" y="695"/>
                        <a:pt x="16" y="781"/>
                      </a:cubicBezTo>
                      <a:cubicBezTo>
                        <a:pt x="0" y="1217"/>
                        <a:pt x="154" y="1606"/>
                        <a:pt x="366" y="1974"/>
                      </a:cubicBezTo>
                      <a:cubicBezTo>
                        <a:pt x="681" y="2512"/>
                        <a:pt x="1097" y="2968"/>
                        <a:pt x="1567" y="3371"/>
                      </a:cubicBezTo>
                      <a:cubicBezTo>
                        <a:pt x="1667" y="3457"/>
                        <a:pt x="1770" y="3539"/>
                        <a:pt x="1862" y="3631"/>
                      </a:cubicBezTo>
                      <a:cubicBezTo>
                        <a:pt x="1909" y="3678"/>
                        <a:pt x="1944" y="3746"/>
                        <a:pt x="1884" y="3815"/>
                      </a:cubicBezTo>
                      <a:cubicBezTo>
                        <a:pt x="1859" y="3846"/>
                        <a:pt x="1830" y="3858"/>
                        <a:pt x="1799" y="3858"/>
                      </a:cubicBezTo>
                      <a:cubicBezTo>
                        <a:pt x="1772" y="3858"/>
                        <a:pt x="1744" y="3849"/>
                        <a:pt x="1715" y="3838"/>
                      </a:cubicBezTo>
                      <a:cubicBezTo>
                        <a:pt x="1584" y="3781"/>
                        <a:pt x="1453" y="3727"/>
                        <a:pt x="1322" y="3672"/>
                      </a:cubicBezTo>
                      <a:cubicBezTo>
                        <a:pt x="1151" y="3598"/>
                        <a:pt x="978" y="3553"/>
                        <a:pt x="791" y="3553"/>
                      </a:cubicBezTo>
                      <a:cubicBezTo>
                        <a:pt x="775" y="3553"/>
                        <a:pt x="760" y="3553"/>
                        <a:pt x="745" y="3554"/>
                      </a:cubicBezTo>
                      <a:cubicBezTo>
                        <a:pt x="289" y="3572"/>
                        <a:pt x="90" y="3869"/>
                        <a:pt x="284" y="4280"/>
                      </a:cubicBezTo>
                      <a:cubicBezTo>
                        <a:pt x="387" y="4497"/>
                        <a:pt x="522" y="4709"/>
                        <a:pt x="683" y="4885"/>
                      </a:cubicBezTo>
                      <a:cubicBezTo>
                        <a:pt x="1230" y="5479"/>
                        <a:pt x="1893" y="5908"/>
                        <a:pt x="2647" y="6193"/>
                      </a:cubicBezTo>
                      <a:cubicBezTo>
                        <a:pt x="2701" y="6213"/>
                        <a:pt x="2750" y="6240"/>
                        <a:pt x="2801" y="6266"/>
                      </a:cubicBezTo>
                      <a:cubicBezTo>
                        <a:pt x="2862" y="6301"/>
                        <a:pt x="2932" y="6348"/>
                        <a:pt x="2901" y="6424"/>
                      </a:cubicBezTo>
                      <a:cubicBezTo>
                        <a:pt x="2883" y="6469"/>
                        <a:pt x="2813" y="6518"/>
                        <a:pt x="2764" y="6526"/>
                      </a:cubicBezTo>
                      <a:cubicBezTo>
                        <a:pt x="2627" y="6547"/>
                        <a:pt x="2484" y="6549"/>
                        <a:pt x="2343" y="6553"/>
                      </a:cubicBezTo>
                      <a:cubicBezTo>
                        <a:pt x="2075" y="6563"/>
                        <a:pt x="1915" y="6700"/>
                        <a:pt x="1893" y="6962"/>
                      </a:cubicBezTo>
                      <a:cubicBezTo>
                        <a:pt x="1870" y="7208"/>
                        <a:pt x="1929" y="7437"/>
                        <a:pt x="2085" y="7633"/>
                      </a:cubicBezTo>
                      <a:cubicBezTo>
                        <a:pt x="2257" y="7852"/>
                        <a:pt x="2472" y="8020"/>
                        <a:pt x="2719" y="8138"/>
                      </a:cubicBezTo>
                      <a:cubicBezTo>
                        <a:pt x="3116" y="8331"/>
                        <a:pt x="3517" y="8521"/>
                        <a:pt x="3928" y="8677"/>
                      </a:cubicBezTo>
                      <a:cubicBezTo>
                        <a:pt x="5072" y="9114"/>
                        <a:pt x="6130" y="9673"/>
                        <a:pt x="6907" y="10659"/>
                      </a:cubicBezTo>
                      <a:cubicBezTo>
                        <a:pt x="6934" y="10690"/>
                        <a:pt x="6975" y="10706"/>
                        <a:pt x="7009" y="10731"/>
                      </a:cubicBezTo>
                      <a:cubicBezTo>
                        <a:pt x="7024" y="10722"/>
                        <a:pt x="7036" y="10716"/>
                        <a:pt x="7046" y="10712"/>
                      </a:cubicBezTo>
                      <a:cubicBezTo>
                        <a:pt x="7038" y="10669"/>
                        <a:pt x="7038" y="10622"/>
                        <a:pt x="7024" y="10579"/>
                      </a:cubicBezTo>
                      <a:cubicBezTo>
                        <a:pt x="6962" y="10407"/>
                        <a:pt x="6897" y="10240"/>
                        <a:pt x="6833" y="10068"/>
                      </a:cubicBezTo>
                      <a:cubicBezTo>
                        <a:pt x="6404" y="8900"/>
                        <a:pt x="5849" y="7787"/>
                        <a:pt x="5295" y="6676"/>
                      </a:cubicBezTo>
                      <a:cubicBezTo>
                        <a:pt x="4970" y="6029"/>
                        <a:pt x="4583" y="5413"/>
                        <a:pt x="4231" y="4781"/>
                      </a:cubicBezTo>
                      <a:cubicBezTo>
                        <a:pt x="4098" y="4546"/>
                        <a:pt x="3947" y="4317"/>
                        <a:pt x="3908" y="4036"/>
                      </a:cubicBezTo>
                      <a:cubicBezTo>
                        <a:pt x="3885" y="3867"/>
                        <a:pt x="3971" y="3744"/>
                        <a:pt x="4139" y="3729"/>
                      </a:cubicBezTo>
                      <a:cubicBezTo>
                        <a:pt x="4160" y="3728"/>
                        <a:pt x="4182" y="3727"/>
                        <a:pt x="4203" y="3727"/>
                      </a:cubicBezTo>
                      <a:cubicBezTo>
                        <a:pt x="4306" y="3727"/>
                        <a:pt x="4406" y="3750"/>
                        <a:pt x="4493" y="3817"/>
                      </a:cubicBezTo>
                      <a:cubicBezTo>
                        <a:pt x="4591" y="3893"/>
                        <a:pt x="4693" y="3969"/>
                        <a:pt x="4779" y="4055"/>
                      </a:cubicBezTo>
                      <a:cubicBezTo>
                        <a:pt x="5113" y="4392"/>
                        <a:pt x="5381" y="4779"/>
                        <a:pt x="5632" y="5176"/>
                      </a:cubicBezTo>
                      <a:cubicBezTo>
                        <a:pt x="6117" y="5949"/>
                        <a:pt x="6533" y="6764"/>
                        <a:pt x="6911" y="7594"/>
                      </a:cubicBezTo>
                      <a:cubicBezTo>
                        <a:pt x="6944" y="7652"/>
                        <a:pt x="6985" y="7711"/>
                        <a:pt x="7020" y="7768"/>
                      </a:cubicBezTo>
                      <a:cubicBezTo>
                        <a:pt x="7036" y="7762"/>
                        <a:pt x="7050" y="7756"/>
                        <a:pt x="7067" y="7752"/>
                      </a:cubicBezTo>
                      <a:cubicBezTo>
                        <a:pt x="7126" y="7631"/>
                        <a:pt x="7071" y="7510"/>
                        <a:pt x="7054" y="7390"/>
                      </a:cubicBezTo>
                      <a:cubicBezTo>
                        <a:pt x="6985" y="6864"/>
                        <a:pt x="7007" y="6336"/>
                        <a:pt x="7024" y="5810"/>
                      </a:cubicBezTo>
                      <a:cubicBezTo>
                        <a:pt x="7038" y="5381"/>
                        <a:pt x="7038" y="4949"/>
                        <a:pt x="7016" y="4519"/>
                      </a:cubicBezTo>
                      <a:cubicBezTo>
                        <a:pt x="6997" y="4202"/>
                        <a:pt x="6876" y="3910"/>
                        <a:pt x="6662" y="3670"/>
                      </a:cubicBezTo>
                      <a:cubicBezTo>
                        <a:pt x="6590" y="3588"/>
                        <a:pt x="6515" y="3547"/>
                        <a:pt x="6441" y="3547"/>
                      </a:cubicBezTo>
                      <a:cubicBezTo>
                        <a:pt x="6364" y="3547"/>
                        <a:pt x="6288" y="3592"/>
                        <a:pt x="6218" y="3682"/>
                      </a:cubicBezTo>
                      <a:cubicBezTo>
                        <a:pt x="6146" y="3775"/>
                        <a:pt x="6099" y="3887"/>
                        <a:pt x="6046" y="3993"/>
                      </a:cubicBezTo>
                      <a:cubicBezTo>
                        <a:pt x="6021" y="4045"/>
                        <a:pt x="6007" y="4102"/>
                        <a:pt x="5986" y="4153"/>
                      </a:cubicBezTo>
                      <a:cubicBezTo>
                        <a:pt x="5961" y="4218"/>
                        <a:pt x="5917" y="4264"/>
                        <a:pt x="5841" y="4264"/>
                      </a:cubicBezTo>
                      <a:cubicBezTo>
                        <a:pt x="5838" y="4264"/>
                        <a:pt x="5834" y="4264"/>
                        <a:pt x="5831" y="4263"/>
                      </a:cubicBezTo>
                      <a:cubicBezTo>
                        <a:pt x="5747" y="4255"/>
                        <a:pt x="5720" y="4188"/>
                        <a:pt x="5704" y="4124"/>
                      </a:cubicBezTo>
                      <a:cubicBezTo>
                        <a:pt x="5690" y="4075"/>
                        <a:pt x="5690" y="4024"/>
                        <a:pt x="5688" y="3971"/>
                      </a:cubicBezTo>
                      <a:cubicBezTo>
                        <a:pt x="5653" y="3376"/>
                        <a:pt x="5585" y="2784"/>
                        <a:pt x="5414" y="2211"/>
                      </a:cubicBezTo>
                      <a:cubicBezTo>
                        <a:pt x="5264" y="1710"/>
                        <a:pt x="5045" y="1248"/>
                        <a:pt x="4667" y="877"/>
                      </a:cubicBezTo>
                      <a:cubicBezTo>
                        <a:pt x="4452" y="667"/>
                        <a:pt x="4202" y="515"/>
                        <a:pt x="3900" y="464"/>
                      </a:cubicBezTo>
                      <a:cubicBezTo>
                        <a:pt x="3830" y="453"/>
                        <a:pt x="3765" y="447"/>
                        <a:pt x="3704" y="447"/>
                      </a:cubicBezTo>
                      <a:cubicBezTo>
                        <a:pt x="3290" y="447"/>
                        <a:pt x="3060" y="703"/>
                        <a:pt x="3067" y="1180"/>
                      </a:cubicBezTo>
                      <a:cubicBezTo>
                        <a:pt x="3069" y="1293"/>
                        <a:pt x="3085" y="1405"/>
                        <a:pt x="3091" y="1522"/>
                      </a:cubicBezTo>
                      <a:cubicBezTo>
                        <a:pt x="3098" y="1614"/>
                        <a:pt x="3108" y="1706"/>
                        <a:pt x="2995" y="1749"/>
                      </a:cubicBezTo>
                      <a:cubicBezTo>
                        <a:pt x="2968" y="1760"/>
                        <a:pt x="2943" y="1764"/>
                        <a:pt x="2919" y="1764"/>
                      </a:cubicBezTo>
                      <a:cubicBezTo>
                        <a:pt x="2848" y="1764"/>
                        <a:pt x="2794" y="1719"/>
                        <a:pt x="2748" y="1657"/>
                      </a:cubicBezTo>
                      <a:cubicBezTo>
                        <a:pt x="2692" y="1585"/>
                        <a:pt x="2639" y="1510"/>
                        <a:pt x="2588" y="1436"/>
                      </a:cubicBezTo>
                      <a:cubicBezTo>
                        <a:pt x="2375" y="1119"/>
                        <a:pt x="2140" y="822"/>
                        <a:pt x="1858" y="564"/>
                      </a:cubicBezTo>
                      <a:cubicBezTo>
                        <a:pt x="1594" y="327"/>
                        <a:pt x="1301" y="133"/>
                        <a:pt x="958" y="35"/>
                      </a:cubicBezTo>
                      <a:cubicBezTo>
                        <a:pt x="877" y="12"/>
                        <a:pt x="798" y="1"/>
                        <a:pt x="72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9" name="Google Shape;1389;p34"/>
                <p:cNvSpPr/>
                <p:nvPr/>
              </p:nvSpPr>
              <p:spPr>
                <a:xfrm>
                  <a:off x="3557700" y="3783200"/>
                  <a:ext cx="118025" cy="256950"/>
                </a:xfrm>
                <a:custGeom>
                  <a:avLst/>
                  <a:gdLst/>
                  <a:ahLst/>
                  <a:cxnLst/>
                  <a:rect l="l" t="t" r="r" b="b"/>
                  <a:pathLst>
                    <a:path w="4721" h="10278" extrusionOk="0">
                      <a:moveTo>
                        <a:pt x="158" y="0"/>
                      </a:moveTo>
                      <a:cubicBezTo>
                        <a:pt x="135" y="0"/>
                        <a:pt x="110" y="9"/>
                        <a:pt x="82" y="32"/>
                      </a:cubicBezTo>
                      <a:cubicBezTo>
                        <a:pt x="0" y="102"/>
                        <a:pt x="86" y="169"/>
                        <a:pt x="113" y="227"/>
                      </a:cubicBezTo>
                      <a:cubicBezTo>
                        <a:pt x="205" y="405"/>
                        <a:pt x="307" y="573"/>
                        <a:pt x="406" y="744"/>
                      </a:cubicBezTo>
                      <a:cubicBezTo>
                        <a:pt x="712" y="1287"/>
                        <a:pt x="1036" y="1819"/>
                        <a:pt x="1324" y="2371"/>
                      </a:cubicBezTo>
                      <a:cubicBezTo>
                        <a:pt x="1637" y="2974"/>
                        <a:pt x="1913" y="3596"/>
                        <a:pt x="2210" y="4210"/>
                      </a:cubicBezTo>
                      <a:cubicBezTo>
                        <a:pt x="2705" y="5233"/>
                        <a:pt x="3082" y="6301"/>
                        <a:pt x="3474" y="7365"/>
                      </a:cubicBezTo>
                      <a:cubicBezTo>
                        <a:pt x="3806" y="8263"/>
                        <a:pt x="4127" y="9165"/>
                        <a:pt x="4358" y="10096"/>
                      </a:cubicBezTo>
                      <a:cubicBezTo>
                        <a:pt x="4387" y="10208"/>
                        <a:pt x="4464" y="10278"/>
                        <a:pt x="4550" y="10278"/>
                      </a:cubicBezTo>
                      <a:cubicBezTo>
                        <a:pt x="4557" y="10278"/>
                        <a:pt x="4564" y="10277"/>
                        <a:pt x="4571" y="10276"/>
                      </a:cubicBezTo>
                      <a:cubicBezTo>
                        <a:pt x="4661" y="10266"/>
                        <a:pt x="4720" y="10170"/>
                        <a:pt x="4716" y="10045"/>
                      </a:cubicBezTo>
                      <a:cubicBezTo>
                        <a:pt x="4706" y="10006"/>
                        <a:pt x="4696" y="9963"/>
                        <a:pt x="4684" y="9920"/>
                      </a:cubicBezTo>
                      <a:cubicBezTo>
                        <a:pt x="4045" y="7713"/>
                        <a:pt x="3280" y="5550"/>
                        <a:pt x="2347" y="3447"/>
                      </a:cubicBezTo>
                      <a:cubicBezTo>
                        <a:pt x="1942" y="2535"/>
                        <a:pt x="1482" y="1649"/>
                        <a:pt x="901" y="834"/>
                      </a:cubicBezTo>
                      <a:cubicBezTo>
                        <a:pt x="717" y="575"/>
                        <a:pt x="502" y="339"/>
                        <a:pt x="295" y="102"/>
                      </a:cubicBezTo>
                      <a:cubicBezTo>
                        <a:pt x="258" y="59"/>
                        <a:pt x="215" y="0"/>
                        <a:pt x="1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90" name="Google Shape;1390;p34"/>
                <p:cNvSpPr/>
                <p:nvPr/>
              </p:nvSpPr>
              <p:spPr>
                <a:xfrm>
                  <a:off x="3663975" y="3756000"/>
                  <a:ext cx="33600" cy="278025"/>
                </a:xfrm>
                <a:custGeom>
                  <a:avLst/>
                  <a:gdLst/>
                  <a:ahLst/>
                  <a:cxnLst/>
                  <a:rect l="l" t="t" r="r" b="b"/>
                  <a:pathLst>
                    <a:path w="1344" h="11121" extrusionOk="0">
                      <a:moveTo>
                        <a:pt x="1218" y="0"/>
                      </a:moveTo>
                      <a:cubicBezTo>
                        <a:pt x="1145" y="0"/>
                        <a:pt x="1146" y="100"/>
                        <a:pt x="1124" y="153"/>
                      </a:cubicBezTo>
                      <a:cubicBezTo>
                        <a:pt x="568" y="1483"/>
                        <a:pt x="300" y="2884"/>
                        <a:pt x="107" y="4300"/>
                      </a:cubicBezTo>
                      <a:cubicBezTo>
                        <a:pt x="3" y="5073"/>
                        <a:pt x="1" y="5851"/>
                        <a:pt x="23" y="6628"/>
                      </a:cubicBezTo>
                      <a:cubicBezTo>
                        <a:pt x="42" y="7266"/>
                        <a:pt x="73" y="7909"/>
                        <a:pt x="107" y="8547"/>
                      </a:cubicBezTo>
                      <a:cubicBezTo>
                        <a:pt x="122" y="8750"/>
                        <a:pt x="136" y="8956"/>
                        <a:pt x="193" y="9151"/>
                      </a:cubicBezTo>
                      <a:cubicBezTo>
                        <a:pt x="369" y="9773"/>
                        <a:pt x="566" y="10386"/>
                        <a:pt x="756" y="11006"/>
                      </a:cubicBezTo>
                      <a:cubicBezTo>
                        <a:pt x="762" y="11029"/>
                        <a:pt x="770" y="11049"/>
                        <a:pt x="778" y="11070"/>
                      </a:cubicBezTo>
                      <a:cubicBezTo>
                        <a:pt x="789" y="11100"/>
                        <a:pt x="813" y="11119"/>
                        <a:pt x="842" y="11121"/>
                      </a:cubicBezTo>
                      <a:cubicBezTo>
                        <a:pt x="850" y="11072"/>
                        <a:pt x="870" y="11021"/>
                        <a:pt x="862" y="10972"/>
                      </a:cubicBezTo>
                      <a:cubicBezTo>
                        <a:pt x="850" y="10888"/>
                        <a:pt x="823" y="10806"/>
                        <a:pt x="807" y="10724"/>
                      </a:cubicBezTo>
                      <a:cubicBezTo>
                        <a:pt x="639" y="9983"/>
                        <a:pt x="537" y="9228"/>
                        <a:pt x="449" y="8473"/>
                      </a:cubicBezTo>
                      <a:cubicBezTo>
                        <a:pt x="326" y="7426"/>
                        <a:pt x="251" y="6374"/>
                        <a:pt x="320" y="5319"/>
                      </a:cubicBezTo>
                      <a:cubicBezTo>
                        <a:pt x="414" y="3866"/>
                        <a:pt x="676" y="2438"/>
                        <a:pt x="1065" y="1034"/>
                      </a:cubicBezTo>
                      <a:cubicBezTo>
                        <a:pt x="1140" y="758"/>
                        <a:pt x="1218" y="480"/>
                        <a:pt x="1288" y="198"/>
                      </a:cubicBezTo>
                      <a:cubicBezTo>
                        <a:pt x="1302" y="134"/>
                        <a:pt x="1343" y="32"/>
                        <a:pt x="1249" y="5"/>
                      </a:cubicBezTo>
                      <a:cubicBezTo>
                        <a:pt x="1237" y="2"/>
                        <a:pt x="1227" y="0"/>
                        <a:pt x="121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91" name="Google Shape;1391;p34"/>
                <p:cNvSpPr/>
                <p:nvPr/>
              </p:nvSpPr>
              <p:spPr>
                <a:xfrm>
                  <a:off x="3444550" y="3620975"/>
                  <a:ext cx="412550" cy="1012275"/>
                </a:xfrm>
                <a:custGeom>
                  <a:avLst/>
                  <a:gdLst/>
                  <a:ahLst/>
                  <a:cxnLst/>
                  <a:rect l="l" t="t" r="r" b="b"/>
                  <a:pathLst>
                    <a:path w="16502" h="40491" extrusionOk="0">
                      <a:moveTo>
                        <a:pt x="1043" y="2396"/>
                      </a:moveTo>
                      <a:cubicBezTo>
                        <a:pt x="1118" y="2396"/>
                        <a:pt x="1197" y="2407"/>
                        <a:pt x="1278" y="2430"/>
                      </a:cubicBezTo>
                      <a:cubicBezTo>
                        <a:pt x="1621" y="2528"/>
                        <a:pt x="1914" y="2722"/>
                        <a:pt x="2178" y="2959"/>
                      </a:cubicBezTo>
                      <a:cubicBezTo>
                        <a:pt x="2460" y="3217"/>
                        <a:pt x="2695" y="3514"/>
                        <a:pt x="2908" y="3831"/>
                      </a:cubicBezTo>
                      <a:cubicBezTo>
                        <a:pt x="2959" y="3905"/>
                        <a:pt x="3012" y="3980"/>
                        <a:pt x="3068" y="4052"/>
                      </a:cubicBezTo>
                      <a:cubicBezTo>
                        <a:pt x="3114" y="4114"/>
                        <a:pt x="3168" y="4159"/>
                        <a:pt x="3239" y="4159"/>
                      </a:cubicBezTo>
                      <a:cubicBezTo>
                        <a:pt x="3263" y="4159"/>
                        <a:pt x="3288" y="4155"/>
                        <a:pt x="3315" y="4144"/>
                      </a:cubicBezTo>
                      <a:cubicBezTo>
                        <a:pt x="3428" y="4101"/>
                        <a:pt x="3418" y="4009"/>
                        <a:pt x="3411" y="3917"/>
                      </a:cubicBezTo>
                      <a:cubicBezTo>
                        <a:pt x="3405" y="3800"/>
                        <a:pt x="3389" y="3688"/>
                        <a:pt x="3387" y="3575"/>
                      </a:cubicBezTo>
                      <a:cubicBezTo>
                        <a:pt x="3380" y="3098"/>
                        <a:pt x="3610" y="2842"/>
                        <a:pt x="4024" y="2842"/>
                      </a:cubicBezTo>
                      <a:cubicBezTo>
                        <a:pt x="4085" y="2842"/>
                        <a:pt x="4150" y="2848"/>
                        <a:pt x="4220" y="2859"/>
                      </a:cubicBezTo>
                      <a:cubicBezTo>
                        <a:pt x="4522" y="2910"/>
                        <a:pt x="4772" y="3062"/>
                        <a:pt x="4987" y="3272"/>
                      </a:cubicBezTo>
                      <a:cubicBezTo>
                        <a:pt x="5365" y="3643"/>
                        <a:pt x="5584" y="4105"/>
                        <a:pt x="5734" y="4606"/>
                      </a:cubicBezTo>
                      <a:cubicBezTo>
                        <a:pt x="5905" y="5179"/>
                        <a:pt x="5973" y="5771"/>
                        <a:pt x="6008" y="6366"/>
                      </a:cubicBezTo>
                      <a:cubicBezTo>
                        <a:pt x="6010" y="6419"/>
                        <a:pt x="6010" y="6470"/>
                        <a:pt x="6024" y="6519"/>
                      </a:cubicBezTo>
                      <a:cubicBezTo>
                        <a:pt x="6040" y="6583"/>
                        <a:pt x="6067" y="6650"/>
                        <a:pt x="6151" y="6658"/>
                      </a:cubicBezTo>
                      <a:cubicBezTo>
                        <a:pt x="6154" y="6659"/>
                        <a:pt x="6158" y="6659"/>
                        <a:pt x="6161" y="6659"/>
                      </a:cubicBezTo>
                      <a:cubicBezTo>
                        <a:pt x="6237" y="6659"/>
                        <a:pt x="6281" y="6613"/>
                        <a:pt x="6306" y="6548"/>
                      </a:cubicBezTo>
                      <a:cubicBezTo>
                        <a:pt x="6327" y="6497"/>
                        <a:pt x="6341" y="6440"/>
                        <a:pt x="6366" y="6388"/>
                      </a:cubicBezTo>
                      <a:cubicBezTo>
                        <a:pt x="6419" y="6282"/>
                        <a:pt x="6466" y="6170"/>
                        <a:pt x="6538" y="6077"/>
                      </a:cubicBezTo>
                      <a:cubicBezTo>
                        <a:pt x="6608" y="5987"/>
                        <a:pt x="6684" y="5942"/>
                        <a:pt x="6761" y="5942"/>
                      </a:cubicBezTo>
                      <a:cubicBezTo>
                        <a:pt x="6835" y="5942"/>
                        <a:pt x="6910" y="5983"/>
                        <a:pt x="6982" y="6065"/>
                      </a:cubicBezTo>
                      <a:cubicBezTo>
                        <a:pt x="7196" y="6305"/>
                        <a:pt x="7317" y="6597"/>
                        <a:pt x="7336" y="6914"/>
                      </a:cubicBezTo>
                      <a:cubicBezTo>
                        <a:pt x="7358" y="7344"/>
                        <a:pt x="7358" y="7776"/>
                        <a:pt x="7344" y="8205"/>
                      </a:cubicBezTo>
                      <a:cubicBezTo>
                        <a:pt x="7327" y="8731"/>
                        <a:pt x="7305" y="9259"/>
                        <a:pt x="7374" y="9785"/>
                      </a:cubicBezTo>
                      <a:cubicBezTo>
                        <a:pt x="7391" y="9905"/>
                        <a:pt x="7446" y="10026"/>
                        <a:pt x="7387" y="10147"/>
                      </a:cubicBezTo>
                      <a:cubicBezTo>
                        <a:pt x="7370" y="10151"/>
                        <a:pt x="7356" y="10157"/>
                        <a:pt x="7340" y="10163"/>
                      </a:cubicBezTo>
                      <a:cubicBezTo>
                        <a:pt x="7305" y="10106"/>
                        <a:pt x="7264" y="10047"/>
                        <a:pt x="7231" y="9989"/>
                      </a:cubicBezTo>
                      <a:cubicBezTo>
                        <a:pt x="6853" y="9159"/>
                        <a:pt x="6437" y="8344"/>
                        <a:pt x="5952" y="7571"/>
                      </a:cubicBezTo>
                      <a:cubicBezTo>
                        <a:pt x="5701" y="7174"/>
                        <a:pt x="5433" y="6787"/>
                        <a:pt x="5099" y="6450"/>
                      </a:cubicBezTo>
                      <a:cubicBezTo>
                        <a:pt x="5013" y="6364"/>
                        <a:pt x="4911" y="6288"/>
                        <a:pt x="4813" y="6212"/>
                      </a:cubicBezTo>
                      <a:cubicBezTo>
                        <a:pt x="4726" y="6145"/>
                        <a:pt x="4626" y="6122"/>
                        <a:pt x="4523" y="6122"/>
                      </a:cubicBezTo>
                      <a:cubicBezTo>
                        <a:pt x="4502" y="6122"/>
                        <a:pt x="4480" y="6123"/>
                        <a:pt x="4459" y="6124"/>
                      </a:cubicBezTo>
                      <a:cubicBezTo>
                        <a:pt x="4291" y="6139"/>
                        <a:pt x="4205" y="6262"/>
                        <a:pt x="4228" y="6431"/>
                      </a:cubicBezTo>
                      <a:cubicBezTo>
                        <a:pt x="4267" y="6712"/>
                        <a:pt x="4418" y="6941"/>
                        <a:pt x="4551" y="7176"/>
                      </a:cubicBezTo>
                      <a:cubicBezTo>
                        <a:pt x="4903" y="7808"/>
                        <a:pt x="5290" y="8424"/>
                        <a:pt x="5615" y="9071"/>
                      </a:cubicBezTo>
                      <a:cubicBezTo>
                        <a:pt x="6169" y="10182"/>
                        <a:pt x="6724" y="11295"/>
                        <a:pt x="7153" y="12463"/>
                      </a:cubicBezTo>
                      <a:cubicBezTo>
                        <a:pt x="7217" y="12635"/>
                        <a:pt x="7282" y="12802"/>
                        <a:pt x="7344" y="12974"/>
                      </a:cubicBezTo>
                      <a:cubicBezTo>
                        <a:pt x="7358" y="13017"/>
                        <a:pt x="7358" y="13064"/>
                        <a:pt x="7366" y="13107"/>
                      </a:cubicBezTo>
                      <a:cubicBezTo>
                        <a:pt x="7356" y="13111"/>
                        <a:pt x="7344" y="13117"/>
                        <a:pt x="7329" y="13126"/>
                      </a:cubicBezTo>
                      <a:cubicBezTo>
                        <a:pt x="7295" y="13101"/>
                        <a:pt x="7254" y="13085"/>
                        <a:pt x="7227" y="13054"/>
                      </a:cubicBezTo>
                      <a:cubicBezTo>
                        <a:pt x="6450" y="12068"/>
                        <a:pt x="5392" y="11509"/>
                        <a:pt x="4248" y="11072"/>
                      </a:cubicBezTo>
                      <a:cubicBezTo>
                        <a:pt x="3837" y="10916"/>
                        <a:pt x="3436" y="10726"/>
                        <a:pt x="3039" y="10533"/>
                      </a:cubicBezTo>
                      <a:cubicBezTo>
                        <a:pt x="2792" y="10415"/>
                        <a:pt x="2577" y="10247"/>
                        <a:pt x="2405" y="10028"/>
                      </a:cubicBezTo>
                      <a:cubicBezTo>
                        <a:pt x="2249" y="9832"/>
                        <a:pt x="2190" y="9603"/>
                        <a:pt x="2213" y="9357"/>
                      </a:cubicBezTo>
                      <a:cubicBezTo>
                        <a:pt x="2235" y="9095"/>
                        <a:pt x="2395" y="8958"/>
                        <a:pt x="2663" y="8948"/>
                      </a:cubicBezTo>
                      <a:cubicBezTo>
                        <a:pt x="2804" y="8944"/>
                        <a:pt x="2947" y="8942"/>
                        <a:pt x="3084" y="8921"/>
                      </a:cubicBezTo>
                      <a:cubicBezTo>
                        <a:pt x="3133" y="8913"/>
                        <a:pt x="3203" y="8864"/>
                        <a:pt x="3221" y="8819"/>
                      </a:cubicBezTo>
                      <a:cubicBezTo>
                        <a:pt x="3252" y="8743"/>
                        <a:pt x="3182" y="8696"/>
                        <a:pt x="3121" y="8661"/>
                      </a:cubicBezTo>
                      <a:cubicBezTo>
                        <a:pt x="3070" y="8635"/>
                        <a:pt x="3021" y="8608"/>
                        <a:pt x="2967" y="8588"/>
                      </a:cubicBezTo>
                      <a:cubicBezTo>
                        <a:pt x="2213" y="8303"/>
                        <a:pt x="1550" y="7874"/>
                        <a:pt x="1003" y="7280"/>
                      </a:cubicBezTo>
                      <a:cubicBezTo>
                        <a:pt x="842" y="7104"/>
                        <a:pt x="707" y="6892"/>
                        <a:pt x="604" y="6675"/>
                      </a:cubicBezTo>
                      <a:cubicBezTo>
                        <a:pt x="410" y="6264"/>
                        <a:pt x="609" y="5967"/>
                        <a:pt x="1065" y="5949"/>
                      </a:cubicBezTo>
                      <a:cubicBezTo>
                        <a:pt x="1080" y="5948"/>
                        <a:pt x="1095" y="5948"/>
                        <a:pt x="1111" y="5948"/>
                      </a:cubicBezTo>
                      <a:cubicBezTo>
                        <a:pt x="1298" y="5948"/>
                        <a:pt x="1471" y="5993"/>
                        <a:pt x="1642" y="6067"/>
                      </a:cubicBezTo>
                      <a:cubicBezTo>
                        <a:pt x="1773" y="6122"/>
                        <a:pt x="1904" y="6176"/>
                        <a:pt x="2035" y="6233"/>
                      </a:cubicBezTo>
                      <a:cubicBezTo>
                        <a:pt x="2064" y="6244"/>
                        <a:pt x="2092" y="6253"/>
                        <a:pt x="2119" y="6253"/>
                      </a:cubicBezTo>
                      <a:cubicBezTo>
                        <a:pt x="2150" y="6253"/>
                        <a:pt x="2179" y="6241"/>
                        <a:pt x="2204" y="6210"/>
                      </a:cubicBezTo>
                      <a:cubicBezTo>
                        <a:pt x="2264" y="6141"/>
                        <a:pt x="2229" y="6073"/>
                        <a:pt x="2182" y="6026"/>
                      </a:cubicBezTo>
                      <a:cubicBezTo>
                        <a:pt x="2090" y="5934"/>
                        <a:pt x="1987" y="5852"/>
                        <a:pt x="1887" y="5766"/>
                      </a:cubicBezTo>
                      <a:cubicBezTo>
                        <a:pt x="1417" y="5363"/>
                        <a:pt x="1001" y="4907"/>
                        <a:pt x="686" y="4369"/>
                      </a:cubicBezTo>
                      <a:cubicBezTo>
                        <a:pt x="474" y="4001"/>
                        <a:pt x="320" y="3612"/>
                        <a:pt x="336" y="3176"/>
                      </a:cubicBezTo>
                      <a:cubicBezTo>
                        <a:pt x="338" y="3090"/>
                        <a:pt x="351" y="2994"/>
                        <a:pt x="379" y="2910"/>
                      </a:cubicBezTo>
                      <a:cubicBezTo>
                        <a:pt x="481" y="2583"/>
                        <a:pt x="733" y="2396"/>
                        <a:pt x="1043" y="2396"/>
                      </a:cubicBezTo>
                      <a:close/>
                      <a:moveTo>
                        <a:pt x="10778" y="288"/>
                      </a:moveTo>
                      <a:cubicBezTo>
                        <a:pt x="11041" y="288"/>
                        <a:pt x="11282" y="425"/>
                        <a:pt x="11444" y="684"/>
                      </a:cubicBezTo>
                      <a:cubicBezTo>
                        <a:pt x="11622" y="963"/>
                        <a:pt x="11693" y="1278"/>
                        <a:pt x="11736" y="1599"/>
                      </a:cubicBezTo>
                      <a:cubicBezTo>
                        <a:pt x="11790" y="2031"/>
                        <a:pt x="11785" y="2460"/>
                        <a:pt x="11679" y="2886"/>
                      </a:cubicBezTo>
                      <a:cubicBezTo>
                        <a:pt x="11665" y="2951"/>
                        <a:pt x="11659" y="3021"/>
                        <a:pt x="11657" y="3088"/>
                      </a:cubicBezTo>
                      <a:cubicBezTo>
                        <a:pt x="11655" y="3176"/>
                        <a:pt x="11700" y="3229"/>
                        <a:pt x="11764" y="3229"/>
                      </a:cubicBezTo>
                      <a:cubicBezTo>
                        <a:pt x="11790" y="3229"/>
                        <a:pt x="11819" y="3220"/>
                        <a:pt x="11849" y="3201"/>
                      </a:cubicBezTo>
                      <a:cubicBezTo>
                        <a:pt x="11914" y="3156"/>
                        <a:pt x="11970" y="3099"/>
                        <a:pt x="12031" y="3047"/>
                      </a:cubicBezTo>
                      <a:cubicBezTo>
                        <a:pt x="12250" y="2859"/>
                        <a:pt x="12493" y="2720"/>
                        <a:pt x="12792" y="2714"/>
                      </a:cubicBezTo>
                      <a:cubicBezTo>
                        <a:pt x="12794" y="2714"/>
                        <a:pt x="12796" y="2714"/>
                        <a:pt x="12797" y="2714"/>
                      </a:cubicBezTo>
                      <a:cubicBezTo>
                        <a:pt x="13051" y="2714"/>
                        <a:pt x="13245" y="2857"/>
                        <a:pt x="13301" y="3103"/>
                      </a:cubicBezTo>
                      <a:cubicBezTo>
                        <a:pt x="13391" y="3493"/>
                        <a:pt x="13351" y="3882"/>
                        <a:pt x="13209" y="4257"/>
                      </a:cubicBezTo>
                      <a:cubicBezTo>
                        <a:pt x="13015" y="4770"/>
                        <a:pt x="12712" y="5222"/>
                        <a:pt x="12383" y="5658"/>
                      </a:cubicBezTo>
                      <a:cubicBezTo>
                        <a:pt x="11992" y="6174"/>
                        <a:pt x="11540" y="6638"/>
                        <a:pt x="11073" y="7088"/>
                      </a:cubicBezTo>
                      <a:cubicBezTo>
                        <a:pt x="10998" y="7158"/>
                        <a:pt x="10938" y="7252"/>
                        <a:pt x="10881" y="7340"/>
                      </a:cubicBezTo>
                      <a:cubicBezTo>
                        <a:pt x="10844" y="7405"/>
                        <a:pt x="10848" y="7473"/>
                        <a:pt x="10918" y="7522"/>
                      </a:cubicBezTo>
                      <a:cubicBezTo>
                        <a:pt x="10947" y="7542"/>
                        <a:pt x="10975" y="7551"/>
                        <a:pt x="11001" y="7551"/>
                      </a:cubicBezTo>
                      <a:cubicBezTo>
                        <a:pt x="11043" y="7551"/>
                        <a:pt x="11081" y="7528"/>
                        <a:pt x="11116" y="7493"/>
                      </a:cubicBezTo>
                      <a:cubicBezTo>
                        <a:pt x="11225" y="7391"/>
                        <a:pt x="11325" y="7280"/>
                        <a:pt x="11434" y="7184"/>
                      </a:cubicBezTo>
                      <a:cubicBezTo>
                        <a:pt x="11575" y="7059"/>
                        <a:pt x="11747" y="7008"/>
                        <a:pt x="11935" y="7004"/>
                      </a:cubicBezTo>
                      <a:cubicBezTo>
                        <a:pt x="11940" y="7004"/>
                        <a:pt x="11944" y="7004"/>
                        <a:pt x="11949" y="7004"/>
                      </a:cubicBezTo>
                      <a:cubicBezTo>
                        <a:pt x="12408" y="7004"/>
                        <a:pt x="12719" y="7291"/>
                        <a:pt x="12761" y="7751"/>
                      </a:cubicBezTo>
                      <a:cubicBezTo>
                        <a:pt x="12792" y="8093"/>
                        <a:pt x="12716" y="8412"/>
                        <a:pt x="12532" y="8692"/>
                      </a:cubicBezTo>
                      <a:cubicBezTo>
                        <a:pt x="12270" y="9093"/>
                        <a:pt x="12000" y="9484"/>
                        <a:pt x="11722" y="9869"/>
                      </a:cubicBezTo>
                      <a:cubicBezTo>
                        <a:pt x="11393" y="10319"/>
                        <a:pt x="11051" y="10756"/>
                        <a:pt x="10726" y="11209"/>
                      </a:cubicBezTo>
                      <a:cubicBezTo>
                        <a:pt x="10292" y="11810"/>
                        <a:pt x="9956" y="12463"/>
                        <a:pt x="9744" y="13179"/>
                      </a:cubicBezTo>
                      <a:cubicBezTo>
                        <a:pt x="9733" y="13214"/>
                        <a:pt x="9727" y="13261"/>
                        <a:pt x="9701" y="13285"/>
                      </a:cubicBezTo>
                      <a:cubicBezTo>
                        <a:pt x="9670" y="13316"/>
                        <a:pt x="9621" y="13347"/>
                        <a:pt x="9578" y="13351"/>
                      </a:cubicBezTo>
                      <a:cubicBezTo>
                        <a:pt x="9577" y="13351"/>
                        <a:pt x="9577" y="13351"/>
                        <a:pt x="9576" y="13351"/>
                      </a:cubicBezTo>
                      <a:cubicBezTo>
                        <a:pt x="9547" y="13351"/>
                        <a:pt x="9506" y="13303"/>
                        <a:pt x="9494" y="13269"/>
                      </a:cubicBezTo>
                      <a:cubicBezTo>
                        <a:pt x="9465" y="13197"/>
                        <a:pt x="9445" y="13115"/>
                        <a:pt x="9439" y="13038"/>
                      </a:cubicBezTo>
                      <a:cubicBezTo>
                        <a:pt x="9412" y="12579"/>
                        <a:pt x="9371" y="12123"/>
                        <a:pt x="9367" y="11663"/>
                      </a:cubicBezTo>
                      <a:cubicBezTo>
                        <a:pt x="9361" y="10583"/>
                        <a:pt x="9484" y="9511"/>
                        <a:pt x="9684" y="8451"/>
                      </a:cubicBezTo>
                      <a:cubicBezTo>
                        <a:pt x="9844" y="7622"/>
                        <a:pt x="10038" y="6798"/>
                        <a:pt x="10282" y="5989"/>
                      </a:cubicBezTo>
                      <a:cubicBezTo>
                        <a:pt x="10325" y="5838"/>
                        <a:pt x="10343" y="5681"/>
                        <a:pt x="10366" y="5521"/>
                      </a:cubicBezTo>
                      <a:cubicBezTo>
                        <a:pt x="10376" y="5453"/>
                        <a:pt x="10372" y="5384"/>
                        <a:pt x="10361" y="5316"/>
                      </a:cubicBezTo>
                      <a:cubicBezTo>
                        <a:pt x="10343" y="5183"/>
                        <a:pt x="10310" y="5054"/>
                        <a:pt x="10159" y="5014"/>
                      </a:cubicBezTo>
                      <a:cubicBezTo>
                        <a:pt x="10129" y="5005"/>
                        <a:pt x="10101" y="5001"/>
                        <a:pt x="10073" y="5001"/>
                      </a:cubicBezTo>
                      <a:cubicBezTo>
                        <a:pt x="9965" y="5001"/>
                        <a:pt x="9873" y="5061"/>
                        <a:pt x="9801" y="5151"/>
                      </a:cubicBezTo>
                      <a:cubicBezTo>
                        <a:pt x="9744" y="5220"/>
                        <a:pt x="9701" y="5302"/>
                        <a:pt x="9662" y="5384"/>
                      </a:cubicBezTo>
                      <a:cubicBezTo>
                        <a:pt x="9394" y="5938"/>
                        <a:pt x="9210" y="6521"/>
                        <a:pt x="9064" y="7117"/>
                      </a:cubicBezTo>
                      <a:cubicBezTo>
                        <a:pt x="8841" y="8042"/>
                        <a:pt x="8647" y="8966"/>
                        <a:pt x="8563" y="9914"/>
                      </a:cubicBezTo>
                      <a:cubicBezTo>
                        <a:pt x="8481" y="10806"/>
                        <a:pt x="8457" y="11700"/>
                        <a:pt x="8504" y="12598"/>
                      </a:cubicBezTo>
                      <a:cubicBezTo>
                        <a:pt x="8506" y="12649"/>
                        <a:pt x="8512" y="12702"/>
                        <a:pt x="8502" y="12751"/>
                      </a:cubicBezTo>
                      <a:cubicBezTo>
                        <a:pt x="8494" y="12784"/>
                        <a:pt x="8463" y="12813"/>
                        <a:pt x="8442" y="12843"/>
                      </a:cubicBezTo>
                      <a:cubicBezTo>
                        <a:pt x="8412" y="12823"/>
                        <a:pt x="8365" y="12809"/>
                        <a:pt x="8352" y="12780"/>
                      </a:cubicBezTo>
                      <a:cubicBezTo>
                        <a:pt x="8289" y="12635"/>
                        <a:pt x="8219" y="12489"/>
                        <a:pt x="8181" y="12336"/>
                      </a:cubicBezTo>
                      <a:cubicBezTo>
                        <a:pt x="8054" y="11810"/>
                        <a:pt x="7915" y="11288"/>
                        <a:pt x="7820" y="10763"/>
                      </a:cubicBezTo>
                      <a:cubicBezTo>
                        <a:pt x="7696" y="10071"/>
                        <a:pt x="7589" y="9375"/>
                        <a:pt x="7651" y="8668"/>
                      </a:cubicBezTo>
                      <a:cubicBezTo>
                        <a:pt x="7655" y="8142"/>
                        <a:pt x="7673" y="7612"/>
                        <a:pt x="7667" y="7094"/>
                      </a:cubicBezTo>
                      <a:cubicBezTo>
                        <a:pt x="7663" y="6881"/>
                        <a:pt x="7597" y="6671"/>
                        <a:pt x="7554" y="6460"/>
                      </a:cubicBezTo>
                      <a:cubicBezTo>
                        <a:pt x="7542" y="6395"/>
                        <a:pt x="7509" y="6331"/>
                        <a:pt x="7571" y="6272"/>
                      </a:cubicBezTo>
                      <a:cubicBezTo>
                        <a:pt x="7603" y="6239"/>
                        <a:pt x="7637" y="6227"/>
                        <a:pt x="7671" y="6227"/>
                      </a:cubicBezTo>
                      <a:cubicBezTo>
                        <a:pt x="7705" y="6227"/>
                        <a:pt x="7740" y="6240"/>
                        <a:pt x="7775" y="6257"/>
                      </a:cubicBezTo>
                      <a:cubicBezTo>
                        <a:pt x="7859" y="6302"/>
                        <a:pt x="7945" y="6345"/>
                        <a:pt x="8027" y="6395"/>
                      </a:cubicBezTo>
                      <a:cubicBezTo>
                        <a:pt x="8069" y="6418"/>
                        <a:pt x="8110" y="6436"/>
                        <a:pt x="8151" y="6436"/>
                      </a:cubicBezTo>
                      <a:cubicBezTo>
                        <a:pt x="8183" y="6436"/>
                        <a:pt x="8215" y="6425"/>
                        <a:pt x="8246" y="6395"/>
                      </a:cubicBezTo>
                      <a:cubicBezTo>
                        <a:pt x="8313" y="6323"/>
                        <a:pt x="8279" y="6243"/>
                        <a:pt x="8230" y="6180"/>
                      </a:cubicBezTo>
                      <a:cubicBezTo>
                        <a:pt x="8056" y="5942"/>
                        <a:pt x="7878" y="5709"/>
                        <a:pt x="7698" y="5474"/>
                      </a:cubicBezTo>
                      <a:cubicBezTo>
                        <a:pt x="7309" y="4962"/>
                        <a:pt x="7102" y="4381"/>
                        <a:pt x="7031" y="3749"/>
                      </a:cubicBezTo>
                      <a:cubicBezTo>
                        <a:pt x="7010" y="3555"/>
                        <a:pt x="7031" y="3365"/>
                        <a:pt x="7102" y="3180"/>
                      </a:cubicBezTo>
                      <a:cubicBezTo>
                        <a:pt x="7246" y="2814"/>
                        <a:pt x="7558" y="2662"/>
                        <a:pt x="7856" y="2662"/>
                      </a:cubicBezTo>
                      <a:cubicBezTo>
                        <a:pt x="8013" y="2662"/>
                        <a:pt x="8167" y="2704"/>
                        <a:pt x="8289" y="2779"/>
                      </a:cubicBezTo>
                      <a:cubicBezTo>
                        <a:pt x="8524" y="2923"/>
                        <a:pt x="8667" y="3133"/>
                        <a:pt x="8747" y="3391"/>
                      </a:cubicBezTo>
                      <a:cubicBezTo>
                        <a:pt x="8768" y="3461"/>
                        <a:pt x="8784" y="3534"/>
                        <a:pt x="8819" y="3598"/>
                      </a:cubicBezTo>
                      <a:cubicBezTo>
                        <a:pt x="8838" y="3635"/>
                        <a:pt x="8887" y="3688"/>
                        <a:pt x="8918" y="3688"/>
                      </a:cubicBezTo>
                      <a:cubicBezTo>
                        <a:pt x="8920" y="3688"/>
                        <a:pt x="8922" y="3688"/>
                        <a:pt x="8923" y="3688"/>
                      </a:cubicBezTo>
                      <a:cubicBezTo>
                        <a:pt x="8966" y="3682"/>
                        <a:pt x="9028" y="3633"/>
                        <a:pt x="9038" y="3590"/>
                      </a:cubicBezTo>
                      <a:cubicBezTo>
                        <a:pt x="9066" y="3459"/>
                        <a:pt x="9087" y="3324"/>
                        <a:pt x="9089" y="3187"/>
                      </a:cubicBezTo>
                      <a:cubicBezTo>
                        <a:pt x="9099" y="2720"/>
                        <a:pt x="9183" y="2264"/>
                        <a:pt x="9343" y="1822"/>
                      </a:cubicBezTo>
                      <a:cubicBezTo>
                        <a:pt x="9476" y="1456"/>
                        <a:pt x="9654" y="1116"/>
                        <a:pt x="9897" y="811"/>
                      </a:cubicBezTo>
                      <a:cubicBezTo>
                        <a:pt x="10028" y="646"/>
                        <a:pt x="10175" y="496"/>
                        <a:pt x="10366" y="398"/>
                      </a:cubicBezTo>
                      <a:cubicBezTo>
                        <a:pt x="10504" y="324"/>
                        <a:pt x="10644" y="288"/>
                        <a:pt x="10778" y="288"/>
                      </a:cubicBezTo>
                      <a:close/>
                      <a:moveTo>
                        <a:pt x="9995" y="5401"/>
                      </a:moveTo>
                      <a:cubicBezTo>
                        <a:pt x="10004" y="5401"/>
                        <a:pt x="10014" y="5403"/>
                        <a:pt x="10026" y="5406"/>
                      </a:cubicBezTo>
                      <a:cubicBezTo>
                        <a:pt x="10120" y="5433"/>
                        <a:pt x="10079" y="5535"/>
                        <a:pt x="10065" y="5599"/>
                      </a:cubicBezTo>
                      <a:cubicBezTo>
                        <a:pt x="9995" y="5881"/>
                        <a:pt x="9917" y="6159"/>
                        <a:pt x="9842" y="6435"/>
                      </a:cubicBezTo>
                      <a:cubicBezTo>
                        <a:pt x="9453" y="7839"/>
                        <a:pt x="9191" y="9267"/>
                        <a:pt x="9097" y="10720"/>
                      </a:cubicBezTo>
                      <a:cubicBezTo>
                        <a:pt x="9028" y="11775"/>
                        <a:pt x="9103" y="12827"/>
                        <a:pt x="9226" y="13874"/>
                      </a:cubicBezTo>
                      <a:cubicBezTo>
                        <a:pt x="9314" y="14629"/>
                        <a:pt x="9416" y="15384"/>
                        <a:pt x="9584" y="16125"/>
                      </a:cubicBezTo>
                      <a:cubicBezTo>
                        <a:pt x="9600" y="16207"/>
                        <a:pt x="9627" y="16289"/>
                        <a:pt x="9639" y="16373"/>
                      </a:cubicBezTo>
                      <a:cubicBezTo>
                        <a:pt x="9647" y="16422"/>
                        <a:pt x="9627" y="16473"/>
                        <a:pt x="9619" y="16522"/>
                      </a:cubicBezTo>
                      <a:cubicBezTo>
                        <a:pt x="9590" y="16520"/>
                        <a:pt x="9566" y="16501"/>
                        <a:pt x="9555" y="16471"/>
                      </a:cubicBezTo>
                      <a:cubicBezTo>
                        <a:pt x="9547" y="16450"/>
                        <a:pt x="9539" y="16430"/>
                        <a:pt x="9533" y="16407"/>
                      </a:cubicBezTo>
                      <a:cubicBezTo>
                        <a:pt x="9343" y="15787"/>
                        <a:pt x="9146" y="15174"/>
                        <a:pt x="8970" y="14552"/>
                      </a:cubicBezTo>
                      <a:cubicBezTo>
                        <a:pt x="8913" y="14357"/>
                        <a:pt x="8899" y="14151"/>
                        <a:pt x="8884" y="13948"/>
                      </a:cubicBezTo>
                      <a:cubicBezTo>
                        <a:pt x="8850" y="13310"/>
                        <a:pt x="8819" y="12667"/>
                        <a:pt x="8800" y="12029"/>
                      </a:cubicBezTo>
                      <a:cubicBezTo>
                        <a:pt x="8778" y="11252"/>
                        <a:pt x="8780" y="10474"/>
                        <a:pt x="8884" y="9701"/>
                      </a:cubicBezTo>
                      <a:cubicBezTo>
                        <a:pt x="9077" y="8285"/>
                        <a:pt x="9345" y="6884"/>
                        <a:pt x="9901" y="5554"/>
                      </a:cubicBezTo>
                      <a:cubicBezTo>
                        <a:pt x="9923" y="5501"/>
                        <a:pt x="9922" y="5401"/>
                        <a:pt x="9995" y="5401"/>
                      </a:cubicBezTo>
                      <a:close/>
                      <a:moveTo>
                        <a:pt x="4684" y="6489"/>
                      </a:moveTo>
                      <a:cubicBezTo>
                        <a:pt x="4741" y="6489"/>
                        <a:pt x="4784" y="6548"/>
                        <a:pt x="4821" y="6591"/>
                      </a:cubicBezTo>
                      <a:cubicBezTo>
                        <a:pt x="5028" y="6828"/>
                        <a:pt x="5243" y="7064"/>
                        <a:pt x="5427" y="7323"/>
                      </a:cubicBezTo>
                      <a:cubicBezTo>
                        <a:pt x="6008" y="8138"/>
                        <a:pt x="6468" y="9024"/>
                        <a:pt x="6873" y="9936"/>
                      </a:cubicBezTo>
                      <a:cubicBezTo>
                        <a:pt x="7806" y="12039"/>
                        <a:pt x="8571" y="14202"/>
                        <a:pt x="9210" y="16409"/>
                      </a:cubicBezTo>
                      <a:cubicBezTo>
                        <a:pt x="9222" y="16452"/>
                        <a:pt x="9232" y="16495"/>
                        <a:pt x="9242" y="16534"/>
                      </a:cubicBezTo>
                      <a:cubicBezTo>
                        <a:pt x="9246" y="16659"/>
                        <a:pt x="9187" y="16755"/>
                        <a:pt x="9097" y="16765"/>
                      </a:cubicBezTo>
                      <a:cubicBezTo>
                        <a:pt x="9090" y="16766"/>
                        <a:pt x="9083" y="16767"/>
                        <a:pt x="9076" y="16767"/>
                      </a:cubicBezTo>
                      <a:cubicBezTo>
                        <a:pt x="8990" y="16767"/>
                        <a:pt x="8913" y="16697"/>
                        <a:pt x="8884" y="16585"/>
                      </a:cubicBezTo>
                      <a:cubicBezTo>
                        <a:pt x="8653" y="15654"/>
                        <a:pt x="8332" y="14752"/>
                        <a:pt x="8000" y="13854"/>
                      </a:cubicBezTo>
                      <a:cubicBezTo>
                        <a:pt x="7608" y="12790"/>
                        <a:pt x="7231" y="11722"/>
                        <a:pt x="6736" y="10699"/>
                      </a:cubicBezTo>
                      <a:cubicBezTo>
                        <a:pt x="6439" y="10085"/>
                        <a:pt x="6163" y="9463"/>
                        <a:pt x="5850" y="8860"/>
                      </a:cubicBezTo>
                      <a:cubicBezTo>
                        <a:pt x="5562" y="8308"/>
                        <a:pt x="5238" y="7776"/>
                        <a:pt x="4932" y="7233"/>
                      </a:cubicBezTo>
                      <a:cubicBezTo>
                        <a:pt x="4833" y="7062"/>
                        <a:pt x="4731" y="6894"/>
                        <a:pt x="4639" y="6716"/>
                      </a:cubicBezTo>
                      <a:cubicBezTo>
                        <a:pt x="4612" y="6658"/>
                        <a:pt x="4526" y="6591"/>
                        <a:pt x="4608" y="6521"/>
                      </a:cubicBezTo>
                      <a:cubicBezTo>
                        <a:pt x="4636" y="6498"/>
                        <a:pt x="4661" y="6489"/>
                        <a:pt x="4684" y="6489"/>
                      </a:cubicBezTo>
                      <a:close/>
                      <a:moveTo>
                        <a:pt x="10644" y="13952"/>
                      </a:moveTo>
                      <a:cubicBezTo>
                        <a:pt x="11158" y="13952"/>
                        <a:pt x="11661" y="14040"/>
                        <a:pt x="12143" y="14233"/>
                      </a:cubicBezTo>
                      <a:cubicBezTo>
                        <a:pt x="12817" y="14501"/>
                        <a:pt x="13441" y="14854"/>
                        <a:pt x="13968" y="15360"/>
                      </a:cubicBezTo>
                      <a:cubicBezTo>
                        <a:pt x="14279" y="15654"/>
                        <a:pt x="14529" y="15998"/>
                        <a:pt x="14744" y="16368"/>
                      </a:cubicBezTo>
                      <a:cubicBezTo>
                        <a:pt x="15006" y="16819"/>
                        <a:pt x="14685" y="17238"/>
                        <a:pt x="14304" y="17273"/>
                      </a:cubicBezTo>
                      <a:cubicBezTo>
                        <a:pt x="13923" y="17310"/>
                        <a:pt x="13578" y="17430"/>
                        <a:pt x="13248" y="17619"/>
                      </a:cubicBezTo>
                      <a:cubicBezTo>
                        <a:pt x="13130" y="17686"/>
                        <a:pt x="12997" y="17721"/>
                        <a:pt x="12870" y="17768"/>
                      </a:cubicBezTo>
                      <a:cubicBezTo>
                        <a:pt x="12776" y="17801"/>
                        <a:pt x="12688" y="17835"/>
                        <a:pt x="12665" y="17946"/>
                      </a:cubicBezTo>
                      <a:cubicBezTo>
                        <a:pt x="12714" y="18048"/>
                        <a:pt x="12800" y="18081"/>
                        <a:pt x="12915" y="18095"/>
                      </a:cubicBezTo>
                      <a:cubicBezTo>
                        <a:pt x="12997" y="18085"/>
                        <a:pt x="13083" y="18067"/>
                        <a:pt x="13160" y="18036"/>
                      </a:cubicBezTo>
                      <a:cubicBezTo>
                        <a:pt x="13267" y="17997"/>
                        <a:pt x="13371" y="17952"/>
                        <a:pt x="13467" y="17893"/>
                      </a:cubicBezTo>
                      <a:cubicBezTo>
                        <a:pt x="13729" y="17731"/>
                        <a:pt x="14009" y="17641"/>
                        <a:pt x="14316" y="17621"/>
                      </a:cubicBezTo>
                      <a:cubicBezTo>
                        <a:pt x="14496" y="17608"/>
                        <a:pt x="14662" y="17543"/>
                        <a:pt x="14801" y="17430"/>
                      </a:cubicBezTo>
                      <a:cubicBezTo>
                        <a:pt x="14876" y="17367"/>
                        <a:pt x="14956" y="17333"/>
                        <a:pt x="15030" y="17333"/>
                      </a:cubicBezTo>
                      <a:cubicBezTo>
                        <a:pt x="15137" y="17333"/>
                        <a:pt x="15232" y="17405"/>
                        <a:pt x="15286" y="17569"/>
                      </a:cubicBezTo>
                      <a:cubicBezTo>
                        <a:pt x="15409" y="17934"/>
                        <a:pt x="15534" y="18300"/>
                        <a:pt x="15626" y="18672"/>
                      </a:cubicBezTo>
                      <a:cubicBezTo>
                        <a:pt x="15748" y="19165"/>
                        <a:pt x="15830" y="19673"/>
                        <a:pt x="15941" y="20168"/>
                      </a:cubicBezTo>
                      <a:cubicBezTo>
                        <a:pt x="15984" y="20362"/>
                        <a:pt x="15928" y="20530"/>
                        <a:pt x="15838" y="20687"/>
                      </a:cubicBezTo>
                      <a:cubicBezTo>
                        <a:pt x="15707" y="20919"/>
                        <a:pt x="15509" y="21074"/>
                        <a:pt x="15237" y="21113"/>
                      </a:cubicBezTo>
                      <a:cubicBezTo>
                        <a:pt x="15016" y="21146"/>
                        <a:pt x="14787" y="21170"/>
                        <a:pt x="14566" y="21209"/>
                      </a:cubicBezTo>
                      <a:cubicBezTo>
                        <a:pt x="14384" y="21238"/>
                        <a:pt x="14212" y="21311"/>
                        <a:pt x="14077" y="21434"/>
                      </a:cubicBezTo>
                      <a:cubicBezTo>
                        <a:pt x="13803" y="21686"/>
                        <a:pt x="13471" y="21782"/>
                        <a:pt x="13115" y="21821"/>
                      </a:cubicBezTo>
                      <a:cubicBezTo>
                        <a:pt x="13074" y="21825"/>
                        <a:pt x="13035" y="21829"/>
                        <a:pt x="12997" y="21841"/>
                      </a:cubicBezTo>
                      <a:cubicBezTo>
                        <a:pt x="12923" y="21870"/>
                        <a:pt x="12857" y="21911"/>
                        <a:pt x="12870" y="21999"/>
                      </a:cubicBezTo>
                      <a:cubicBezTo>
                        <a:pt x="12880" y="22079"/>
                        <a:pt x="12945" y="22111"/>
                        <a:pt x="13017" y="22115"/>
                      </a:cubicBezTo>
                      <a:cubicBezTo>
                        <a:pt x="13053" y="22115"/>
                        <a:pt x="13090" y="22116"/>
                        <a:pt x="13126" y="22116"/>
                      </a:cubicBezTo>
                      <a:cubicBezTo>
                        <a:pt x="13216" y="22116"/>
                        <a:pt x="13305" y="22114"/>
                        <a:pt x="13391" y="22099"/>
                      </a:cubicBezTo>
                      <a:cubicBezTo>
                        <a:pt x="13690" y="22048"/>
                        <a:pt x="13973" y="21944"/>
                        <a:pt x="14200" y="21731"/>
                      </a:cubicBezTo>
                      <a:cubicBezTo>
                        <a:pt x="14404" y="21543"/>
                        <a:pt x="14660" y="21496"/>
                        <a:pt x="14920" y="21467"/>
                      </a:cubicBezTo>
                      <a:cubicBezTo>
                        <a:pt x="15043" y="21455"/>
                        <a:pt x="15171" y="21457"/>
                        <a:pt x="15292" y="21426"/>
                      </a:cubicBezTo>
                      <a:cubicBezTo>
                        <a:pt x="15427" y="21391"/>
                        <a:pt x="15560" y="21342"/>
                        <a:pt x="15685" y="21281"/>
                      </a:cubicBezTo>
                      <a:cubicBezTo>
                        <a:pt x="15744" y="21251"/>
                        <a:pt x="15799" y="21237"/>
                        <a:pt x="15848" y="21237"/>
                      </a:cubicBezTo>
                      <a:cubicBezTo>
                        <a:pt x="15968" y="21237"/>
                        <a:pt x="16049" y="21325"/>
                        <a:pt x="16059" y="21491"/>
                      </a:cubicBezTo>
                      <a:cubicBezTo>
                        <a:pt x="16084" y="21985"/>
                        <a:pt x="16115" y="22476"/>
                        <a:pt x="16123" y="22969"/>
                      </a:cubicBezTo>
                      <a:cubicBezTo>
                        <a:pt x="16143" y="24440"/>
                        <a:pt x="16151" y="25907"/>
                        <a:pt x="16164" y="27378"/>
                      </a:cubicBezTo>
                      <a:cubicBezTo>
                        <a:pt x="16164" y="27590"/>
                        <a:pt x="16117" y="27793"/>
                        <a:pt x="16033" y="27987"/>
                      </a:cubicBezTo>
                      <a:cubicBezTo>
                        <a:pt x="15967" y="28141"/>
                        <a:pt x="15861" y="28235"/>
                        <a:pt x="15683" y="28270"/>
                      </a:cubicBezTo>
                      <a:cubicBezTo>
                        <a:pt x="15519" y="28300"/>
                        <a:pt x="15360" y="28378"/>
                        <a:pt x="15210" y="28454"/>
                      </a:cubicBezTo>
                      <a:cubicBezTo>
                        <a:pt x="15051" y="28536"/>
                        <a:pt x="14892" y="28584"/>
                        <a:pt x="14719" y="28584"/>
                      </a:cubicBezTo>
                      <a:cubicBezTo>
                        <a:pt x="14681" y="28584"/>
                        <a:pt x="14642" y="28581"/>
                        <a:pt x="14603" y="28577"/>
                      </a:cubicBezTo>
                      <a:cubicBezTo>
                        <a:pt x="14575" y="28574"/>
                        <a:pt x="14546" y="28572"/>
                        <a:pt x="14518" y="28572"/>
                      </a:cubicBezTo>
                      <a:cubicBezTo>
                        <a:pt x="14424" y="28572"/>
                        <a:pt x="14326" y="28585"/>
                        <a:pt x="14232" y="28593"/>
                      </a:cubicBezTo>
                      <a:cubicBezTo>
                        <a:pt x="14189" y="28595"/>
                        <a:pt x="14146" y="28615"/>
                        <a:pt x="14106" y="28636"/>
                      </a:cubicBezTo>
                      <a:cubicBezTo>
                        <a:pt x="14028" y="28675"/>
                        <a:pt x="13968" y="28736"/>
                        <a:pt x="13993" y="28826"/>
                      </a:cubicBezTo>
                      <a:cubicBezTo>
                        <a:pt x="14014" y="28907"/>
                        <a:pt x="14078" y="28921"/>
                        <a:pt x="14150" y="28921"/>
                      </a:cubicBezTo>
                      <a:cubicBezTo>
                        <a:pt x="14162" y="28921"/>
                        <a:pt x="14175" y="28921"/>
                        <a:pt x="14187" y="28920"/>
                      </a:cubicBezTo>
                      <a:cubicBezTo>
                        <a:pt x="14303" y="28916"/>
                        <a:pt x="14418" y="28909"/>
                        <a:pt x="14534" y="28909"/>
                      </a:cubicBezTo>
                      <a:cubicBezTo>
                        <a:pt x="14576" y="28909"/>
                        <a:pt x="14618" y="28910"/>
                        <a:pt x="14660" y="28912"/>
                      </a:cubicBezTo>
                      <a:cubicBezTo>
                        <a:pt x="14682" y="28913"/>
                        <a:pt x="14704" y="28914"/>
                        <a:pt x="14726" y="28914"/>
                      </a:cubicBezTo>
                      <a:cubicBezTo>
                        <a:pt x="14924" y="28914"/>
                        <a:pt x="15109" y="28871"/>
                        <a:pt x="15284" y="28777"/>
                      </a:cubicBezTo>
                      <a:cubicBezTo>
                        <a:pt x="15378" y="28724"/>
                        <a:pt x="15472" y="28667"/>
                        <a:pt x="15572" y="28628"/>
                      </a:cubicBezTo>
                      <a:cubicBezTo>
                        <a:pt x="15618" y="28610"/>
                        <a:pt x="15662" y="28601"/>
                        <a:pt x="15704" y="28601"/>
                      </a:cubicBezTo>
                      <a:cubicBezTo>
                        <a:pt x="15838" y="28601"/>
                        <a:pt x="15942" y="28690"/>
                        <a:pt x="15961" y="28847"/>
                      </a:cubicBezTo>
                      <a:cubicBezTo>
                        <a:pt x="15990" y="29082"/>
                        <a:pt x="16012" y="29323"/>
                        <a:pt x="15988" y="29557"/>
                      </a:cubicBezTo>
                      <a:cubicBezTo>
                        <a:pt x="15892" y="30414"/>
                        <a:pt x="15785" y="31267"/>
                        <a:pt x="15667" y="32122"/>
                      </a:cubicBezTo>
                      <a:cubicBezTo>
                        <a:pt x="15562" y="32869"/>
                        <a:pt x="15446" y="33614"/>
                        <a:pt x="15313" y="34354"/>
                      </a:cubicBezTo>
                      <a:cubicBezTo>
                        <a:pt x="15274" y="34575"/>
                        <a:pt x="15173" y="34784"/>
                        <a:pt x="15077" y="34986"/>
                      </a:cubicBezTo>
                      <a:cubicBezTo>
                        <a:pt x="14971" y="35195"/>
                        <a:pt x="14787" y="35318"/>
                        <a:pt x="14549" y="35342"/>
                      </a:cubicBezTo>
                      <a:cubicBezTo>
                        <a:pt x="14181" y="35377"/>
                        <a:pt x="13821" y="35451"/>
                        <a:pt x="13467" y="35559"/>
                      </a:cubicBezTo>
                      <a:cubicBezTo>
                        <a:pt x="13368" y="35591"/>
                        <a:pt x="13268" y="35601"/>
                        <a:pt x="13167" y="35601"/>
                      </a:cubicBezTo>
                      <a:cubicBezTo>
                        <a:pt x="13014" y="35601"/>
                        <a:pt x="12859" y="35577"/>
                        <a:pt x="12706" y="35567"/>
                      </a:cubicBezTo>
                      <a:cubicBezTo>
                        <a:pt x="12666" y="35565"/>
                        <a:pt x="12625" y="35564"/>
                        <a:pt x="12585" y="35564"/>
                      </a:cubicBezTo>
                      <a:cubicBezTo>
                        <a:pt x="12462" y="35564"/>
                        <a:pt x="12338" y="35574"/>
                        <a:pt x="12215" y="35580"/>
                      </a:cubicBezTo>
                      <a:cubicBezTo>
                        <a:pt x="12176" y="35582"/>
                        <a:pt x="12137" y="35598"/>
                        <a:pt x="12103" y="35612"/>
                      </a:cubicBezTo>
                      <a:cubicBezTo>
                        <a:pt x="12023" y="35645"/>
                        <a:pt x="11970" y="35705"/>
                        <a:pt x="11990" y="35797"/>
                      </a:cubicBezTo>
                      <a:cubicBezTo>
                        <a:pt x="12007" y="35874"/>
                        <a:pt x="12064" y="35914"/>
                        <a:pt x="12131" y="35914"/>
                      </a:cubicBezTo>
                      <a:cubicBezTo>
                        <a:pt x="12145" y="35914"/>
                        <a:pt x="12160" y="35913"/>
                        <a:pt x="12174" y="35909"/>
                      </a:cubicBezTo>
                      <a:cubicBezTo>
                        <a:pt x="12270" y="35887"/>
                        <a:pt x="12365" y="35878"/>
                        <a:pt x="12461" y="35878"/>
                      </a:cubicBezTo>
                      <a:cubicBezTo>
                        <a:pt x="12642" y="35878"/>
                        <a:pt x="12822" y="35908"/>
                        <a:pt x="13003" y="35925"/>
                      </a:cubicBezTo>
                      <a:cubicBezTo>
                        <a:pt x="13043" y="35929"/>
                        <a:pt x="13082" y="35931"/>
                        <a:pt x="13122" y="35931"/>
                      </a:cubicBezTo>
                      <a:cubicBezTo>
                        <a:pt x="13344" y="35931"/>
                        <a:pt x="13556" y="35876"/>
                        <a:pt x="13772" y="35819"/>
                      </a:cubicBezTo>
                      <a:cubicBezTo>
                        <a:pt x="13999" y="35762"/>
                        <a:pt x="14234" y="35717"/>
                        <a:pt x="14470" y="35692"/>
                      </a:cubicBezTo>
                      <a:cubicBezTo>
                        <a:pt x="14491" y="35690"/>
                        <a:pt x="14511" y="35689"/>
                        <a:pt x="14530" y="35689"/>
                      </a:cubicBezTo>
                      <a:cubicBezTo>
                        <a:pt x="14766" y="35689"/>
                        <a:pt x="14894" y="35846"/>
                        <a:pt x="14879" y="36101"/>
                      </a:cubicBezTo>
                      <a:cubicBezTo>
                        <a:pt x="14862" y="36429"/>
                        <a:pt x="14766" y="36738"/>
                        <a:pt x="14648" y="37036"/>
                      </a:cubicBezTo>
                      <a:cubicBezTo>
                        <a:pt x="14355" y="37767"/>
                        <a:pt x="14009" y="38469"/>
                        <a:pt x="13543" y="39103"/>
                      </a:cubicBezTo>
                      <a:cubicBezTo>
                        <a:pt x="13363" y="39344"/>
                        <a:pt x="13156" y="39567"/>
                        <a:pt x="12941" y="39774"/>
                      </a:cubicBezTo>
                      <a:cubicBezTo>
                        <a:pt x="12714" y="39997"/>
                        <a:pt x="12422" y="40113"/>
                        <a:pt x="12111" y="40175"/>
                      </a:cubicBezTo>
                      <a:cubicBezTo>
                        <a:pt x="12043" y="40189"/>
                        <a:pt x="11978" y="40195"/>
                        <a:pt x="11914" y="40195"/>
                      </a:cubicBezTo>
                      <a:cubicBezTo>
                        <a:pt x="11616" y="40195"/>
                        <a:pt x="11359" y="40054"/>
                        <a:pt x="11123" y="39864"/>
                      </a:cubicBezTo>
                      <a:cubicBezTo>
                        <a:pt x="10672" y="39498"/>
                        <a:pt x="10300" y="39056"/>
                        <a:pt x="9952" y="38589"/>
                      </a:cubicBezTo>
                      <a:cubicBezTo>
                        <a:pt x="9911" y="38536"/>
                        <a:pt x="9883" y="38458"/>
                        <a:pt x="9877" y="38391"/>
                      </a:cubicBezTo>
                      <a:cubicBezTo>
                        <a:pt x="9864" y="38223"/>
                        <a:pt x="9948" y="38115"/>
                        <a:pt x="10112" y="38088"/>
                      </a:cubicBezTo>
                      <a:cubicBezTo>
                        <a:pt x="10312" y="38057"/>
                        <a:pt x="10511" y="38030"/>
                        <a:pt x="10712" y="38030"/>
                      </a:cubicBezTo>
                      <a:cubicBezTo>
                        <a:pt x="10833" y="38030"/>
                        <a:pt x="10955" y="38040"/>
                        <a:pt x="11078" y="38066"/>
                      </a:cubicBezTo>
                      <a:cubicBezTo>
                        <a:pt x="11238" y="38099"/>
                        <a:pt x="11401" y="38123"/>
                        <a:pt x="11564" y="38123"/>
                      </a:cubicBezTo>
                      <a:cubicBezTo>
                        <a:pt x="11672" y="38123"/>
                        <a:pt x="11781" y="38112"/>
                        <a:pt x="11888" y="38086"/>
                      </a:cubicBezTo>
                      <a:cubicBezTo>
                        <a:pt x="12013" y="38055"/>
                        <a:pt x="12135" y="38006"/>
                        <a:pt x="12254" y="37955"/>
                      </a:cubicBezTo>
                      <a:cubicBezTo>
                        <a:pt x="12356" y="37912"/>
                        <a:pt x="12430" y="37834"/>
                        <a:pt x="12469" y="37722"/>
                      </a:cubicBezTo>
                      <a:cubicBezTo>
                        <a:pt x="12419" y="37671"/>
                        <a:pt x="12366" y="37656"/>
                        <a:pt x="12312" y="37656"/>
                      </a:cubicBezTo>
                      <a:cubicBezTo>
                        <a:pt x="12263" y="37656"/>
                        <a:pt x="12212" y="37669"/>
                        <a:pt x="12164" y="37679"/>
                      </a:cubicBezTo>
                      <a:cubicBezTo>
                        <a:pt x="12064" y="37699"/>
                        <a:pt x="11970" y="37738"/>
                        <a:pt x="11869" y="37763"/>
                      </a:cubicBezTo>
                      <a:cubicBezTo>
                        <a:pt x="11768" y="37788"/>
                        <a:pt x="11668" y="37799"/>
                        <a:pt x="11567" y="37799"/>
                      </a:cubicBezTo>
                      <a:cubicBezTo>
                        <a:pt x="11426" y="37799"/>
                        <a:pt x="11284" y="37778"/>
                        <a:pt x="11143" y="37750"/>
                      </a:cubicBezTo>
                      <a:cubicBezTo>
                        <a:pt x="10999" y="37721"/>
                        <a:pt x="10855" y="37709"/>
                        <a:pt x="10712" y="37709"/>
                      </a:cubicBezTo>
                      <a:cubicBezTo>
                        <a:pt x="10552" y="37709"/>
                        <a:pt x="10391" y="37725"/>
                        <a:pt x="10231" y="37750"/>
                      </a:cubicBezTo>
                      <a:cubicBezTo>
                        <a:pt x="10182" y="37758"/>
                        <a:pt x="10133" y="37761"/>
                        <a:pt x="10084" y="37761"/>
                      </a:cubicBezTo>
                      <a:cubicBezTo>
                        <a:pt x="9679" y="37761"/>
                        <a:pt x="9247" y="37523"/>
                        <a:pt x="9048" y="37173"/>
                      </a:cubicBezTo>
                      <a:cubicBezTo>
                        <a:pt x="8510" y="36216"/>
                        <a:pt x="8082" y="35209"/>
                        <a:pt x="7708" y="34178"/>
                      </a:cubicBezTo>
                      <a:cubicBezTo>
                        <a:pt x="7438" y="33429"/>
                        <a:pt x="7176" y="32672"/>
                        <a:pt x="6916" y="31918"/>
                      </a:cubicBezTo>
                      <a:cubicBezTo>
                        <a:pt x="6885" y="31830"/>
                        <a:pt x="6875" y="31727"/>
                        <a:pt x="6883" y="31635"/>
                      </a:cubicBezTo>
                      <a:cubicBezTo>
                        <a:pt x="6896" y="31465"/>
                        <a:pt x="6967" y="31410"/>
                        <a:pt x="7139" y="31375"/>
                      </a:cubicBezTo>
                      <a:cubicBezTo>
                        <a:pt x="7309" y="31339"/>
                        <a:pt x="7483" y="31304"/>
                        <a:pt x="7644" y="31240"/>
                      </a:cubicBezTo>
                      <a:cubicBezTo>
                        <a:pt x="7826" y="31168"/>
                        <a:pt x="8009" y="31137"/>
                        <a:pt x="8196" y="31137"/>
                      </a:cubicBezTo>
                      <a:cubicBezTo>
                        <a:pt x="8273" y="31137"/>
                        <a:pt x="8351" y="31142"/>
                        <a:pt x="8430" y="31152"/>
                      </a:cubicBezTo>
                      <a:cubicBezTo>
                        <a:pt x="8647" y="31181"/>
                        <a:pt x="8870" y="31203"/>
                        <a:pt x="9089" y="31210"/>
                      </a:cubicBezTo>
                      <a:cubicBezTo>
                        <a:pt x="9093" y="31210"/>
                        <a:pt x="9097" y="31210"/>
                        <a:pt x="9100" y="31210"/>
                      </a:cubicBezTo>
                      <a:cubicBezTo>
                        <a:pt x="9388" y="31210"/>
                        <a:pt x="9628" y="31060"/>
                        <a:pt x="9856" y="30913"/>
                      </a:cubicBezTo>
                      <a:cubicBezTo>
                        <a:pt x="9922" y="30872"/>
                        <a:pt x="9969" y="30802"/>
                        <a:pt x="9924" y="30723"/>
                      </a:cubicBezTo>
                      <a:cubicBezTo>
                        <a:pt x="9894" y="30670"/>
                        <a:pt x="9845" y="30646"/>
                        <a:pt x="9793" y="30646"/>
                      </a:cubicBezTo>
                      <a:cubicBezTo>
                        <a:pt x="9772" y="30646"/>
                        <a:pt x="9750" y="30650"/>
                        <a:pt x="9729" y="30657"/>
                      </a:cubicBezTo>
                      <a:cubicBezTo>
                        <a:pt x="9645" y="30684"/>
                        <a:pt x="9559" y="30723"/>
                        <a:pt x="9482" y="30766"/>
                      </a:cubicBezTo>
                      <a:cubicBezTo>
                        <a:pt x="9320" y="30853"/>
                        <a:pt x="9152" y="30897"/>
                        <a:pt x="8977" y="30897"/>
                      </a:cubicBezTo>
                      <a:cubicBezTo>
                        <a:pt x="8926" y="30897"/>
                        <a:pt x="8875" y="30894"/>
                        <a:pt x="8823" y="30886"/>
                      </a:cubicBezTo>
                      <a:cubicBezTo>
                        <a:pt x="8786" y="30882"/>
                        <a:pt x="8745" y="30878"/>
                        <a:pt x="8706" y="30872"/>
                      </a:cubicBezTo>
                      <a:cubicBezTo>
                        <a:pt x="8537" y="30837"/>
                        <a:pt x="8369" y="30818"/>
                        <a:pt x="8203" y="30818"/>
                      </a:cubicBezTo>
                      <a:cubicBezTo>
                        <a:pt x="7928" y="30818"/>
                        <a:pt x="7657" y="30871"/>
                        <a:pt x="7391" y="30995"/>
                      </a:cubicBezTo>
                      <a:cubicBezTo>
                        <a:pt x="7298" y="31037"/>
                        <a:pt x="7204" y="31061"/>
                        <a:pt x="7111" y="31061"/>
                      </a:cubicBezTo>
                      <a:cubicBezTo>
                        <a:pt x="6997" y="31061"/>
                        <a:pt x="6885" y="31025"/>
                        <a:pt x="6781" y="30944"/>
                      </a:cubicBezTo>
                      <a:cubicBezTo>
                        <a:pt x="6705" y="30884"/>
                        <a:pt x="6634" y="30813"/>
                        <a:pt x="6589" y="30731"/>
                      </a:cubicBezTo>
                      <a:cubicBezTo>
                        <a:pt x="6505" y="30582"/>
                        <a:pt x="6419" y="30432"/>
                        <a:pt x="6372" y="30271"/>
                      </a:cubicBezTo>
                      <a:cubicBezTo>
                        <a:pt x="5922" y="28808"/>
                        <a:pt x="5474" y="27345"/>
                        <a:pt x="5034" y="25880"/>
                      </a:cubicBezTo>
                      <a:cubicBezTo>
                        <a:pt x="4946" y="25594"/>
                        <a:pt x="4882" y="25299"/>
                        <a:pt x="4819" y="25004"/>
                      </a:cubicBezTo>
                      <a:cubicBezTo>
                        <a:pt x="4797" y="24900"/>
                        <a:pt x="4797" y="24787"/>
                        <a:pt x="4811" y="24683"/>
                      </a:cubicBezTo>
                      <a:cubicBezTo>
                        <a:pt x="4827" y="24546"/>
                        <a:pt x="4909" y="24452"/>
                        <a:pt x="5034" y="24382"/>
                      </a:cubicBezTo>
                      <a:cubicBezTo>
                        <a:pt x="5151" y="24319"/>
                        <a:pt x="5267" y="24282"/>
                        <a:pt x="5385" y="24282"/>
                      </a:cubicBezTo>
                      <a:cubicBezTo>
                        <a:pt x="5466" y="24282"/>
                        <a:pt x="5548" y="24299"/>
                        <a:pt x="5631" y="24337"/>
                      </a:cubicBezTo>
                      <a:cubicBezTo>
                        <a:pt x="5666" y="24352"/>
                        <a:pt x="5707" y="24356"/>
                        <a:pt x="5744" y="24370"/>
                      </a:cubicBezTo>
                      <a:cubicBezTo>
                        <a:pt x="5943" y="24445"/>
                        <a:pt x="6139" y="24483"/>
                        <a:pt x="6335" y="24483"/>
                      </a:cubicBezTo>
                      <a:cubicBezTo>
                        <a:pt x="6562" y="24483"/>
                        <a:pt x="6789" y="24432"/>
                        <a:pt x="7016" y="24327"/>
                      </a:cubicBezTo>
                      <a:cubicBezTo>
                        <a:pt x="7225" y="24232"/>
                        <a:pt x="7447" y="24167"/>
                        <a:pt x="7677" y="24167"/>
                      </a:cubicBezTo>
                      <a:cubicBezTo>
                        <a:pt x="7743" y="24167"/>
                        <a:pt x="7810" y="24172"/>
                        <a:pt x="7878" y="24184"/>
                      </a:cubicBezTo>
                      <a:cubicBezTo>
                        <a:pt x="8013" y="24206"/>
                        <a:pt x="8146" y="24239"/>
                        <a:pt x="8275" y="24280"/>
                      </a:cubicBezTo>
                      <a:cubicBezTo>
                        <a:pt x="8517" y="24357"/>
                        <a:pt x="8760" y="24400"/>
                        <a:pt x="9003" y="24400"/>
                      </a:cubicBezTo>
                      <a:cubicBezTo>
                        <a:pt x="9223" y="24400"/>
                        <a:pt x="9442" y="24365"/>
                        <a:pt x="9662" y="24290"/>
                      </a:cubicBezTo>
                      <a:cubicBezTo>
                        <a:pt x="9972" y="24188"/>
                        <a:pt x="10285" y="24131"/>
                        <a:pt x="10605" y="24131"/>
                      </a:cubicBezTo>
                      <a:cubicBezTo>
                        <a:pt x="10681" y="24131"/>
                        <a:pt x="10759" y="24134"/>
                        <a:pt x="10836" y="24141"/>
                      </a:cubicBezTo>
                      <a:cubicBezTo>
                        <a:pt x="10860" y="24143"/>
                        <a:pt x="10884" y="24144"/>
                        <a:pt x="10909" y="24144"/>
                      </a:cubicBezTo>
                      <a:cubicBezTo>
                        <a:pt x="11014" y="24144"/>
                        <a:pt x="11122" y="24128"/>
                        <a:pt x="11225" y="24114"/>
                      </a:cubicBezTo>
                      <a:cubicBezTo>
                        <a:pt x="11356" y="24102"/>
                        <a:pt x="11460" y="24039"/>
                        <a:pt x="11548" y="23940"/>
                      </a:cubicBezTo>
                      <a:cubicBezTo>
                        <a:pt x="11520" y="23853"/>
                        <a:pt x="11440" y="23838"/>
                        <a:pt x="11379" y="23838"/>
                      </a:cubicBezTo>
                      <a:cubicBezTo>
                        <a:pt x="11375" y="23838"/>
                        <a:pt x="11370" y="23838"/>
                        <a:pt x="11366" y="23838"/>
                      </a:cubicBezTo>
                      <a:cubicBezTo>
                        <a:pt x="11340" y="23839"/>
                        <a:pt x="11315" y="23839"/>
                        <a:pt x="11289" y="23839"/>
                      </a:cubicBezTo>
                      <a:cubicBezTo>
                        <a:pt x="11056" y="23839"/>
                        <a:pt x="10822" y="23821"/>
                        <a:pt x="10588" y="23821"/>
                      </a:cubicBezTo>
                      <a:cubicBezTo>
                        <a:pt x="10405" y="23821"/>
                        <a:pt x="10222" y="23832"/>
                        <a:pt x="10040" y="23871"/>
                      </a:cubicBezTo>
                      <a:cubicBezTo>
                        <a:pt x="9895" y="23902"/>
                        <a:pt x="9754" y="23947"/>
                        <a:pt x="9615" y="23990"/>
                      </a:cubicBezTo>
                      <a:cubicBezTo>
                        <a:pt x="9410" y="24051"/>
                        <a:pt x="9203" y="24086"/>
                        <a:pt x="8998" y="24086"/>
                      </a:cubicBezTo>
                      <a:cubicBezTo>
                        <a:pt x="8795" y="24086"/>
                        <a:pt x="8593" y="24052"/>
                        <a:pt x="8393" y="23979"/>
                      </a:cubicBezTo>
                      <a:cubicBezTo>
                        <a:pt x="8159" y="23893"/>
                        <a:pt x="7929" y="23851"/>
                        <a:pt x="7701" y="23851"/>
                      </a:cubicBezTo>
                      <a:cubicBezTo>
                        <a:pt x="7411" y="23851"/>
                        <a:pt x="7126" y="23919"/>
                        <a:pt x="6842" y="24051"/>
                      </a:cubicBezTo>
                      <a:cubicBezTo>
                        <a:pt x="6673" y="24131"/>
                        <a:pt x="6505" y="24168"/>
                        <a:pt x="6334" y="24168"/>
                      </a:cubicBezTo>
                      <a:cubicBezTo>
                        <a:pt x="6203" y="24168"/>
                        <a:pt x="6070" y="24146"/>
                        <a:pt x="5934" y="24102"/>
                      </a:cubicBezTo>
                      <a:cubicBezTo>
                        <a:pt x="5642" y="24008"/>
                        <a:pt x="5345" y="23949"/>
                        <a:pt x="5036" y="23920"/>
                      </a:cubicBezTo>
                      <a:cubicBezTo>
                        <a:pt x="4739" y="23895"/>
                        <a:pt x="4535" y="23683"/>
                        <a:pt x="4465" y="23386"/>
                      </a:cubicBezTo>
                      <a:cubicBezTo>
                        <a:pt x="4387" y="23038"/>
                        <a:pt x="4326" y="22684"/>
                        <a:pt x="4261" y="22334"/>
                      </a:cubicBezTo>
                      <a:cubicBezTo>
                        <a:pt x="4132" y="21624"/>
                        <a:pt x="4080" y="20904"/>
                        <a:pt x="4070" y="20184"/>
                      </a:cubicBezTo>
                      <a:cubicBezTo>
                        <a:pt x="4066" y="19943"/>
                        <a:pt x="4087" y="19695"/>
                        <a:pt x="4136" y="19460"/>
                      </a:cubicBezTo>
                      <a:cubicBezTo>
                        <a:pt x="4188" y="19213"/>
                        <a:pt x="4369" y="19073"/>
                        <a:pt x="4599" y="19073"/>
                      </a:cubicBezTo>
                      <a:cubicBezTo>
                        <a:pt x="4650" y="19073"/>
                        <a:pt x="4703" y="19080"/>
                        <a:pt x="4758" y="19094"/>
                      </a:cubicBezTo>
                      <a:cubicBezTo>
                        <a:pt x="4864" y="19121"/>
                        <a:pt x="4969" y="19134"/>
                        <a:pt x="5073" y="19134"/>
                      </a:cubicBezTo>
                      <a:cubicBezTo>
                        <a:pt x="5222" y="19134"/>
                        <a:pt x="5369" y="19108"/>
                        <a:pt x="5513" y="19061"/>
                      </a:cubicBezTo>
                      <a:cubicBezTo>
                        <a:pt x="5683" y="19004"/>
                        <a:pt x="5853" y="18978"/>
                        <a:pt x="6022" y="18978"/>
                      </a:cubicBezTo>
                      <a:cubicBezTo>
                        <a:pt x="6191" y="18978"/>
                        <a:pt x="6361" y="19004"/>
                        <a:pt x="6531" y="19051"/>
                      </a:cubicBezTo>
                      <a:cubicBezTo>
                        <a:pt x="6685" y="19093"/>
                        <a:pt x="6837" y="19114"/>
                        <a:pt x="6987" y="19114"/>
                      </a:cubicBezTo>
                      <a:cubicBezTo>
                        <a:pt x="7233" y="19114"/>
                        <a:pt x="7475" y="19059"/>
                        <a:pt x="7714" y="18959"/>
                      </a:cubicBezTo>
                      <a:cubicBezTo>
                        <a:pt x="7847" y="18903"/>
                        <a:pt x="7919" y="18817"/>
                        <a:pt x="7892" y="18744"/>
                      </a:cubicBezTo>
                      <a:cubicBezTo>
                        <a:pt x="7875" y="18686"/>
                        <a:pt x="7819" y="18653"/>
                        <a:pt x="7737" y="18653"/>
                      </a:cubicBezTo>
                      <a:cubicBezTo>
                        <a:pt x="7700" y="18653"/>
                        <a:pt x="7658" y="18660"/>
                        <a:pt x="7612" y="18674"/>
                      </a:cubicBezTo>
                      <a:cubicBezTo>
                        <a:pt x="7406" y="18742"/>
                        <a:pt x="7201" y="18801"/>
                        <a:pt x="6989" y="18801"/>
                      </a:cubicBezTo>
                      <a:cubicBezTo>
                        <a:pt x="6930" y="18801"/>
                        <a:pt x="6871" y="18797"/>
                        <a:pt x="6812" y="18787"/>
                      </a:cubicBezTo>
                      <a:cubicBezTo>
                        <a:pt x="6693" y="18766"/>
                        <a:pt x="6576" y="18744"/>
                        <a:pt x="6460" y="18715"/>
                      </a:cubicBezTo>
                      <a:cubicBezTo>
                        <a:pt x="6321" y="18680"/>
                        <a:pt x="6182" y="18662"/>
                        <a:pt x="6043" y="18662"/>
                      </a:cubicBezTo>
                      <a:cubicBezTo>
                        <a:pt x="5869" y="18662"/>
                        <a:pt x="5696" y="18689"/>
                        <a:pt x="5523" y="18742"/>
                      </a:cubicBezTo>
                      <a:cubicBezTo>
                        <a:pt x="5377" y="18787"/>
                        <a:pt x="5230" y="18823"/>
                        <a:pt x="5079" y="18823"/>
                      </a:cubicBezTo>
                      <a:cubicBezTo>
                        <a:pt x="5000" y="18823"/>
                        <a:pt x="4919" y="18813"/>
                        <a:pt x="4837" y="18789"/>
                      </a:cubicBezTo>
                      <a:cubicBezTo>
                        <a:pt x="4711" y="18754"/>
                        <a:pt x="4582" y="18731"/>
                        <a:pt x="4469" y="18670"/>
                      </a:cubicBezTo>
                      <a:cubicBezTo>
                        <a:pt x="4398" y="18631"/>
                        <a:pt x="4330" y="18547"/>
                        <a:pt x="4306" y="18468"/>
                      </a:cubicBezTo>
                      <a:cubicBezTo>
                        <a:pt x="4248" y="18302"/>
                        <a:pt x="4234" y="18130"/>
                        <a:pt x="4285" y="17952"/>
                      </a:cubicBezTo>
                      <a:cubicBezTo>
                        <a:pt x="4371" y="17651"/>
                        <a:pt x="4445" y="17350"/>
                        <a:pt x="4531" y="17048"/>
                      </a:cubicBezTo>
                      <a:cubicBezTo>
                        <a:pt x="4551" y="16976"/>
                        <a:pt x="4584" y="16911"/>
                        <a:pt x="4617" y="16847"/>
                      </a:cubicBezTo>
                      <a:cubicBezTo>
                        <a:pt x="4895" y="16315"/>
                        <a:pt x="5304" y="15892"/>
                        <a:pt x="5785" y="15540"/>
                      </a:cubicBezTo>
                      <a:cubicBezTo>
                        <a:pt x="6190" y="15245"/>
                        <a:pt x="6622" y="14996"/>
                        <a:pt x="7084" y="14801"/>
                      </a:cubicBezTo>
                      <a:cubicBezTo>
                        <a:pt x="7208" y="14748"/>
                        <a:pt x="7332" y="14720"/>
                        <a:pt x="7452" y="14720"/>
                      </a:cubicBezTo>
                      <a:cubicBezTo>
                        <a:pt x="7620" y="14720"/>
                        <a:pt x="7782" y="14774"/>
                        <a:pt x="7933" y="14893"/>
                      </a:cubicBezTo>
                      <a:cubicBezTo>
                        <a:pt x="8009" y="14947"/>
                        <a:pt x="8074" y="15030"/>
                        <a:pt x="8105" y="15114"/>
                      </a:cubicBezTo>
                      <a:cubicBezTo>
                        <a:pt x="8238" y="15493"/>
                        <a:pt x="8367" y="15875"/>
                        <a:pt x="8481" y="16260"/>
                      </a:cubicBezTo>
                      <a:cubicBezTo>
                        <a:pt x="8563" y="16534"/>
                        <a:pt x="8373" y="16767"/>
                        <a:pt x="8084" y="16778"/>
                      </a:cubicBezTo>
                      <a:cubicBezTo>
                        <a:pt x="8069" y="16778"/>
                        <a:pt x="8053" y="16778"/>
                        <a:pt x="8038" y="16778"/>
                      </a:cubicBezTo>
                      <a:cubicBezTo>
                        <a:pt x="7694" y="16778"/>
                        <a:pt x="7381" y="16651"/>
                        <a:pt x="7070" y="16524"/>
                      </a:cubicBezTo>
                      <a:cubicBezTo>
                        <a:pt x="6914" y="16461"/>
                        <a:pt x="6763" y="16381"/>
                        <a:pt x="6609" y="16307"/>
                      </a:cubicBezTo>
                      <a:cubicBezTo>
                        <a:pt x="6560" y="16283"/>
                        <a:pt x="6509" y="16250"/>
                        <a:pt x="6459" y="16250"/>
                      </a:cubicBezTo>
                      <a:cubicBezTo>
                        <a:pt x="6428" y="16250"/>
                        <a:pt x="6396" y="16263"/>
                        <a:pt x="6366" y="16299"/>
                      </a:cubicBezTo>
                      <a:cubicBezTo>
                        <a:pt x="6306" y="16370"/>
                        <a:pt x="6353" y="16469"/>
                        <a:pt x="6484" y="16542"/>
                      </a:cubicBezTo>
                      <a:cubicBezTo>
                        <a:pt x="6969" y="16821"/>
                        <a:pt x="7491" y="17011"/>
                        <a:pt x="8041" y="17113"/>
                      </a:cubicBezTo>
                      <a:cubicBezTo>
                        <a:pt x="8341" y="17168"/>
                        <a:pt x="8637" y="17195"/>
                        <a:pt x="8930" y="17195"/>
                      </a:cubicBezTo>
                      <a:cubicBezTo>
                        <a:pt x="9657" y="17195"/>
                        <a:pt x="10360" y="17025"/>
                        <a:pt x="11033" y="16679"/>
                      </a:cubicBezTo>
                      <a:cubicBezTo>
                        <a:pt x="11348" y="16520"/>
                        <a:pt x="11626" y="16285"/>
                        <a:pt x="11918" y="16080"/>
                      </a:cubicBezTo>
                      <a:cubicBezTo>
                        <a:pt x="11972" y="16041"/>
                        <a:pt x="12023" y="15988"/>
                        <a:pt x="12053" y="15929"/>
                      </a:cubicBezTo>
                      <a:cubicBezTo>
                        <a:pt x="12076" y="15886"/>
                        <a:pt x="12080" y="15814"/>
                        <a:pt x="12055" y="15775"/>
                      </a:cubicBezTo>
                      <a:cubicBezTo>
                        <a:pt x="12037" y="15743"/>
                        <a:pt x="12010" y="15731"/>
                        <a:pt x="11980" y="15731"/>
                      </a:cubicBezTo>
                      <a:cubicBezTo>
                        <a:pt x="11951" y="15731"/>
                        <a:pt x="11918" y="15743"/>
                        <a:pt x="11890" y="15763"/>
                      </a:cubicBezTo>
                      <a:cubicBezTo>
                        <a:pt x="11830" y="15798"/>
                        <a:pt x="11779" y="15845"/>
                        <a:pt x="11728" y="15888"/>
                      </a:cubicBezTo>
                      <a:cubicBezTo>
                        <a:pt x="11427" y="16143"/>
                        <a:pt x="11100" y="16352"/>
                        <a:pt x="10736" y="16506"/>
                      </a:cubicBezTo>
                      <a:cubicBezTo>
                        <a:pt x="10648" y="16542"/>
                        <a:pt x="10556" y="16573"/>
                        <a:pt x="10464" y="16594"/>
                      </a:cubicBezTo>
                      <a:cubicBezTo>
                        <a:pt x="10426" y="16601"/>
                        <a:pt x="10390" y="16605"/>
                        <a:pt x="10354" y="16605"/>
                      </a:cubicBezTo>
                      <a:cubicBezTo>
                        <a:pt x="10167" y="16605"/>
                        <a:pt x="10016" y="16497"/>
                        <a:pt x="9954" y="16301"/>
                      </a:cubicBezTo>
                      <a:cubicBezTo>
                        <a:pt x="9780" y="15746"/>
                        <a:pt x="9654" y="15186"/>
                        <a:pt x="9739" y="14597"/>
                      </a:cubicBezTo>
                      <a:cubicBezTo>
                        <a:pt x="9797" y="14171"/>
                        <a:pt x="10034" y="13967"/>
                        <a:pt x="10511" y="13954"/>
                      </a:cubicBezTo>
                      <a:cubicBezTo>
                        <a:pt x="10555" y="13953"/>
                        <a:pt x="10600" y="13952"/>
                        <a:pt x="10644" y="13952"/>
                      </a:cubicBezTo>
                      <a:close/>
                      <a:moveTo>
                        <a:pt x="10760" y="1"/>
                      </a:moveTo>
                      <a:cubicBezTo>
                        <a:pt x="10712" y="1"/>
                        <a:pt x="10663" y="3"/>
                        <a:pt x="10613" y="9"/>
                      </a:cubicBezTo>
                      <a:cubicBezTo>
                        <a:pt x="10310" y="44"/>
                        <a:pt x="10059" y="199"/>
                        <a:pt x="9846" y="414"/>
                      </a:cubicBezTo>
                      <a:cubicBezTo>
                        <a:pt x="9523" y="742"/>
                        <a:pt x="9287" y="1134"/>
                        <a:pt x="9124" y="1558"/>
                      </a:cubicBezTo>
                      <a:cubicBezTo>
                        <a:pt x="9007" y="1863"/>
                        <a:pt x="8931" y="2184"/>
                        <a:pt x="8843" y="2501"/>
                      </a:cubicBezTo>
                      <a:cubicBezTo>
                        <a:pt x="8807" y="2634"/>
                        <a:pt x="8774" y="2695"/>
                        <a:pt x="8717" y="2695"/>
                      </a:cubicBezTo>
                      <a:cubicBezTo>
                        <a:pt x="8677" y="2695"/>
                        <a:pt x="8626" y="2666"/>
                        <a:pt x="8555" y="2612"/>
                      </a:cubicBezTo>
                      <a:cubicBezTo>
                        <a:pt x="8342" y="2443"/>
                        <a:pt x="8109" y="2363"/>
                        <a:pt x="7861" y="2363"/>
                      </a:cubicBezTo>
                      <a:cubicBezTo>
                        <a:pt x="7747" y="2363"/>
                        <a:pt x="7631" y="2380"/>
                        <a:pt x="7511" y="2413"/>
                      </a:cubicBezTo>
                      <a:cubicBezTo>
                        <a:pt x="7049" y="2540"/>
                        <a:pt x="6740" y="2966"/>
                        <a:pt x="6724" y="3487"/>
                      </a:cubicBezTo>
                      <a:cubicBezTo>
                        <a:pt x="6712" y="4015"/>
                        <a:pt x="6857" y="4510"/>
                        <a:pt x="7078" y="4981"/>
                      </a:cubicBezTo>
                      <a:cubicBezTo>
                        <a:pt x="7205" y="5251"/>
                        <a:pt x="7370" y="5505"/>
                        <a:pt x="7528" y="5773"/>
                      </a:cubicBezTo>
                      <a:cubicBezTo>
                        <a:pt x="7478" y="5887"/>
                        <a:pt x="7429" y="5943"/>
                        <a:pt x="7365" y="5943"/>
                      </a:cubicBezTo>
                      <a:cubicBezTo>
                        <a:pt x="7316" y="5943"/>
                        <a:pt x="7258" y="5911"/>
                        <a:pt x="7184" y="5846"/>
                      </a:cubicBezTo>
                      <a:cubicBezTo>
                        <a:pt x="7166" y="5832"/>
                        <a:pt x="7151" y="5816"/>
                        <a:pt x="7133" y="5801"/>
                      </a:cubicBezTo>
                      <a:cubicBezTo>
                        <a:pt x="7020" y="5708"/>
                        <a:pt x="6899" y="5661"/>
                        <a:pt x="6774" y="5661"/>
                      </a:cubicBezTo>
                      <a:cubicBezTo>
                        <a:pt x="6680" y="5661"/>
                        <a:pt x="6583" y="5688"/>
                        <a:pt x="6486" y="5742"/>
                      </a:cubicBezTo>
                      <a:cubicBezTo>
                        <a:pt x="6458" y="5760"/>
                        <a:pt x="6429" y="5781"/>
                        <a:pt x="6399" y="5795"/>
                      </a:cubicBezTo>
                      <a:cubicBezTo>
                        <a:pt x="6370" y="5809"/>
                        <a:pt x="6347" y="5816"/>
                        <a:pt x="6328" y="5816"/>
                      </a:cubicBezTo>
                      <a:cubicBezTo>
                        <a:pt x="6292" y="5816"/>
                        <a:pt x="6270" y="5788"/>
                        <a:pt x="6251" y="5728"/>
                      </a:cubicBezTo>
                      <a:cubicBezTo>
                        <a:pt x="6243" y="5699"/>
                        <a:pt x="6241" y="5670"/>
                        <a:pt x="6235" y="5642"/>
                      </a:cubicBezTo>
                      <a:cubicBezTo>
                        <a:pt x="6188" y="5363"/>
                        <a:pt x="6149" y="5083"/>
                        <a:pt x="6088" y="4807"/>
                      </a:cubicBezTo>
                      <a:cubicBezTo>
                        <a:pt x="5973" y="4279"/>
                        <a:pt x="5783" y="3784"/>
                        <a:pt x="5453" y="3350"/>
                      </a:cubicBezTo>
                      <a:cubicBezTo>
                        <a:pt x="5124" y="2921"/>
                        <a:pt x="4715" y="2618"/>
                        <a:pt x="4158" y="2552"/>
                      </a:cubicBezTo>
                      <a:cubicBezTo>
                        <a:pt x="4115" y="2548"/>
                        <a:pt x="4071" y="2545"/>
                        <a:pt x="4027" y="2545"/>
                      </a:cubicBezTo>
                      <a:cubicBezTo>
                        <a:pt x="3635" y="2545"/>
                        <a:pt x="3221" y="2740"/>
                        <a:pt x="3115" y="3256"/>
                      </a:cubicBezTo>
                      <a:cubicBezTo>
                        <a:pt x="3105" y="3309"/>
                        <a:pt x="3090" y="3365"/>
                        <a:pt x="3068" y="3453"/>
                      </a:cubicBezTo>
                      <a:cubicBezTo>
                        <a:pt x="3010" y="3401"/>
                        <a:pt x="2980" y="3379"/>
                        <a:pt x="2957" y="3354"/>
                      </a:cubicBezTo>
                      <a:cubicBezTo>
                        <a:pt x="2824" y="3207"/>
                        <a:pt x="2699" y="3054"/>
                        <a:pt x="2562" y="2908"/>
                      </a:cubicBezTo>
                      <a:cubicBezTo>
                        <a:pt x="2233" y="2558"/>
                        <a:pt x="1855" y="2286"/>
                        <a:pt x="1392" y="2147"/>
                      </a:cubicBezTo>
                      <a:cubicBezTo>
                        <a:pt x="1273" y="2111"/>
                        <a:pt x="1156" y="2093"/>
                        <a:pt x="1044" y="2093"/>
                      </a:cubicBezTo>
                      <a:cubicBezTo>
                        <a:pt x="579" y="2093"/>
                        <a:pt x="194" y="2394"/>
                        <a:pt x="64" y="2890"/>
                      </a:cubicBezTo>
                      <a:cubicBezTo>
                        <a:pt x="1" y="3139"/>
                        <a:pt x="15" y="3387"/>
                        <a:pt x="73" y="3633"/>
                      </a:cubicBezTo>
                      <a:cubicBezTo>
                        <a:pt x="197" y="4183"/>
                        <a:pt x="476" y="4649"/>
                        <a:pt x="827" y="5083"/>
                      </a:cubicBezTo>
                      <a:cubicBezTo>
                        <a:pt x="936" y="5218"/>
                        <a:pt x="1059" y="5345"/>
                        <a:pt x="1169" y="5482"/>
                      </a:cubicBezTo>
                      <a:cubicBezTo>
                        <a:pt x="1243" y="5574"/>
                        <a:pt x="1218" y="5621"/>
                        <a:pt x="1106" y="5640"/>
                      </a:cubicBezTo>
                      <a:cubicBezTo>
                        <a:pt x="1032" y="5650"/>
                        <a:pt x="956" y="5656"/>
                        <a:pt x="885" y="5668"/>
                      </a:cubicBezTo>
                      <a:cubicBezTo>
                        <a:pt x="357" y="5760"/>
                        <a:pt x="97" y="6194"/>
                        <a:pt x="277" y="6703"/>
                      </a:cubicBezTo>
                      <a:cubicBezTo>
                        <a:pt x="398" y="7043"/>
                        <a:pt x="604" y="7325"/>
                        <a:pt x="850" y="7581"/>
                      </a:cubicBezTo>
                      <a:cubicBezTo>
                        <a:pt x="1241" y="7984"/>
                        <a:pt x="1701" y="8291"/>
                        <a:pt x="2188" y="8567"/>
                      </a:cubicBezTo>
                      <a:cubicBezTo>
                        <a:pt x="2241" y="8598"/>
                        <a:pt x="2290" y="8629"/>
                        <a:pt x="2337" y="8659"/>
                      </a:cubicBezTo>
                      <a:cubicBezTo>
                        <a:pt x="2325" y="8688"/>
                        <a:pt x="2323" y="8700"/>
                        <a:pt x="2315" y="8709"/>
                      </a:cubicBezTo>
                      <a:cubicBezTo>
                        <a:pt x="2290" y="8731"/>
                        <a:pt x="2264" y="8751"/>
                        <a:pt x="2235" y="8772"/>
                      </a:cubicBezTo>
                      <a:cubicBezTo>
                        <a:pt x="2010" y="8936"/>
                        <a:pt x="1916" y="9167"/>
                        <a:pt x="1912" y="9435"/>
                      </a:cubicBezTo>
                      <a:cubicBezTo>
                        <a:pt x="1906" y="9670"/>
                        <a:pt x="1967" y="9895"/>
                        <a:pt x="2096" y="10098"/>
                      </a:cubicBezTo>
                      <a:cubicBezTo>
                        <a:pt x="2276" y="10376"/>
                        <a:pt x="2526" y="10587"/>
                        <a:pt x="2816" y="10732"/>
                      </a:cubicBezTo>
                      <a:cubicBezTo>
                        <a:pt x="3252" y="10949"/>
                        <a:pt x="3698" y="11145"/>
                        <a:pt x="4148" y="11329"/>
                      </a:cubicBezTo>
                      <a:cubicBezTo>
                        <a:pt x="4696" y="11554"/>
                        <a:pt x="5236" y="11788"/>
                        <a:pt x="5738" y="12103"/>
                      </a:cubicBezTo>
                      <a:cubicBezTo>
                        <a:pt x="6382" y="12510"/>
                        <a:pt x="6898" y="13042"/>
                        <a:pt x="7327" y="13666"/>
                      </a:cubicBezTo>
                      <a:cubicBezTo>
                        <a:pt x="7497" y="13913"/>
                        <a:pt x="7477" y="14302"/>
                        <a:pt x="7135" y="14429"/>
                      </a:cubicBezTo>
                      <a:cubicBezTo>
                        <a:pt x="7041" y="14466"/>
                        <a:pt x="6951" y="14515"/>
                        <a:pt x="6859" y="14558"/>
                      </a:cubicBezTo>
                      <a:cubicBezTo>
                        <a:pt x="6118" y="14897"/>
                        <a:pt x="5435" y="15327"/>
                        <a:pt x="4878" y="15937"/>
                      </a:cubicBezTo>
                      <a:cubicBezTo>
                        <a:pt x="4567" y="16274"/>
                        <a:pt x="4312" y="16649"/>
                        <a:pt x="4183" y="17093"/>
                      </a:cubicBezTo>
                      <a:cubicBezTo>
                        <a:pt x="4085" y="17412"/>
                        <a:pt x="4021" y="17739"/>
                        <a:pt x="3950" y="18067"/>
                      </a:cubicBezTo>
                      <a:cubicBezTo>
                        <a:pt x="3682" y="19296"/>
                        <a:pt x="3706" y="20536"/>
                        <a:pt x="3862" y="21774"/>
                      </a:cubicBezTo>
                      <a:cubicBezTo>
                        <a:pt x="3941" y="22386"/>
                        <a:pt x="4056" y="22995"/>
                        <a:pt x="4183" y="23599"/>
                      </a:cubicBezTo>
                      <a:cubicBezTo>
                        <a:pt x="4336" y="24348"/>
                        <a:pt x="4496" y="25096"/>
                        <a:pt x="4698" y="25833"/>
                      </a:cubicBezTo>
                      <a:cubicBezTo>
                        <a:pt x="4964" y="26801"/>
                        <a:pt x="5271" y="27754"/>
                        <a:pt x="5560" y="28716"/>
                      </a:cubicBezTo>
                      <a:cubicBezTo>
                        <a:pt x="6071" y="30432"/>
                        <a:pt x="6660" y="32122"/>
                        <a:pt x="7258" y="33810"/>
                      </a:cubicBezTo>
                      <a:cubicBezTo>
                        <a:pt x="7708" y="35078"/>
                        <a:pt x="8215" y="36318"/>
                        <a:pt x="8884" y="37491"/>
                      </a:cubicBezTo>
                      <a:cubicBezTo>
                        <a:pt x="9443" y="38464"/>
                        <a:pt x="10089" y="39367"/>
                        <a:pt x="10951" y="40105"/>
                      </a:cubicBezTo>
                      <a:cubicBezTo>
                        <a:pt x="11233" y="40345"/>
                        <a:pt x="11531" y="40490"/>
                        <a:pt x="11887" y="40490"/>
                      </a:cubicBezTo>
                      <a:cubicBezTo>
                        <a:pt x="11942" y="40490"/>
                        <a:pt x="11998" y="40487"/>
                        <a:pt x="12055" y="40480"/>
                      </a:cubicBezTo>
                      <a:cubicBezTo>
                        <a:pt x="12481" y="40427"/>
                        <a:pt x="12857" y="40265"/>
                        <a:pt x="13168" y="39976"/>
                      </a:cubicBezTo>
                      <a:cubicBezTo>
                        <a:pt x="13375" y="39784"/>
                        <a:pt x="13567" y="39571"/>
                        <a:pt x="13739" y="39346"/>
                      </a:cubicBezTo>
                      <a:cubicBezTo>
                        <a:pt x="14273" y="38638"/>
                        <a:pt x="14644" y="37840"/>
                        <a:pt x="14940" y="37012"/>
                      </a:cubicBezTo>
                      <a:cubicBezTo>
                        <a:pt x="15394" y="35743"/>
                        <a:pt x="15640" y="34422"/>
                        <a:pt x="15834" y="33092"/>
                      </a:cubicBezTo>
                      <a:cubicBezTo>
                        <a:pt x="15920" y="32484"/>
                        <a:pt x="16014" y="31881"/>
                        <a:pt x="16090" y="31273"/>
                      </a:cubicBezTo>
                      <a:cubicBezTo>
                        <a:pt x="16164" y="30659"/>
                        <a:pt x="16219" y="30045"/>
                        <a:pt x="16278" y="29430"/>
                      </a:cubicBezTo>
                      <a:cubicBezTo>
                        <a:pt x="16297" y="29231"/>
                        <a:pt x="16286" y="29031"/>
                        <a:pt x="16319" y="28836"/>
                      </a:cubicBezTo>
                      <a:cubicBezTo>
                        <a:pt x="16424" y="28188"/>
                        <a:pt x="16464" y="27539"/>
                        <a:pt x="16475" y="26887"/>
                      </a:cubicBezTo>
                      <a:cubicBezTo>
                        <a:pt x="16501" y="25219"/>
                        <a:pt x="16471" y="23552"/>
                        <a:pt x="16383" y="21884"/>
                      </a:cubicBezTo>
                      <a:cubicBezTo>
                        <a:pt x="16336" y="20966"/>
                        <a:pt x="16254" y="20053"/>
                        <a:pt x="16039" y="19155"/>
                      </a:cubicBezTo>
                      <a:cubicBezTo>
                        <a:pt x="15840" y="18345"/>
                        <a:pt x="15624" y="17543"/>
                        <a:pt x="15278" y="16780"/>
                      </a:cubicBezTo>
                      <a:cubicBezTo>
                        <a:pt x="14991" y="16143"/>
                        <a:pt x="14633" y="15552"/>
                        <a:pt x="14108" y="15084"/>
                      </a:cubicBezTo>
                      <a:cubicBezTo>
                        <a:pt x="13078" y="14171"/>
                        <a:pt x="11888" y="13647"/>
                        <a:pt x="10496" y="13629"/>
                      </a:cubicBezTo>
                      <a:cubicBezTo>
                        <a:pt x="10241" y="13627"/>
                        <a:pt x="10108" y="13533"/>
                        <a:pt x="10059" y="13291"/>
                      </a:cubicBezTo>
                      <a:cubicBezTo>
                        <a:pt x="10040" y="13199"/>
                        <a:pt x="10057" y="13087"/>
                        <a:pt x="10089" y="12995"/>
                      </a:cubicBezTo>
                      <a:cubicBezTo>
                        <a:pt x="10290" y="12424"/>
                        <a:pt x="10572" y="11896"/>
                        <a:pt x="10926" y="11405"/>
                      </a:cubicBezTo>
                      <a:cubicBezTo>
                        <a:pt x="11266" y="10928"/>
                        <a:pt x="11622" y="10466"/>
                        <a:pt x="11961" y="9989"/>
                      </a:cubicBezTo>
                      <a:cubicBezTo>
                        <a:pt x="12244" y="9598"/>
                        <a:pt x="12516" y="9202"/>
                        <a:pt x="12776" y="8796"/>
                      </a:cubicBezTo>
                      <a:cubicBezTo>
                        <a:pt x="12974" y="8479"/>
                        <a:pt x="13062" y="8121"/>
                        <a:pt x="13038" y="7739"/>
                      </a:cubicBezTo>
                      <a:cubicBezTo>
                        <a:pt x="13007" y="7264"/>
                        <a:pt x="12749" y="6908"/>
                        <a:pt x="12317" y="6765"/>
                      </a:cubicBezTo>
                      <a:cubicBezTo>
                        <a:pt x="12268" y="6751"/>
                        <a:pt x="12217" y="6742"/>
                        <a:pt x="12168" y="6726"/>
                      </a:cubicBezTo>
                      <a:cubicBezTo>
                        <a:pt x="12035" y="6689"/>
                        <a:pt x="11994" y="6583"/>
                        <a:pt x="12072" y="6468"/>
                      </a:cubicBezTo>
                      <a:cubicBezTo>
                        <a:pt x="12096" y="6427"/>
                        <a:pt x="12135" y="6393"/>
                        <a:pt x="12172" y="6354"/>
                      </a:cubicBezTo>
                      <a:cubicBezTo>
                        <a:pt x="12540" y="5949"/>
                        <a:pt x="12864" y="5513"/>
                        <a:pt x="13140" y="5042"/>
                      </a:cubicBezTo>
                      <a:cubicBezTo>
                        <a:pt x="13353" y="4684"/>
                        <a:pt x="13543" y="4312"/>
                        <a:pt x="13598" y="3896"/>
                      </a:cubicBezTo>
                      <a:cubicBezTo>
                        <a:pt x="13645" y="3555"/>
                        <a:pt x="13659" y="3213"/>
                        <a:pt x="13512" y="2890"/>
                      </a:cubicBezTo>
                      <a:cubicBezTo>
                        <a:pt x="13377" y="2595"/>
                        <a:pt x="13114" y="2427"/>
                        <a:pt x="12809" y="2427"/>
                      </a:cubicBezTo>
                      <a:cubicBezTo>
                        <a:pt x="12750" y="2427"/>
                        <a:pt x="12690" y="2433"/>
                        <a:pt x="12628" y="2446"/>
                      </a:cubicBezTo>
                      <a:cubicBezTo>
                        <a:pt x="12520" y="2468"/>
                        <a:pt x="12409" y="2499"/>
                        <a:pt x="12301" y="2532"/>
                      </a:cubicBezTo>
                      <a:cubicBezTo>
                        <a:pt x="12281" y="2538"/>
                        <a:pt x="12262" y="2541"/>
                        <a:pt x="12245" y="2541"/>
                      </a:cubicBezTo>
                      <a:cubicBezTo>
                        <a:pt x="12180" y="2541"/>
                        <a:pt x="12141" y="2499"/>
                        <a:pt x="12123" y="2430"/>
                      </a:cubicBezTo>
                      <a:cubicBezTo>
                        <a:pt x="12096" y="2321"/>
                        <a:pt x="12080" y="2209"/>
                        <a:pt x="12066" y="2096"/>
                      </a:cubicBezTo>
                      <a:cubicBezTo>
                        <a:pt x="12045" y="1885"/>
                        <a:pt x="12041" y="1677"/>
                        <a:pt x="12013" y="1468"/>
                      </a:cubicBezTo>
                      <a:cubicBezTo>
                        <a:pt x="11968" y="1118"/>
                        <a:pt x="11869" y="781"/>
                        <a:pt x="11657" y="490"/>
                      </a:cubicBezTo>
                      <a:cubicBezTo>
                        <a:pt x="11428" y="176"/>
                        <a:pt x="11133" y="1"/>
                        <a:pt x="107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2" name="Google Shape;1392;p34"/>
                <p:cNvSpPr/>
                <p:nvPr/>
              </p:nvSpPr>
              <p:spPr>
                <a:xfrm>
                  <a:off x="3653700" y="4291875"/>
                  <a:ext cx="130600" cy="22150"/>
                </a:xfrm>
                <a:custGeom>
                  <a:avLst/>
                  <a:gdLst/>
                  <a:ahLst/>
                  <a:cxnLst/>
                  <a:rect l="l" t="t" r="r" b="b"/>
                  <a:pathLst>
                    <a:path w="5224" h="886" extrusionOk="0">
                      <a:moveTo>
                        <a:pt x="5057" y="0"/>
                      </a:moveTo>
                      <a:cubicBezTo>
                        <a:pt x="5049" y="0"/>
                        <a:pt x="5041" y="1"/>
                        <a:pt x="5034" y="1"/>
                      </a:cubicBezTo>
                      <a:cubicBezTo>
                        <a:pt x="4976" y="10"/>
                        <a:pt x="4921" y="51"/>
                        <a:pt x="4872" y="89"/>
                      </a:cubicBezTo>
                      <a:cubicBezTo>
                        <a:pt x="4683" y="233"/>
                        <a:pt x="4469" y="293"/>
                        <a:pt x="4240" y="293"/>
                      </a:cubicBezTo>
                      <a:cubicBezTo>
                        <a:pt x="4222" y="293"/>
                        <a:pt x="4203" y="293"/>
                        <a:pt x="4185" y="292"/>
                      </a:cubicBezTo>
                      <a:cubicBezTo>
                        <a:pt x="4076" y="288"/>
                        <a:pt x="3966" y="284"/>
                        <a:pt x="3861" y="265"/>
                      </a:cubicBezTo>
                      <a:cubicBezTo>
                        <a:pt x="3721" y="243"/>
                        <a:pt x="3582" y="231"/>
                        <a:pt x="3445" y="231"/>
                      </a:cubicBezTo>
                      <a:cubicBezTo>
                        <a:pt x="3128" y="231"/>
                        <a:pt x="2819" y="297"/>
                        <a:pt x="2523" y="460"/>
                      </a:cubicBezTo>
                      <a:cubicBezTo>
                        <a:pt x="2395" y="532"/>
                        <a:pt x="2260" y="565"/>
                        <a:pt x="2122" y="565"/>
                      </a:cubicBezTo>
                      <a:cubicBezTo>
                        <a:pt x="2014" y="565"/>
                        <a:pt x="1905" y="545"/>
                        <a:pt x="1797" y="507"/>
                      </a:cubicBezTo>
                      <a:cubicBezTo>
                        <a:pt x="1626" y="445"/>
                        <a:pt x="1455" y="412"/>
                        <a:pt x="1284" y="412"/>
                      </a:cubicBezTo>
                      <a:cubicBezTo>
                        <a:pt x="1134" y="412"/>
                        <a:pt x="983" y="437"/>
                        <a:pt x="831" y="490"/>
                      </a:cubicBezTo>
                      <a:cubicBezTo>
                        <a:pt x="752" y="519"/>
                        <a:pt x="675" y="536"/>
                        <a:pt x="601" y="536"/>
                      </a:cubicBezTo>
                      <a:cubicBezTo>
                        <a:pt x="482" y="536"/>
                        <a:pt x="372" y="492"/>
                        <a:pt x="271" y="384"/>
                      </a:cubicBezTo>
                      <a:cubicBezTo>
                        <a:pt x="239" y="349"/>
                        <a:pt x="198" y="326"/>
                        <a:pt x="157" y="326"/>
                      </a:cubicBezTo>
                      <a:cubicBezTo>
                        <a:pt x="128" y="326"/>
                        <a:pt x="99" y="336"/>
                        <a:pt x="72" y="360"/>
                      </a:cubicBezTo>
                      <a:cubicBezTo>
                        <a:pt x="1" y="421"/>
                        <a:pt x="1" y="507"/>
                        <a:pt x="46" y="578"/>
                      </a:cubicBezTo>
                      <a:cubicBezTo>
                        <a:pt x="85" y="640"/>
                        <a:pt x="138" y="695"/>
                        <a:pt x="197" y="736"/>
                      </a:cubicBezTo>
                      <a:cubicBezTo>
                        <a:pt x="321" y="826"/>
                        <a:pt x="454" y="866"/>
                        <a:pt x="592" y="866"/>
                      </a:cubicBezTo>
                      <a:cubicBezTo>
                        <a:pt x="685" y="866"/>
                        <a:pt x="780" y="848"/>
                        <a:pt x="876" y="814"/>
                      </a:cubicBezTo>
                      <a:cubicBezTo>
                        <a:pt x="1019" y="763"/>
                        <a:pt x="1159" y="737"/>
                        <a:pt x="1299" y="737"/>
                      </a:cubicBezTo>
                      <a:cubicBezTo>
                        <a:pt x="1435" y="737"/>
                        <a:pt x="1571" y="761"/>
                        <a:pt x="1709" y="810"/>
                      </a:cubicBezTo>
                      <a:cubicBezTo>
                        <a:pt x="1849" y="860"/>
                        <a:pt x="1987" y="886"/>
                        <a:pt x="2124" y="886"/>
                      </a:cubicBezTo>
                      <a:cubicBezTo>
                        <a:pt x="2319" y="886"/>
                        <a:pt x="2510" y="835"/>
                        <a:pt x="2695" y="734"/>
                      </a:cubicBezTo>
                      <a:cubicBezTo>
                        <a:pt x="2935" y="605"/>
                        <a:pt x="3183" y="557"/>
                        <a:pt x="3438" y="557"/>
                      </a:cubicBezTo>
                      <a:cubicBezTo>
                        <a:pt x="3543" y="557"/>
                        <a:pt x="3648" y="565"/>
                        <a:pt x="3755" y="578"/>
                      </a:cubicBezTo>
                      <a:cubicBezTo>
                        <a:pt x="3904" y="599"/>
                        <a:pt x="4058" y="609"/>
                        <a:pt x="4191" y="621"/>
                      </a:cubicBezTo>
                      <a:cubicBezTo>
                        <a:pt x="4543" y="619"/>
                        <a:pt x="4841" y="533"/>
                        <a:pt x="5099" y="317"/>
                      </a:cubicBezTo>
                      <a:cubicBezTo>
                        <a:pt x="5132" y="288"/>
                        <a:pt x="5177" y="257"/>
                        <a:pt x="5189" y="220"/>
                      </a:cubicBezTo>
                      <a:cubicBezTo>
                        <a:pt x="5208" y="165"/>
                        <a:pt x="5224" y="89"/>
                        <a:pt x="5197" y="51"/>
                      </a:cubicBezTo>
                      <a:cubicBezTo>
                        <a:pt x="5173" y="17"/>
                        <a:pt x="5108" y="0"/>
                        <a:pt x="50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3" name="Google Shape;1393;p34"/>
                <p:cNvSpPr/>
                <p:nvPr/>
              </p:nvSpPr>
              <p:spPr>
                <a:xfrm>
                  <a:off x="3675750" y="4434825"/>
                  <a:ext cx="120950" cy="25150"/>
                </a:xfrm>
                <a:custGeom>
                  <a:avLst/>
                  <a:gdLst/>
                  <a:ahLst/>
                  <a:cxnLst/>
                  <a:rect l="l" t="t" r="r" b="b"/>
                  <a:pathLst>
                    <a:path w="4838" h="1006" extrusionOk="0">
                      <a:moveTo>
                        <a:pt x="4681" y="0"/>
                      </a:moveTo>
                      <a:cubicBezTo>
                        <a:pt x="4639" y="0"/>
                        <a:pt x="4590" y="12"/>
                        <a:pt x="4540" y="39"/>
                      </a:cubicBezTo>
                      <a:cubicBezTo>
                        <a:pt x="4387" y="120"/>
                        <a:pt x="4225" y="152"/>
                        <a:pt x="4063" y="152"/>
                      </a:cubicBezTo>
                      <a:cubicBezTo>
                        <a:pt x="3984" y="152"/>
                        <a:pt x="3905" y="144"/>
                        <a:pt x="3826" y="131"/>
                      </a:cubicBezTo>
                      <a:cubicBezTo>
                        <a:pt x="3743" y="117"/>
                        <a:pt x="3662" y="110"/>
                        <a:pt x="3583" y="110"/>
                      </a:cubicBezTo>
                      <a:cubicBezTo>
                        <a:pt x="3340" y="110"/>
                        <a:pt x="3113" y="176"/>
                        <a:pt x="2895" y="307"/>
                      </a:cubicBezTo>
                      <a:cubicBezTo>
                        <a:pt x="2695" y="429"/>
                        <a:pt x="2486" y="488"/>
                        <a:pt x="2266" y="488"/>
                      </a:cubicBezTo>
                      <a:cubicBezTo>
                        <a:pt x="2172" y="488"/>
                        <a:pt x="2077" y="477"/>
                        <a:pt x="1979" y="456"/>
                      </a:cubicBezTo>
                      <a:cubicBezTo>
                        <a:pt x="1856" y="428"/>
                        <a:pt x="1735" y="414"/>
                        <a:pt x="1614" y="414"/>
                      </a:cubicBezTo>
                      <a:cubicBezTo>
                        <a:pt x="1365" y="414"/>
                        <a:pt x="1121" y="472"/>
                        <a:pt x="884" y="581"/>
                      </a:cubicBezTo>
                      <a:cubicBezTo>
                        <a:pt x="744" y="645"/>
                        <a:pt x="600" y="691"/>
                        <a:pt x="452" y="691"/>
                      </a:cubicBezTo>
                      <a:cubicBezTo>
                        <a:pt x="378" y="691"/>
                        <a:pt x="302" y="679"/>
                        <a:pt x="226" y="652"/>
                      </a:cubicBezTo>
                      <a:cubicBezTo>
                        <a:pt x="209" y="646"/>
                        <a:pt x="188" y="641"/>
                        <a:pt x="170" y="641"/>
                      </a:cubicBezTo>
                      <a:cubicBezTo>
                        <a:pt x="160" y="641"/>
                        <a:pt x="150" y="643"/>
                        <a:pt x="142" y="646"/>
                      </a:cubicBezTo>
                      <a:cubicBezTo>
                        <a:pt x="95" y="667"/>
                        <a:pt x="23" y="691"/>
                        <a:pt x="13" y="726"/>
                      </a:cubicBezTo>
                      <a:cubicBezTo>
                        <a:pt x="0" y="777"/>
                        <a:pt x="25" y="847"/>
                        <a:pt x="60" y="890"/>
                      </a:cubicBezTo>
                      <a:cubicBezTo>
                        <a:pt x="84" y="927"/>
                        <a:pt x="144" y="939"/>
                        <a:pt x="193" y="957"/>
                      </a:cubicBezTo>
                      <a:cubicBezTo>
                        <a:pt x="290" y="990"/>
                        <a:pt x="387" y="1005"/>
                        <a:pt x="483" y="1005"/>
                      </a:cubicBezTo>
                      <a:cubicBezTo>
                        <a:pt x="637" y="1005"/>
                        <a:pt x="789" y="965"/>
                        <a:pt x="935" y="896"/>
                      </a:cubicBezTo>
                      <a:cubicBezTo>
                        <a:pt x="1166" y="787"/>
                        <a:pt x="1399" y="733"/>
                        <a:pt x="1639" y="733"/>
                      </a:cubicBezTo>
                      <a:cubicBezTo>
                        <a:pt x="1746" y="733"/>
                        <a:pt x="1854" y="744"/>
                        <a:pt x="1965" y="765"/>
                      </a:cubicBezTo>
                      <a:cubicBezTo>
                        <a:pt x="2079" y="787"/>
                        <a:pt x="2195" y="804"/>
                        <a:pt x="2310" y="804"/>
                      </a:cubicBezTo>
                      <a:cubicBezTo>
                        <a:pt x="2420" y="804"/>
                        <a:pt x="2530" y="789"/>
                        <a:pt x="2638" y="749"/>
                      </a:cubicBezTo>
                      <a:cubicBezTo>
                        <a:pt x="2785" y="693"/>
                        <a:pt x="2934" y="632"/>
                        <a:pt x="3071" y="554"/>
                      </a:cubicBezTo>
                      <a:cubicBezTo>
                        <a:pt x="3236" y="465"/>
                        <a:pt x="3403" y="419"/>
                        <a:pt x="3579" y="419"/>
                      </a:cubicBezTo>
                      <a:cubicBezTo>
                        <a:pt x="3644" y="419"/>
                        <a:pt x="3710" y="425"/>
                        <a:pt x="3777" y="438"/>
                      </a:cubicBezTo>
                      <a:cubicBezTo>
                        <a:pt x="3865" y="456"/>
                        <a:pt x="3957" y="458"/>
                        <a:pt x="4045" y="468"/>
                      </a:cubicBezTo>
                      <a:cubicBezTo>
                        <a:pt x="4056" y="468"/>
                        <a:pt x="4068" y="469"/>
                        <a:pt x="4079" y="469"/>
                      </a:cubicBezTo>
                      <a:cubicBezTo>
                        <a:pt x="4297" y="469"/>
                        <a:pt x="4498" y="429"/>
                        <a:pt x="4677" y="294"/>
                      </a:cubicBezTo>
                      <a:cubicBezTo>
                        <a:pt x="4786" y="221"/>
                        <a:pt x="4837" y="123"/>
                        <a:pt x="4802" y="59"/>
                      </a:cubicBezTo>
                      <a:cubicBezTo>
                        <a:pt x="4783" y="22"/>
                        <a:pt x="4738" y="0"/>
                        <a:pt x="46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4" name="Google Shape;1394;p34"/>
                <p:cNvSpPr/>
                <p:nvPr/>
              </p:nvSpPr>
              <p:spPr>
                <a:xfrm>
                  <a:off x="3677550" y="4121600"/>
                  <a:ext cx="33825" cy="36325"/>
                </a:xfrm>
                <a:custGeom>
                  <a:avLst/>
                  <a:gdLst/>
                  <a:ahLst/>
                  <a:cxnLst/>
                  <a:rect l="l" t="t" r="r" b="b"/>
                  <a:pathLst>
                    <a:path w="1353" h="1453" extrusionOk="0">
                      <a:moveTo>
                        <a:pt x="1137" y="0"/>
                      </a:moveTo>
                      <a:cubicBezTo>
                        <a:pt x="1126" y="0"/>
                        <a:pt x="1116" y="1"/>
                        <a:pt x="1105" y="4"/>
                      </a:cubicBezTo>
                      <a:cubicBezTo>
                        <a:pt x="1021" y="16"/>
                        <a:pt x="982" y="85"/>
                        <a:pt x="994" y="200"/>
                      </a:cubicBezTo>
                      <a:cubicBezTo>
                        <a:pt x="996" y="241"/>
                        <a:pt x="1017" y="280"/>
                        <a:pt x="1015" y="317"/>
                      </a:cubicBezTo>
                      <a:cubicBezTo>
                        <a:pt x="1013" y="486"/>
                        <a:pt x="1021" y="654"/>
                        <a:pt x="992" y="822"/>
                      </a:cubicBezTo>
                      <a:cubicBezTo>
                        <a:pt x="966" y="969"/>
                        <a:pt x="888" y="1102"/>
                        <a:pt x="714" y="1125"/>
                      </a:cubicBezTo>
                      <a:cubicBezTo>
                        <a:pt x="706" y="1126"/>
                        <a:pt x="698" y="1126"/>
                        <a:pt x="690" y="1126"/>
                      </a:cubicBezTo>
                      <a:cubicBezTo>
                        <a:pt x="569" y="1126"/>
                        <a:pt x="451" y="1011"/>
                        <a:pt x="407" y="832"/>
                      </a:cubicBezTo>
                      <a:cubicBezTo>
                        <a:pt x="362" y="662"/>
                        <a:pt x="346" y="489"/>
                        <a:pt x="319" y="315"/>
                      </a:cubicBezTo>
                      <a:cubicBezTo>
                        <a:pt x="301" y="198"/>
                        <a:pt x="260" y="143"/>
                        <a:pt x="174" y="139"/>
                      </a:cubicBezTo>
                      <a:cubicBezTo>
                        <a:pt x="169" y="138"/>
                        <a:pt x="164" y="138"/>
                        <a:pt x="159" y="138"/>
                      </a:cubicBezTo>
                      <a:cubicBezTo>
                        <a:pt x="77" y="138"/>
                        <a:pt x="22" y="188"/>
                        <a:pt x="14" y="300"/>
                      </a:cubicBezTo>
                      <a:cubicBezTo>
                        <a:pt x="0" y="621"/>
                        <a:pt x="43" y="939"/>
                        <a:pt x="237" y="1205"/>
                      </a:cubicBezTo>
                      <a:cubicBezTo>
                        <a:pt x="358" y="1371"/>
                        <a:pt x="526" y="1452"/>
                        <a:pt x="695" y="1452"/>
                      </a:cubicBezTo>
                      <a:cubicBezTo>
                        <a:pt x="881" y="1452"/>
                        <a:pt x="1066" y="1354"/>
                        <a:pt x="1189" y="1162"/>
                      </a:cubicBezTo>
                      <a:cubicBezTo>
                        <a:pt x="1260" y="1047"/>
                        <a:pt x="1301" y="926"/>
                        <a:pt x="1324" y="795"/>
                      </a:cubicBezTo>
                      <a:cubicBezTo>
                        <a:pt x="1352" y="630"/>
                        <a:pt x="1348" y="460"/>
                        <a:pt x="1318" y="294"/>
                      </a:cubicBezTo>
                      <a:cubicBezTo>
                        <a:pt x="1309" y="243"/>
                        <a:pt x="1297" y="192"/>
                        <a:pt x="1289" y="141"/>
                      </a:cubicBezTo>
                      <a:cubicBezTo>
                        <a:pt x="1264" y="48"/>
                        <a:pt x="1207" y="0"/>
                        <a:pt x="11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5" name="Google Shape;1395;p34"/>
                <p:cNvSpPr/>
                <p:nvPr/>
              </p:nvSpPr>
              <p:spPr>
                <a:xfrm>
                  <a:off x="3640925" y="4121550"/>
                  <a:ext cx="14125" cy="21125"/>
                </a:xfrm>
                <a:custGeom>
                  <a:avLst/>
                  <a:gdLst/>
                  <a:ahLst/>
                  <a:cxnLst/>
                  <a:rect l="l" t="t" r="r" b="b"/>
                  <a:pathLst>
                    <a:path w="565" h="845" extrusionOk="0">
                      <a:moveTo>
                        <a:pt x="275" y="1"/>
                      </a:moveTo>
                      <a:cubicBezTo>
                        <a:pt x="212" y="1"/>
                        <a:pt x="147" y="37"/>
                        <a:pt x="102" y="104"/>
                      </a:cubicBezTo>
                      <a:cubicBezTo>
                        <a:pt x="0" y="257"/>
                        <a:pt x="17" y="609"/>
                        <a:pt x="133" y="752"/>
                      </a:cubicBezTo>
                      <a:cubicBezTo>
                        <a:pt x="183" y="813"/>
                        <a:pt x="245" y="844"/>
                        <a:pt x="305" y="844"/>
                      </a:cubicBezTo>
                      <a:cubicBezTo>
                        <a:pt x="368" y="844"/>
                        <a:pt x="430" y="809"/>
                        <a:pt x="471" y="736"/>
                      </a:cubicBezTo>
                      <a:cubicBezTo>
                        <a:pt x="481" y="718"/>
                        <a:pt x="491" y="701"/>
                        <a:pt x="497" y="681"/>
                      </a:cubicBezTo>
                      <a:cubicBezTo>
                        <a:pt x="565" y="511"/>
                        <a:pt x="553" y="323"/>
                        <a:pt x="471" y="161"/>
                      </a:cubicBezTo>
                      <a:cubicBezTo>
                        <a:pt x="456" y="135"/>
                        <a:pt x="444" y="110"/>
                        <a:pt x="424" y="87"/>
                      </a:cubicBezTo>
                      <a:cubicBezTo>
                        <a:pt x="385" y="28"/>
                        <a:pt x="331" y="1"/>
                        <a:pt x="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6" name="Google Shape;1396;p34"/>
                <p:cNvSpPr/>
                <p:nvPr/>
              </p:nvSpPr>
              <p:spPr>
                <a:xfrm>
                  <a:off x="3728375" y="4110250"/>
                  <a:ext cx="14150" cy="21100"/>
                </a:xfrm>
                <a:custGeom>
                  <a:avLst/>
                  <a:gdLst/>
                  <a:ahLst/>
                  <a:cxnLst/>
                  <a:rect l="l" t="t" r="r" b="b"/>
                  <a:pathLst>
                    <a:path w="566" h="844" extrusionOk="0">
                      <a:moveTo>
                        <a:pt x="277" y="0"/>
                      </a:moveTo>
                      <a:cubicBezTo>
                        <a:pt x="213" y="0"/>
                        <a:pt x="148" y="37"/>
                        <a:pt x="103" y="104"/>
                      </a:cubicBezTo>
                      <a:cubicBezTo>
                        <a:pt x="1" y="257"/>
                        <a:pt x="17" y="607"/>
                        <a:pt x="134" y="750"/>
                      </a:cubicBezTo>
                      <a:cubicBezTo>
                        <a:pt x="183" y="812"/>
                        <a:pt x="246" y="844"/>
                        <a:pt x="306" y="844"/>
                      </a:cubicBezTo>
                      <a:cubicBezTo>
                        <a:pt x="369" y="844"/>
                        <a:pt x="430" y="808"/>
                        <a:pt x="471" y="736"/>
                      </a:cubicBezTo>
                      <a:cubicBezTo>
                        <a:pt x="482" y="717"/>
                        <a:pt x="492" y="699"/>
                        <a:pt x="498" y="679"/>
                      </a:cubicBezTo>
                      <a:cubicBezTo>
                        <a:pt x="565" y="511"/>
                        <a:pt x="553" y="321"/>
                        <a:pt x="471" y="161"/>
                      </a:cubicBezTo>
                      <a:cubicBezTo>
                        <a:pt x="457" y="134"/>
                        <a:pt x="443" y="110"/>
                        <a:pt x="424" y="85"/>
                      </a:cubicBezTo>
                      <a:cubicBezTo>
                        <a:pt x="385" y="27"/>
                        <a:pt x="332" y="0"/>
                        <a:pt x="27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97" name="Google Shape;1397;p34"/>
              <p:cNvGrpSpPr/>
              <p:nvPr/>
            </p:nvGrpSpPr>
            <p:grpSpPr>
              <a:xfrm rot="1800021">
                <a:off x="8315148" y="3765726"/>
                <a:ext cx="688403" cy="949521"/>
                <a:chOff x="4304975" y="2527400"/>
                <a:chExt cx="833225" cy="1149275"/>
              </a:xfrm>
            </p:grpSpPr>
            <p:sp>
              <p:nvSpPr>
                <p:cNvPr id="1398" name="Google Shape;1398;p34"/>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99" name="Google Shape;1399;p34"/>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0" name="Google Shape;1400;p34"/>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1" name="Google Shape;1401;p34"/>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2" name="Google Shape;1402;p34"/>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3" name="Google Shape;1403;p34"/>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4" name="Google Shape;1404;p34"/>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05" name="Google Shape;1405;p34"/>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6" name="Google Shape;1406;p34"/>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07" name="Google Shape;1407;p34"/>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8" name="Google Shape;1408;p34"/>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9" name="Google Shape;1409;p34"/>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0" name="Google Shape;1410;p34"/>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11" name="Google Shape;1411;p34"/>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2" name="Google Shape;1412;p34"/>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13" name="Google Shape;1413;p34"/>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4" name="Google Shape;1414;p34"/>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5" name="Google Shape;1415;p34"/>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6" name="Google Shape;1416;p34"/>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7" name="Google Shape;1417;p34"/>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8" name="Google Shape;1418;p34"/>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9" name="Google Shape;1419;p34"/>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0" name="Google Shape;1420;p34"/>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1" name="Google Shape;1421;p34"/>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2" name="Google Shape;1422;p34"/>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3" name="Google Shape;1423;p34"/>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4" name="Google Shape;1424;p34"/>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5" name="Google Shape;1425;p34"/>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426" name="Google Shape;1426;p34"/>
              <p:cNvGrpSpPr/>
              <p:nvPr/>
            </p:nvGrpSpPr>
            <p:grpSpPr>
              <a:xfrm>
                <a:off x="7529282" y="3938063"/>
                <a:ext cx="329189" cy="372141"/>
                <a:chOff x="7529282" y="3938063"/>
                <a:chExt cx="329189" cy="372141"/>
              </a:xfrm>
            </p:grpSpPr>
            <p:grpSp>
              <p:nvGrpSpPr>
                <p:cNvPr id="1427" name="Google Shape;1427;p34"/>
                <p:cNvGrpSpPr/>
                <p:nvPr/>
              </p:nvGrpSpPr>
              <p:grpSpPr>
                <a:xfrm>
                  <a:off x="7546550" y="4018088"/>
                  <a:ext cx="293950" cy="168888"/>
                  <a:chOff x="7546550" y="4018088"/>
                  <a:chExt cx="293950" cy="168888"/>
                </a:xfrm>
              </p:grpSpPr>
              <p:sp>
                <p:nvSpPr>
                  <p:cNvPr id="1428" name="Google Shape;1428;p34"/>
                  <p:cNvSpPr/>
                  <p:nvPr/>
                </p:nvSpPr>
                <p:spPr>
                  <a:xfrm>
                    <a:off x="7546550" y="4055875"/>
                    <a:ext cx="180900" cy="131100"/>
                  </a:xfrm>
                  <a:prstGeom prst="ellipse">
                    <a:avLst/>
                  </a:prstGeom>
                  <a:solidFill>
                    <a:schemeClr val="lt1"/>
                  </a:solidFill>
                  <a:ln>
                    <a:noFill/>
                  </a:ln>
                </p:spPr>
                <p:txBody>
                  <a:bodyPr spcFirstLastPara="1" wrap="square" lIns="91425" tIns="91425" rIns="91425" bIns="91425" anchor="ctr" anchorCtr="0">
                    <a:noAutofit/>
                  </a:bodyPr>
                  <a:lstStyle/>
                  <a:p>
                    <a:endParaRPr/>
                  </a:p>
                </p:txBody>
              </p:sp>
              <p:sp>
                <p:nvSpPr>
                  <p:cNvPr id="1429" name="Google Shape;1429;p34"/>
                  <p:cNvSpPr/>
                  <p:nvPr/>
                </p:nvSpPr>
                <p:spPr>
                  <a:xfrm>
                    <a:off x="7659600" y="4018088"/>
                    <a:ext cx="180900" cy="131100"/>
                  </a:xfrm>
                  <a:prstGeom prst="ellipse">
                    <a:avLst/>
                  </a:prstGeom>
                  <a:solidFill>
                    <a:schemeClr val="lt1"/>
                  </a:solidFill>
                  <a:ln>
                    <a:noFill/>
                  </a:ln>
                </p:spPr>
                <p:txBody>
                  <a:bodyPr spcFirstLastPara="1" wrap="square" lIns="91425" tIns="91425" rIns="91425" bIns="91425" anchor="ctr" anchorCtr="0">
                    <a:noAutofit/>
                  </a:bodyPr>
                  <a:lstStyle/>
                  <a:p>
                    <a:endParaRPr/>
                  </a:p>
                </p:txBody>
              </p:sp>
            </p:grpSp>
            <p:grpSp>
              <p:nvGrpSpPr>
                <p:cNvPr id="1430" name="Google Shape;1430;p34"/>
                <p:cNvGrpSpPr/>
                <p:nvPr/>
              </p:nvGrpSpPr>
              <p:grpSpPr>
                <a:xfrm>
                  <a:off x="7529282" y="3938063"/>
                  <a:ext cx="329189" cy="372141"/>
                  <a:chOff x="3824550" y="4581400"/>
                  <a:chExt cx="421875" cy="472800"/>
                </a:xfrm>
              </p:grpSpPr>
              <p:sp>
                <p:nvSpPr>
                  <p:cNvPr id="1431" name="Google Shape;1431;p34"/>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32" name="Google Shape;1432;p34"/>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3" name="Google Shape;1433;p34"/>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4" name="Google Shape;1434;p34"/>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5" name="Google Shape;1435;p34"/>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6" name="Google Shape;1436;p34"/>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7" name="Google Shape;1437;p34"/>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8" name="Google Shape;1438;p34"/>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9" name="Google Shape;1439;p34"/>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40" name="Google Shape;1440;p34"/>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41" name="Google Shape;1441;p34"/>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42" name="Google Shape;1442;p34"/>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3" name="Google Shape;1443;p34"/>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4" name="Google Shape;1444;p34"/>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5" name="Google Shape;1445;p34"/>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446" name="Google Shape;1446;p34"/>
              <p:cNvGrpSpPr/>
              <p:nvPr/>
            </p:nvGrpSpPr>
            <p:grpSpPr>
              <a:xfrm>
                <a:off x="8066463" y="3662734"/>
                <a:ext cx="329201" cy="318194"/>
                <a:chOff x="3922550" y="4157250"/>
                <a:chExt cx="410475" cy="393075"/>
              </a:xfrm>
            </p:grpSpPr>
            <p:sp>
              <p:nvSpPr>
                <p:cNvPr id="1447" name="Google Shape;1447;p34"/>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8" name="Google Shape;1448;p34"/>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49" name="Google Shape;1449;p34"/>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0" name="Google Shape;1450;p34"/>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1451" name="Google Shape;1451;p34"/>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2" name="Google Shape;1452;p34"/>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1453" name="Google Shape;1453;p34"/>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4" name="Google Shape;1454;p34"/>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1455" name="Google Shape;1455;p34"/>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6" name="Google Shape;1456;p34"/>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7" name="Google Shape;1457;p34"/>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8" name="Google Shape;1458;p34"/>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9" name="Google Shape;1459;p34"/>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0" name="Google Shape;1460;p34"/>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1" name="Google Shape;1461;p34"/>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2" name="Google Shape;1462;p34"/>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3" name="Google Shape;1463;p34"/>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4" name="Google Shape;1464;p34"/>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5" name="Google Shape;1465;p34"/>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6" name="Google Shape;1466;p34"/>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7" name="Google Shape;1467;p34"/>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8" name="Google Shape;1468;p34"/>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9" name="Google Shape;1469;p34"/>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0" name="Google Shape;1470;p34"/>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1" name="Google Shape;1471;p34"/>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2" name="Google Shape;1472;p34"/>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3" name="Google Shape;1473;p34"/>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4" name="Google Shape;1474;p34"/>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5" name="Google Shape;1475;p34"/>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6" name="Google Shape;1476;p34"/>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7" name="Google Shape;1477;p34"/>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8" name="Google Shape;1478;p34"/>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9" name="Google Shape;1479;p34"/>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480" name="Google Shape;1480;p34"/>
              <p:cNvGrpSpPr/>
              <p:nvPr/>
            </p:nvGrpSpPr>
            <p:grpSpPr>
              <a:xfrm>
                <a:off x="8312946" y="3859949"/>
                <a:ext cx="338308" cy="327051"/>
                <a:chOff x="3842850" y="3710025"/>
                <a:chExt cx="420050" cy="402475"/>
              </a:xfrm>
            </p:grpSpPr>
            <p:sp>
              <p:nvSpPr>
                <p:cNvPr id="1481" name="Google Shape;1481;p34"/>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2" name="Google Shape;1482;p34"/>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3" name="Google Shape;1483;p34"/>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4" name="Google Shape;1484;p34"/>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5" name="Google Shape;1485;p34"/>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6" name="Google Shape;1486;p34"/>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7" name="Google Shape;1487;p34"/>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8" name="Google Shape;1488;p34"/>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9" name="Google Shape;1489;p34"/>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0" name="Google Shape;1490;p34"/>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1" name="Google Shape;1491;p34"/>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2" name="Google Shape;1492;p34"/>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93" name="Google Shape;1493;p34"/>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94" name="Google Shape;1494;p34"/>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5" name="Google Shape;1495;p34"/>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6" name="Google Shape;1496;p34"/>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7" name="Google Shape;1497;p34"/>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8" name="Google Shape;1498;p34"/>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9" name="Google Shape;1499;p34"/>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00" name="Google Shape;1500;p34"/>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01" name="Google Shape;1501;p34"/>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2" name="Google Shape;1502;p34"/>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3" name="Google Shape;1503;p34"/>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4" name="Google Shape;1504;p34"/>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5" name="Google Shape;1505;p34"/>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6" name="Google Shape;1506;p34"/>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07" name="Google Shape;1507;p34"/>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08" name="Google Shape;1508;p34"/>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9" name="Google Shape;1509;p34"/>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0" name="Google Shape;1510;p34"/>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1" name="Google Shape;1511;p34"/>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2" name="Google Shape;1512;p34"/>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3" name="Google Shape;1513;p34"/>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14" name="Google Shape;1514;p34"/>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15" name="Google Shape;1515;p34"/>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6" name="Google Shape;1516;p34"/>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7" name="Google Shape;1517;p34"/>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8" name="Google Shape;1518;p34"/>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9" name="Google Shape;1519;p34"/>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0" name="Google Shape;1520;p34"/>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1" name="Google Shape;1521;p34"/>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2" name="Google Shape;1522;p34"/>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3" name="Google Shape;1523;p34"/>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4" name="Google Shape;1524;p34"/>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5" name="Google Shape;1525;p34"/>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6" name="Google Shape;1526;p34"/>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7" name="Google Shape;1527;p34"/>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8" name="Google Shape;1528;p34"/>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9" name="Google Shape;1529;p34"/>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0" name="Google Shape;1530;p34"/>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1" name="Google Shape;1531;p34"/>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2" name="Google Shape;1532;p34"/>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3" name="Google Shape;1533;p34"/>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4" name="Google Shape;1534;p34"/>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5" name="Google Shape;1535;p34"/>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536" name="Google Shape;1536;p34"/>
              <p:cNvGrpSpPr/>
              <p:nvPr/>
            </p:nvGrpSpPr>
            <p:grpSpPr>
              <a:xfrm>
                <a:off x="8580739" y="3775932"/>
                <a:ext cx="374900" cy="656081"/>
                <a:chOff x="2127025" y="3684525"/>
                <a:chExt cx="452450" cy="783100"/>
              </a:xfrm>
            </p:grpSpPr>
            <p:sp>
              <p:nvSpPr>
                <p:cNvPr id="1537" name="Google Shape;1537;p34"/>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1538" name="Google Shape;1538;p34"/>
                <p:cNvGrpSpPr/>
                <p:nvPr/>
              </p:nvGrpSpPr>
              <p:grpSpPr>
                <a:xfrm>
                  <a:off x="2127025" y="3684525"/>
                  <a:ext cx="452450" cy="783100"/>
                  <a:chOff x="2127025" y="3684525"/>
                  <a:chExt cx="452450" cy="783100"/>
                </a:xfrm>
              </p:grpSpPr>
              <p:sp>
                <p:nvSpPr>
                  <p:cNvPr id="1539" name="Google Shape;1539;p34"/>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40" name="Google Shape;1540;p34"/>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1" name="Google Shape;1541;p34"/>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2" name="Google Shape;1542;p34"/>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3" name="Google Shape;1543;p34"/>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4" name="Google Shape;1544;p34"/>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5" name="Google Shape;1545;p34"/>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6" name="Google Shape;1546;p34"/>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7" name="Google Shape;1547;p34"/>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8" name="Google Shape;1548;p34"/>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9" name="Google Shape;1549;p34"/>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0" name="Google Shape;1550;p34"/>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1" name="Google Shape;1551;p34"/>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552" name="Google Shape;1552;p34"/>
              <p:cNvGrpSpPr/>
              <p:nvPr/>
            </p:nvGrpSpPr>
            <p:grpSpPr>
              <a:xfrm>
                <a:off x="7720152" y="4369965"/>
                <a:ext cx="1215360" cy="680593"/>
                <a:chOff x="3576625" y="87325"/>
                <a:chExt cx="863550" cy="487950"/>
              </a:xfrm>
            </p:grpSpPr>
            <p:sp>
              <p:nvSpPr>
                <p:cNvPr id="1553" name="Google Shape;1553;p34"/>
                <p:cNvSpPr/>
                <p:nvPr/>
              </p:nvSpPr>
              <p:spPr>
                <a:xfrm>
                  <a:off x="3576625" y="87325"/>
                  <a:ext cx="863550" cy="487950"/>
                </a:xfrm>
                <a:custGeom>
                  <a:avLst/>
                  <a:gdLst/>
                  <a:ahLst/>
                  <a:cxnLst/>
                  <a:rect l="l" t="t" r="r" b="b"/>
                  <a:pathLst>
                    <a:path w="34542" h="19518" extrusionOk="0">
                      <a:moveTo>
                        <a:pt x="5720" y="179"/>
                      </a:moveTo>
                      <a:cubicBezTo>
                        <a:pt x="5741" y="179"/>
                        <a:pt x="5763" y="180"/>
                        <a:pt x="5784" y="180"/>
                      </a:cubicBezTo>
                      <a:cubicBezTo>
                        <a:pt x="6169" y="190"/>
                        <a:pt x="6554" y="211"/>
                        <a:pt x="6936" y="227"/>
                      </a:cubicBezTo>
                      <a:cubicBezTo>
                        <a:pt x="7090" y="231"/>
                        <a:pt x="7243" y="229"/>
                        <a:pt x="7396" y="231"/>
                      </a:cubicBezTo>
                      <a:cubicBezTo>
                        <a:pt x="8037" y="241"/>
                        <a:pt x="8679" y="252"/>
                        <a:pt x="9320" y="256"/>
                      </a:cubicBezTo>
                      <a:cubicBezTo>
                        <a:pt x="9539" y="259"/>
                        <a:pt x="9757" y="260"/>
                        <a:pt x="9974" y="260"/>
                      </a:cubicBezTo>
                      <a:cubicBezTo>
                        <a:pt x="10239" y="260"/>
                        <a:pt x="10502" y="258"/>
                        <a:pt x="10766" y="256"/>
                      </a:cubicBezTo>
                      <a:cubicBezTo>
                        <a:pt x="11515" y="252"/>
                        <a:pt x="12262" y="241"/>
                        <a:pt x="13008" y="241"/>
                      </a:cubicBezTo>
                      <a:cubicBezTo>
                        <a:pt x="13070" y="241"/>
                        <a:pt x="13131" y="241"/>
                        <a:pt x="13193" y="241"/>
                      </a:cubicBezTo>
                      <a:cubicBezTo>
                        <a:pt x="13602" y="244"/>
                        <a:pt x="14009" y="274"/>
                        <a:pt x="14414" y="280"/>
                      </a:cubicBezTo>
                      <a:cubicBezTo>
                        <a:pt x="14548" y="282"/>
                        <a:pt x="14683" y="282"/>
                        <a:pt x="14817" y="282"/>
                      </a:cubicBezTo>
                      <a:cubicBezTo>
                        <a:pt x="15127" y="282"/>
                        <a:pt x="15437" y="279"/>
                        <a:pt x="15748" y="270"/>
                      </a:cubicBezTo>
                      <a:cubicBezTo>
                        <a:pt x="16264" y="256"/>
                        <a:pt x="16781" y="238"/>
                        <a:pt x="17298" y="238"/>
                      </a:cubicBezTo>
                      <a:cubicBezTo>
                        <a:pt x="17453" y="238"/>
                        <a:pt x="17608" y="240"/>
                        <a:pt x="17763" y="244"/>
                      </a:cubicBezTo>
                      <a:cubicBezTo>
                        <a:pt x="17967" y="249"/>
                        <a:pt x="18171" y="250"/>
                        <a:pt x="18375" y="250"/>
                      </a:cubicBezTo>
                      <a:cubicBezTo>
                        <a:pt x="18575" y="250"/>
                        <a:pt x="18774" y="249"/>
                        <a:pt x="18974" y="249"/>
                      </a:cubicBezTo>
                      <a:cubicBezTo>
                        <a:pt x="19068" y="249"/>
                        <a:pt x="19163" y="249"/>
                        <a:pt x="19257" y="250"/>
                      </a:cubicBezTo>
                      <a:cubicBezTo>
                        <a:pt x="19652" y="252"/>
                        <a:pt x="20046" y="260"/>
                        <a:pt x="20439" y="264"/>
                      </a:cubicBezTo>
                      <a:cubicBezTo>
                        <a:pt x="20547" y="264"/>
                        <a:pt x="20652" y="256"/>
                        <a:pt x="20759" y="256"/>
                      </a:cubicBezTo>
                      <a:cubicBezTo>
                        <a:pt x="20770" y="256"/>
                        <a:pt x="20780" y="256"/>
                        <a:pt x="20791" y="256"/>
                      </a:cubicBezTo>
                      <a:cubicBezTo>
                        <a:pt x="21164" y="261"/>
                        <a:pt x="21538" y="272"/>
                        <a:pt x="21911" y="272"/>
                      </a:cubicBezTo>
                      <a:cubicBezTo>
                        <a:pt x="21941" y="272"/>
                        <a:pt x="21972" y="272"/>
                        <a:pt x="22002" y="272"/>
                      </a:cubicBezTo>
                      <a:cubicBezTo>
                        <a:pt x="22667" y="270"/>
                        <a:pt x="23332" y="254"/>
                        <a:pt x="23997" y="250"/>
                      </a:cubicBezTo>
                      <a:cubicBezTo>
                        <a:pt x="24559" y="245"/>
                        <a:pt x="25119" y="239"/>
                        <a:pt x="25681" y="239"/>
                      </a:cubicBezTo>
                      <a:cubicBezTo>
                        <a:pt x="25868" y="239"/>
                        <a:pt x="26056" y="240"/>
                        <a:pt x="26244" y="241"/>
                      </a:cubicBezTo>
                      <a:cubicBezTo>
                        <a:pt x="26567" y="244"/>
                        <a:pt x="26894" y="280"/>
                        <a:pt x="27222" y="286"/>
                      </a:cubicBezTo>
                      <a:cubicBezTo>
                        <a:pt x="27320" y="289"/>
                        <a:pt x="27419" y="290"/>
                        <a:pt x="27517" y="290"/>
                      </a:cubicBezTo>
                      <a:cubicBezTo>
                        <a:pt x="27773" y="290"/>
                        <a:pt x="28029" y="284"/>
                        <a:pt x="28283" y="282"/>
                      </a:cubicBezTo>
                      <a:cubicBezTo>
                        <a:pt x="28667" y="278"/>
                        <a:pt x="29051" y="267"/>
                        <a:pt x="29435" y="267"/>
                      </a:cubicBezTo>
                      <a:cubicBezTo>
                        <a:pt x="29549" y="267"/>
                        <a:pt x="29663" y="268"/>
                        <a:pt x="29777" y="270"/>
                      </a:cubicBezTo>
                      <a:cubicBezTo>
                        <a:pt x="30388" y="282"/>
                        <a:pt x="31001" y="313"/>
                        <a:pt x="31613" y="313"/>
                      </a:cubicBezTo>
                      <a:cubicBezTo>
                        <a:pt x="31649" y="313"/>
                        <a:pt x="31685" y="313"/>
                        <a:pt x="31721" y="313"/>
                      </a:cubicBezTo>
                      <a:cubicBezTo>
                        <a:pt x="31775" y="312"/>
                        <a:pt x="31830" y="312"/>
                        <a:pt x="31885" y="312"/>
                      </a:cubicBezTo>
                      <a:cubicBezTo>
                        <a:pt x="32372" y="312"/>
                        <a:pt x="32859" y="335"/>
                        <a:pt x="33345" y="346"/>
                      </a:cubicBezTo>
                      <a:cubicBezTo>
                        <a:pt x="33562" y="352"/>
                        <a:pt x="33779" y="348"/>
                        <a:pt x="33998" y="356"/>
                      </a:cubicBezTo>
                      <a:cubicBezTo>
                        <a:pt x="34227" y="364"/>
                        <a:pt x="34274" y="403"/>
                        <a:pt x="34315" y="630"/>
                      </a:cubicBezTo>
                      <a:cubicBezTo>
                        <a:pt x="34335" y="735"/>
                        <a:pt x="34352" y="843"/>
                        <a:pt x="34350" y="947"/>
                      </a:cubicBezTo>
                      <a:cubicBezTo>
                        <a:pt x="34347" y="1361"/>
                        <a:pt x="34347" y="1776"/>
                        <a:pt x="34327" y="2189"/>
                      </a:cubicBezTo>
                      <a:cubicBezTo>
                        <a:pt x="34317" y="2441"/>
                        <a:pt x="34274" y="2688"/>
                        <a:pt x="34243" y="2936"/>
                      </a:cubicBezTo>
                      <a:cubicBezTo>
                        <a:pt x="34235" y="3001"/>
                        <a:pt x="34229" y="3065"/>
                        <a:pt x="34217" y="3126"/>
                      </a:cubicBezTo>
                      <a:cubicBezTo>
                        <a:pt x="34212" y="3157"/>
                        <a:pt x="34202" y="3190"/>
                        <a:pt x="34184" y="3218"/>
                      </a:cubicBezTo>
                      <a:cubicBezTo>
                        <a:pt x="34166" y="3247"/>
                        <a:pt x="34141" y="3262"/>
                        <a:pt x="34115" y="3262"/>
                      </a:cubicBezTo>
                      <a:cubicBezTo>
                        <a:pt x="34092" y="3262"/>
                        <a:pt x="34070" y="3251"/>
                        <a:pt x="34051" y="3229"/>
                      </a:cubicBezTo>
                      <a:cubicBezTo>
                        <a:pt x="34028" y="3200"/>
                        <a:pt x="34014" y="3165"/>
                        <a:pt x="34000" y="3130"/>
                      </a:cubicBezTo>
                      <a:cubicBezTo>
                        <a:pt x="33795" y="2666"/>
                        <a:pt x="33486" y="2289"/>
                        <a:pt x="33040" y="2034"/>
                      </a:cubicBezTo>
                      <a:cubicBezTo>
                        <a:pt x="32751" y="1867"/>
                        <a:pt x="32451" y="1771"/>
                        <a:pt x="32138" y="1771"/>
                      </a:cubicBezTo>
                      <a:cubicBezTo>
                        <a:pt x="31971" y="1771"/>
                        <a:pt x="31801" y="1799"/>
                        <a:pt x="31626" y="1858"/>
                      </a:cubicBezTo>
                      <a:cubicBezTo>
                        <a:pt x="31195" y="2001"/>
                        <a:pt x="30880" y="2289"/>
                        <a:pt x="30653" y="2678"/>
                      </a:cubicBezTo>
                      <a:cubicBezTo>
                        <a:pt x="30614" y="2742"/>
                        <a:pt x="30577" y="2807"/>
                        <a:pt x="30542" y="2870"/>
                      </a:cubicBezTo>
                      <a:cubicBezTo>
                        <a:pt x="30504" y="2937"/>
                        <a:pt x="30462" y="2970"/>
                        <a:pt x="30416" y="2970"/>
                      </a:cubicBezTo>
                      <a:cubicBezTo>
                        <a:pt x="30376" y="2970"/>
                        <a:pt x="30334" y="2944"/>
                        <a:pt x="30290" y="2891"/>
                      </a:cubicBezTo>
                      <a:cubicBezTo>
                        <a:pt x="30131" y="2697"/>
                        <a:pt x="29963" y="2510"/>
                        <a:pt x="29750" y="2371"/>
                      </a:cubicBezTo>
                      <a:cubicBezTo>
                        <a:pt x="29652" y="2306"/>
                        <a:pt x="29546" y="2246"/>
                        <a:pt x="29435" y="2206"/>
                      </a:cubicBezTo>
                      <a:cubicBezTo>
                        <a:pt x="29135" y="2100"/>
                        <a:pt x="28825" y="2033"/>
                        <a:pt x="28509" y="2033"/>
                      </a:cubicBezTo>
                      <a:cubicBezTo>
                        <a:pt x="28450" y="2033"/>
                        <a:pt x="28391" y="2035"/>
                        <a:pt x="28332" y="2040"/>
                      </a:cubicBezTo>
                      <a:cubicBezTo>
                        <a:pt x="27891" y="2075"/>
                        <a:pt x="27475" y="2179"/>
                        <a:pt x="27134" y="2484"/>
                      </a:cubicBezTo>
                      <a:cubicBezTo>
                        <a:pt x="26964" y="2633"/>
                        <a:pt x="26821" y="2807"/>
                        <a:pt x="26700" y="2995"/>
                      </a:cubicBezTo>
                      <a:cubicBezTo>
                        <a:pt x="26653" y="3070"/>
                        <a:pt x="26607" y="3108"/>
                        <a:pt x="26560" y="3108"/>
                      </a:cubicBezTo>
                      <a:cubicBezTo>
                        <a:pt x="26515" y="3108"/>
                        <a:pt x="26469" y="3071"/>
                        <a:pt x="26424" y="2997"/>
                      </a:cubicBezTo>
                      <a:cubicBezTo>
                        <a:pt x="26319" y="2830"/>
                        <a:pt x="26215" y="2658"/>
                        <a:pt x="26061" y="2533"/>
                      </a:cubicBezTo>
                      <a:cubicBezTo>
                        <a:pt x="25658" y="2199"/>
                        <a:pt x="25214" y="1940"/>
                        <a:pt x="24668" y="1940"/>
                      </a:cubicBezTo>
                      <a:cubicBezTo>
                        <a:pt x="24666" y="1940"/>
                        <a:pt x="24664" y="1940"/>
                        <a:pt x="24662" y="1940"/>
                      </a:cubicBezTo>
                      <a:cubicBezTo>
                        <a:pt x="23954" y="1942"/>
                        <a:pt x="23252" y="2341"/>
                        <a:pt x="22941" y="3104"/>
                      </a:cubicBezTo>
                      <a:cubicBezTo>
                        <a:pt x="22929" y="3134"/>
                        <a:pt x="22915" y="3165"/>
                        <a:pt x="22894" y="3216"/>
                      </a:cubicBezTo>
                      <a:cubicBezTo>
                        <a:pt x="22786" y="2821"/>
                        <a:pt x="22575" y="2508"/>
                        <a:pt x="22277" y="2246"/>
                      </a:cubicBezTo>
                      <a:cubicBezTo>
                        <a:pt x="22043" y="2040"/>
                        <a:pt x="21773" y="1899"/>
                        <a:pt x="21460" y="1848"/>
                      </a:cubicBezTo>
                      <a:cubicBezTo>
                        <a:pt x="21419" y="1839"/>
                        <a:pt x="21376" y="1835"/>
                        <a:pt x="21333" y="1831"/>
                      </a:cubicBezTo>
                      <a:cubicBezTo>
                        <a:pt x="21301" y="1830"/>
                        <a:pt x="21269" y="1829"/>
                        <a:pt x="21238" y="1829"/>
                      </a:cubicBezTo>
                      <a:cubicBezTo>
                        <a:pt x="20276" y="1829"/>
                        <a:pt x="19598" y="2455"/>
                        <a:pt x="19324" y="3200"/>
                      </a:cubicBezTo>
                      <a:cubicBezTo>
                        <a:pt x="19312" y="3239"/>
                        <a:pt x="19300" y="3276"/>
                        <a:pt x="19283" y="3310"/>
                      </a:cubicBezTo>
                      <a:cubicBezTo>
                        <a:pt x="19220" y="3300"/>
                        <a:pt x="19220" y="3249"/>
                        <a:pt x="19206" y="3210"/>
                      </a:cubicBezTo>
                      <a:cubicBezTo>
                        <a:pt x="19032" y="2740"/>
                        <a:pt x="18721" y="2384"/>
                        <a:pt x="18275" y="2167"/>
                      </a:cubicBezTo>
                      <a:cubicBezTo>
                        <a:pt x="17978" y="2022"/>
                        <a:pt x="17678" y="1949"/>
                        <a:pt x="17374" y="1949"/>
                      </a:cubicBezTo>
                      <a:cubicBezTo>
                        <a:pt x="17114" y="1949"/>
                        <a:pt x="16851" y="2003"/>
                        <a:pt x="16587" y="2111"/>
                      </a:cubicBezTo>
                      <a:cubicBezTo>
                        <a:pt x="16061" y="2328"/>
                        <a:pt x="15668" y="2684"/>
                        <a:pt x="15412" y="3194"/>
                      </a:cubicBezTo>
                      <a:cubicBezTo>
                        <a:pt x="15384" y="3247"/>
                        <a:pt x="15363" y="3317"/>
                        <a:pt x="15284" y="3317"/>
                      </a:cubicBezTo>
                      <a:cubicBezTo>
                        <a:pt x="15282" y="3317"/>
                        <a:pt x="15281" y="3317"/>
                        <a:pt x="15280" y="3317"/>
                      </a:cubicBezTo>
                      <a:cubicBezTo>
                        <a:pt x="15205" y="3317"/>
                        <a:pt x="15179" y="3250"/>
                        <a:pt x="15146" y="3194"/>
                      </a:cubicBezTo>
                      <a:cubicBezTo>
                        <a:pt x="14895" y="2723"/>
                        <a:pt x="14551" y="2351"/>
                        <a:pt x="14060" y="2124"/>
                      </a:cubicBezTo>
                      <a:cubicBezTo>
                        <a:pt x="13845" y="2026"/>
                        <a:pt x="13626" y="1987"/>
                        <a:pt x="13401" y="1987"/>
                      </a:cubicBezTo>
                      <a:cubicBezTo>
                        <a:pt x="13315" y="1987"/>
                        <a:pt x="13228" y="1993"/>
                        <a:pt x="13139" y="2003"/>
                      </a:cubicBezTo>
                      <a:cubicBezTo>
                        <a:pt x="12734" y="2052"/>
                        <a:pt x="12403" y="2246"/>
                        <a:pt x="12098" y="2502"/>
                      </a:cubicBezTo>
                      <a:cubicBezTo>
                        <a:pt x="11873" y="2692"/>
                        <a:pt x="11666" y="2901"/>
                        <a:pt x="11519" y="3163"/>
                      </a:cubicBezTo>
                      <a:cubicBezTo>
                        <a:pt x="11503" y="3199"/>
                        <a:pt x="11478" y="3227"/>
                        <a:pt x="11432" y="3227"/>
                      </a:cubicBezTo>
                      <a:cubicBezTo>
                        <a:pt x="11430" y="3227"/>
                        <a:pt x="11429" y="3227"/>
                        <a:pt x="11427" y="3226"/>
                      </a:cubicBezTo>
                      <a:cubicBezTo>
                        <a:pt x="11370" y="3224"/>
                        <a:pt x="11353" y="3177"/>
                        <a:pt x="11335" y="3134"/>
                      </a:cubicBezTo>
                      <a:cubicBezTo>
                        <a:pt x="11171" y="2738"/>
                        <a:pt x="10905" y="2424"/>
                        <a:pt x="10543" y="2204"/>
                      </a:cubicBezTo>
                      <a:cubicBezTo>
                        <a:pt x="10261" y="2028"/>
                        <a:pt x="9974" y="1945"/>
                        <a:pt x="9685" y="1945"/>
                      </a:cubicBezTo>
                      <a:cubicBezTo>
                        <a:pt x="9407" y="1945"/>
                        <a:pt x="9127" y="2022"/>
                        <a:pt x="8847" y="2169"/>
                      </a:cubicBezTo>
                      <a:cubicBezTo>
                        <a:pt x="8405" y="2402"/>
                        <a:pt x="8057" y="2738"/>
                        <a:pt x="7822" y="3181"/>
                      </a:cubicBezTo>
                      <a:cubicBezTo>
                        <a:pt x="7816" y="3196"/>
                        <a:pt x="7810" y="3208"/>
                        <a:pt x="7802" y="3218"/>
                      </a:cubicBezTo>
                      <a:cubicBezTo>
                        <a:pt x="7777" y="3249"/>
                        <a:pt x="7751" y="3265"/>
                        <a:pt x="7727" y="3265"/>
                      </a:cubicBezTo>
                      <a:cubicBezTo>
                        <a:pt x="7700" y="3265"/>
                        <a:pt x="7675" y="3246"/>
                        <a:pt x="7656" y="3206"/>
                      </a:cubicBezTo>
                      <a:cubicBezTo>
                        <a:pt x="7622" y="3134"/>
                        <a:pt x="7599" y="3057"/>
                        <a:pt x="7566" y="2983"/>
                      </a:cubicBezTo>
                      <a:cubicBezTo>
                        <a:pt x="7374" y="2549"/>
                        <a:pt x="7098" y="2179"/>
                        <a:pt x="6691" y="1927"/>
                      </a:cubicBezTo>
                      <a:cubicBezTo>
                        <a:pt x="6443" y="1774"/>
                        <a:pt x="6179" y="1665"/>
                        <a:pt x="5883" y="1655"/>
                      </a:cubicBezTo>
                      <a:cubicBezTo>
                        <a:pt x="5866" y="1655"/>
                        <a:pt x="5849" y="1654"/>
                        <a:pt x="5833" y="1654"/>
                      </a:cubicBezTo>
                      <a:cubicBezTo>
                        <a:pt x="5460" y="1654"/>
                        <a:pt x="5131" y="1786"/>
                        <a:pt x="4839" y="2021"/>
                      </a:cubicBezTo>
                      <a:cubicBezTo>
                        <a:pt x="4497" y="2300"/>
                        <a:pt x="4250" y="2654"/>
                        <a:pt x="4066" y="3053"/>
                      </a:cubicBezTo>
                      <a:cubicBezTo>
                        <a:pt x="4039" y="3108"/>
                        <a:pt x="4019" y="3161"/>
                        <a:pt x="3988" y="3216"/>
                      </a:cubicBezTo>
                      <a:cubicBezTo>
                        <a:pt x="3964" y="3261"/>
                        <a:pt x="3940" y="3283"/>
                        <a:pt x="3913" y="3283"/>
                      </a:cubicBezTo>
                      <a:cubicBezTo>
                        <a:pt x="3890" y="3283"/>
                        <a:pt x="3864" y="3266"/>
                        <a:pt x="3835" y="3233"/>
                      </a:cubicBezTo>
                      <a:cubicBezTo>
                        <a:pt x="3810" y="3206"/>
                        <a:pt x="3794" y="3167"/>
                        <a:pt x="3775" y="3130"/>
                      </a:cubicBezTo>
                      <a:cubicBezTo>
                        <a:pt x="3556" y="2674"/>
                        <a:pt x="3227" y="2320"/>
                        <a:pt x="2760" y="2105"/>
                      </a:cubicBezTo>
                      <a:cubicBezTo>
                        <a:pt x="2528" y="1998"/>
                        <a:pt x="2297" y="1944"/>
                        <a:pt x="2067" y="1944"/>
                      </a:cubicBezTo>
                      <a:cubicBezTo>
                        <a:pt x="1815" y="1944"/>
                        <a:pt x="1564" y="2010"/>
                        <a:pt x="1316" y="2144"/>
                      </a:cubicBezTo>
                      <a:cubicBezTo>
                        <a:pt x="1030" y="2298"/>
                        <a:pt x="835" y="2543"/>
                        <a:pt x="665" y="2811"/>
                      </a:cubicBezTo>
                      <a:cubicBezTo>
                        <a:pt x="622" y="2883"/>
                        <a:pt x="588" y="2965"/>
                        <a:pt x="543" y="3038"/>
                      </a:cubicBezTo>
                      <a:cubicBezTo>
                        <a:pt x="522" y="3077"/>
                        <a:pt x="489" y="3110"/>
                        <a:pt x="459" y="3149"/>
                      </a:cubicBezTo>
                      <a:cubicBezTo>
                        <a:pt x="383" y="3083"/>
                        <a:pt x="359" y="3006"/>
                        <a:pt x="352" y="2926"/>
                      </a:cubicBezTo>
                      <a:cubicBezTo>
                        <a:pt x="305" y="2431"/>
                        <a:pt x="254" y="1936"/>
                        <a:pt x="219" y="1438"/>
                      </a:cubicBezTo>
                      <a:cubicBezTo>
                        <a:pt x="199" y="1185"/>
                        <a:pt x="205" y="929"/>
                        <a:pt x="205" y="675"/>
                      </a:cubicBezTo>
                      <a:cubicBezTo>
                        <a:pt x="205" y="610"/>
                        <a:pt x="219" y="546"/>
                        <a:pt x="232" y="479"/>
                      </a:cubicBezTo>
                      <a:cubicBezTo>
                        <a:pt x="254" y="348"/>
                        <a:pt x="342" y="284"/>
                        <a:pt x="469" y="260"/>
                      </a:cubicBezTo>
                      <a:cubicBezTo>
                        <a:pt x="569" y="241"/>
                        <a:pt x="668" y="235"/>
                        <a:pt x="768" y="235"/>
                      </a:cubicBezTo>
                      <a:cubicBezTo>
                        <a:pt x="858" y="235"/>
                        <a:pt x="949" y="240"/>
                        <a:pt x="1040" y="244"/>
                      </a:cubicBezTo>
                      <a:cubicBezTo>
                        <a:pt x="1463" y="262"/>
                        <a:pt x="1887" y="291"/>
                        <a:pt x="2310" y="293"/>
                      </a:cubicBezTo>
                      <a:cubicBezTo>
                        <a:pt x="2687" y="293"/>
                        <a:pt x="3065" y="262"/>
                        <a:pt x="3442" y="244"/>
                      </a:cubicBezTo>
                      <a:cubicBezTo>
                        <a:pt x="3577" y="239"/>
                        <a:pt x="3714" y="223"/>
                        <a:pt x="3851" y="221"/>
                      </a:cubicBezTo>
                      <a:cubicBezTo>
                        <a:pt x="4297" y="211"/>
                        <a:pt x="4745" y="209"/>
                        <a:pt x="5193" y="199"/>
                      </a:cubicBezTo>
                      <a:cubicBezTo>
                        <a:pt x="5368" y="193"/>
                        <a:pt x="5543" y="179"/>
                        <a:pt x="5720" y="179"/>
                      </a:cubicBezTo>
                      <a:close/>
                      <a:moveTo>
                        <a:pt x="32077" y="1953"/>
                      </a:moveTo>
                      <a:cubicBezTo>
                        <a:pt x="32162" y="1953"/>
                        <a:pt x="32248" y="1961"/>
                        <a:pt x="32334" y="1976"/>
                      </a:cubicBezTo>
                      <a:cubicBezTo>
                        <a:pt x="33063" y="2103"/>
                        <a:pt x="33539" y="2545"/>
                        <a:pt x="33830" y="3214"/>
                      </a:cubicBezTo>
                      <a:cubicBezTo>
                        <a:pt x="33871" y="3308"/>
                        <a:pt x="33897" y="3402"/>
                        <a:pt x="33889" y="3505"/>
                      </a:cubicBezTo>
                      <a:cubicBezTo>
                        <a:pt x="33881" y="3601"/>
                        <a:pt x="33848" y="3652"/>
                        <a:pt x="33756" y="3681"/>
                      </a:cubicBezTo>
                      <a:cubicBezTo>
                        <a:pt x="33715" y="3693"/>
                        <a:pt x="33672" y="3699"/>
                        <a:pt x="33629" y="3701"/>
                      </a:cubicBezTo>
                      <a:cubicBezTo>
                        <a:pt x="33165" y="3711"/>
                        <a:pt x="32703" y="3720"/>
                        <a:pt x="32238" y="3730"/>
                      </a:cubicBezTo>
                      <a:lnTo>
                        <a:pt x="32238" y="3711"/>
                      </a:lnTo>
                      <a:cubicBezTo>
                        <a:pt x="31831" y="3728"/>
                        <a:pt x="31424" y="3742"/>
                        <a:pt x="31015" y="3756"/>
                      </a:cubicBezTo>
                      <a:cubicBezTo>
                        <a:pt x="30962" y="3758"/>
                        <a:pt x="30907" y="3761"/>
                        <a:pt x="30854" y="3761"/>
                      </a:cubicBezTo>
                      <a:cubicBezTo>
                        <a:pt x="30841" y="3761"/>
                        <a:pt x="30829" y="3761"/>
                        <a:pt x="30816" y="3760"/>
                      </a:cubicBezTo>
                      <a:cubicBezTo>
                        <a:pt x="30706" y="3756"/>
                        <a:pt x="30624" y="3685"/>
                        <a:pt x="30591" y="3582"/>
                      </a:cubicBezTo>
                      <a:cubicBezTo>
                        <a:pt x="30554" y="3472"/>
                        <a:pt x="30565" y="3364"/>
                        <a:pt x="30595" y="3257"/>
                      </a:cubicBezTo>
                      <a:cubicBezTo>
                        <a:pt x="30716" y="2836"/>
                        <a:pt x="30941" y="2480"/>
                        <a:pt x="31299" y="2214"/>
                      </a:cubicBezTo>
                      <a:cubicBezTo>
                        <a:pt x="31537" y="2037"/>
                        <a:pt x="31800" y="1953"/>
                        <a:pt x="32077" y="1953"/>
                      </a:cubicBezTo>
                      <a:close/>
                      <a:moveTo>
                        <a:pt x="28496" y="2220"/>
                      </a:moveTo>
                      <a:cubicBezTo>
                        <a:pt x="28783" y="2220"/>
                        <a:pt x="29066" y="2270"/>
                        <a:pt x="29343" y="2367"/>
                      </a:cubicBezTo>
                      <a:cubicBezTo>
                        <a:pt x="29445" y="2402"/>
                        <a:pt x="29542" y="2451"/>
                        <a:pt x="29630" y="2510"/>
                      </a:cubicBezTo>
                      <a:cubicBezTo>
                        <a:pt x="29830" y="2645"/>
                        <a:pt x="29998" y="2819"/>
                        <a:pt x="30141" y="3014"/>
                      </a:cubicBezTo>
                      <a:cubicBezTo>
                        <a:pt x="30249" y="3159"/>
                        <a:pt x="30305" y="3327"/>
                        <a:pt x="30299" y="3509"/>
                      </a:cubicBezTo>
                      <a:cubicBezTo>
                        <a:pt x="30297" y="3668"/>
                        <a:pt x="30243" y="3732"/>
                        <a:pt x="30086" y="3758"/>
                      </a:cubicBezTo>
                      <a:cubicBezTo>
                        <a:pt x="30002" y="3771"/>
                        <a:pt x="29916" y="3775"/>
                        <a:pt x="29828" y="3775"/>
                      </a:cubicBezTo>
                      <a:cubicBezTo>
                        <a:pt x="29540" y="3778"/>
                        <a:pt x="29253" y="3779"/>
                        <a:pt x="28967" y="3779"/>
                      </a:cubicBezTo>
                      <a:cubicBezTo>
                        <a:pt x="28776" y="3779"/>
                        <a:pt x="28585" y="3779"/>
                        <a:pt x="28394" y="3779"/>
                      </a:cubicBezTo>
                      <a:lnTo>
                        <a:pt x="28394" y="3787"/>
                      </a:lnTo>
                      <a:cubicBezTo>
                        <a:pt x="27893" y="3791"/>
                        <a:pt x="27385" y="3791"/>
                        <a:pt x="26878" y="3803"/>
                      </a:cubicBezTo>
                      <a:cubicBezTo>
                        <a:pt x="26872" y="3804"/>
                        <a:pt x="26867" y="3804"/>
                        <a:pt x="26862" y="3804"/>
                      </a:cubicBezTo>
                      <a:cubicBezTo>
                        <a:pt x="26702" y="3804"/>
                        <a:pt x="26643" y="3712"/>
                        <a:pt x="26665" y="3527"/>
                      </a:cubicBezTo>
                      <a:cubicBezTo>
                        <a:pt x="26685" y="3368"/>
                        <a:pt x="26767" y="3224"/>
                        <a:pt x="26857" y="3091"/>
                      </a:cubicBezTo>
                      <a:cubicBezTo>
                        <a:pt x="26919" y="2999"/>
                        <a:pt x="26990" y="2907"/>
                        <a:pt x="27062" y="2819"/>
                      </a:cubicBezTo>
                      <a:cubicBezTo>
                        <a:pt x="27334" y="2484"/>
                        <a:pt x="27698" y="2314"/>
                        <a:pt x="28120" y="2249"/>
                      </a:cubicBezTo>
                      <a:cubicBezTo>
                        <a:pt x="28246" y="2229"/>
                        <a:pt x="28371" y="2220"/>
                        <a:pt x="28496" y="2220"/>
                      </a:cubicBezTo>
                      <a:close/>
                      <a:moveTo>
                        <a:pt x="24665" y="2105"/>
                      </a:moveTo>
                      <a:cubicBezTo>
                        <a:pt x="24916" y="2105"/>
                        <a:pt x="25161" y="2170"/>
                        <a:pt x="25399" y="2294"/>
                      </a:cubicBezTo>
                      <a:cubicBezTo>
                        <a:pt x="25777" y="2490"/>
                        <a:pt x="26076" y="2764"/>
                        <a:pt x="26291" y="3132"/>
                      </a:cubicBezTo>
                      <a:cubicBezTo>
                        <a:pt x="26370" y="3267"/>
                        <a:pt x="26413" y="3411"/>
                        <a:pt x="26409" y="3568"/>
                      </a:cubicBezTo>
                      <a:cubicBezTo>
                        <a:pt x="26403" y="3731"/>
                        <a:pt x="26341" y="3804"/>
                        <a:pt x="26181" y="3804"/>
                      </a:cubicBezTo>
                      <a:cubicBezTo>
                        <a:pt x="26177" y="3804"/>
                        <a:pt x="26172" y="3804"/>
                        <a:pt x="26168" y="3803"/>
                      </a:cubicBezTo>
                      <a:cubicBezTo>
                        <a:pt x="25806" y="3799"/>
                        <a:pt x="25440" y="3789"/>
                        <a:pt x="25077" y="3779"/>
                      </a:cubicBezTo>
                      <a:cubicBezTo>
                        <a:pt x="25065" y="3778"/>
                        <a:pt x="25053" y="3778"/>
                        <a:pt x="25040" y="3778"/>
                      </a:cubicBezTo>
                      <a:cubicBezTo>
                        <a:pt x="25015" y="3778"/>
                        <a:pt x="24990" y="3779"/>
                        <a:pt x="24967" y="3779"/>
                      </a:cubicBezTo>
                      <a:lnTo>
                        <a:pt x="24967" y="3763"/>
                      </a:lnTo>
                      <a:cubicBezTo>
                        <a:pt x="24521" y="3777"/>
                        <a:pt x="24079" y="3789"/>
                        <a:pt x="23637" y="3803"/>
                      </a:cubicBezTo>
                      <a:cubicBezTo>
                        <a:pt x="23609" y="3804"/>
                        <a:pt x="23581" y="3805"/>
                        <a:pt x="23553" y="3805"/>
                      </a:cubicBezTo>
                      <a:cubicBezTo>
                        <a:pt x="23450" y="3805"/>
                        <a:pt x="23346" y="3799"/>
                        <a:pt x="23246" y="3791"/>
                      </a:cubicBezTo>
                      <a:cubicBezTo>
                        <a:pt x="23087" y="3779"/>
                        <a:pt x="22986" y="3634"/>
                        <a:pt x="23021" y="3476"/>
                      </a:cubicBezTo>
                      <a:cubicBezTo>
                        <a:pt x="23166" y="2791"/>
                        <a:pt x="23576" y="2349"/>
                        <a:pt x="24253" y="2163"/>
                      </a:cubicBezTo>
                      <a:cubicBezTo>
                        <a:pt x="24392" y="2124"/>
                        <a:pt x="24529" y="2105"/>
                        <a:pt x="24665" y="2105"/>
                      </a:cubicBezTo>
                      <a:close/>
                      <a:moveTo>
                        <a:pt x="21204" y="1983"/>
                      </a:moveTo>
                      <a:cubicBezTo>
                        <a:pt x="21514" y="1983"/>
                        <a:pt x="21810" y="2090"/>
                        <a:pt x="22080" y="2300"/>
                      </a:cubicBezTo>
                      <a:cubicBezTo>
                        <a:pt x="22545" y="2660"/>
                        <a:pt x="22786" y="3136"/>
                        <a:pt x="22800" y="3724"/>
                      </a:cubicBezTo>
                      <a:cubicBezTo>
                        <a:pt x="22800" y="3738"/>
                        <a:pt x="22800" y="3752"/>
                        <a:pt x="22798" y="3765"/>
                      </a:cubicBezTo>
                      <a:cubicBezTo>
                        <a:pt x="22798" y="3771"/>
                        <a:pt x="22794" y="3779"/>
                        <a:pt x="22790" y="3803"/>
                      </a:cubicBezTo>
                      <a:cubicBezTo>
                        <a:pt x="22590" y="3812"/>
                        <a:pt x="22393" y="3824"/>
                        <a:pt x="22197" y="3830"/>
                      </a:cubicBezTo>
                      <a:cubicBezTo>
                        <a:pt x="21796" y="3830"/>
                        <a:pt x="21395" y="3826"/>
                        <a:pt x="20996" y="3822"/>
                      </a:cubicBezTo>
                      <a:cubicBezTo>
                        <a:pt x="20556" y="3816"/>
                        <a:pt x="20116" y="3812"/>
                        <a:pt x="19672" y="3801"/>
                      </a:cubicBezTo>
                      <a:cubicBezTo>
                        <a:pt x="19617" y="3801"/>
                        <a:pt x="19560" y="3781"/>
                        <a:pt x="19512" y="3758"/>
                      </a:cubicBezTo>
                      <a:cubicBezTo>
                        <a:pt x="19447" y="3724"/>
                        <a:pt x="19412" y="3668"/>
                        <a:pt x="19414" y="3595"/>
                      </a:cubicBezTo>
                      <a:cubicBezTo>
                        <a:pt x="19416" y="3560"/>
                        <a:pt x="19416" y="3527"/>
                        <a:pt x="19424" y="3495"/>
                      </a:cubicBezTo>
                      <a:cubicBezTo>
                        <a:pt x="19609" y="2768"/>
                        <a:pt x="20051" y="2275"/>
                        <a:pt x="20765" y="2052"/>
                      </a:cubicBezTo>
                      <a:cubicBezTo>
                        <a:pt x="20913" y="2006"/>
                        <a:pt x="21060" y="1983"/>
                        <a:pt x="21204" y="1983"/>
                      </a:cubicBezTo>
                      <a:close/>
                      <a:moveTo>
                        <a:pt x="17402" y="2132"/>
                      </a:moveTo>
                      <a:cubicBezTo>
                        <a:pt x="18148" y="2132"/>
                        <a:pt x="18778" y="2539"/>
                        <a:pt x="19052" y="3286"/>
                      </a:cubicBezTo>
                      <a:cubicBezTo>
                        <a:pt x="19083" y="3362"/>
                        <a:pt x="19109" y="3441"/>
                        <a:pt x="19126" y="3523"/>
                      </a:cubicBezTo>
                      <a:cubicBezTo>
                        <a:pt x="19159" y="3695"/>
                        <a:pt x="19073" y="3803"/>
                        <a:pt x="18901" y="3822"/>
                      </a:cubicBezTo>
                      <a:cubicBezTo>
                        <a:pt x="18872" y="3824"/>
                        <a:pt x="18841" y="3828"/>
                        <a:pt x="18811" y="3828"/>
                      </a:cubicBezTo>
                      <a:cubicBezTo>
                        <a:pt x="18301" y="3838"/>
                        <a:pt x="17796" y="3844"/>
                        <a:pt x="17286" y="3853"/>
                      </a:cubicBezTo>
                      <a:lnTo>
                        <a:pt x="17286" y="3844"/>
                      </a:lnTo>
                      <a:cubicBezTo>
                        <a:pt x="17074" y="3844"/>
                        <a:pt x="16859" y="3843"/>
                        <a:pt x="16645" y="3843"/>
                      </a:cubicBezTo>
                      <a:cubicBezTo>
                        <a:pt x="16537" y="3843"/>
                        <a:pt x="16430" y="3844"/>
                        <a:pt x="16323" y="3844"/>
                      </a:cubicBezTo>
                      <a:cubicBezTo>
                        <a:pt x="16137" y="3848"/>
                        <a:pt x="15948" y="3859"/>
                        <a:pt x="15762" y="3861"/>
                      </a:cubicBezTo>
                      <a:cubicBezTo>
                        <a:pt x="15707" y="3861"/>
                        <a:pt x="15650" y="3850"/>
                        <a:pt x="15597" y="3832"/>
                      </a:cubicBezTo>
                      <a:cubicBezTo>
                        <a:pt x="15478" y="3793"/>
                        <a:pt x="15451" y="3746"/>
                        <a:pt x="15462" y="3623"/>
                      </a:cubicBezTo>
                      <a:cubicBezTo>
                        <a:pt x="15472" y="3462"/>
                        <a:pt x="15535" y="3319"/>
                        <a:pt x="15611" y="3184"/>
                      </a:cubicBezTo>
                      <a:cubicBezTo>
                        <a:pt x="15928" y="2623"/>
                        <a:pt x="16413" y="2267"/>
                        <a:pt x="17039" y="2163"/>
                      </a:cubicBezTo>
                      <a:cubicBezTo>
                        <a:pt x="17162" y="2142"/>
                        <a:pt x="17283" y="2132"/>
                        <a:pt x="17402" y="2132"/>
                      </a:cubicBezTo>
                      <a:close/>
                      <a:moveTo>
                        <a:pt x="13386" y="2145"/>
                      </a:moveTo>
                      <a:cubicBezTo>
                        <a:pt x="13657" y="2145"/>
                        <a:pt x="13928" y="2224"/>
                        <a:pt x="14195" y="2390"/>
                      </a:cubicBezTo>
                      <a:cubicBezTo>
                        <a:pt x="14508" y="2584"/>
                        <a:pt x="14758" y="2850"/>
                        <a:pt x="14942" y="3171"/>
                      </a:cubicBezTo>
                      <a:cubicBezTo>
                        <a:pt x="15020" y="3312"/>
                        <a:pt x="15075" y="3464"/>
                        <a:pt x="15077" y="3627"/>
                      </a:cubicBezTo>
                      <a:cubicBezTo>
                        <a:pt x="15079" y="3769"/>
                        <a:pt x="15028" y="3824"/>
                        <a:pt x="14889" y="3846"/>
                      </a:cubicBezTo>
                      <a:cubicBezTo>
                        <a:pt x="14870" y="3850"/>
                        <a:pt x="14850" y="3857"/>
                        <a:pt x="14829" y="3857"/>
                      </a:cubicBezTo>
                      <a:lnTo>
                        <a:pt x="13839" y="3873"/>
                      </a:lnTo>
                      <a:cubicBezTo>
                        <a:pt x="13780" y="3874"/>
                        <a:pt x="13722" y="3874"/>
                        <a:pt x="13663" y="3874"/>
                      </a:cubicBezTo>
                      <a:cubicBezTo>
                        <a:pt x="13545" y="3874"/>
                        <a:pt x="13427" y="3873"/>
                        <a:pt x="13309" y="3873"/>
                      </a:cubicBezTo>
                      <a:lnTo>
                        <a:pt x="13309" y="3863"/>
                      </a:lnTo>
                      <a:cubicBezTo>
                        <a:pt x="12835" y="3863"/>
                        <a:pt x="12360" y="3863"/>
                        <a:pt x="11879" y="3861"/>
                      </a:cubicBezTo>
                      <a:cubicBezTo>
                        <a:pt x="11623" y="3861"/>
                        <a:pt x="11550" y="3783"/>
                        <a:pt x="11566" y="3527"/>
                      </a:cubicBezTo>
                      <a:cubicBezTo>
                        <a:pt x="11568" y="3476"/>
                        <a:pt x="11576" y="3423"/>
                        <a:pt x="11599" y="3382"/>
                      </a:cubicBezTo>
                      <a:cubicBezTo>
                        <a:pt x="11668" y="3257"/>
                        <a:pt x="11732" y="3126"/>
                        <a:pt x="11822" y="3016"/>
                      </a:cubicBezTo>
                      <a:cubicBezTo>
                        <a:pt x="12037" y="2750"/>
                        <a:pt x="12286" y="2525"/>
                        <a:pt x="12589" y="2363"/>
                      </a:cubicBezTo>
                      <a:cubicBezTo>
                        <a:pt x="12854" y="2221"/>
                        <a:pt x="13120" y="2145"/>
                        <a:pt x="13386" y="2145"/>
                      </a:cubicBezTo>
                      <a:close/>
                      <a:moveTo>
                        <a:pt x="5855" y="1828"/>
                      </a:moveTo>
                      <a:cubicBezTo>
                        <a:pt x="5896" y="1828"/>
                        <a:pt x="5938" y="1830"/>
                        <a:pt x="5981" y="1833"/>
                      </a:cubicBezTo>
                      <a:cubicBezTo>
                        <a:pt x="6167" y="1848"/>
                        <a:pt x="6341" y="1927"/>
                        <a:pt x="6504" y="2019"/>
                      </a:cubicBezTo>
                      <a:cubicBezTo>
                        <a:pt x="6977" y="2287"/>
                        <a:pt x="7288" y="2695"/>
                        <a:pt x="7476" y="3198"/>
                      </a:cubicBezTo>
                      <a:cubicBezTo>
                        <a:pt x="7513" y="3290"/>
                        <a:pt x="7550" y="3386"/>
                        <a:pt x="7564" y="3484"/>
                      </a:cubicBezTo>
                      <a:cubicBezTo>
                        <a:pt x="7574" y="3568"/>
                        <a:pt x="7568" y="3666"/>
                        <a:pt x="7544" y="3748"/>
                      </a:cubicBezTo>
                      <a:cubicBezTo>
                        <a:pt x="7513" y="3848"/>
                        <a:pt x="7413" y="3875"/>
                        <a:pt x="7319" y="3883"/>
                      </a:cubicBezTo>
                      <a:cubicBezTo>
                        <a:pt x="7296" y="3886"/>
                        <a:pt x="7272" y="3887"/>
                        <a:pt x="7249" y="3887"/>
                      </a:cubicBezTo>
                      <a:cubicBezTo>
                        <a:pt x="7202" y="3887"/>
                        <a:pt x="7154" y="3883"/>
                        <a:pt x="7108" y="3883"/>
                      </a:cubicBezTo>
                      <a:lnTo>
                        <a:pt x="5964" y="3883"/>
                      </a:lnTo>
                      <a:lnTo>
                        <a:pt x="5964" y="3871"/>
                      </a:lnTo>
                      <a:cubicBezTo>
                        <a:pt x="5541" y="3861"/>
                        <a:pt x="5119" y="3853"/>
                        <a:pt x="4700" y="3844"/>
                      </a:cubicBezTo>
                      <a:cubicBezTo>
                        <a:pt x="4553" y="3840"/>
                        <a:pt x="4405" y="3820"/>
                        <a:pt x="4262" y="3793"/>
                      </a:cubicBezTo>
                      <a:cubicBezTo>
                        <a:pt x="4129" y="3771"/>
                        <a:pt x="4096" y="3720"/>
                        <a:pt x="4098" y="3587"/>
                      </a:cubicBezTo>
                      <a:cubicBezTo>
                        <a:pt x="4101" y="3433"/>
                        <a:pt x="4143" y="3290"/>
                        <a:pt x="4205" y="3151"/>
                      </a:cubicBezTo>
                      <a:cubicBezTo>
                        <a:pt x="4385" y="2748"/>
                        <a:pt x="4632" y="2398"/>
                        <a:pt x="4986" y="2126"/>
                      </a:cubicBezTo>
                      <a:cubicBezTo>
                        <a:pt x="5249" y="1925"/>
                        <a:pt x="5538" y="1828"/>
                        <a:pt x="5855" y="1828"/>
                      </a:cubicBezTo>
                      <a:close/>
                      <a:moveTo>
                        <a:pt x="2027" y="2120"/>
                      </a:moveTo>
                      <a:cubicBezTo>
                        <a:pt x="2094" y="2120"/>
                        <a:pt x="2163" y="2125"/>
                        <a:pt x="2233" y="2136"/>
                      </a:cubicBezTo>
                      <a:cubicBezTo>
                        <a:pt x="2904" y="2240"/>
                        <a:pt x="3339" y="2645"/>
                        <a:pt x="3622" y="3239"/>
                      </a:cubicBezTo>
                      <a:cubicBezTo>
                        <a:pt x="3665" y="3325"/>
                        <a:pt x="3689" y="3425"/>
                        <a:pt x="3730" y="3517"/>
                      </a:cubicBezTo>
                      <a:cubicBezTo>
                        <a:pt x="3793" y="3659"/>
                        <a:pt x="3674" y="3826"/>
                        <a:pt x="3515" y="3826"/>
                      </a:cubicBezTo>
                      <a:cubicBezTo>
                        <a:pt x="3513" y="3826"/>
                        <a:pt x="3511" y="3826"/>
                        <a:pt x="3509" y="3826"/>
                      </a:cubicBezTo>
                      <a:cubicBezTo>
                        <a:pt x="3478" y="3825"/>
                        <a:pt x="3447" y="3825"/>
                        <a:pt x="3416" y="3825"/>
                      </a:cubicBezTo>
                      <a:cubicBezTo>
                        <a:pt x="3247" y="3825"/>
                        <a:pt x="3077" y="3833"/>
                        <a:pt x="2910" y="3840"/>
                      </a:cubicBezTo>
                      <a:cubicBezTo>
                        <a:pt x="2464" y="3855"/>
                        <a:pt x="2022" y="3871"/>
                        <a:pt x="1576" y="3885"/>
                      </a:cubicBezTo>
                      <a:lnTo>
                        <a:pt x="1576" y="3902"/>
                      </a:lnTo>
                      <a:cubicBezTo>
                        <a:pt x="1328" y="3902"/>
                        <a:pt x="1081" y="3902"/>
                        <a:pt x="835" y="3904"/>
                      </a:cubicBezTo>
                      <a:cubicBezTo>
                        <a:pt x="682" y="3904"/>
                        <a:pt x="573" y="3799"/>
                        <a:pt x="563" y="3646"/>
                      </a:cubicBezTo>
                      <a:cubicBezTo>
                        <a:pt x="557" y="3531"/>
                        <a:pt x="571" y="3417"/>
                        <a:pt x="612" y="3310"/>
                      </a:cubicBezTo>
                      <a:cubicBezTo>
                        <a:pt x="737" y="2967"/>
                        <a:pt x="927" y="2664"/>
                        <a:pt x="1206" y="2431"/>
                      </a:cubicBezTo>
                      <a:cubicBezTo>
                        <a:pt x="1448" y="2228"/>
                        <a:pt x="1724" y="2120"/>
                        <a:pt x="2027" y="2120"/>
                      </a:cubicBezTo>
                      <a:close/>
                      <a:moveTo>
                        <a:pt x="9721" y="2123"/>
                      </a:moveTo>
                      <a:cubicBezTo>
                        <a:pt x="9939" y="2123"/>
                        <a:pt x="10153" y="2179"/>
                        <a:pt x="10357" y="2294"/>
                      </a:cubicBezTo>
                      <a:cubicBezTo>
                        <a:pt x="10864" y="2574"/>
                        <a:pt x="11167" y="3006"/>
                        <a:pt x="11280" y="3574"/>
                      </a:cubicBezTo>
                      <a:cubicBezTo>
                        <a:pt x="11304" y="3703"/>
                        <a:pt x="11239" y="3812"/>
                        <a:pt x="11110" y="3853"/>
                      </a:cubicBezTo>
                      <a:cubicBezTo>
                        <a:pt x="11057" y="3871"/>
                        <a:pt x="11001" y="3885"/>
                        <a:pt x="10944" y="3885"/>
                      </a:cubicBezTo>
                      <a:cubicBezTo>
                        <a:pt x="10645" y="3885"/>
                        <a:pt x="10347" y="3883"/>
                        <a:pt x="10044" y="3881"/>
                      </a:cubicBezTo>
                      <a:lnTo>
                        <a:pt x="9584" y="3881"/>
                      </a:lnTo>
                      <a:lnTo>
                        <a:pt x="9584" y="3867"/>
                      </a:lnTo>
                      <a:cubicBezTo>
                        <a:pt x="9181" y="3879"/>
                        <a:pt x="8771" y="3889"/>
                        <a:pt x="8364" y="3916"/>
                      </a:cubicBezTo>
                      <a:cubicBezTo>
                        <a:pt x="8334" y="3917"/>
                        <a:pt x="8304" y="3918"/>
                        <a:pt x="8274" y="3918"/>
                      </a:cubicBezTo>
                      <a:cubicBezTo>
                        <a:pt x="8181" y="3918"/>
                        <a:pt x="8090" y="3910"/>
                        <a:pt x="7998" y="3883"/>
                      </a:cubicBezTo>
                      <a:cubicBezTo>
                        <a:pt x="7896" y="3853"/>
                        <a:pt x="7853" y="3793"/>
                        <a:pt x="7845" y="3687"/>
                      </a:cubicBezTo>
                      <a:cubicBezTo>
                        <a:pt x="7836" y="3574"/>
                        <a:pt x="7873" y="3468"/>
                        <a:pt x="7922" y="3370"/>
                      </a:cubicBezTo>
                      <a:cubicBezTo>
                        <a:pt x="8233" y="2731"/>
                        <a:pt x="8726" y="2310"/>
                        <a:pt x="9426" y="2156"/>
                      </a:cubicBezTo>
                      <a:cubicBezTo>
                        <a:pt x="9525" y="2134"/>
                        <a:pt x="9623" y="2123"/>
                        <a:pt x="9721" y="2123"/>
                      </a:cubicBezTo>
                      <a:close/>
                      <a:moveTo>
                        <a:pt x="33576" y="3903"/>
                      </a:moveTo>
                      <a:cubicBezTo>
                        <a:pt x="33808" y="3903"/>
                        <a:pt x="33984" y="4048"/>
                        <a:pt x="33989" y="4282"/>
                      </a:cubicBezTo>
                      <a:cubicBezTo>
                        <a:pt x="33994" y="4587"/>
                        <a:pt x="33938" y="4888"/>
                        <a:pt x="33779" y="5156"/>
                      </a:cubicBezTo>
                      <a:cubicBezTo>
                        <a:pt x="33693" y="5307"/>
                        <a:pt x="33562" y="5403"/>
                        <a:pt x="33386" y="5438"/>
                      </a:cubicBezTo>
                      <a:cubicBezTo>
                        <a:pt x="33250" y="5464"/>
                        <a:pt x="33115" y="5481"/>
                        <a:pt x="32977" y="5481"/>
                      </a:cubicBezTo>
                      <a:cubicBezTo>
                        <a:pt x="32950" y="5481"/>
                        <a:pt x="32924" y="5480"/>
                        <a:pt x="32897" y="5479"/>
                      </a:cubicBezTo>
                      <a:cubicBezTo>
                        <a:pt x="32580" y="5469"/>
                        <a:pt x="32263" y="5457"/>
                        <a:pt x="31946" y="5454"/>
                      </a:cubicBezTo>
                      <a:cubicBezTo>
                        <a:pt x="31225" y="5448"/>
                        <a:pt x="30501" y="5450"/>
                        <a:pt x="29779" y="5440"/>
                      </a:cubicBezTo>
                      <a:cubicBezTo>
                        <a:pt x="29407" y="5436"/>
                        <a:pt x="29030" y="5409"/>
                        <a:pt x="28658" y="5403"/>
                      </a:cubicBezTo>
                      <a:cubicBezTo>
                        <a:pt x="28260" y="5394"/>
                        <a:pt x="27866" y="5389"/>
                        <a:pt x="27470" y="5389"/>
                      </a:cubicBezTo>
                      <a:cubicBezTo>
                        <a:pt x="27411" y="5389"/>
                        <a:pt x="27352" y="5389"/>
                        <a:pt x="27293" y="5389"/>
                      </a:cubicBezTo>
                      <a:cubicBezTo>
                        <a:pt x="26706" y="5395"/>
                        <a:pt x="26117" y="5414"/>
                        <a:pt x="25530" y="5418"/>
                      </a:cubicBezTo>
                      <a:cubicBezTo>
                        <a:pt x="25517" y="5418"/>
                        <a:pt x="25505" y="5418"/>
                        <a:pt x="25492" y="5418"/>
                      </a:cubicBezTo>
                      <a:cubicBezTo>
                        <a:pt x="25243" y="5418"/>
                        <a:pt x="24995" y="5399"/>
                        <a:pt x="24746" y="5397"/>
                      </a:cubicBezTo>
                      <a:cubicBezTo>
                        <a:pt x="24610" y="5396"/>
                        <a:pt x="24472" y="5396"/>
                        <a:pt x="24335" y="5396"/>
                      </a:cubicBezTo>
                      <a:cubicBezTo>
                        <a:pt x="24141" y="5396"/>
                        <a:pt x="23947" y="5397"/>
                        <a:pt x="23754" y="5399"/>
                      </a:cubicBezTo>
                      <a:cubicBezTo>
                        <a:pt x="23254" y="5407"/>
                        <a:pt x="22759" y="5430"/>
                        <a:pt x="22260" y="5434"/>
                      </a:cubicBezTo>
                      <a:cubicBezTo>
                        <a:pt x="22060" y="5435"/>
                        <a:pt x="21859" y="5436"/>
                        <a:pt x="21659" y="5436"/>
                      </a:cubicBezTo>
                      <a:cubicBezTo>
                        <a:pt x="21141" y="5436"/>
                        <a:pt x="20623" y="5432"/>
                        <a:pt x="20106" y="5428"/>
                      </a:cubicBezTo>
                      <a:cubicBezTo>
                        <a:pt x="19730" y="5426"/>
                        <a:pt x="19354" y="5414"/>
                        <a:pt x="18978" y="5414"/>
                      </a:cubicBezTo>
                      <a:cubicBezTo>
                        <a:pt x="18896" y="5414"/>
                        <a:pt x="18813" y="5414"/>
                        <a:pt x="18731" y="5416"/>
                      </a:cubicBezTo>
                      <a:cubicBezTo>
                        <a:pt x="18060" y="5428"/>
                        <a:pt x="17387" y="5438"/>
                        <a:pt x="16716" y="5479"/>
                      </a:cubicBezTo>
                      <a:cubicBezTo>
                        <a:pt x="16056" y="5520"/>
                        <a:pt x="15396" y="5531"/>
                        <a:pt x="14737" y="5531"/>
                      </a:cubicBezTo>
                      <a:cubicBezTo>
                        <a:pt x="14305" y="5531"/>
                        <a:pt x="13873" y="5526"/>
                        <a:pt x="13440" y="5522"/>
                      </a:cubicBezTo>
                      <a:cubicBezTo>
                        <a:pt x="13209" y="5520"/>
                        <a:pt x="12980" y="5518"/>
                        <a:pt x="12749" y="5512"/>
                      </a:cubicBezTo>
                      <a:cubicBezTo>
                        <a:pt x="12262" y="5500"/>
                        <a:pt x="11775" y="5485"/>
                        <a:pt x="11286" y="5475"/>
                      </a:cubicBezTo>
                      <a:cubicBezTo>
                        <a:pt x="11142" y="5473"/>
                        <a:pt x="10998" y="5472"/>
                        <a:pt x="10854" y="5472"/>
                      </a:cubicBezTo>
                      <a:cubicBezTo>
                        <a:pt x="10806" y="5472"/>
                        <a:pt x="10758" y="5472"/>
                        <a:pt x="10710" y="5472"/>
                      </a:cubicBezTo>
                      <a:cubicBezTo>
                        <a:pt x="10518" y="5472"/>
                        <a:pt x="10325" y="5472"/>
                        <a:pt x="10134" y="5467"/>
                      </a:cubicBezTo>
                      <a:cubicBezTo>
                        <a:pt x="9684" y="5457"/>
                        <a:pt x="9230" y="5436"/>
                        <a:pt x="8780" y="5420"/>
                      </a:cubicBezTo>
                      <a:cubicBezTo>
                        <a:pt x="8725" y="5418"/>
                        <a:pt x="8671" y="5418"/>
                        <a:pt x="8617" y="5418"/>
                      </a:cubicBezTo>
                      <a:cubicBezTo>
                        <a:pt x="8558" y="5418"/>
                        <a:pt x="8498" y="5418"/>
                        <a:pt x="8439" y="5418"/>
                      </a:cubicBezTo>
                      <a:cubicBezTo>
                        <a:pt x="8405" y="5418"/>
                        <a:pt x="8371" y="5418"/>
                        <a:pt x="8338" y="5418"/>
                      </a:cubicBezTo>
                      <a:cubicBezTo>
                        <a:pt x="8012" y="5409"/>
                        <a:pt x="7691" y="5397"/>
                        <a:pt x="7366" y="5393"/>
                      </a:cubicBezTo>
                      <a:cubicBezTo>
                        <a:pt x="7106" y="5387"/>
                        <a:pt x="6844" y="5389"/>
                        <a:pt x="6584" y="5387"/>
                      </a:cubicBezTo>
                      <a:cubicBezTo>
                        <a:pt x="6046" y="5383"/>
                        <a:pt x="5508" y="5376"/>
                        <a:pt x="4967" y="5376"/>
                      </a:cubicBezTo>
                      <a:cubicBezTo>
                        <a:pt x="4901" y="5376"/>
                        <a:pt x="4835" y="5377"/>
                        <a:pt x="4770" y="5377"/>
                      </a:cubicBezTo>
                      <a:cubicBezTo>
                        <a:pt x="4178" y="5377"/>
                        <a:pt x="3586" y="5390"/>
                        <a:pt x="2992" y="5390"/>
                      </a:cubicBezTo>
                      <a:cubicBezTo>
                        <a:pt x="2803" y="5390"/>
                        <a:pt x="2614" y="5388"/>
                        <a:pt x="2425" y="5385"/>
                      </a:cubicBezTo>
                      <a:cubicBezTo>
                        <a:pt x="2369" y="5384"/>
                        <a:pt x="2312" y="5384"/>
                        <a:pt x="2256" y="5384"/>
                      </a:cubicBezTo>
                      <a:cubicBezTo>
                        <a:pt x="1998" y="5384"/>
                        <a:pt x="1739" y="5391"/>
                        <a:pt x="1480" y="5391"/>
                      </a:cubicBezTo>
                      <a:cubicBezTo>
                        <a:pt x="1381" y="5391"/>
                        <a:pt x="1282" y="5390"/>
                        <a:pt x="1183" y="5387"/>
                      </a:cubicBezTo>
                      <a:cubicBezTo>
                        <a:pt x="972" y="5383"/>
                        <a:pt x="805" y="5291"/>
                        <a:pt x="747" y="5066"/>
                      </a:cubicBezTo>
                      <a:cubicBezTo>
                        <a:pt x="694" y="4851"/>
                        <a:pt x="633" y="4636"/>
                        <a:pt x="577" y="4417"/>
                      </a:cubicBezTo>
                      <a:cubicBezTo>
                        <a:pt x="547" y="4303"/>
                        <a:pt x="582" y="4221"/>
                        <a:pt x="692" y="4172"/>
                      </a:cubicBezTo>
                      <a:cubicBezTo>
                        <a:pt x="755" y="4145"/>
                        <a:pt x="829" y="4127"/>
                        <a:pt x="901" y="4116"/>
                      </a:cubicBezTo>
                      <a:cubicBezTo>
                        <a:pt x="1052" y="4098"/>
                        <a:pt x="1206" y="4086"/>
                        <a:pt x="1359" y="4078"/>
                      </a:cubicBezTo>
                      <a:cubicBezTo>
                        <a:pt x="1838" y="4057"/>
                        <a:pt x="2312" y="4043"/>
                        <a:pt x="2791" y="4024"/>
                      </a:cubicBezTo>
                      <a:lnTo>
                        <a:pt x="2791" y="4012"/>
                      </a:lnTo>
                      <a:cubicBezTo>
                        <a:pt x="3284" y="4012"/>
                        <a:pt x="3781" y="4014"/>
                        <a:pt x="4285" y="4026"/>
                      </a:cubicBezTo>
                      <a:cubicBezTo>
                        <a:pt x="4411" y="4026"/>
                        <a:pt x="4538" y="4008"/>
                        <a:pt x="4665" y="4008"/>
                      </a:cubicBezTo>
                      <a:cubicBezTo>
                        <a:pt x="4671" y="4008"/>
                        <a:pt x="4677" y="4008"/>
                        <a:pt x="4684" y="4008"/>
                      </a:cubicBezTo>
                      <a:cubicBezTo>
                        <a:pt x="4825" y="4008"/>
                        <a:pt x="4962" y="4024"/>
                        <a:pt x="5103" y="4028"/>
                      </a:cubicBezTo>
                      <a:cubicBezTo>
                        <a:pt x="5612" y="4043"/>
                        <a:pt x="6118" y="4053"/>
                        <a:pt x="6627" y="4065"/>
                      </a:cubicBezTo>
                      <a:cubicBezTo>
                        <a:pt x="6983" y="4073"/>
                        <a:pt x="7341" y="4078"/>
                        <a:pt x="7699" y="4088"/>
                      </a:cubicBezTo>
                      <a:cubicBezTo>
                        <a:pt x="7867" y="4093"/>
                        <a:pt x="8038" y="4107"/>
                        <a:pt x="8208" y="4107"/>
                      </a:cubicBezTo>
                      <a:cubicBezTo>
                        <a:pt x="8229" y="4107"/>
                        <a:pt x="8249" y="4107"/>
                        <a:pt x="8270" y="4106"/>
                      </a:cubicBezTo>
                      <a:cubicBezTo>
                        <a:pt x="8681" y="4096"/>
                        <a:pt x="9095" y="4069"/>
                        <a:pt x="9510" y="4065"/>
                      </a:cubicBezTo>
                      <a:cubicBezTo>
                        <a:pt x="9564" y="4064"/>
                        <a:pt x="9619" y="4064"/>
                        <a:pt x="9673" y="4064"/>
                      </a:cubicBezTo>
                      <a:cubicBezTo>
                        <a:pt x="9999" y="4064"/>
                        <a:pt x="10326" y="4078"/>
                        <a:pt x="10654" y="4078"/>
                      </a:cubicBezTo>
                      <a:cubicBezTo>
                        <a:pt x="11026" y="4078"/>
                        <a:pt x="11402" y="4067"/>
                        <a:pt x="11775" y="4065"/>
                      </a:cubicBezTo>
                      <a:cubicBezTo>
                        <a:pt x="12339" y="4059"/>
                        <a:pt x="12902" y="4057"/>
                        <a:pt x="13469" y="4057"/>
                      </a:cubicBezTo>
                      <a:cubicBezTo>
                        <a:pt x="13506" y="4057"/>
                        <a:pt x="13543" y="4057"/>
                        <a:pt x="13580" y="4057"/>
                      </a:cubicBezTo>
                      <a:cubicBezTo>
                        <a:pt x="14074" y="4057"/>
                        <a:pt x="14568" y="4065"/>
                        <a:pt x="15063" y="4065"/>
                      </a:cubicBezTo>
                      <a:cubicBezTo>
                        <a:pt x="15360" y="4065"/>
                        <a:pt x="15657" y="4062"/>
                        <a:pt x="15955" y="4053"/>
                      </a:cubicBezTo>
                      <a:cubicBezTo>
                        <a:pt x="16225" y="4045"/>
                        <a:pt x="16495" y="4044"/>
                        <a:pt x="16766" y="4044"/>
                      </a:cubicBezTo>
                      <a:cubicBezTo>
                        <a:pt x="16961" y="4044"/>
                        <a:pt x="17156" y="4045"/>
                        <a:pt x="17351" y="4045"/>
                      </a:cubicBezTo>
                      <a:cubicBezTo>
                        <a:pt x="17604" y="4045"/>
                        <a:pt x="17858" y="4043"/>
                        <a:pt x="18111" y="4037"/>
                      </a:cubicBezTo>
                      <a:cubicBezTo>
                        <a:pt x="18843" y="4018"/>
                        <a:pt x="19578" y="4008"/>
                        <a:pt x="20314" y="4006"/>
                      </a:cubicBezTo>
                      <a:cubicBezTo>
                        <a:pt x="20346" y="4006"/>
                        <a:pt x="20378" y="4006"/>
                        <a:pt x="20410" y="4006"/>
                      </a:cubicBezTo>
                      <a:cubicBezTo>
                        <a:pt x="20984" y="4006"/>
                        <a:pt x="21562" y="4022"/>
                        <a:pt x="22137" y="4024"/>
                      </a:cubicBezTo>
                      <a:cubicBezTo>
                        <a:pt x="22397" y="4024"/>
                        <a:pt x="22657" y="4004"/>
                        <a:pt x="22919" y="3996"/>
                      </a:cubicBezTo>
                      <a:cubicBezTo>
                        <a:pt x="23105" y="3992"/>
                        <a:pt x="23291" y="3986"/>
                        <a:pt x="23477" y="3983"/>
                      </a:cubicBezTo>
                      <a:cubicBezTo>
                        <a:pt x="23668" y="3982"/>
                        <a:pt x="23860" y="3980"/>
                        <a:pt x="24051" y="3980"/>
                      </a:cubicBezTo>
                      <a:cubicBezTo>
                        <a:pt x="24137" y="3980"/>
                        <a:pt x="24222" y="3980"/>
                        <a:pt x="24308" y="3981"/>
                      </a:cubicBezTo>
                      <a:cubicBezTo>
                        <a:pt x="24801" y="3986"/>
                        <a:pt x="25292" y="3994"/>
                        <a:pt x="25783" y="3998"/>
                      </a:cubicBezTo>
                      <a:cubicBezTo>
                        <a:pt x="25897" y="3998"/>
                        <a:pt x="26015" y="3983"/>
                        <a:pt x="26131" y="3983"/>
                      </a:cubicBezTo>
                      <a:cubicBezTo>
                        <a:pt x="26144" y="3983"/>
                        <a:pt x="26157" y="3983"/>
                        <a:pt x="26170" y="3983"/>
                      </a:cubicBezTo>
                      <a:cubicBezTo>
                        <a:pt x="26435" y="3985"/>
                        <a:pt x="26701" y="4000"/>
                        <a:pt x="26966" y="4000"/>
                      </a:cubicBezTo>
                      <a:cubicBezTo>
                        <a:pt x="26995" y="4000"/>
                        <a:pt x="27024" y="4000"/>
                        <a:pt x="27054" y="4000"/>
                      </a:cubicBezTo>
                      <a:cubicBezTo>
                        <a:pt x="27633" y="3994"/>
                        <a:pt x="28214" y="3977"/>
                        <a:pt x="28797" y="3965"/>
                      </a:cubicBezTo>
                      <a:cubicBezTo>
                        <a:pt x="28851" y="3964"/>
                        <a:pt x="28905" y="3964"/>
                        <a:pt x="28959" y="3964"/>
                      </a:cubicBezTo>
                      <a:cubicBezTo>
                        <a:pt x="29012" y="3964"/>
                        <a:pt x="29066" y="3964"/>
                        <a:pt x="29120" y="3963"/>
                      </a:cubicBezTo>
                      <a:lnTo>
                        <a:pt x="31536" y="3932"/>
                      </a:lnTo>
                      <a:cubicBezTo>
                        <a:pt x="32109" y="3926"/>
                        <a:pt x="32680" y="3924"/>
                        <a:pt x="33253" y="3916"/>
                      </a:cubicBezTo>
                      <a:cubicBezTo>
                        <a:pt x="33349" y="3914"/>
                        <a:pt x="33447" y="3912"/>
                        <a:pt x="33543" y="3904"/>
                      </a:cubicBezTo>
                      <a:cubicBezTo>
                        <a:pt x="33554" y="3903"/>
                        <a:pt x="33565" y="3903"/>
                        <a:pt x="33576" y="3903"/>
                      </a:cubicBezTo>
                      <a:close/>
                      <a:moveTo>
                        <a:pt x="6256" y="5551"/>
                      </a:moveTo>
                      <a:cubicBezTo>
                        <a:pt x="6476" y="5551"/>
                        <a:pt x="6696" y="5570"/>
                        <a:pt x="6916" y="5573"/>
                      </a:cubicBezTo>
                      <a:cubicBezTo>
                        <a:pt x="7237" y="5579"/>
                        <a:pt x="7556" y="5579"/>
                        <a:pt x="7877" y="5583"/>
                      </a:cubicBezTo>
                      <a:cubicBezTo>
                        <a:pt x="8182" y="5587"/>
                        <a:pt x="8487" y="5590"/>
                        <a:pt x="8792" y="5600"/>
                      </a:cubicBezTo>
                      <a:cubicBezTo>
                        <a:pt x="9172" y="5610"/>
                        <a:pt x="9553" y="5632"/>
                        <a:pt x="9933" y="5643"/>
                      </a:cubicBezTo>
                      <a:cubicBezTo>
                        <a:pt x="10347" y="5653"/>
                        <a:pt x="10758" y="5655"/>
                        <a:pt x="11167" y="5661"/>
                      </a:cubicBezTo>
                      <a:cubicBezTo>
                        <a:pt x="11523" y="5665"/>
                        <a:pt x="11881" y="5661"/>
                        <a:pt x="12239" y="5667"/>
                      </a:cubicBezTo>
                      <a:cubicBezTo>
                        <a:pt x="12710" y="5678"/>
                        <a:pt x="13180" y="5696"/>
                        <a:pt x="13651" y="5706"/>
                      </a:cubicBezTo>
                      <a:cubicBezTo>
                        <a:pt x="13970" y="5712"/>
                        <a:pt x="14289" y="5719"/>
                        <a:pt x="14608" y="5719"/>
                      </a:cubicBezTo>
                      <a:cubicBezTo>
                        <a:pt x="14720" y="5719"/>
                        <a:pt x="14832" y="5719"/>
                        <a:pt x="14944" y="5716"/>
                      </a:cubicBezTo>
                      <a:cubicBezTo>
                        <a:pt x="15451" y="5710"/>
                        <a:pt x="15959" y="5686"/>
                        <a:pt x="16466" y="5667"/>
                      </a:cubicBezTo>
                      <a:cubicBezTo>
                        <a:pt x="16843" y="5655"/>
                        <a:pt x="17217" y="5632"/>
                        <a:pt x="17595" y="5626"/>
                      </a:cubicBezTo>
                      <a:cubicBezTo>
                        <a:pt x="18383" y="5614"/>
                        <a:pt x="19175" y="5608"/>
                        <a:pt x="19963" y="5604"/>
                      </a:cubicBezTo>
                      <a:cubicBezTo>
                        <a:pt x="20009" y="5604"/>
                        <a:pt x="20056" y="5604"/>
                        <a:pt x="20103" y="5604"/>
                      </a:cubicBezTo>
                      <a:cubicBezTo>
                        <a:pt x="20590" y="5604"/>
                        <a:pt x="21077" y="5613"/>
                        <a:pt x="21565" y="5620"/>
                      </a:cubicBezTo>
                      <a:cubicBezTo>
                        <a:pt x="21791" y="5622"/>
                        <a:pt x="22018" y="5636"/>
                        <a:pt x="22244" y="5636"/>
                      </a:cubicBezTo>
                      <a:cubicBezTo>
                        <a:pt x="22281" y="5636"/>
                        <a:pt x="22319" y="5635"/>
                        <a:pt x="22356" y="5635"/>
                      </a:cubicBezTo>
                      <a:cubicBezTo>
                        <a:pt x="23044" y="5620"/>
                        <a:pt x="23731" y="5592"/>
                        <a:pt x="24419" y="5577"/>
                      </a:cubicBezTo>
                      <a:cubicBezTo>
                        <a:pt x="24532" y="5575"/>
                        <a:pt x="24646" y="5574"/>
                        <a:pt x="24760" y="5574"/>
                      </a:cubicBezTo>
                      <a:cubicBezTo>
                        <a:pt x="24988" y="5574"/>
                        <a:pt x="25215" y="5577"/>
                        <a:pt x="25442" y="5577"/>
                      </a:cubicBezTo>
                      <a:cubicBezTo>
                        <a:pt x="26444" y="5577"/>
                        <a:pt x="27447" y="5577"/>
                        <a:pt x="28449" y="5579"/>
                      </a:cubicBezTo>
                      <a:cubicBezTo>
                        <a:pt x="28797" y="5581"/>
                        <a:pt x="29145" y="5594"/>
                        <a:pt x="29492" y="5600"/>
                      </a:cubicBezTo>
                      <a:cubicBezTo>
                        <a:pt x="30114" y="5608"/>
                        <a:pt x="30736" y="5610"/>
                        <a:pt x="31358" y="5622"/>
                      </a:cubicBezTo>
                      <a:cubicBezTo>
                        <a:pt x="31937" y="5632"/>
                        <a:pt x="32520" y="5653"/>
                        <a:pt x="33102" y="5680"/>
                      </a:cubicBezTo>
                      <a:cubicBezTo>
                        <a:pt x="33398" y="5690"/>
                        <a:pt x="33582" y="5905"/>
                        <a:pt x="33490" y="6216"/>
                      </a:cubicBezTo>
                      <a:cubicBezTo>
                        <a:pt x="33316" y="6807"/>
                        <a:pt x="33093" y="7380"/>
                        <a:pt x="32844" y="7942"/>
                      </a:cubicBezTo>
                      <a:cubicBezTo>
                        <a:pt x="32516" y="8677"/>
                        <a:pt x="32091" y="9356"/>
                        <a:pt x="31645" y="10021"/>
                      </a:cubicBezTo>
                      <a:cubicBezTo>
                        <a:pt x="31256" y="10600"/>
                        <a:pt x="30837" y="11156"/>
                        <a:pt x="30399" y="11701"/>
                      </a:cubicBezTo>
                      <a:cubicBezTo>
                        <a:pt x="30270" y="11860"/>
                        <a:pt x="30133" y="12008"/>
                        <a:pt x="29992" y="12157"/>
                      </a:cubicBezTo>
                      <a:cubicBezTo>
                        <a:pt x="29767" y="12392"/>
                        <a:pt x="29540" y="12630"/>
                        <a:pt x="29306" y="12861"/>
                      </a:cubicBezTo>
                      <a:cubicBezTo>
                        <a:pt x="28899" y="13262"/>
                        <a:pt x="28478" y="13648"/>
                        <a:pt x="28017" y="13988"/>
                      </a:cubicBezTo>
                      <a:cubicBezTo>
                        <a:pt x="27539" y="14344"/>
                        <a:pt x="27068" y="14706"/>
                        <a:pt x="26581" y="15044"/>
                      </a:cubicBezTo>
                      <a:cubicBezTo>
                        <a:pt x="25818" y="15570"/>
                        <a:pt x="25020" y="16036"/>
                        <a:pt x="24177" y="16421"/>
                      </a:cubicBezTo>
                      <a:cubicBezTo>
                        <a:pt x="23938" y="16527"/>
                        <a:pt x="23692" y="16619"/>
                        <a:pt x="23453" y="16717"/>
                      </a:cubicBezTo>
                      <a:cubicBezTo>
                        <a:pt x="23162" y="16835"/>
                        <a:pt x="22855" y="16871"/>
                        <a:pt x="22544" y="16871"/>
                      </a:cubicBezTo>
                      <a:cubicBezTo>
                        <a:pt x="22527" y="16871"/>
                        <a:pt x="22509" y="16871"/>
                        <a:pt x="22491" y="16871"/>
                      </a:cubicBezTo>
                      <a:cubicBezTo>
                        <a:pt x="21982" y="16865"/>
                        <a:pt x="21477" y="16852"/>
                        <a:pt x="20967" y="16850"/>
                      </a:cubicBezTo>
                      <a:cubicBezTo>
                        <a:pt x="20859" y="16849"/>
                        <a:pt x="20752" y="16849"/>
                        <a:pt x="20645" y="16849"/>
                      </a:cubicBezTo>
                      <a:cubicBezTo>
                        <a:pt x="20297" y="16849"/>
                        <a:pt x="19952" y="16854"/>
                        <a:pt x="19605" y="16867"/>
                      </a:cubicBezTo>
                      <a:cubicBezTo>
                        <a:pt x="19163" y="16884"/>
                        <a:pt x="18723" y="16892"/>
                        <a:pt x="18284" y="16892"/>
                      </a:cubicBezTo>
                      <a:cubicBezTo>
                        <a:pt x="18045" y="16892"/>
                        <a:pt x="17807" y="16889"/>
                        <a:pt x="17569" y="16885"/>
                      </a:cubicBezTo>
                      <a:cubicBezTo>
                        <a:pt x="17295" y="16881"/>
                        <a:pt x="17021" y="16873"/>
                        <a:pt x="16746" y="16871"/>
                      </a:cubicBezTo>
                      <a:cubicBezTo>
                        <a:pt x="15550" y="16861"/>
                        <a:pt x="14355" y="16852"/>
                        <a:pt x="13158" y="16840"/>
                      </a:cubicBezTo>
                      <a:cubicBezTo>
                        <a:pt x="12804" y="16836"/>
                        <a:pt x="12446" y="16826"/>
                        <a:pt x="12088" y="16820"/>
                      </a:cubicBezTo>
                      <a:cubicBezTo>
                        <a:pt x="11943" y="16816"/>
                        <a:pt x="11793" y="16820"/>
                        <a:pt x="11648" y="16803"/>
                      </a:cubicBezTo>
                      <a:cubicBezTo>
                        <a:pt x="11249" y="16760"/>
                        <a:pt x="10864" y="16650"/>
                        <a:pt x="10500" y="16484"/>
                      </a:cubicBezTo>
                      <a:cubicBezTo>
                        <a:pt x="9518" y="16042"/>
                        <a:pt x="8591" y="15504"/>
                        <a:pt x="7712" y="14886"/>
                      </a:cubicBezTo>
                      <a:cubicBezTo>
                        <a:pt x="7356" y="14635"/>
                        <a:pt x="6998" y="14389"/>
                        <a:pt x="6660" y="14119"/>
                      </a:cubicBezTo>
                      <a:cubicBezTo>
                        <a:pt x="6081" y="13650"/>
                        <a:pt x="5541" y="13133"/>
                        <a:pt x="5038" y="12585"/>
                      </a:cubicBezTo>
                      <a:cubicBezTo>
                        <a:pt x="4223" y="11690"/>
                        <a:pt x="3493" y="10739"/>
                        <a:pt x="2834" y="9730"/>
                      </a:cubicBezTo>
                      <a:cubicBezTo>
                        <a:pt x="2615" y="9395"/>
                        <a:pt x="2433" y="9035"/>
                        <a:pt x="2249" y="8679"/>
                      </a:cubicBezTo>
                      <a:cubicBezTo>
                        <a:pt x="2065" y="8321"/>
                        <a:pt x="1899" y="7953"/>
                        <a:pt x="1725" y="7586"/>
                      </a:cubicBezTo>
                      <a:cubicBezTo>
                        <a:pt x="1694" y="7517"/>
                        <a:pt x="1664" y="7445"/>
                        <a:pt x="1625" y="7380"/>
                      </a:cubicBezTo>
                      <a:cubicBezTo>
                        <a:pt x="1420" y="7034"/>
                        <a:pt x="1283" y="6658"/>
                        <a:pt x="1150" y="6279"/>
                      </a:cubicBezTo>
                      <a:cubicBezTo>
                        <a:pt x="1099" y="6132"/>
                        <a:pt x="1042" y="5986"/>
                        <a:pt x="989" y="5837"/>
                      </a:cubicBezTo>
                      <a:cubicBezTo>
                        <a:pt x="946" y="5712"/>
                        <a:pt x="978" y="5639"/>
                        <a:pt x="1101" y="5594"/>
                      </a:cubicBezTo>
                      <a:cubicBezTo>
                        <a:pt x="1152" y="5577"/>
                        <a:pt x="1206" y="5563"/>
                        <a:pt x="1257" y="5561"/>
                      </a:cubicBezTo>
                      <a:cubicBezTo>
                        <a:pt x="1367" y="5558"/>
                        <a:pt x="1478" y="5555"/>
                        <a:pt x="1589" y="5555"/>
                      </a:cubicBezTo>
                      <a:cubicBezTo>
                        <a:pt x="1635" y="5555"/>
                        <a:pt x="1681" y="5556"/>
                        <a:pt x="1727" y="5557"/>
                      </a:cubicBezTo>
                      <a:cubicBezTo>
                        <a:pt x="2286" y="5561"/>
                        <a:pt x="2842" y="5569"/>
                        <a:pt x="3401" y="5573"/>
                      </a:cubicBezTo>
                      <a:cubicBezTo>
                        <a:pt x="3440" y="5575"/>
                        <a:pt x="3478" y="5575"/>
                        <a:pt x="3517" y="5575"/>
                      </a:cubicBezTo>
                      <a:cubicBezTo>
                        <a:pt x="3594" y="5575"/>
                        <a:pt x="3672" y="5573"/>
                        <a:pt x="3751" y="5573"/>
                      </a:cubicBezTo>
                      <a:lnTo>
                        <a:pt x="3751" y="5557"/>
                      </a:lnTo>
                      <a:cubicBezTo>
                        <a:pt x="4141" y="5557"/>
                        <a:pt x="4532" y="5559"/>
                        <a:pt x="4925" y="5563"/>
                      </a:cubicBezTo>
                      <a:cubicBezTo>
                        <a:pt x="4977" y="5563"/>
                        <a:pt x="5029" y="5563"/>
                        <a:pt x="5080" y="5563"/>
                      </a:cubicBezTo>
                      <a:cubicBezTo>
                        <a:pt x="5216" y="5563"/>
                        <a:pt x="5351" y="5563"/>
                        <a:pt x="5487" y="5563"/>
                      </a:cubicBezTo>
                      <a:cubicBezTo>
                        <a:pt x="5707" y="5563"/>
                        <a:pt x="5927" y="5562"/>
                        <a:pt x="6146" y="5553"/>
                      </a:cubicBezTo>
                      <a:cubicBezTo>
                        <a:pt x="6183" y="5552"/>
                        <a:pt x="6219" y="5551"/>
                        <a:pt x="6256" y="5551"/>
                      </a:cubicBezTo>
                      <a:close/>
                      <a:moveTo>
                        <a:pt x="11875" y="16985"/>
                      </a:moveTo>
                      <a:cubicBezTo>
                        <a:pt x="11901" y="16985"/>
                        <a:pt x="11928" y="16987"/>
                        <a:pt x="11955" y="16989"/>
                      </a:cubicBezTo>
                      <a:cubicBezTo>
                        <a:pt x="12098" y="17008"/>
                        <a:pt x="12243" y="17000"/>
                        <a:pt x="12387" y="17004"/>
                      </a:cubicBezTo>
                      <a:cubicBezTo>
                        <a:pt x="12896" y="17010"/>
                        <a:pt x="13405" y="17018"/>
                        <a:pt x="13808" y="17026"/>
                      </a:cubicBezTo>
                      <a:cubicBezTo>
                        <a:pt x="14108" y="17026"/>
                        <a:pt x="14390" y="17026"/>
                        <a:pt x="14662" y="17026"/>
                      </a:cubicBezTo>
                      <a:cubicBezTo>
                        <a:pt x="15070" y="17026"/>
                        <a:pt x="15454" y="17027"/>
                        <a:pt x="15836" y="17030"/>
                      </a:cubicBezTo>
                      <a:cubicBezTo>
                        <a:pt x="16306" y="17032"/>
                        <a:pt x="16777" y="17047"/>
                        <a:pt x="17248" y="17051"/>
                      </a:cubicBezTo>
                      <a:cubicBezTo>
                        <a:pt x="17758" y="17056"/>
                        <a:pt x="18268" y="17060"/>
                        <a:pt x="18778" y="17060"/>
                      </a:cubicBezTo>
                      <a:cubicBezTo>
                        <a:pt x="18926" y="17060"/>
                        <a:pt x="19074" y="17060"/>
                        <a:pt x="19222" y="17059"/>
                      </a:cubicBezTo>
                      <a:cubicBezTo>
                        <a:pt x="19764" y="17053"/>
                        <a:pt x="20306" y="17026"/>
                        <a:pt x="20846" y="17022"/>
                      </a:cubicBezTo>
                      <a:cubicBezTo>
                        <a:pt x="20866" y="17022"/>
                        <a:pt x="20886" y="17022"/>
                        <a:pt x="20906" y="17022"/>
                      </a:cubicBezTo>
                      <a:cubicBezTo>
                        <a:pt x="21342" y="17022"/>
                        <a:pt x="21774" y="17043"/>
                        <a:pt x="22209" y="17049"/>
                      </a:cubicBezTo>
                      <a:cubicBezTo>
                        <a:pt x="22226" y="17049"/>
                        <a:pt x="22244" y="17049"/>
                        <a:pt x="22261" y="17049"/>
                      </a:cubicBezTo>
                      <a:cubicBezTo>
                        <a:pt x="22510" y="17049"/>
                        <a:pt x="22756" y="17036"/>
                        <a:pt x="23003" y="17030"/>
                      </a:cubicBezTo>
                      <a:cubicBezTo>
                        <a:pt x="23007" y="17030"/>
                        <a:pt x="23012" y="17030"/>
                        <a:pt x="23016" y="17030"/>
                      </a:cubicBezTo>
                      <a:cubicBezTo>
                        <a:pt x="23134" y="17030"/>
                        <a:pt x="23243" y="17057"/>
                        <a:pt x="23314" y="17159"/>
                      </a:cubicBezTo>
                      <a:cubicBezTo>
                        <a:pt x="23383" y="17255"/>
                        <a:pt x="23453" y="17360"/>
                        <a:pt x="23492" y="17470"/>
                      </a:cubicBezTo>
                      <a:cubicBezTo>
                        <a:pt x="23627" y="17859"/>
                        <a:pt x="23629" y="18256"/>
                        <a:pt x="23508" y="18653"/>
                      </a:cubicBezTo>
                      <a:cubicBezTo>
                        <a:pt x="23494" y="18704"/>
                        <a:pt x="23471" y="18751"/>
                        <a:pt x="23451" y="18800"/>
                      </a:cubicBezTo>
                      <a:cubicBezTo>
                        <a:pt x="23332" y="19089"/>
                        <a:pt x="23103" y="19207"/>
                        <a:pt x="22806" y="19228"/>
                      </a:cubicBezTo>
                      <a:cubicBezTo>
                        <a:pt x="22021" y="19285"/>
                        <a:pt x="21231" y="19293"/>
                        <a:pt x="20443" y="19310"/>
                      </a:cubicBezTo>
                      <a:cubicBezTo>
                        <a:pt x="19846" y="19320"/>
                        <a:pt x="19249" y="19348"/>
                        <a:pt x="18649" y="19361"/>
                      </a:cubicBezTo>
                      <a:cubicBezTo>
                        <a:pt x="18627" y="19361"/>
                        <a:pt x="18606" y="19362"/>
                        <a:pt x="18584" y="19362"/>
                      </a:cubicBezTo>
                      <a:cubicBezTo>
                        <a:pt x="18380" y="19362"/>
                        <a:pt x="18175" y="19338"/>
                        <a:pt x="17970" y="19336"/>
                      </a:cubicBezTo>
                      <a:cubicBezTo>
                        <a:pt x="17460" y="19328"/>
                        <a:pt x="16949" y="19328"/>
                        <a:pt x="16437" y="19322"/>
                      </a:cubicBezTo>
                      <a:cubicBezTo>
                        <a:pt x="16325" y="19322"/>
                        <a:pt x="16210" y="19315"/>
                        <a:pt x="16096" y="19315"/>
                      </a:cubicBezTo>
                      <a:cubicBezTo>
                        <a:pt x="16073" y="19315"/>
                        <a:pt x="16051" y="19315"/>
                        <a:pt x="16028" y="19316"/>
                      </a:cubicBezTo>
                      <a:cubicBezTo>
                        <a:pt x="15407" y="19318"/>
                        <a:pt x="14788" y="19328"/>
                        <a:pt x="14167" y="19328"/>
                      </a:cubicBezTo>
                      <a:cubicBezTo>
                        <a:pt x="14116" y="19328"/>
                        <a:pt x="14064" y="19328"/>
                        <a:pt x="14013" y="19328"/>
                      </a:cubicBezTo>
                      <a:cubicBezTo>
                        <a:pt x="13538" y="19326"/>
                        <a:pt x="13062" y="19312"/>
                        <a:pt x="12589" y="19297"/>
                      </a:cubicBezTo>
                      <a:cubicBezTo>
                        <a:pt x="12327" y="19289"/>
                        <a:pt x="12067" y="19269"/>
                        <a:pt x="11810" y="19250"/>
                      </a:cubicBezTo>
                      <a:cubicBezTo>
                        <a:pt x="11724" y="19246"/>
                        <a:pt x="11642" y="19226"/>
                        <a:pt x="11560" y="19213"/>
                      </a:cubicBezTo>
                      <a:cubicBezTo>
                        <a:pt x="11454" y="19197"/>
                        <a:pt x="11376" y="19136"/>
                        <a:pt x="11329" y="19042"/>
                      </a:cubicBezTo>
                      <a:cubicBezTo>
                        <a:pt x="11286" y="18958"/>
                        <a:pt x="11249" y="18868"/>
                        <a:pt x="11218" y="18776"/>
                      </a:cubicBezTo>
                      <a:cubicBezTo>
                        <a:pt x="11087" y="18385"/>
                        <a:pt x="11057" y="17986"/>
                        <a:pt x="11128" y="17579"/>
                      </a:cubicBezTo>
                      <a:cubicBezTo>
                        <a:pt x="11157" y="17417"/>
                        <a:pt x="11231" y="17282"/>
                        <a:pt x="11361" y="17182"/>
                      </a:cubicBezTo>
                      <a:cubicBezTo>
                        <a:pt x="11515" y="17064"/>
                        <a:pt x="11680" y="16985"/>
                        <a:pt x="11875" y="16985"/>
                      </a:cubicBezTo>
                      <a:close/>
                      <a:moveTo>
                        <a:pt x="5557" y="0"/>
                      </a:moveTo>
                      <a:cubicBezTo>
                        <a:pt x="5156" y="0"/>
                        <a:pt x="4755" y="14"/>
                        <a:pt x="4356" y="29"/>
                      </a:cubicBezTo>
                      <a:cubicBezTo>
                        <a:pt x="3826" y="49"/>
                        <a:pt x="3301" y="88"/>
                        <a:pt x="2773" y="98"/>
                      </a:cubicBezTo>
                      <a:cubicBezTo>
                        <a:pt x="2674" y="100"/>
                        <a:pt x="2576" y="101"/>
                        <a:pt x="2477" y="101"/>
                      </a:cubicBezTo>
                      <a:cubicBezTo>
                        <a:pt x="2102" y="101"/>
                        <a:pt x="1725" y="88"/>
                        <a:pt x="1351" y="82"/>
                      </a:cubicBezTo>
                      <a:cubicBezTo>
                        <a:pt x="1145" y="79"/>
                        <a:pt x="940" y="59"/>
                        <a:pt x="735" y="59"/>
                      </a:cubicBezTo>
                      <a:cubicBezTo>
                        <a:pt x="607" y="59"/>
                        <a:pt x="480" y="67"/>
                        <a:pt x="352" y="92"/>
                      </a:cubicBezTo>
                      <a:cubicBezTo>
                        <a:pt x="275" y="108"/>
                        <a:pt x="211" y="137"/>
                        <a:pt x="160" y="192"/>
                      </a:cubicBezTo>
                      <a:cubicBezTo>
                        <a:pt x="74" y="286"/>
                        <a:pt x="23" y="403"/>
                        <a:pt x="19" y="528"/>
                      </a:cubicBezTo>
                      <a:cubicBezTo>
                        <a:pt x="9" y="702"/>
                        <a:pt x="0" y="876"/>
                        <a:pt x="15" y="1050"/>
                      </a:cubicBezTo>
                      <a:cubicBezTo>
                        <a:pt x="50" y="1604"/>
                        <a:pt x="86" y="2156"/>
                        <a:pt x="138" y="2709"/>
                      </a:cubicBezTo>
                      <a:cubicBezTo>
                        <a:pt x="189" y="3259"/>
                        <a:pt x="271" y="3803"/>
                        <a:pt x="387" y="4344"/>
                      </a:cubicBezTo>
                      <a:cubicBezTo>
                        <a:pt x="561" y="5146"/>
                        <a:pt x="815" y="5921"/>
                        <a:pt x="1113" y="6684"/>
                      </a:cubicBezTo>
                      <a:cubicBezTo>
                        <a:pt x="1451" y="7537"/>
                        <a:pt x="1866" y="8358"/>
                        <a:pt x="2296" y="9170"/>
                      </a:cubicBezTo>
                      <a:cubicBezTo>
                        <a:pt x="2566" y="9683"/>
                        <a:pt x="2879" y="10168"/>
                        <a:pt x="3221" y="10635"/>
                      </a:cubicBezTo>
                      <a:cubicBezTo>
                        <a:pt x="3841" y="11472"/>
                        <a:pt x="4485" y="12282"/>
                        <a:pt x="5211" y="13031"/>
                      </a:cubicBezTo>
                      <a:cubicBezTo>
                        <a:pt x="6044" y="13894"/>
                        <a:pt x="6977" y="14630"/>
                        <a:pt x="7978" y="15287"/>
                      </a:cubicBezTo>
                      <a:cubicBezTo>
                        <a:pt x="8829" y="15848"/>
                        <a:pt x="9715" y="16339"/>
                        <a:pt x="10645" y="16750"/>
                      </a:cubicBezTo>
                      <a:cubicBezTo>
                        <a:pt x="10674" y="16762"/>
                        <a:pt x="10705" y="16781"/>
                        <a:pt x="10729" y="16801"/>
                      </a:cubicBezTo>
                      <a:cubicBezTo>
                        <a:pt x="10913" y="16942"/>
                        <a:pt x="10981" y="17141"/>
                        <a:pt x="10952" y="17358"/>
                      </a:cubicBezTo>
                      <a:cubicBezTo>
                        <a:pt x="10893" y="17824"/>
                        <a:pt x="10899" y="18285"/>
                        <a:pt x="11028" y="18739"/>
                      </a:cubicBezTo>
                      <a:cubicBezTo>
                        <a:pt x="11069" y="18882"/>
                        <a:pt x="11116" y="19021"/>
                        <a:pt x="11200" y="19144"/>
                      </a:cubicBezTo>
                      <a:cubicBezTo>
                        <a:pt x="11292" y="19281"/>
                        <a:pt x="11421" y="19369"/>
                        <a:pt x="11585" y="19389"/>
                      </a:cubicBezTo>
                      <a:cubicBezTo>
                        <a:pt x="11830" y="19420"/>
                        <a:pt x="12076" y="19453"/>
                        <a:pt x="12321" y="19463"/>
                      </a:cubicBezTo>
                      <a:cubicBezTo>
                        <a:pt x="12833" y="19483"/>
                        <a:pt x="13348" y="19498"/>
                        <a:pt x="13862" y="19498"/>
                      </a:cubicBezTo>
                      <a:cubicBezTo>
                        <a:pt x="14750" y="19496"/>
                        <a:pt x="15637" y="19479"/>
                        <a:pt x="16527" y="19479"/>
                      </a:cubicBezTo>
                      <a:cubicBezTo>
                        <a:pt x="17102" y="19479"/>
                        <a:pt x="17675" y="19502"/>
                        <a:pt x="18250" y="19512"/>
                      </a:cubicBezTo>
                      <a:cubicBezTo>
                        <a:pt x="18470" y="19515"/>
                        <a:pt x="18690" y="19517"/>
                        <a:pt x="18910" y="19517"/>
                      </a:cubicBezTo>
                      <a:cubicBezTo>
                        <a:pt x="19038" y="19517"/>
                        <a:pt x="19166" y="19516"/>
                        <a:pt x="19294" y="19514"/>
                      </a:cubicBezTo>
                      <a:cubicBezTo>
                        <a:pt x="19682" y="19510"/>
                        <a:pt x="20075" y="19492"/>
                        <a:pt x="20466" y="19479"/>
                      </a:cubicBezTo>
                      <a:cubicBezTo>
                        <a:pt x="20709" y="19471"/>
                        <a:pt x="20949" y="19465"/>
                        <a:pt x="21196" y="19463"/>
                      </a:cubicBezTo>
                      <a:cubicBezTo>
                        <a:pt x="21765" y="19443"/>
                        <a:pt x="22332" y="19418"/>
                        <a:pt x="22901" y="19400"/>
                      </a:cubicBezTo>
                      <a:cubicBezTo>
                        <a:pt x="23187" y="19391"/>
                        <a:pt x="23414" y="19281"/>
                        <a:pt x="23551" y="19029"/>
                      </a:cubicBezTo>
                      <a:cubicBezTo>
                        <a:pt x="23662" y="18835"/>
                        <a:pt x="23723" y="18616"/>
                        <a:pt x="23756" y="18395"/>
                      </a:cubicBezTo>
                      <a:cubicBezTo>
                        <a:pt x="23797" y="18111"/>
                        <a:pt x="23774" y="17828"/>
                        <a:pt x="23705" y="17550"/>
                      </a:cubicBezTo>
                      <a:cubicBezTo>
                        <a:pt x="23621" y="17208"/>
                        <a:pt x="23703" y="16928"/>
                        <a:pt x="24007" y="16732"/>
                      </a:cubicBezTo>
                      <a:cubicBezTo>
                        <a:pt x="24112" y="16662"/>
                        <a:pt x="24226" y="16605"/>
                        <a:pt x="24339" y="16550"/>
                      </a:cubicBezTo>
                      <a:cubicBezTo>
                        <a:pt x="24858" y="16302"/>
                        <a:pt x="25370" y="16032"/>
                        <a:pt x="25853" y="15715"/>
                      </a:cubicBezTo>
                      <a:cubicBezTo>
                        <a:pt x="26205" y="15486"/>
                        <a:pt x="26567" y="15279"/>
                        <a:pt x="26906" y="15040"/>
                      </a:cubicBezTo>
                      <a:cubicBezTo>
                        <a:pt x="27354" y="14723"/>
                        <a:pt x="27786" y="14387"/>
                        <a:pt x="28220" y="14049"/>
                      </a:cubicBezTo>
                      <a:cubicBezTo>
                        <a:pt x="28496" y="13835"/>
                        <a:pt x="28768" y="13612"/>
                        <a:pt x="29028" y="13376"/>
                      </a:cubicBezTo>
                      <a:cubicBezTo>
                        <a:pt x="29290" y="13139"/>
                        <a:pt x="29535" y="12883"/>
                        <a:pt x="29785" y="12630"/>
                      </a:cubicBezTo>
                      <a:cubicBezTo>
                        <a:pt x="29979" y="12431"/>
                        <a:pt x="30168" y="12229"/>
                        <a:pt x="30350" y="12018"/>
                      </a:cubicBezTo>
                      <a:cubicBezTo>
                        <a:pt x="30487" y="11862"/>
                        <a:pt x="30614" y="11695"/>
                        <a:pt x="30743" y="11527"/>
                      </a:cubicBezTo>
                      <a:cubicBezTo>
                        <a:pt x="31446" y="10643"/>
                        <a:pt x="32113" y="9735"/>
                        <a:pt x="32635" y="8728"/>
                      </a:cubicBezTo>
                      <a:cubicBezTo>
                        <a:pt x="32878" y="8262"/>
                        <a:pt x="33110" y="7797"/>
                        <a:pt x="33290" y="7308"/>
                      </a:cubicBezTo>
                      <a:cubicBezTo>
                        <a:pt x="33462" y="6842"/>
                        <a:pt x="33617" y="6369"/>
                        <a:pt x="33779" y="5898"/>
                      </a:cubicBezTo>
                      <a:cubicBezTo>
                        <a:pt x="33991" y="5277"/>
                        <a:pt x="34147" y="4640"/>
                        <a:pt x="34262" y="3996"/>
                      </a:cubicBezTo>
                      <a:cubicBezTo>
                        <a:pt x="34327" y="3652"/>
                        <a:pt x="34352" y="3308"/>
                        <a:pt x="34411" y="2965"/>
                      </a:cubicBezTo>
                      <a:cubicBezTo>
                        <a:pt x="34513" y="2357"/>
                        <a:pt x="34542" y="1745"/>
                        <a:pt x="34538" y="1129"/>
                      </a:cubicBezTo>
                      <a:cubicBezTo>
                        <a:pt x="34536" y="921"/>
                        <a:pt x="34515" y="714"/>
                        <a:pt x="34466" y="512"/>
                      </a:cubicBezTo>
                      <a:cubicBezTo>
                        <a:pt x="34425" y="348"/>
                        <a:pt x="34321" y="262"/>
                        <a:pt x="34167" y="223"/>
                      </a:cubicBezTo>
                      <a:cubicBezTo>
                        <a:pt x="34106" y="209"/>
                        <a:pt x="34043" y="201"/>
                        <a:pt x="33979" y="199"/>
                      </a:cubicBezTo>
                      <a:cubicBezTo>
                        <a:pt x="33509" y="182"/>
                        <a:pt x="33038" y="164"/>
                        <a:pt x="32568" y="158"/>
                      </a:cubicBezTo>
                      <a:cubicBezTo>
                        <a:pt x="31929" y="147"/>
                        <a:pt x="31295" y="147"/>
                        <a:pt x="30661" y="133"/>
                      </a:cubicBezTo>
                      <a:cubicBezTo>
                        <a:pt x="30270" y="129"/>
                        <a:pt x="29881" y="106"/>
                        <a:pt x="29490" y="96"/>
                      </a:cubicBezTo>
                      <a:cubicBezTo>
                        <a:pt x="29438" y="95"/>
                        <a:pt x="29385" y="94"/>
                        <a:pt x="29333" y="94"/>
                      </a:cubicBezTo>
                      <a:cubicBezTo>
                        <a:pt x="29169" y="94"/>
                        <a:pt x="29004" y="99"/>
                        <a:pt x="28840" y="99"/>
                      </a:cubicBezTo>
                      <a:cubicBezTo>
                        <a:pt x="28803" y="99"/>
                        <a:pt x="28765" y="99"/>
                        <a:pt x="28727" y="98"/>
                      </a:cubicBezTo>
                      <a:cubicBezTo>
                        <a:pt x="27827" y="88"/>
                        <a:pt x="26931" y="66"/>
                        <a:pt x="26031" y="59"/>
                      </a:cubicBezTo>
                      <a:cubicBezTo>
                        <a:pt x="25949" y="59"/>
                        <a:pt x="25868" y="59"/>
                        <a:pt x="25786" y="59"/>
                      </a:cubicBezTo>
                      <a:cubicBezTo>
                        <a:pt x="25199" y="59"/>
                        <a:pt x="24611" y="70"/>
                        <a:pt x="24026" y="76"/>
                      </a:cubicBezTo>
                      <a:cubicBezTo>
                        <a:pt x="23959" y="76"/>
                        <a:pt x="23894" y="71"/>
                        <a:pt x="23828" y="71"/>
                      </a:cubicBezTo>
                      <a:cubicBezTo>
                        <a:pt x="23817" y="71"/>
                        <a:pt x="23806" y="71"/>
                        <a:pt x="23795" y="72"/>
                      </a:cubicBezTo>
                      <a:cubicBezTo>
                        <a:pt x="23324" y="78"/>
                        <a:pt x="22853" y="88"/>
                        <a:pt x="22383" y="92"/>
                      </a:cubicBezTo>
                      <a:cubicBezTo>
                        <a:pt x="22366" y="92"/>
                        <a:pt x="22349" y="93"/>
                        <a:pt x="22332" y="93"/>
                      </a:cubicBezTo>
                      <a:cubicBezTo>
                        <a:pt x="22172" y="93"/>
                        <a:pt x="22011" y="78"/>
                        <a:pt x="21849" y="78"/>
                      </a:cubicBezTo>
                      <a:cubicBezTo>
                        <a:pt x="21840" y="78"/>
                        <a:pt x="21831" y="78"/>
                        <a:pt x="21822" y="78"/>
                      </a:cubicBezTo>
                      <a:cubicBezTo>
                        <a:pt x="21337" y="80"/>
                        <a:pt x="20855" y="88"/>
                        <a:pt x="20370" y="92"/>
                      </a:cubicBezTo>
                      <a:cubicBezTo>
                        <a:pt x="20222" y="92"/>
                        <a:pt x="20077" y="82"/>
                        <a:pt x="19928" y="80"/>
                      </a:cubicBezTo>
                      <a:cubicBezTo>
                        <a:pt x="18995" y="72"/>
                        <a:pt x="18064" y="66"/>
                        <a:pt x="17131" y="59"/>
                      </a:cubicBezTo>
                      <a:cubicBezTo>
                        <a:pt x="16879" y="59"/>
                        <a:pt x="16630" y="66"/>
                        <a:pt x="16378" y="72"/>
                      </a:cubicBezTo>
                      <a:cubicBezTo>
                        <a:pt x="15957" y="82"/>
                        <a:pt x="15531" y="98"/>
                        <a:pt x="15108" y="106"/>
                      </a:cubicBezTo>
                      <a:cubicBezTo>
                        <a:pt x="14917" y="110"/>
                        <a:pt x="14727" y="113"/>
                        <a:pt x="14537" y="113"/>
                      </a:cubicBezTo>
                      <a:cubicBezTo>
                        <a:pt x="14410" y="113"/>
                        <a:pt x="14283" y="112"/>
                        <a:pt x="14156" y="108"/>
                      </a:cubicBezTo>
                      <a:cubicBezTo>
                        <a:pt x="13647" y="96"/>
                        <a:pt x="13135" y="61"/>
                        <a:pt x="12624" y="59"/>
                      </a:cubicBezTo>
                      <a:cubicBezTo>
                        <a:pt x="12558" y="59"/>
                        <a:pt x="12493" y="59"/>
                        <a:pt x="12427" y="59"/>
                      </a:cubicBezTo>
                      <a:cubicBezTo>
                        <a:pt x="11708" y="59"/>
                        <a:pt x="10989" y="78"/>
                        <a:pt x="10269" y="78"/>
                      </a:cubicBezTo>
                      <a:cubicBezTo>
                        <a:pt x="9465" y="76"/>
                        <a:pt x="8661" y="61"/>
                        <a:pt x="7855" y="51"/>
                      </a:cubicBezTo>
                      <a:cubicBezTo>
                        <a:pt x="7499" y="47"/>
                        <a:pt x="7143" y="47"/>
                        <a:pt x="6791" y="39"/>
                      </a:cubicBezTo>
                      <a:cubicBezTo>
                        <a:pt x="6380" y="29"/>
                        <a:pt x="5966" y="4"/>
                        <a:pt x="55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4" name="Google Shape;1554;p34"/>
                <p:cNvSpPr/>
                <p:nvPr/>
              </p:nvSpPr>
              <p:spPr>
                <a:xfrm>
                  <a:off x="3600250" y="226100"/>
                  <a:ext cx="815950" cy="283525"/>
                </a:xfrm>
                <a:custGeom>
                  <a:avLst/>
                  <a:gdLst/>
                  <a:ahLst/>
                  <a:cxnLst/>
                  <a:rect l="l" t="t" r="r" b="b"/>
                  <a:pathLst>
                    <a:path w="32638" h="11341" extrusionOk="0">
                      <a:moveTo>
                        <a:pt x="5311" y="0"/>
                      </a:moveTo>
                      <a:cubicBezTo>
                        <a:pt x="5274" y="0"/>
                        <a:pt x="5238" y="1"/>
                        <a:pt x="5201" y="2"/>
                      </a:cubicBezTo>
                      <a:cubicBezTo>
                        <a:pt x="4982" y="11"/>
                        <a:pt x="4762" y="12"/>
                        <a:pt x="4542" y="12"/>
                      </a:cubicBezTo>
                      <a:cubicBezTo>
                        <a:pt x="4406" y="12"/>
                        <a:pt x="4271" y="12"/>
                        <a:pt x="4135" y="12"/>
                      </a:cubicBezTo>
                      <a:cubicBezTo>
                        <a:pt x="4084" y="12"/>
                        <a:pt x="4032" y="12"/>
                        <a:pt x="3980" y="12"/>
                      </a:cubicBezTo>
                      <a:cubicBezTo>
                        <a:pt x="3587" y="8"/>
                        <a:pt x="3196" y="6"/>
                        <a:pt x="2806" y="6"/>
                      </a:cubicBezTo>
                      <a:lnTo>
                        <a:pt x="2806" y="22"/>
                      </a:lnTo>
                      <a:cubicBezTo>
                        <a:pt x="2727" y="22"/>
                        <a:pt x="2649" y="24"/>
                        <a:pt x="2572" y="24"/>
                      </a:cubicBezTo>
                      <a:cubicBezTo>
                        <a:pt x="2533" y="24"/>
                        <a:pt x="2495" y="24"/>
                        <a:pt x="2456" y="22"/>
                      </a:cubicBezTo>
                      <a:cubicBezTo>
                        <a:pt x="1897" y="18"/>
                        <a:pt x="1341" y="10"/>
                        <a:pt x="782" y="6"/>
                      </a:cubicBezTo>
                      <a:cubicBezTo>
                        <a:pt x="736" y="5"/>
                        <a:pt x="690" y="4"/>
                        <a:pt x="644" y="4"/>
                      </a:cubicBezTo>
                      <a:cubicBezTo>
                        <a:pt x="533" y="4"/>
                        <a:pt x="422" y="7"/>
                        <a:pt x="312" y="10"/>
                      </a:cubicBezTo>
                      <a:cubicBezTo>
                        <a:pt x="261" y="12"/>
                        <a:pt x="207" y="26"/>
                        <a:pt x="156" y="43"/>
                      </a:cubicBezTo>
                      <a:cubicBezTo>
                        <a:pt x="33" y="88"/>
                        <a:pt x="1" y="161"/>
                        <a:pt x="44" y="286"/>
                      </a:cubicBezTo>
                      <a:cubicBezTo>
                        <a:pt x="97" y="435"/>
                        <a:pt x="154" y="581"/>
                        <a:pt x="205" y="728"/>
                      </a:cubicBezTo>
                      <a:cubicBezTo>
                        <a:pt x="338" y="1107"/>
                        <a:pt x="475" y="1483"/>
                        <a:pt x="680" y="1829"/>
                      </a:cubicBezTo>
                      <a:cubicBezTo>
                        <a:pt x="719" y="1894"/>
                        <a:pt x="749" y="1966"/>
                        <a:pt x="780" y="2035"/>
                      </a:cubicBezTo>
                      <a:cubicBezTo>
                        <a:pt x="954" y="2402"/>
                        <a:pt x="1120" y="2770"/>
                        <a:pt x="1304" y="3128"/>
                      </a:cubicBezTo>
                      <a:cubicBezTo>
                        <a:pt x="1488" y="3484"/>
                        <a:pt x="1670" y="3844"/>
                        <a:pt x="1889" y="4179"/>
                      </a:cubicBezTo>
                      <a:cubicBezTo>
                        <a:pt x="2548" y="5188"/>
                        <a:pt x="3278" y="6139"/>
                        <a:pt x="4093" y="7034"/>
                      </a:cubicBezTo>
                      <a:cubicBezTo>
                        <a:pt x="4596" y="7582"/>
                        <a:pt x="5136" y="8099"/>
                        <a:pt x="5715" y="8568"/>
                      </a:cubicBezTo>
                      <a:cubicBezTo>
                        <a:pt x="6053" y="8838"/>
                        <a:pt x="6411" y="9084"/>
                        <a:pt x="6767" y="9335"/>
                      </a:cubicBezTo>
                      <a:cubicBezTo>
                        <a:pt x="7646" y="9953"/>
                        <a:pt x="8573" y="10491"/>
                        <a:pt x="9555" y="10933"/>
                      </a:cubicBezTo>
                      <a:cubicBezTo>
                        <a:pt x="9919" y="11099"/>
                        <a:pt x="10304" y="11209"/>
                        <a:pt x="10703" y="11252"/>
                      </a:cubicBezTo>
                      <a:cubicBezTo>
                        <a:pt x="10848" y="11269"/>
                        <a:pt x="10998" y="11265"/>
                        <a:pt x="11143" y="11269"/>
                      </a:cubicBezTo>
                      <a:cubicBezTo>
                        <a:pt x="11501" y="11275"/>
                        <a:pt x="11859" y="11285"/>
                        <a:pt x="12213" y="11289"/>
                      </a:cubicBezTo>
                      <a:cubicBezTo>
                        <a:pt x="13410" y="11301"/>
                        <a:pt x="14605" y="11310"/>
                        <a:pt x="15801" y="11320"/>
                      </a:cubicBezTo>
                      <a:cubicBezTo>
                        <a:pt x="16076" y="11322"/>
                        <a:pt x="16350" y="11330"/>
                        <a:pt x="16624" y="11334"/>
                      </a:cubicBezTo>
                      <a:cubicBezTo>
                        <a:pt x="16862" y="11338"/>
                        <a:pt x="17100" y="11341"/>
                        <a:pt x="17339" y="11341"/>
                      </a:cubicBezTo>
                      <a:cubicBezTo>
                        <a:pt x="17778" y="11341"/>
                        <a:pt x="18218" y="11333"/>
                        <a:pt x="18660" y="11316"/>
                      </a:cubicBezTo>
                      <a:cubicBezTo>
                        <a:pt x="19007" y="11303"/>
                        <a:pt x="19352" y="11298"/>
                        <a:pt x="19700" y="11298"/>
                      </a:cubicBezTo>
                      <a:cubicBezTo>
                        <a:pt x="19807" y="11298"/>
                        <a:pt x="19914" y="11298"/>
                        <a:pt x="20022" y="11299"/>
                      </a:cubicBezTo>
                      <a:cubicBezTo>
                        <a:pt x="20532" y="11301"/>
                        <a:pt x="21037" y="11314"/>
                        <a:pt x="21546" y="11320"/>
                      </a:cubicBezTo>
                      <a:cubicBezTo>
                        <a:pt x="21564" y="11320"/>
                        <a:pt x="21582" y="11320"/>
                        <a:pt x="21599" y="11320"/>
                      </a:cubicBezTo>
                      <a:cubicBezTo>
                        <a:pt x="21910" y="11320"/>
                        <a:pt x="22217" y="11284"/>
                        <a:pt x="22508" y="11166"/>
                      </a:cubicBezTo>
                      <a:cubicBezTo>
                        <a:pt x="22747" y="11068"/>
                        <a:pt x="22993" y="10976"/>
                        <a:pt x="23232" y="10870"/>
                      </a:cubicBezTo>
                      <a:cubicBezTo>
                        <a:pt x="24075" y="10485"/>
                        <a:pt x="24873" y="10019"/>
                        <a:pt x="25636" y="9493"/>
                      </a:cubicBezTo>
                      <a:cubicBezTo>
                        <a:pt x="26123" y="9155"/>
                        <a:pt x="26594" y="8793"/>
                        <a:pt x="27072" y="8437"/>
                      </a:cubicBezTo>
                      <a:cubicBezTo>
                        <a:pt x="27533" y="8097"/>
                        <a:pt x="27954" y="7711"/>
                        <a:pt x="28361" y="7310"/>
                      </a:cubicBezTo>
                      <a:cubicBezTo>
                        <a:pt x="28595" y="7079"/>
                        <a:pt x="28822" y="6841"/>
                        <a:pt x="29047" y="6606"/>
                      </a:cubicBezTo>
                      <a:cubicBezTo>
                        <a:pt x="29188" y="6457"/>
                        <a:pt x="29325" y="6309"/>
                        <a:pt x="29454" y="6150"/>
                      </a:cubicBezTo>
                      <a:cubicBezTo>
                        <a:pt x="29892" y="5605"/>
                        <a:pt x="30311" y="5049"/>
                        <a:pt x="30700" y="4470"/>
                      </a:cubicBezTo>
                      <a:cubicBezTo>
                        <a:pt x="31146" y="3805"/>
                        <a:pt x="31571" y="3126"/>
                        <a:pt x="31899" y="2391"/>
                      </a:cubicBezTo>
                      <a:cubicBezTo>
                        <a:pt x="32148" y="1829"/>
                        <a:pt x="32371" y="1256"/>
                        <a:pt x="32545" y="665"/>
                      </a:cubicBezTo>
                      <a:cubicBezTo>
                        <a:pt x="32637" y="354"/>
                        <a:pt x="32453" y="139"/>
                        <a:pt x="32157" y="129"/>
                      </a:cubicBezTo>
                      <a:cubicBezTo>
                        <a:pt x="31575" y="102"/>
                        <a:pt x="30992" y="81"/>
                        <a:pt x="30413" y="71"/>
                      </a:cubicBezTo>
                      <a:cubicBezTo>
                        <a:pt x="29791" y="59"/>
                        <a:pt x="29169" y="57"/>
                        <a:pt x="28547" y="49"/>
                      </a:cubicBezTo>
                      <a:cubicBezTo>
                        <a:pt x="28200" y="43"/>
                        <a:pt x="27852" y="30"/>
                        <a:pt x="27504" y="28"/>
                      </a:cubicBezTo>
                      <a:cubicBezTo>
                        <a:pt x="26502" y="26"/>
                        <a:pt x="25499" y="26"/>
                        <a:pt x="24497" y="26"/>
                      </a:cubicBezTo>
                      <a:cubicBezTo>
                        <a:pt x="24270" y="26"/>
                        <a:pt x="24043" y="23"/>
                        <a:pt x="23815" y="23"/>
                      </a:cubicBezTo>
                      <a:cubicBezTo>
                        <a:pt x="23701" y="23"/>
                        <a:pt x="23587" y="24"/>
                        <a:pt x="23474" y="26"/>
                      </a:cubicBezTo>
                      <a:cubicBezTo>
                        <a:pt x="22786" y="41"/>
                        <a:pt x="22099" y="69"/>
                        <a:pt x="21411" y="84"/>
                      </a:cubicBezTo>
                      <a:cubicBezTo>
                        <a:pt x="21374" y="84"/>
                        <a:pt x="21336" y="85"/>
                        <a:pt x="21299" y="85"/>
                      </a:cubicBezTo>
                      <a:cubicBezTo>
                        <a:pt x="21073" y="85"/>
                        <a:pt x="20846" y="71"/>
                        <a:pt x="20620" y="69"/>
                      </a:cubicBezTo>
                      <a:cubicBezTo>
                        <a:pt x="20132" y="62"/>
                        <a:pt x="19645" y="53"/>
                        <a:pt x="19158" y="53"/>
                      </a:cubicBezTo>
                      <a:cubicBezTo>
                        <a:pt x="19111" y="53"/>
                        <a:pt x="19064" y="53"/>
                        <a:pt x="19018" y="53"/>
                      </a:cubicBezTo>
                      <a:cubicBezTo>
                        <a:pt x="18230" y="57"/>
                        <a:pt x="17438" y="63"/>
                        <a:pt x="16650" y="75"/>
                      </a:cubicBezTo>
                      <a:cubicBezTo>
                        <a:pt x="16272" y="81"/>
                        <a:pt x="15898" y="104"/>
                        <a:pt x="15521" y="116"/>
                      </a:cubicBezTo>
                      <a:cubicBezTo>
                        <a:pt x="15014" y="135"/>
                        <a:pt x="14506" y="159"/>
                        <a:pt x="13999" y="165"/>
                      </a:cubicBezTo>
                      <a:cubicBezTo>
                        <a:pt x="13887" y="168"/>
                        <a:pt x="13775" y="168"/>
                        <a:pt x="13663" y="168"/>
                      </a:cubicBezTo>
                      <a:cubicBezTo>
                        <a:pt x="13344" y="168"/>
                        <a:pt x="13025" y="161"/>
                        <a:pt x="12706" y="155"/>
                      </a:cubicBezTo>
                      <a:cubicBezTo>
                        <a:pt x="12235" y="145"/>
                        <a:pt x="11765" y="127"/>
                        <a:pt x="11294" y="116"/>
                      </a:cubicBezTo>
                      <a:cubicBezTo>
                        <a:pt x="10936" y="110"/>
                        <a:pt x="10578" y="114"/>
                        <a:pt x="10222" y="110"/>
                      </a:cubicBezTo>
                      <a:cubicBezTo>
                        <a:pt x="9813" y="104"/>
                        <a:pt x="9402" y="102"/>
                        <a:pt x="8988" y="92"/>
                      </a:cubicBezTo>
                      <a:cubicBezTo>
                        <a:pt x="8608" y="81"/>
                        <a:pt x="8227" y="59"/>
                        <a:pt x="7847" y="49"/>
                      </a:cubicBezTo>
                      <a:cubicBezTo>
                        <a:pt x="7542" y="39"/>
                        <a:pt x="7237" y="36"/>
                        <a:pt x="6932" y="32"/>
                      </a:cubicBezTo>
                      <a:cubicBezTo>
                        <a:pt x="6611" y="28"/>
                        <a:pt x="6292" y="28"/>
                        <a:pt x="5971" y="22"/>
                      </a:cubicBezTo>
                      <a:cubicBezTo>
                        <a:pt x="5751" y="19"/>
                        <a:pt x="5531" y="0"/>
                        <a:pt x="531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5" name="Google Shape;1555;p34"/>
                <p:cNvSpPr/>
                <p:nvPr/>
              </p:nvSpPr>
              <p:spPr>
                <a:xfrm>
                  <a:off x="3581575" y="91800"/>
                  <a:ext cx="853850" cy="78450"/>
                </a:xfrm>
                <a:custGeom>
                  <a:avLst/>
                  <a:gdLst/>
                  <a:ahLst/>
                  <a:cxnLst/>
                  <a:rect l="l" t="t" r="r" b="b"/>
                  <a:pathLst>
                    <a:path w="34154" h="3138" extrusionOk="0">
                      <a:moveTo>
                        <a:pt x="5522" y="0"/>
                      </a:moveTo>
                      <a:cubicBezTo>
                        <a:pt x="5345" y="0"/>
                        <a:pt x="5170" y="14"/>
                        <a:pt x="4995" y="20"/>
                      </a:cubicBezTo>
                      <a:cubicBezTo>
                        <a:pt x="4547" y="30"/>
                        <a:pt x="4099" y="32"/>
                        <a:pt x="3653" y="42"/>
                      </a:cubicBezTo>
                      <a:cubicBezTo>
                        <a:pt x="3516" y="44"/>
                        <a:pt x="3379" y="60"/>
                        <a:pt x="3244" y="65"/>
                      </a:cubicBezTo>
                      <a:cubicBezTo>
                        <a:pt x="2867" y="83"/>
                        <a:pt x="2489" y="114"/>
                        <a:pt x="2112" y="114"/>
                      </a:cubicBezTo>
                      <a:cubicBezTo>
                        <a:pt x="1689" y="112"/>
                        <a:pt x="1265" y="83"/>
                        <a:pt x="842" y="65"/>
                      </a:cubicBezTo>
                      <a:cubicBezTo>
                        <a:pt x="751" y="61"/>
                        <a:pt x="660" y="56"/>
                        <a:pt x="570" y="56"/>
                      </a:cubicBezTo>
                      <a:cubicBezTo>
                        <a:pt x="470" y="56"/>
                        <a:pt x="371" y="62"/>
                        <a:pt x="271" y="81"/>
                      </a:cubicBezTo>
                      <a:cubicBezTo>
                        <a:pt x="144" y="105"/>
                        <a:pt x="56" y="169"/>
                        <a:pt x="34" y="300"/>
                      </a:cubicBezTo>
                      <a:cubicBezTo>
                        <a:pt x="21" y="367"/>
                        <a:pt x="7" y="431"/>
                        <a:pt x="7" y="496"/>
                      </a:cubicBezTo>
                      <a:cubicBezTo>
                        <a:pt x="7" y="750"/>
                        <a:pt x="1" y="1006"/>
                        <a:pt x="21" y="1259"/>
                      </a:cubicBezTo>
                      <a:cubicBezTo>
                        <a:pt x="56" y="1757"/>
                        <a:pt x="107" y="2252"/>
                        <a:pt x="154" y="2747"/>
                      </a:cubicBezTo>
                      <a:cubicBezTo>
                        <a:pt x="161" y="2827"/>
                        <a:pt x="185" y="2904"/>
                        <a:pt x="261" y="2970"/>
                      </a:cubicBezTo>
                      <a:cubicBezTo>
                        <a:pt x="291" y="2931"/>
                        <a:pt x="324" y="2898"/>
                        <a:pt x="345" y="2859"/>
                      </a:cubicBezTo>
                      <a:cubicBezTo>
                        <a:pt x="390" y="2786"/>
                        <a:pt x="424" y="2704"/>
                        <a:pt x="467" y="2632"/>
                      </a:cubicBezTo>
                      <a:cubicBezTo>
                        <a:pt x="637" y="2364"/>
                        <a:pt x="832" y="2119"/>
                        <a:pt x="1118" y="1965"/>
                      </a:cubicBezTo>
                      <a:cubicBezTo>
                        <a:pt x="1366" y="1831"/>
                        <a:pt x="1617" y="1765"/>
                        <a:pt x="1869" y="1765"/>
                      </a:cubicBezTo>
                      <a:cubicBezTo>
                        <a:pt x="2099" y="1765"/>
                        <a:pt x="2330" y="1819"/>
                        <a:pt x="2562" y="1926"/>
                      </a:cubicBezTo>
                      <a:cubicBezTo>
                        <a:pt x="3029" y="2141"/>
                        <a:pt x="3358" y="2495"/>
                        <a:pt x="3577" y="2951"/>
                      </a:cubicBezTo>
                      <a:cubicBezTo>
                        <a:pt x="3596" y="2988"/>
                        <a:pt x="3612" y="3027"/>
                        <a:pt x="3637" y="3054"/>
                      </a:cubicBezTo>
                      <a:cubicBezTo>
                        <a:pt x="3666" y="3087"/>
                        <a:pt x="3692" y="3104"/>
                        <a:pt x="3715" y="3104"/>
                      </a:cubicBezTo>
                      <a:cubicBezTo>
                        <a:pt x="3742" y="3104"/>
                        <a:pt x="3766" y="3082"/>
                        <a:pt x="3790" y="3037"/>
                      </a:cubicBezTo>
                      <a:cubicBezTo>
                        <a:pt x="3821" y="2982"/>
                        <a:pt x="3841" y="2929"/>
                        <a:pt x="3868" y="2874"/>
                      </a:cubicBezTo>
                      <a:cubicBezTo>
                        <a:pt x="4052" y="2475"/>
                        <a:pt x="4299" y="2121"/>
                        <a:pt x="4641" y="1842"/>
                      </a:cubicBezTo>
                      <a:cubicBezTo>
                        <a:pt x="4933" y="1607"/>
                        <a:pt x="5262" y="1475"/>
                        <a:pt x="5635" y="1475"/>
                      </a:cubicBezTo>
                      <a:cubicBezTo>
                        <a:pt x="5651" y="1475"/>
                        <a:pt x="5668" y="1476"/>
                        <a:pt x="5685" y="1476"/>
                      </a:cubicBezTo>
                      <a:cubicBezTo>
                        <a:pt x="5981" y="1486"/>
                        <a:pt x="6245" y="1595"/>
                        <a:pt x="6493" y="1748"/>
                      </a:cubicBezTo>
                      <a:cubicBezTo>
                        <a:pt x="6900" y="2000"/>
                        <a:pt x="7176" y="2370"/>
                        <a:pt x="7368" y="2804"/>
                      </a:cubicBezTo>
                      <a:cubicBezTo>
                        <a:pt x="7401" y="2878"/>
                        <a:pt x="7424" y="2955"/>
                        <a:pt x="7458" y="3027"/>
                      </a:cubicBezTo>
                      <a:cubicBezTo>
                        <a:pt x="7477" y="3067"/>
                        <a:pt x="7502" y="3086"/>
                        <a:pt x="7529" y="3086"/>
                      </a:cubicBezTo>
                      <a:cubicBezTo>
                        <a:pt x="7553" y="3086"/>
                        <a:pt x="7579" y="3070"/>
                        <a:pt x="7604" y="3039"/>
                      </a:cubicBezTo>
                      <a:cubicBezTo>
                        <a:pt x="7612" y="3029"/>
                        <a:pt x="7618" y="3017"/>
                        <a:pt x="7624" y="3002"/>
                      </a:cubicBezTo>
                      <a:cubicBezTo>
                        <a:pt x="7859" y="2559"/>
                        <a:pt x="8207" y="2223"/>
                        <a:pt x="8649" y="1990"/>
                      </a:cubicBezTo>
                      <a:cubicBezTo>
                        <a:pt x="8929" y="1843"/>
                        <a:pt x="9209" y="1766"/>
                        <a:pt x="9487" y="1766"/>
                      </a:cubicBezTo>
                      <a:cubicBezTo>
                        <a:pt x="9776" y="1766"/>
                        <a:pt x="10063" y="1849"/>
                        <a:pt x="10345" y="2025"/>
                      </a:cubicBezTo>
                      <a:cubicBezTo>
                        <a:pt x="10707" y="2245"/>
                        <a:pt x="10973" y="2559"/>
                        <a:pt x="11137" y="2955"/>
                      </a:cubicBezTo>
                      <a:cubicBezTo>
                        <a:pt x="11155" y="2998"/>
                        <a:pt x="11172" y="3045"/>
                        <a:pt x="11229" y="3047"/>
                      </a:cubicBezTo>
                      <a:cubicBezTo>
                        <a:pt x="11231" y="3048"/>
                        <a:pt x="11232" y="3048"/>
                        <a:pt x="11234" y="3048"/>
                      </a:cubicBezTo>
                      <a:cubicBezTo>
                        <a:pt x="11280" y="3048"/>
                        <a:pt x="11305" y="3020"/>
                        <a:pt x="11321" y="2984"/>
                      </a:cubicBezTo>
                      <a:cubicBezTo>
                        <a:pt x="11468" y="2722"/>
                        <a:pt x="11675" y="2513"/>
                        <a:pt x="11900" y="2323"/>
                      </a:cubicBezTo>
                      <a:cubicBezTo>
                        <a:pt x="12205" y="2067"/>
                        <a:pt x="12536" y="1873"/>
                        <a:pt x="12941" y="1824"/>
                      </a:cubicBezTo>
                      <a:cubicBezTo>
                        <a:pt x="13030" y="1814"/>
                        <a:pt x="13117" y="1808"/>
                        <a:pt x="13203" y="1808"/>
                      </a:cubicBezTo>
                      <a:cubicBezTo>
                        <a:pt x="13428" y="1808"/>
                        <a:pt x="13647" y="1847"/>
                        <a:pt x="13862" y="1945"/>
                      </a:cubicBezTo>
                      <a:cubicBezTo>
                        <a:pt x="14353" y="2172"/>
                        <a:pt x="14697" y="2544"/>
                        <a:pt x="14948" y="3015"/>
                      </a:cubicBezTo>
                      <a:cubicBezTo>
                        <a:pt x="14981" y="3071"/>
                        <a:pt x="15007" y="3138"/>
                        <a:pt x="15082" y="3138"/>
                      </a:cubicBezTo>
                      <a:cubicBezTo>
                        <a:pt x="15083" y="3138"/>
                        <a:pt x="15084" y="3138"/>
                        <a:pt x="15086" y="3138"/>
                      </a:cubicBezTo>
                      <a:cubicBezTo>
                        <a:pt x="15165" y="3138"/>
                        <a:pt x="15186" y="3068"/>
                        <a:pt x="15214" y="3015"/>
                      </a:cubicBezTo>
                      <a:cubicBezTo>
                        <a:pt x="15470" y="2505"/>
                        <a:pt x="15863" y="2149"/>
                        <a:pt x="16389" y="1932"/>
                      </a:cubicBezTo>
                      <a:cubicBezTo>
                        <a:pt x="16653" y="1824"/>
                        <a:pt x="16916" y="1770"/>
                        <a:pt x="17176" y="1770"/>
                      </a:cubicBezTo>
                      <a:cubicBezTo>
                        <a:pt x="17480" y="1770"/>
                        <a:pt x="17780" y="1843"/>
                        <a:pt x="18077" y="1988"/>
                      </a:cubicBezTo>
                      <a:cubicBezTo>
                        <a:pt x="18523" y="2205"/>
                        <a:pt x="18834" y="2561"/>
                        <a:pt x="19008" y="3031"/>
                      </a:cubicBezTo>
                      <a:cubicBezTo>
                        <a:pt x="19022" y="3070"/>
                        <a:pt x="19022" y="3121"/>
                        <a:pt x="19085" y="3131"/>
                      </a:cubicBezTo>
                      <a:cubicBezTo>
                        <a:pt x="19102" y="3097"/>
                        <a:pt x="19114" y="3060"/>
                        <a:pt x="19126" y="3021"/>
                      </a:cubicBezTo>
                      <a:cubicBezTo>
                        <a:pt x="19400" y="2276"/>
                        <a:pt x="20078" y="1650"/>
                        <a:pt x="21040" y="1650"/>
                      </a:cubicBezTo>
                      <a:cubicBezTo>
                        <a:pt x="21071" y="1650"/>
                        <a:pt x="21103" y="1651"/>
                        <a:pt x="21135" y="1652"/>
                      </a:cubicBezTo>
                      <a:cubicBezTo>
                        <a:pt x="21178" y="1656"/>
                        <a:pt x="21221" y="1660"/>
                        <a:pt x="21262" y="1669"/>
                      </a:cubicBezTo>
                      <a:cubicBezTo>
                        <a:pt x="21575" y="1720"/>
                        <a:pt x="21845" y="1861"/>
                        <a:pt x="22079" y="2067"/>
                      </a:cubicBezTo>
                      <a:cubicBezTo>
                        <a:pt x="22377" y="2329"/>
                        <a:pt x="22588" y="2642"/>
                        <a:pt x="22696" y="3037"/>
                      </a:cubicBezTo>
                      <a:cubicBezTo>
                        <a:pt x="22717" y="2986"/>
                        <a:pt x="22731" y="2955"/>
                        <a:pt x="22743" y="2925"/>
                      </a:cubicBezTo>
                      <a:cubicBezTo>
                        <a:pt x="23054" y="2162"/>
                        <a:pt x="23756" y="1763"/>
                        <a:pt x="24464" y="1761"/>
                      </a:cubicBezTo>
                      <a:cubicBezTo>
                        <a:pt x="24466" y="1761"/>
                        <a:pt x="24468" y="1761"/>
                        <a:pt x="24470" y="1761"/>
                      </a:cubicBezTo>
                      <a:cubicBezTo>
                        <a:pt x="25016" y="1761"/>
                        <a:pt x="25460" y="2020"/>
                        <a:pt x="25863" y="2354"/>
                      </a:cubicBezTo>
                      <a:cubicBezTo>
                        <a:pt x="26017" y="2479"/>
                        <a:pt x="26121" y="2651"/>
                        <a:pt x="26226" y="2818"/>
                      </a:cubicBezTo>
                      <a:cubicBezTo>
                        <a:pt x="26271" y="2892"/>
                        <a:pt x="26317" y="2929"/>
                        <a:pt x="26362" y="2929"/>
                      </a:cubicBezTo>
                      <a:cubicBezTo>
                        <a:pt x="26409" y="2929"/>
                        <a:pt x="26455" y="2891"/>
                        <a:pt x="26502" y="2816"/>
                      </a:cubicBezTo>
                      <a:cubicBezTo>
                        <a:pt x="26623" y="2628"/>
                        <a:pt x="26766" y="2454"/>
                        <a:pt x="26936" y="2305"/>
                      </a:cubicBezTo>
                      <a:cubicBezTo>
                        <a:pt x="27277" y="2000"/>
                        <a:pt x="27693" y="1896"/>
                        <a:pt x="28134" y="1861"/>
                      </a:cubicBezTo>
                      <a:cubicBezTo>
                        <a:pt x="28193" y="1856"/>
                        <a:pt x="28252" y="1854"/>
                        <a:pt x="28311" y="1854"/>
                      </a:cubicBezTo>
                      <a:cubicBezTo>
                        <a:pt x="28627" y="1854"/>
                        <a:pt x="28937" y="1921"/>
                        <a:pt x="29237" y="2027"/>
                      </a:cubicBezTo>
                      <a:cubicBezTo>
                        <a:pt x="29348" y="2067"/>
                        <a:pt x="29454" y="2127"/>
                        <a:pt x="29552" y="2192"/>
                      </a:cubicBezTo>
                      <a:cubicBezTo>
                        <a:pt x="29765" y="2331"/>
                        <a:pt x="29933" y="2518"/>
                        <a:pt x="30092" y="2712"/>
                      </a:cubicBezTo>
                      <a:cubicBezTo>
                        <a:pt x="30136" y="2765"/>
                        <a:pt x="30178" y="2791"/>
                        <a:pt x="30218" y="2791"/>
                      </a:cubicBezTo>
                      <a:cubicBezTo>
                        <a:pt x="30264" y="2791"/>
                        <a:pt x="30306" y="2758"/>
                        <a:pt x="30344" y="2691"/>
                      </a:cubicBezTo>
                      <a:cubicBezTo>
                        <a:pt x="30379" y="2628"/>
                        <a:pt x="30416" y="2563"/>
                        <a:pt x="30455" y="2499"/>
                      </a:cubicBezTo>
                      <a:cubicBezTo>
                        <a:pt x="30682" y="2110"/>
                        <a:pt x="30997" y="1822"/>
                        <a:pt x="31428" y="1679"/>
                      </a:cubicBezTo>
                      <a:cubicBezTo>
                        <a:pt x="31603" y="1620"/>
                        <a:pt x="31773" y="1592"/>
                        <a:pt x="31940" y="1592"/>
                      </a:cubicBezTo>
                      <a:cubicBezTo>
                        <a:pt x="32253" y="1592"/>
                        <a:pt x="32553" y="1688"/>
                        <a:pt x="32842" y="1855"/>
                      </a:cubicBezTo>
                      <a:cubicBezTo>
                        <a:pt x="33288" y="2110"/>
                        <a:pt x="33597" y="2487"/>
                        <a:pt x="33802" y="2951"/>
                      </a:cubicBezTo>
                      <a:cubicBezTo>
                        <a:pt x="33816" y="2986"/>
                        <a:pt x="33830" y="3021"/>
                        <a:pt x="33853" y="3050"/>
                      </a:cubicBezTo>
                      <a:cubicBezTo>
                        <a:pt x="33872" y="3072"/>
                        <a:pt x="33894" y="3083"/>
                        <a:pt x="33917" y="3083"/>
                      </a:cubicBezTo>
                      <a:cubicBezTo>
                        <a:pt x="33943" y="3083"/>
                        <a:pt x="33968" y="3068"/>
                        <a:pt x="33986" y="3039"/>
                      </a:cubicBezTo>
                      <a:cubicBezTo>
                        <a:pt x="34004" y="3011"/>
                        <a:pt x="34014" y="2978"/>
                        <a:pt x="34019" y="2947"/>
                      </a:cubicBezTo>
                      <a:cubicBezTo>
                        <a:pt x="34031" y="2886"/>
                        <a:pt x="34037" y="2822"/>
                        <a:pt x="34045" y="2757"/>
                      </a:cubicBezTo>
                      <a:cubicBezTo>
                        <a:pt x="34076" y="2509"/>
                        <a:pt x="34119" y="2262"/>
                        <a:pt x="34129" y="2010"/>
                      </a:cubicBezTo>
                      <a:cubicBezTo>
                        <a:pt x="34149" y="1597"/>
                        <a:pt x="34149" y="1182"/>
                        <a:pt x="34152" y="768"/>
                      </a:cubicBezTo>
                      <a:cubicBezTo>
                        <a:pt x="34154" y="664"/>
                        <a:pt x="34137" y="556"/>
                        <a:pt x="34117" y="451"/>
                      </a:cubicBezTo>
                      <a:cubicBezTo>
                        <a:pt x="34076" y="224"/>
                        <a:pt x="34029" y="185"/>
                        <a:pt x="33800" y="177"/>
                      </a:cubicBezTo>
                      <a:cubicBezTo>
                        <a:pt x="33581" y="169"/>
                        <a:pt x="33364" y="173"/>
                        <a:pt x="33147" y="167"/>
                      </a:cubicBezTo>
                      <a:cubicBezTo>
                        <a:pt x="32661" y="156"/>
                        <a:pt x="32174" y="133"/>
                        <a:pt x="31687" y="133"/>
                      </a:cubicBezTo>
                      <a:cubicBezTo>
                        <a:pt x="31632" y="133"/>
                        <a:pt x="31577" y="133"/>
                        <a:pt x="31523" y="134"/>
                      </a:cubicBezTo>
                      <a:cubicBezTo>
                        <a:pt x="31487" y="134"/>
                        <a:pt x="31451" y="134"/>
                        <a:pt x="31415" y="134"/>
                      </a:cubicBezTo>
                      <a:cubicBezTo>
                        <a:pt x="30803" y="134"/>
                        <a:pt x="30190" y="103"/>
                        <a:pt x="29579" y="91"/>
                      </a:cubicBezTo>
                      <a:cubicBezTo>
                        <a:pt x="29465" y="89"/>
                        <a:pt x="29351" y="88"/>
                        <a:pt x="29237" y="88"/>
                      </a:cubicBezTo>
                      <a:cubicBezTo>
                        <a:pt x="28853" y="88"/>
                        <a:pt x="28469" y="99"/>
                        <a:pt x="28085" y="103"/>
                      </a:cubicBezTo>
                      <a:cubicBezTo>
                        <a:pt x="27831" y="105"/>
                        <a:pt x="27575" y="111"/>
                        <a:pt x="27319" y="111"/>
                      </a:cubicBezTo>
                      <a:cubicBezTo>
                        <a:pt x="27221" y="111"/>
                        <a:pt x="27122" y="110"/>
                        <a:pt x="27024" y="107"/>
                      </a:cubicBezTo>
                      <a:cubicBezTo>
                        <a:pt x="26696" y="101"/>
                        <a:pt x="26369" y="65"/>
                        <a:pt x="26046" y="62"/>
                      </a:cubicBezTo>
                      <a:cubicBezTo>
                        <a:pt x="25858" y="61"/>
                        <a:pt x="25670" y="60"/>
                        <a:pt x="25483" y="60"/>
                      </a:cubicBezTo>
                      <a:cubicBezTo>
                        <a:pt x="24921" y="60"/>
                        <a:pt x="24361" y="66"/>
                        <a:pt x="23799" y="71"/>
                      </a:cubicBezTo>
                      <a:cubicBezTo>
                        <a:pt x="23134" y="75"/>
                        <a:pt x="22469" y="91"/>
                        <a:pt x="21804" y="93"/>
                      </a:cubicBezTo>
                      <a:cubicBezTo>
                        <a:pt x="21774" y="93"/>
                        <a:pt x="21743" y="93"/>
                        <a:pt x="21713" y="93"/>
                      </a:cubicBezTo>
                      <a:cubicBezTo>
                        <a:pt x="21340" y="93"/>
                        <a:pt x="20966" y="82"/>
                        <a:pt x="20593" y="77"/>
                      </a:cubicBezTo>
                      <a:cubicBezTo>
                        <a:pt x="20582" y="77"/>
                        <a:pt x="20572" y="77"/>
                        <a:pt x="20561" y="77"/>
                      </a:cubicBezTo>
                      <a:cubicBezTo>
                        <a:pt x="20454" y="77"/>
                        <a:pt x="20349" y="85"/>
                        <a:pt x="20241" y="85"/>
                      </a:cubicBezTo>
                      <a:cubicBezTo>
                        <a:pt x="19848" y="81"/>
                        <a:pt x="19454" y="73"/>
                        <a:pt x="19059" y="71"/>
                      </a:cubicBezTo>
                      <a:cubicBezTo>
                        <a:pt x="18965" y="70"/>
                        <a:pt x="18870" y="70"/>
                        <a:pt x="18776" y="70"/>
                      </a:cubicBezTo>
                      <a:cubicBezTo>
                        <a:pt x="18576" y="70"/>
                        <a:pt x="18377" y="71"/>
                        <a:pt x="18177" y="71"/>
                      </a:cubicBezTo>
                      <a:cubicBezTo>
                        <a:pt x="17973" y="71"/>
                        <a:pt x="17769" y="70"/>
                        <a:pt x="17565" y="65"/>
                      </a:cubicBezTo>
                      <a:cubicBezTo>
                        <a:pt x="17410" y="61"/>
                        <a:pt x="17255" y="59"/>
                        <a:pt x="17100" y="59"/>
                      </a:cubicBezTo>
                      <a:cubicBezTo>
                        <a:pt x="16583" y="59"/>
                        <a:pt x="16066" y="77"/>
                        <a:pt x="15550" y="91"/>
                      </a:cubicBezTo>
                      <a:cubicBezTo>
                        <a:pt x="15239" y="100"/>
                        <a:pt x="14929" y="103"/>
                        <a:pt x="14619" y="103"/>
                      </a:cubicBezTo>
                      <a:cubicBezTo>
                        <a:pt x="14485" y="103"/>
                        <a:pt x="14350" y="103"/>
                        <a:pt x="14216" y="101"/>
                      </a:cubicBezTo>
                      <a:cubicBezTo>
                        <a:pt x="13811" y="95"/>
                        <a:pt x="13404" y="65"/>
                        <a:pt x="12995" y="62"/>
                      </a:cubicBezTo>
                      <a:cubicBezTo>
                        <a:pt x="12933" y="62"/>
                        <a:pt x="12872" y="62"/>
                        <a:pt x="12810" y="62"/>
                      </a:cubicBezTo>
                      <a:cubicBezTo>
                        <a:pt x="12064" y="62"/>
                        <a:pt x="11317" y="73"/>
                        <a:pt x="10568" y="77"/>
                      </a:cubicBezTo>
                      <a:cubicBezTo>
                        <a:pt x="10304" y="79"/>
                        <a:pt x="10041" y="81"/>
                        <a:pt x="9776" y="81"/>
                      </a:cubicBezTo>
                      <a:cubicBezTo>
                        <a:pt x="9559" y="81"/>
                        <a:pt x="9341" y="80"/>
                        <a:pt x="9122" y="77"/>
                      </a:cubicBezTo>
                      <a:cubicBezTo>
                        <a:pt x="8481" y="73"/>
                        <a:pt x="7839" y="62"/>
                        <a:pt x="7198" y="52"/>
                      </a:cubicBezTo>
                      <a:cubicBezTo>
                        <a:pt x="7045" y="50"/>
                        <a:pt x="6892" y="52"/>
                        <a:pt x="6738" y="48"/>
                      </a:cubicBezTo>
                      <a:cubicBezTo>
                        <a:pt x="6356" y="32"/>
                        <a:pt x="5971" y="11"/>
                        <a:pt x="5586" y="1"/>
                      </a:cubicBezTo>
                      <a:cubicBezTo>
                        <a:pt x="5565" y="1"/>
                        <a:pt x="5543" y="0"/>
                        <a:pt x="55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6" name="Google Shape;1556;p34"/>
                <p:cNvSpPr/>
                <p:nvPr/>
              </p:nvSpPr>
              <p:spPr>
                <a:xfrm>
                  <a:off x="3590275" y="184875"/>
                  <a:ext cx="836200" cy="40725"/>
                </a:xfrm>
                <a:custGeom>
                  <a:avLst/>
                  <a:gdLst/>
                  <a:ahLst/>
                  <a:cxnLst/>
                  <a:rect l="l" t="t" r="r" b="b"/>
                  <a:pathLst>
                    <a:path w="33448" h="1629" extrusionOk="0">
                      <a:moveTo>
                        <a:pt x="33030" y="1"/>
                      </a:moveTo>
                      <a:cubicBezTo>
                        <a:pt x="33019" y="1"/>
                        <a:pt x="33008" y="1"/>
                        <a:pt x="32997" y="2"/>
                      </a:cubicBezTo>
                      <a:cubicBezTo>
                        <a:pt x="32901" y="10"/>
                        <a:pt x="32803" y="12"/>
                        <a:pt x="32707" y="14"/>
                      </a:cubicBezTo>
                      <a:cubicBezTo>
                        <a:pt x="32134" y="22"/>
                        <a:pt x="31563" y="24"/>
                        <a:pt x="30990" y="30"/>
                      </a:cubicBezTo>
                      <a:lnTo>
                        <a:pt x="28574" y="61"/>
                      </a:lnTo>
                      <a:cubicBezTo>
                        <a:pt x="28520" y="62"/>
                        <a:pt x="28466" y="62"/>
                        <a:pt x="28413" y="62"/>
                      </a:cubicBezTo>
                      <a:cubicBezTo>
                        <a:pt x="28359" y="62"/>
                        <a:pt x="28305" y="62"/>
                        <a:pt x="28251" y="63"/>
                      </a:cubicBezTo>
                      <a:cubicBezTo>
                        <a:pt x="27668" y="75"/>
                        <a:pt x="27087" y="92"/>
                        <a:pt x="26508" y="98"/>
                      </a:cubicBezTo>
                      <a:cubicBezTo>
                        <a:pt x="26478" y="98"/>
                        <a:pt x="26449" y="98"/>
                        <a:pt x="26420" y="98"/>
                      </a:cubicBezTo>
                      <a:cubicBezTo>
                        <a:pt x="26155" y="98"/>
                        <a:pt x="25889" y="83"/>
                        <a:pt x="25624" y="81"/>
                      </a:cubicBezTo>
                      <a:cubicBezTo>
                        <a:pt x="25611" y="81"/>
                        <a:pt x="25598" y="81"/>
                        <a:pt x="25585" y="81"/>
                      </a:cubicBezTo>
                      <a:cubicBezTo>
                        <a:pt x="25469" y="81"/>
                        <a:pt x="25351" y="96"/>
                        <a:pt x="25237" y="96"/>
                      </a:cubicBezTo>
                      <a:cubicBezTo>
                        <a:pt x="24746" y="92"/>
                        <a:pt x="24255" y="84"/>
                        <a:pt x="23762" y="79"/>
                      </a:cubicBezTo>
                      <a:cubicBezTo>
                        <a:pt x="23676" y="78"/>
                        <a:pt x="23591" y="78"/>
                        <a:pt x="23505" y="78"/>
                      </a:cubicBezTo>
                      <a:cubicBezTo>
                        <a:pt x="23314" y="78"/>
                        <a:pt x="23122" y="80"/>
                        <a:pt x="22931" y="81"/>
                      </a:cubicBezTo>
                      <a:cubicBezTo>
                        <a:pt x="22745" y="84"/>
                        <a:pt x="22559" y="90"/>
                        <a:pt x="22373" y="94"/>
                      </a:cubicBezTo>
                      <a:cubicBezTo>
                        <a:pt x="22111" y="102"/>
                        <a:pt x="21851" y="122"/>
                        <a:pt x="21591" y="122"/>
                      </a:cubicBezTo>
                      <a:cubicBezTo>
                        <a:pt x="21016" y="120"/>
                        <a:pt x="20438" y="104"/>
                        <a:pt x="19864" y="104"/>
                      </a:cubicBezTo>
                      <a:cubicBezTo>
                        <a:pt x="19832" y="104"/>
                        <a:pt x="19800" y="104"/>
                        <a:pt x="19768" y="104"/>
                      </a:cubicBezTo>
                      <a:cubicBezTo>
                        <a:pt x="19032" y="106"/>
                        <a:pt x="18297" y="116"/>
                        <a:pt x="17565" y="135"/>
                      </a:cubicBezTo>
                      <a:cubicBezTo>
                        <a:pt x="17312" y="141"/>
                        <a:pt x="17058" y="143"/>
                        <a:pt x="16805" y="143"/>
                      </a:cubicBezTo>
                      <a:cubicBezTo>
                        <a:pt x="16610" y="143"/>
                        <a:pt x="16415" y="142"/>
                        <a:pt x="16220" y="142"/>
                      </a:cubicBezTo>
                      <a:cubicBezTo>
                        <a:pt x="15949" y="142"/>
                        <a:pt x="15679" y="143"/>
                        <a:pt x="15409" y="151"/>
                      </a:cubicBezTo>
                      <a:cubicBezTo>
                        <a:pt x="15111" y="160"/>
                        <a:pt x="14814" y="163"/>
                        <a:pt x="14517" y="163"/>
                      </a:cubicBezTo>
                      <a:cubicBezTo>
                        <a:pt x="14022" y="163"/>
                        <a:pt x="13528" y="155"/>
                        <a:pt x="13034" y="155"/>
                      </a:cubicBezTo>
                      <a:cubicBezTo>
                        <a:pt x="12997" y="155"/>
                        <a:pt x="12960" y="155"/>
                        <a:pt x="12923" y="155"/>
                      </a:cubicBezTo>
                      <a:cubicBezTo>
                        <a:pt x="12356" y="155"/>
                        <a:pt x="11793" y="157"/>
                        <a:pt x="11229" y="163"/>
                      </a:cubicBezTo>
                      <a:cubicBezTo>
                        <a:pt x="10856" y="165"/>
                        <a:pt x="10480" y="176"/>
                        <a:pt x="10108" y="176"/>
                      </a:cubicBezTo>
                      <a:cubicBezTo>
                        <a:pt x="9780" y="176"/>
                        <a:pt x="9453" y="162"/>
                        <a:pt x="9127" y="162"/>
                      </a:cubicBezTo>
                      <a:cubicBezTo>
                        <a:pt x="9073" y="162"/>
                        <a:pt x="9018" y="162"/>
                        <a:pt x="8964" y="163"/>
                      </a:cubicBezTo>
                      <a:cubicBezTo>
                        <a:pt x="8549" y="167"/>
                        <a:pt x="8135" y="194"/>
                        <a:pt x="7724" y="204"/>
                      </a:cubicBezTo>
                      <a:cubicBezTo>
                        <a:pt x="7703" y="205"/>
                        <a:pt x="7683" y="205"/>
                        <a:pt x="7662" y="205"/>
                      </a:cubicBezTo>
                      <a:cubicBezTo>
                        <a:pt x="7492" y="205"/>
                        <a:pt x="7321" y="191"/>
                        <a:pt x="7153" y="186"/>
                      </a:cubicBezTo>
                      <a:cubicBezTo>
                        <a:pt x="6795" y="176"/>
                        <a:pt x="6437" y="171"/>
                        <a:pt x="6081" y="163"/>
                      </a:cubicBezTo>
                      <a:cubicBezTo>
                        <a:pt x="5572" y="151"/>
                        <a:pt x="5066" y="141"/>
                        <a:pt x="4557" y="126"/>
                      </a:cubicBezTo>
                      <a:cubicBezTo>
                        <a:pt x="4416" y="122"/>
                        <a:pt x="4279" y="106"/>
                        <a:pt x="4138" y="106"/>
                      </a:cubicBezTo>
                      <a:cubicBezTo>
                        <a:pt x="4131" y="106"/>
                        <a:pt x="4125" y="106"/>
                        <a:pt x="4119" y="106"/>
                      </a:cubicBezTo>
                      <a:cubicBezTo>
                        <a:pt x="3992" y="106"/>
                        <a:pt x="3865" y="124"/>
                        <a:pt x="3739" y="124"/>
                      </a:cubicBezTo>
                      <a:cubicBezTo>
                        <a:pt x="3235" y="112"/>
                        <a:pt x="2738" y="110"/>
                        <a:pt x="2245" y="110"/>
                      </a:cubicBezTo>
                      <a:lnTo>
                        <a:pt x="2245" y="122"/>
                      </a:lnTo>
                      <a:cubicBezTo>
                        <a:pt x="1766" y="141"/>
                        <a:pt x="1292" y="155"/>
                        <a:pt x="813" y="176"/>
                      </a:cubicBezTo>
                      <a:cubicBezTo>
                        <a:pt x="660" y="184"/>
                        <a:pt x="506" y="196"/>
                        <a:pt x="355" y="214"/>
                      </a:cubicBezTo>
                      <a:cubicBezTo>
                        <a:pt x="283" y="225"/>
                        <a:pt x="209" y="243"/>
                        <a:pt x="146" y="270"/>
                      </a:cubicBezTo>
                      <a:cubicBezTo>
                        <a:pt x="36" y="319"/>
                        <a:pt x="1" y="401"/>
                        <a:pt x="31" y="515"/>
                      </a:cubicBezTo>
                      <a:cubicBezTo>
                        <a:pt x="87" y="734"/>
                        <a:pt x="148" y="949"/>
                        <a:pt x="201" y="1164"/>
                      </a:cubicBezTo>
                      <a:cubicBezTo>
                        <a:pt x="259" y="1389"/>
                        <a:pt x="426" y="1481"/>
                        <a:pt x="637" y="1485"/>
                      </a:cubicBezTo>
                      <a:cubicBezTo>
                        <a:pt x="736" y="1488"/>
                        <a:pt x="835" y="1489"/>
                        <a:pt x="934" y="1489"/>
                      </a:cubicBezTo>
                      <a:cubicBezTo>
                        <a:pt x="1193" y="1489"/>
                        <a:pt x="1452" y="1482"/>
                        <a:pt x="1710" y="1482"/>
                      </a:cubicBezTo>
                      <a:cubicBezTo>
                        <a:pt x="1766" y="1482"/>
                        <a:pt x="1823" y="1482"/>
                        <a:pt x="1879" y="1483"/>
                      </a:cubicBezTo>
                      <a:cubicBezTo>
                        <a:pt x="2068" y="1486"/>
                        <a:pt x="2257" y="1488"/>
                        <a:pt x="2446" y="1488"/>
                      </a:cubicBezTo>
                      <a:cubicBezTo>
                        <a:pt x="3040" y="1488"/>
                        <a:pt x="3632" y="1475"/>
                        <a:pt x="4224" y="1475"/>
                      </a:cubicBezTo>
                      <a:cubicBezTo>
                        <a:pt x="4289" y="1475"/>
                        <a:pt x="4355" y="1474"/>
                        <a:pt x="4421" y="1474"/>
                      </a:cubicBezTo>
                      <a:cubicBezTo>
                        <a:pt x="4962" y="1474"/>
                        <a:pt x="5500" y="1481"/>
                        <a:pt x="6038" y="1485"/>
                      </a:cubicBezTo>
                      <a:cubicBezTo>
                        <a:pt x="6298" y="1487"/>
                        <a:pt x="6560" y="1485"/>
                        <a:pt x="6820" y="1491"/>
                      </a:cubicBezTo>
                      <a:cubicBezTo>
                        <a:pt x="7145" y="1495"/>
                        <a:pt x="7466" y="1507"/>
                        <a:pt x="7792" y="1516"/>
                      </a:cubicBezTo>
                      <a:cubicBezTo>
                        <a:pt x="7825" y="1516"/>
                        <a:pt x="7859" y="1516"/>
                        <a:pt x="7893" y="1516"/>
                      </a:cubicBezTo>
                      <a:cubicBezTo>
                        <a:pt x="7952" y="1516"/>
                        <a:pt x="8012" y="1516"/>
                        <a:pt x="8071" y="1516"/>
                      </a:cubicBezTo>
                      <a:cubicBezTo>
                        <a:pt x="8125" y="1516"/>
                        <a:pt x="8179" y="1516"/>
                        <a:pt x="8234" y="1518"/>
                      </a:cubicBezTo>
                      <a:cubicBezTo>
                        <a:pt x="8684" y="1534"/>
                        <a:pt x="9138" y="1555"/>
                        <a:pt x="9588" y="1565"/>
                      </a:cubicBezTo>
                      <a:cubicBezTo>
                        <a:pt x="9779" y="1570"/>
                        <a:pt x="9972" y="1570"/>
                        <a:pt x="10164" y="1570"/>
                      </a:cubicBezTo>
                      <a:cubicBezTo>
                        <a:pt x="10212" y="1570"/>
                        <a:pt x="10260" y="1570"/>
                        <a:pt x="10308" y="1570"/>
                      </a:cubicBezTo>
                      <a:cubicBezTo>
                        <a:pt x="10452" y="1570"/>
                        <a:pt x="10596" y="1571"/>
                        <a:pt x="10740" y="1573"/>
                      </a:cubicBezTo>
                      <a:cubicBezTo>
                        <a:pt x="11229" y="1583"/>
                        <a:pt x="11716" y="1598"/>
                        <a:pt x="12203" y="1610"/>
                      </a:cubicBezTo>
                      <a:cubicBezTo>
                        <a:pt x="12434" y="1616"/>
                        <a:pt x="12663" y="1618"/>
                        <a:pt x="12894" y="1620"/>
                      </a:cubicBezTo>
                      <a:cubicBezTo>
                        <a:pt x="13327" y="1624"/>
                        <a:pt x="13759" y="1629"/>
                        <a:pt x="14191" y="1629"/>
                      </a:cubicBezTo>
                      <a:cubicBezTo>
                        <a:pt x="14850" y="1629"/>
                        <a:pt x="15510" y="1618"/>
                        <a:pt x="16170" y="1577"/>
                      </a:cubicBezTo>
                      <a:cubicBezTo>
                        <a:pt x="16841" y="1536"/>
                        <a:pt x="17514" y="1526"/>
                        <a:pt x="18185" y="1514"/>
                      </a:cubicBezTo>
                      <a:cubicBezTo>
                        <a:pt x="18267" y="1512"/>
                        <a:pt x="18350" y="1512"/>
                        <a:pt x="18432" y="1512"/>
                      </a:cubicBezTo>
                      <a:cubicBezTo>
                        <a:pt x="18808" y="1512"/>
                        <a:pt x="19184" y="1524"/>
                        <a:pt x="19560" y="1526"/>
                      </a:cubicBezTo>
                      <a:cubicBezTo>
                        <a:pt x="20077" y="1530"/>
                        <a:pt x="20595" y="1534"/>
                        <a:pt x="21113" y="1534"/>
                      </a:cubicBezTo>
                      <a:cubicBezTo>
                        <a:pt x="21313" y="1534"/>
                        <a:pt x="21514" y="1533"/>
                        <a:pt x="21714" y="1532"/>
                      </a:cubicBezTo>
                      <a:cubicBezTo>
                        <a:pt x="22213" y="1528"/>
                        <a:pt x="22708" y="1505"/>
                        <a:pt x="23208" y="1497"/>
                      </a:cubicBezTo>
                      <a:cubicBezTo>
                        <a:pt x="23401" y="1495"/>
                        <a:pt x="23595" y="1494"/>
                        <a:pt x="23789" y="1494"/>
                      </a:cubicBezTo>
                      <a:cubicBezTo>
                        <a:pt x="23926" y="1494"/>
                        <a:pt x="24064" y="1494"/>
                        <a:pt x="24200" y="1495"/>
                      </a:cubicBezTo>
                      <a:cubicBezTo>
                        <a:pt x="24449" y="1497"/>
                        <a:pt x="24697" y="1516"/>
                        <a:pt x="24946" y="1516"/>
                      </a:cubicBezTo>
                      <a:cubicBezTo>
                        <a:pt x="24959" y="1516"/>
                        <a:pt x="24971" y="1516"/>
                        <a:pt x="24984" y="1516"/>
                      </a:cubicBezTo>
                      <a:cubicBezTo>
                        <a:pt x="25571" y="1512"/>
                        <a:pt x="26160" y="1493"/>
                        <a:pt x="26747" y="1487"/>
                      </a:cubicBezTo>
                      <a:cubicBezTo>
                        <a:pt x="26806" y="1487"/>
                        <a:pt x="26865" y="1487"/>
                        <a:pt x="26924" y="1487"/>
                      </a:cubicBezTo>
                      <a:cubicBezTo>
                        <a:pt x="27320" y="1487"/>
                        <a:pt x="27714" y="1492"/>
                        <a:pt x="28112" y="1501"/>
                      </a:cubicBezTo>
                      <a:cubicBezTo>
                        <a:pt x="28484" y="1507"/>
                        <a:pt x="28861" y="1534"/>
                        <a:pt x="29233" y="1538"/>
                      </a:cubicBezTo>
                      <a:cubicBezTo>
                        <a:pt x="29955" y="1548"/>
                        <a:pt x="30679" y="1546"/>
                        <a:pt x="31400" y="1552"/>
                      </a:cubicBezTo>
                      <a:cubicBezTo>
                        <a:pt x="31717" y="1555"/>
                        <a:pt x="32034" y="1567"/>
                        <a:pt x="32351" y="1577"/>
                      </a:cubicBezTo>
                      <a:cubicBezTo>
                        <a:pt x="32378" y="1578"/>
                        <a:pt x="32404" y="1579"/>
                        <a:pt x="32431" y="1579"/>
                      </a:cubicBezTo>
                      <a:cubicBezTo>
                        <a:pt x="32569" y="1579"/>
                        <a:pt x="32704" y="1562"/>
                        <a:pt x="32840" y="1536"/>
                      </a:cubicBezTo>
                      <a:cubicBezTo>
                        <a:pt x="33016" y="1501"/>
                        <a:pt x="33147" y="1405"/>
                        <a:pt x="33233" y="1254"/>
                      </a:cubicBezTo>
                      <a:cubicBezTo>
                        <a:pt x="33392" y="986"/>
                        <a:pt x="33448" y="685"/>
                        <a:pt x="33443" y="380"/>
                      </a:cubicBezTo>
                      <a:cubicBezTo>
                        <a:pt x="33438" y="146"/>
                        <a:pt x="33262" y="1"/>
                        <a:pt x="3303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57" name="Google Shape;1557;p34"/>
                <p:cNvSpPr/>
                <p:nvPr/>
              </p:nvSpPr>
              <p:spPr>
                <a:xfrm>
                  <a:off x="3853025" y="511950"/>
                  <a:ext cx="314325" cy="59425"/>
                </a:xfrm>
                <a:custGeom>
                  <a:avLst/>
                  <a:gdLst/>
                  <a:ahLst/>
                  <a:cxnLst/>
                  <a:rect l="l" t="t" r="r" b="b"/>
                  <a:pathLst>
                    <a:path w="12573" h="2377" extrusionOk="0">
                      <a:moveTo>
                        <a:pt x="819" y="0"/>
                      </a:moveTo>
                      <a:cubicBezTo>
                        <a:pt x="624" y="0"/>
                        <a:pt x="459" y="79"/>
                        <a:pt x="305" y="197"/>
                      </a:cubicBezTo>
                      <a:cubicBezTo>
                        <a:pt x="175" y="297"/>
                        <a:pt x="101" y="432"/>
                        <a:pt x="72" y="594"/>
                      </a:cubicBezTo>
                      <a:cubicBezTo>
                        <a:pt x="1" y="1001"/>
                        <a:pt x="31" y="1400"/>
                        <a:pt x="162" y="1791"/>
                      </a:cubicBezTo>
                      <a:cubicBezTo>
                        <a:pt x="193" y="1883"/>
                        <a:pt x="230" y="1973"/>
                        <a:pt x="273" y="2057"/>
                      </a:cubicBezTo>
                      <a:cubicBezTo>
                        <a:pt x="320" y="2151"/>
                        <a:pt x="398" y="2212"/>
                        <a:pt x="504" y="2228"/>
                      </a:cubicBezTo>
                      <a:cubicBezTo>
                        <a:pt x="586" y="2241"/>
                        <a:pt x="668" y="2261"/>
                        <a:pt x="754" y="2265"/>
                      </a:cubicBezTo>
                      <a:cubicBezTo>
                        <a:pt x="1011" y="2284"/>
                        <a:pt x="1271" y="2304"/>
                        <a:pt x="1533" y="2312"/>
                      </a:cubicBezTo>
                      <a:cubicBezTo>
                        <a:pt x="2006" y="2327"/>
                        <a:pt x="2482" y="2341"/>
                        <a:pt x="2957" y="2343"/>
                      </a:cubicBezTo>
                      <a:cubicBezTo>
                        <a:pt x="3008" y="2343"/>
                        <a:pt x="3060" y="2343"/>
                        <a:pt x="3111" y="2343"/>
                      </a:cubicBezTo>
                      <a:cubicBezTo>
                        <a:pt x="3732" y="2343"/>
                        <a:pt x="4351" y="2333"/>
                        <a:pt x="4972" y="2331"/>
                      </a:cubicBezTo>
                      <a:cubicBezTo>
                        <a:pt x="4995" y="2330"/>
                        <a:pt x="5017" y="2330"/>
                        <a:pt x="5040" y="2330"/>
                      </a:cubicBezTo>
                      <a:cubicBezTo>
                        <a:pt x="5154" y="2330"/>
                        <a:pt x="5269" y="2337"/>
                        <a:pt x="5381" y="2337"/>
                      </a:cubicBezTo>
                      <a:cubicBezTo>
                        <a:pt x="5893" y="2343"/>
                        <a:pt x="6404" y="2343"/>
                        <a:pt x="6914" y="2351"/>
                      </a:cubicBezTo>
                      <a:cubicBezTo>
                        <a:pt x="7119" y="2353"/>
                        <a:pt x="7324" y="2377"/>
                        <a:pt x="7528" y="2377"/>
                      </a:cubicBezTo>
                      <a:cubicBezTo>
                        <a:pt x="7550" y="2377"/>
                        <a:pt x="7571" y="2376"/>
                        <a:pt x="7593" y="2376"/>
                      </a:cubicBezTo>
                      <a:cubicBezTo>
                        <a:pt x="8193" y="2363"/>
                        <a:pt x="8790" y="2335"/>
                        <a:pt x="9387" y="2325"/>
                      </a:cubicBezTo>
                      <a:cubicBezTo>
                        <a:pt x="10175" y="2308"/>
                        <a:pt x="10965" y="2300"/>
                        <a:pt x="11750" y="2243"/>
                      </a:cubicBezTo>
                      <a:cubicBezTo>
                        <a:pt x="12047" y="2222"/>
                        <a:pt x="12276" y="2104"/>
                        <a:pt x="12395" y="1815"/>
                      </a:cubicBezTo>
                      <a:cubicBezTo>
                        <a:pt x="12415" y="1766"/>
                        <a:pt x="12438" y="1719"/>
                        <a:pt x="12452" y="1668"/>
                      </a:cubicBezTo>
                      <a:cubicBezTo>
                        <a:pt x="12573" y="1271"/>
                        <a:pt x="12571" y="874"/>
                        <a:pt x="12436" y="485"/>
                      </a:cubicBezTo>
                      <a:cubicBezTo>
                        <a:pt x="12397" y="375"/>
                        <a:pt x="12327" y="270"/>
                        <a:pt x="12258" y="174"/>
                      </a:cubicBezTo>
                      <a:cubicBezTo>
                        <a:pt x="12187" y="72"/>
                        <a:pt x="12078" y="45"/>
                        <a:pt x="11960" y="45"/>
                      </a:cubicBezTo>
                      <a:cubicBezTo>
                        <a:pt x="11956" y="45"/>
                        <a:pt x="11951" y="45"/>
                        <a:pt x="11947" y="45"/>
                      </a:cubicBezTo>
                      <a:cubicBezTo>
                        <a:pt x="11700" y="51"/>
                        <a:pt x="11454" y="64"/>
                        <a:pt x="11205" y="64"/>
                      </a:cubicBezTo>
                      <a:cubicBezTo>
                        <a:pt x="11188" y="64"/>
                        <a:pt x="11170" y="64"/>
                        <a:pt x="11153" y="64"/>
                      </a:cubicBezTo>
                      <a:cubicBezTo>
                        <a:pt x="10718" y="58"/>
                        <a:pt x="10286" y="37"/>
                        <a:pt x="9850" y="37"/>
                      </a:cubicBezTo>
                      <a:cubicBezTo>
                        <a:pt x="9830" y="37"/>
                        <a:pt x="9810" y="37"/>
                        <a:pt x="9790" y="37"/>
                      </a:cubicBezTo>
                      <a:cubicBezTo>
                        <a:pt x="9250" y="41"/>
                        <a:pt x="8708" y="68"/>
                        <a:pt x="8166" y="74"/>
                      </a:cubicBezTo>
                      <a:cubicBezTo>
                        <a:pt x="8018" y="75"/>
                        <a:pt x="7870" y="75"/>
                        <a:pt x="7722" y="75"/>
                      </a:cubicBezTo>
                      <a:cubicBezTo>
                        <a:pt x="7212" y="75"/>
                        <a:pt x="6702" y="71"/>
                        <a:pt x="6192" y="66"/>
                      </a:cubicBezTo>
                      <a:cubicBezTo>
                        <a:pt x="5721" y="62"/>
                        <a:pt x="5250" y="47"/>
                        <a:pt x="4780" y="45"/>
                      </a:cubicBezTo>
                      <a:cubicBezTo>
                        <a:pt x="4398" y="42"/>
                        <a:pt x="4014" y="41"/>
                        <a:pt x="3606" y="41"/>
                      </a:cubicBezTo>
                      <a:cubicBezTo>
                        <a:pt x="3334" y="41"/>
                        <a:pt x="3052" y="41"/>
                        <a:pt x="2752" y="41"/>
                      </a:cubicBezTo>
                      <a:cubicBezTo>
                        <a:pt x="2349" y="33"/>
                        <a:pt x="1840" y="25"/>
                        <a:pt x="1331" y="19"/>
                      </a:cubicBezTo>
                      <a:cubicBezTo>
                        <a:pt x="1187" y="15"/>
                        <a:pt x="1042" y="23"/>
                        <a:pt x="899" y="4"/>
                      </a:cubicBezTo>
                      <a:cubicBezTo>
                        <a:pt x="872" y="2"/>
                        <a:pt x="845" y="0"/>
                        <a:pt x="8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8" name="Google Shape;1558;p34"/>
                <p:cNvSpPr/>
                <p:nvPr/>
              </p:nvSpPr>
              <p:spPr>
                <a:xfrm>
                  <a:off x="3679025" y="133025"/>
                  <a:ext cx="86975" cy="51475"/>
                </a:xfrm>
                <a:custGeom>
                  <a:avLst/>
                  <a:gdLst/>
                  <a:ahLst/>
                  <a:cxnLst/>
                  <a:rect l="l" t="t" r="r" b="b"/>
                  <a:pathLst>
                    <a:path w="3479" h="2059" extrusionOk="0">
                      <a:moveTo>
                        <a:pt x="1759" y="0"/>
                      </a:moveTo>
                      <a:cubicBezTo>
                        <a:pt x="1442" y="0"/>
                        <a:pt x="1153" y="97"/>
                        <a:pt x="890" y="298"/>
                      </a:cubicBezTo>
                      <a:cubicBezTo>
                        <a:pt x="536" y="570"/>
                        <a:pt x="289" y="920"/>
                        <a:pt x="109" y="1323"/>
                      </a:cubicBezTo>
                      <a:cubicBezTo>
                        <a:pt x="47" y="1462"/>
                        <a:pt x="5" y="1605"/>
                        <a:pt x="2" y="1759"/>
                      </a:cubicBezTo>
                      <a:cubicBezTo>
                        <a:pt x="0" y="1892"/>
                        <a:pt x="33" y="1943"/>
                        <a:pt x="166" y="1965"/>
                      </a:cubicBezTo>
                      <a:cubicBezTo>
                        <a:pt x="309" y="1992"/>
                        <a:pt x="457" y="2012"/>
                        <a:pt x="604" y="2016"/>
                      </a:cubicBezTo>
                      <a:cubicBezTo>
                        <a:pt x="1023" y="2025"/>
                        <a:pt x="1445" y="2033"/>
                        <a:pt x="1868" y="2043"/>
                      </a:cubicBezTo>
                      <a:lnTo>
                        <a:pt x="1868" y="2055"/>
                      </a:lnTo>
                      <a:lnTo>
                        <a:pt x="3012" y="2055"/>
                      </a:lnTo>
                      <a:cubicBezTo>
                        <a:pt x="3058" y="2055"/>
                        <a:pt x="3106" y="2059"/>
                        <a:pt x="3153" y="2059"/>
                      </a:cubicBezTo>
                      <a:cubicBezTo>
                        <a:pt x="3176" y="2059"/>
                        <a:pt x="3200" y="2058"/>
                        <a:pt x="3223" y="2055"/>
                      </a:cubicBezTo>
                      <a:cubicBezTo>
                        <a:pt x="3317" y="2047"/>
                        <a:pt x="3417" y="2020"/>
                        <a:pt x="3448" y="1920"/>
                      </a:cubicBezTo>
                      <a:cubicBezTo>
                        <a:pt x="3472" y="1838"/>
                        <a:pt x="3478" y="1740"/>
                        <a:pt x="3468" y="1656"/>
                      </a:cubicBezTo>
                      <a:cubicBezTo>
                        <a:pt x="3454" y="1558"/>
                        <a:pt x="3417" y="1462"/>
                        <a:pt x="3380" y="1370"/>
                      </a:cubicBezTo>
                      <a:cubicBezTo>
                        <a:pt x="3192" y="867"/>
                        <a:pt x="2881" y="459"/>
                        <a:pt x="2408" y="191"/>
                      </a:cubicBezTo>
                      <a:cubicBezTo>
                        <a:pt x="2245" y="99"/>
                        <a:pt x="2071" y="20"/>
                        <a:pt x="1885" y="5"/>
                      </a:cubicBezTo>
                      <a:cubicBezTo>
                        <a:pt x="1842" y="2"/>
                        <a:pt x="1800" y="0"/>
                        <a:pt x="175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59" name="Google Shape;1559;p34"/>
                <p:cNvSpPr/>
                <p:nvPr/>
              </p:nvSpPr>
              <p:spPr>
                <a:xfrm>
                  <a:off x="3962900" y="140600"/>
                  <a:ext cx="92700" cy="43250"/>
                </a:xfrm>
                <a:custGeom>
                  <a:avLst/>
                  <a:gdLst/>
                  <a:ahLst/>
                  <a:cxnLst/>
                  <a:rect l="l" t="t" r="r" b="b"/>
                  <a:pathLst>
                    <a:path w="3708" h="1730" extrusionOk="0">
                      <a:moveTo>
                        <a:pt x="1951" y="1"/>
                      </a:moveTo>
                      <a:cubicBezTo>
                        <a:pt x="1832" y="1"/>
                        <a:pt x="1711" y="11"/>
                        <a:pt x="1588" y="32"/>
                      </a:cubicBezTo>
                      <a:cubicBezTo>
                        <a:pt x="962" y="136"/>
                        <a:pt x="477" y="492"/>
                        <a:pt x="160" y="1053"/>
                      </a:cubicBezTo>
                      <a:cubicBezTo>
                        <a:pt x="84" y="1188"/>
                        <a:pt x="21" y="1331"/>
                        <a:pt x="11" y="1492"/>
                      </a:cubicBezTo>
                      <a:cubicBezTo>
                        <a:pt x="0" y="1615"/>
                        <a:pt x="27" y="1662"/>
                        <a:pt x="146" y="1701"/>
                      </a:cubicBezTo>
                      <a:cubicBezTo>
                        <a:pt x="199" y="1719"/>
                        <a:pt x="256" y="1730"/>
                        <a:pt x="311" y="1730"/>
                      </a:cubicBezTo>
                      <a:cubicBezTo>
                        <a:pt x="497" y="1728"/>
                        <a:pt x="686" y="1717"/>
                        <a:pt x="872" y="1713"/>
                      </a:cubicBezTo>
                      <a:cubicBezTo>
                        <a:pt x="979" y="1713"/>
                        <a:pt x="1086" y="1712"/>
                        <a:pt x="1194" y="1712"/>
                      </a:cubicBezTo>
                      <a:cubicBezTo>
                        <a:pt x="1408" y="1712"/>
                        <a:pt x="1623" y="1713"/>
                        <a:pt x="1835" y="1713"/>
                      </a:cubicBezTo>
                      <a:lnTo>
                        <a:pt x="1835" y="1722"/>
                      </a:lnTo>
                      <a:cubicBezTo>
                        <a:pt x="2345" y="1713"/>
                        <a:pt x="2850" y="1707"/>
                        <a:pt x="3360" y="1697"/>
                      </a:cubicBezTo>
                      <a:cubicBezTo>
                        <a:pt x="3390" y="1697"/>
                        <a:pt x="3421" y="1693"/>
                        <a:pt x="3450" y="1691"/>
                      </a:cubicBezTo>
                      <a:cubicBezTo>
                        <a:pt x="3622" y="1672"/>
                        <a:pt x="3708" y="1564"/>
                        <a:pt x="3675" y="1392"/>
                      </a:cubicBezTo>
                      <a:cubicBezTo>
                        <a:pt x="3658" y="1310"/>
                        <a:pt x="3632" y="1231"/>
                        <a:pt x="3601" y="1155"/>
                      </a:cubicBezTo>
                      <a:cubicBezTo>
                        <a:pt x="3327" y="408"/>
                        <a:pt x="2697" y="1"/>
                        <a:pt x="195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0" name="Google Shape;1560;p34"/>
                <p:cNvSpPr/>
                <p:nvPr/>
              </p:nvSpPr>
              <p:spPr>
                <a:xfrm>
                  <a:off x="4061925" y="136900"/>
                  <a:ext cx="84725" cy="46200"/>
                </a:xfrm>
                <a:custGeom>
                  <a:avLst/>
                  <a:gdLst/>
                  <a:ahLst/>
                  <a:cxnLst/>
                  <a:rect l="l" t="t" r="r" b="b"/>
                  <a:pathLst>
                    <a:path w="3389" h="1848" extrusionOk="0">
                      <a:moveTo>
                        <a:pt x="1792" y="0"/>
                      </a:moveTo>
                      <a:cubicBezTo>
                        <a:pt x="1648" y="0"/>
                        <a:pt x="1501" y="23"/>
                        <a:pt x="1353" y="69"/>
                      </a:cubicBezTo>
                      <a:cubicBezTo>
                        <a:pt x="639" y="292"/>
                        <a:pt x="197" y="785"/>
                        <a:pt x="12" y="1512"/>
                      </a:cubicBezTo>
                      <a:cubicBezTo>
                        <a:pt x="4" y="1544"/>
                        <a:pt x="4" y="1577"/>
                        <a:pt x="2" y="1612"/>
                      </a:cubicBezTo>
                      <a:cubicBezTo>
                        <a:pt x="0" y="1685"/>
                        <a:pt x="35" y="1741"/>
                        <a:pt x="100" y="1775"/>
                      </a:cubicBezTo>
                      <a:cubicBezTo>
                        <a:pt x="148" y="1798"/>
                        <a:pt x="205" y="1818"/>
                        <a:pt x="260" y="1818"/>
                      </a:cubicBezTo>
                      <a:cubicBezTo>
                        <a:pt x="704" y="1829"/>
                        <a:pt x="1144" y="1833"/>
                        <a:pt x="1584" y="1839"/>
                      </a:cubicBezTo>
                      <a:cubicBezTo>
                        <a:pt x="1983" y="1843"/>
                        <a:pt x="2384" y="1847"/>
                        <a:pt x="2785" y="1847"/>
                      </a:cubicBezTo>
                      <a:cubicBezTo>
                        <a:pt x="2981" y="1841"/>
                        <a:pt x="3178" y="1829"/>
                        <a:pt x="3378" y="1820"/>
                      </a:cubicBezTo>
                      <a:cubicBezTo>
                        <a:pt x="3382" y="1796"/>
                        <a:pt x="3386" y="1788"/>
                        <a:pt x="3386" y="1782"/>
                      </a:cubicBezTo>
                      <a:cubicBezTo>
                        <a:pt x="3388" y="1769"/>
                        <a:pt x="3388" y="1755"/>
                        <a:pt x="3388" y="1741"/>
                      </a:cubicBezTo>
                      <a:cubicBezTo>
                        <a:pt x="3374" y="1153"/>
                        <a:pt x="3133" y="677"/>
                        <a:pt x="2668" y="317"/>
                      </a:cubicBezTo>
                      <a:cubicBezTo>
                        <a:pt x="2398" y="107"/>
                        <a:pt x="2102" y="0"/>
                        <a:pt x="179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1" name="Google Shape;1561;p34"/>
                <p:cNvSpPr/>
                <p:nvPr/>
              </p:nvSpPr>
              <p:spPr>
                <a:xfrm>
                  <a:off x="3772525" y="140400"/>
                  <a:ext cx="86725" cy="44900"/>
                </a:xfrm>
                <a:custGeom>
                  <a:avLst/>
                  <a:gdLst/>
                  <a:ahLst/>
                  <a:cxnLst/>
                  <a:rect l="l" t="t" r="r" b="b"/>
                  <a:pathLst>
                    <a:path w="3469" h="1796" extrusionOk="0">
                      <a:moveTo>
                        <a:pt x="1885" y="0"/>
                      </a:moveTo>
                      <a:cubicBezTo>
                        <a:pt x="1787" y="0"/>
                        <a:pt x="1689" y="11"/>
                        <a:pt x="1590" y="33"/>
                      </a:cubicBezTo>
                      <a:cubicBezTo>
                        <a:pt x="890" y="187"/>
                        <a:pt x="397" y="608"/>
                        <a:pt x="86" y="1247"/>
                      </a:cubicBezTo>
                      <a:cubicBezTo>
                        <a:pt x="37" y="1345"/>
                        <a:pt x="0" y="1451"/>
                        <a:pt x="9" y="1564"/>
                      </a:cubicBezTo>
                      <a:cubicBezTo>
                        <a:pt x="17" y="1670"/>
                        <a:pt x="60" y="1730"/>
                        <a:pt x="162" y="1760"/>
                      </a:cubicBezTo>
                      <a:cubicBezTo>
                        <a:pt x="254" y="1787"/>
                        <a:pt x="345" y="1795"/>
                        <a:pt x="438" y="1795"/>
                      </a:cubicBezTo>
                      <a:cubicBezTo>
                        <a:pt x="468" y="1795"/>
                        <a:pt x="498" y="1794"/>
                        <a:pt x="528" y="1793"/>
                      </a:cubicBezTo>
                      <a:cubicBezTo>
                        <a:pt x="935" y="1766"/>
                        <a:pt x="1345" y="1756"/>
                        <a:pt x="1748" y="1744"/>
                      </a:cubicBezTo>
                      <a:lnTo>
                        <a:pt x="1748" y="1758"/>
                      </a:lnTo>
                      <a:lnTo>
                        <a:pt x="2208" y="1758"/>
                      </a:lnTo>
                      <a:cubicBezTo>
                        <a:pt x="2511" y="1760"/>
                        <a:pt x="2809" y="1762"/>
                        <a:pt x="3108" y="1762"/>
                      </a:cubicBezTo>
                      <a:cubicBezTo>
                        <a:pt x="3165" y="1762"/>
                        <a:pt x="3221" y="1748"/>
                        <a:pt x="3274" y="1730"/>
                      </a:cubicBezTo>
                      <a:cubicBezTo>
                        <a:pt x="3403" y="1689"/>
                        <a:pt x="3468" y="1580"/>
                        <a:pt x="3444" y="1451"/>
                      </a:cubicBezTo>
                      <a:cubicBezTo>
                        <a:pt x="3331" y="883"/>
                        <a:pt x="3028" y="451"/>
                        <a:pt x="2521" y="171"/>
                      </a:cubicBezTo>
                      <a:cubicBezTo>
                        <a:pt x="2317" y="56"/>
                        <a:pt x="2103" y="0"/>
                        <a:pt x="188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2" name="Google Shape;1562;p34"/>
                <p:cNvSpPr/>
                <p:nvPr/>
              </p:nvSpPr>
              <p:spPr>
                <a:xfrm>
                  <a:off x="3865350" y="140950"/>
                  <a:ext cx="88250" cy="43225"/>
                </a:xfrm>
                <a:custGeom>
                  <a:avLst/>
                  <a:gdLst/>
                  <a:ahLst/>
                  <a:cxnLst/>
                  <a:rect l="l" t="t" r="r" b="b"/>
                  <a:pathLst>
                    <a:path w="3530" h="1729" extrusionOk="0">
                      <a:moveTo>
                        <a:pt x="1837" y="0"/>
                      </a:moveTo>
                      <a:cubicBezTo>
                        <a:pt x="1571" y="0"/>
                        <a:pt x="1305" y="76"/>
                        <a:pt x="1040" y="218"/>
                      </a:cubicBezTo>
                      <a:cubicBezTo>
                        <a:pt x="737" y="380"/>
                        <a:pt x="488" y="605"/>
                        <a:pt x="273" y="871"/>
                      </a:cubicBezTo>
                      <a:cubicBezTo>
                        <a:pt x="183" y="981"/>
                        <a:pt x="119" y="1112"/>
                        <a:pt x="50" y="1237"/>
                      </a:cubicBezTo>
                      <a:cubicBezTo>
                        <a:pt x="27" y="1278"/>
                        <a:pt x="19" y="1331"/>
                        <a:pt x="17" y="1382"/>
                      </a:cubicBezTo>
                      <a:cubicBezTo>
                        <a:pt x="1" y="1638"/>
                        <a:pt x="74" y="1716"/>
                        <a:pt x="330" y="1716"/>
                      </a:cubicBezTo>
                      <a:cubicBezTo>
                        <a:pt x="811" y="1718"/>
                        <a:pt x="1286" y="1718"/>
                        <a:pt x="1760" y="1718"/>
                      </a:cubicBezTo>
                      <a:lnTo>
                        <a:pt x="1760" y="1728"/>
                      </a:lnTo>
                      <a:cubicBezTo>
                        <a:pt x="1878" y="1728"/>
                        <a:pt x="1996" y="1729"/>
                        <a:pt x="2114" y="1729"/>
                      </a:cubicBezTo>
                      <a:cubicBezTo>
                        <a:pt x="2173" y="1729"/>
                        <a:pt x="2231" y="1729"/>
                        <a:pt x="2290" y="1728"/>
                      </a:cubicBezTo>
                      <a:lnTo>
                        <a:pt x="3280" y="1712"/>
                      </a:lnTo>
                      <a:cubicBezTo>
                        <a:pt x="3301" y="1712"/>
                        <a:pt x="3321" y="1705"/>
                        <a:pt x="3340" y="1701"/>
                      </a:cubicBezTo>
                      <a:cubicBezTo>
                        <a:pt x="3479" y="1679"/>
                        <a:pt x="3530" y="1624"/>
                        <a:pt x="3528" y="1482"/>
                      </a:cubicBezTo>
                      <a:cubicBezTo>
                        <a:pt x="3526" y="1319"/>
                        <a:pt x="3471" y="1167"/>
                        <a:pt x="3393" y="1026"/>
                      </a:cubicBezTo>
                      <a:cubicBezTo>
                        <a:pt x="3209" y="705"/>
                        <a:pt x="2959" y="439"/>
                        <a:pt x="2646" y="245"/>
                      </a:cubicBezTo>
                      <a:cubicBezTo>
                        <a:pt x="2379" y="79"/>
                        <a:pt x="2108" y="0"/>
                        <a:pt x="183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3" name="Google Shape;1563;p34"/>
                <p:cNvSpPr/>
                <p:nvPr/>
              </p:nvSpPr>
              <p:spPr>
                <a:xfrm>
                  <a:off x="4340475" y="136150"/>
                  <a:ext cx="83600" cy="45225"/>
                </a:xfrm>
                <a:custGeom>
                  <a:avLst/>
                  <a:gdLst/>
                  <a:ahLst/>
                  <a:cxnLst/>
                  <a:rect l="l" t="t" r="r" b="b"/>
                  <a:pathLst>
                    <a:path w="3344" h="1809" extrusionOk="0">
                      <a:moveTo>
                        <a:pt x="1523" y="0"/>
                      </a:moveTo>
                      <a:cubicBezTo>
                        <a:pt x="1246" y="0"/>
                        <a:pt x="983" y="84"/>
                        <a:pt x="745" y="261"/>
                      </a:cubicBezTo>
                      <a:cubicBezTo>
                        <a:pt x="387" y="527"/>
                        <a:pt x="162" y="883"/>
                        <a:pt x="41" y="1304"/>
                      </a:cubicBezTo>
                      <a:cubicBezTo>
                        <a:pt x="11" y="1411"/>
                        <a:pt x="0" y="1519"/>
                        <a:pt x="37" y="1629"/>
                      </a:cubicBezTo>
                      <a:cubicBezTo>
                        <a:pt x="70" y="1732"/>
                        <a:pt x="152" y="1803"/>
                        <a:pt x="262" y="1807"/>
                      </a:cubicBezTo>
                      <a:cubicBezTo>
                        <a:pt x="275" y="1808"/>
                        <a:pt x="287" y="1808"/>
                        <a:pt x="300" y="1808"/>
                      </a:cubicBezTo>
                      <a:cubicBezTo>
                        <a:pt x="353" y="1808"/>
                        <a:pt x="408" y="1805"/>
                        <a:pt x="461" y="1803"/>
                      </a:cubicBezTo>
                      <a:cubicBezTo>
                        <a:pt x="870" y="1789"/>
                        <a:pt x="1277" y="1775"/>
                        <a:pt x="1684" y="1758"/>
                      </a:cubicBezTo>
                      <a:lnTo>
                        <a:pt x="1684" y="1777"/>
                      </a:lnTo>
                      <a:cubicBezTo>
                        <a:pt x="2149" y="1767"/>
                        <a:pt x="2611" y="1758"/>
                        <a:pt x="3075" y="1748"/>
                      </a:cubicBezTo>
                      <a:cubicBezTo>
                        <a:pt x="3118" y="1746"/>
                        <a:pt x="3161" y="1740"/>
                        <a:pt x="3202" y="1728"/>
                      </a:cubicBezTo>
                      <a:cubicBezTo>
                        <a:pt x="3294" y="1699"/>
                        <a:pt x="3327" y="1648"/>
                        <a:pt x="3335" y="1552"/>
                      </a:cubicBezTo>
                      <a:cubicBezTo>
                        <a:pt x="3343" y="1449"/>
                        <a:pt x="3317" y="1355"/>
                        <a:pt x="3276" y="1261"/>
                      </a:cubicBezTo>
                      <a:cubicBezTo>
                        <a:pt x="2985" y="592"/>
                        <a:pt x="2509" y="150"/>
                        <a:pt x="1780" y="23"/>
                      </a:cubicBezTo>
                      <a:cubicBezTo>
                        <a:pt x="1694" y="8"/>
                        <a:pt x="1608" y="0"/>
                        <a:pt x="152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4" name="Google Shape;1564;p34"/>
                <p:cNvSpPr/>
                <p:nvPr/>
              </p:nvSpPr>
              <p:spPr>
                <a:xfrm>
                  <a:off x="4242700" y="142800"/>
                  <a:ext cx="91550" cy="39625"/>
                </a:xfrm>
                <a:custGeom>
                  <a:avLst/>
                  <a:gdLst/>
                  <a:ahLst/>
                  <a:cxnLst/>
                  <a:rect l="l" t="t" r="r" b="b"/>
                  <a:pathLst>
                    <a:path w="3662" h="1585" extrusionOk="0">
                      <a:moveTo>
                        <a:pt x="1853" y="1"/>
                      </a:moveTo>
                      <a:cubicBezTo>
                        <a:pt x="1728" y="1"/>
                        <a:pt x="1603" y="10"/>
                        <a:pt x="1477" y="30"/>
                      </a:cubicBezTo>
                      <a:cubicBezTo>
                        <a:pt x="1055" y="95"/>
                        <a:pt x="691" y="265"/>
                        <a:pt x="419" y="600"/>
                      </a:cubicBezTo>
                      <a:cubicBezTo>
                        <a:pt x="347" y="688"/>
                        <a:pt x="276" y="780"/>
                        <a:pt x="214" y="872"/>
                      </a:cubicBezTo>
                      <a:cubicBezTo>
                        <a:pt x="124" y="1005"/>
                        <a:pt x="42" y="1149"/>
                        <a:pt x="22" y="1308"/>
                      </a:cubicBezTo>
                      <a:cubicBezTo>
                        <a:pt x="0" y="1493"/>
                        <a:pt x="59" y="1585"/>
                        <a:pt x="219" y="1585"/>
                      </a:cubicBezTo>
                      <a:cubicBezTo>
                        <a:pt x="224" y="1585"/>
                        <a:pt x="229" y="1585"/>
                        <a:pt x="235" y="1584"/>
                      </a:cubicBezTo>
                      <a:cubicBezTo>
                        <a:pt x="742" y="1572"/>
                        <a:pt x="1250" y="1572"/>
                        <a:pt x="1751" y="1568"/>
                      </a:cubicBezTo>
                      <a:lnTo>
                        <a:pt x="1751" y="1560"/>
                      </a:lnTo>
                      <a:cubicBezTo>
                        <a:pt x="1942" y="1560"/>
                        <a:pt x="2133" y="1560"/>
                        <a:pt x="2324" y="1560"/>
                      </a:cubicBezTo>
                      <a:cubicBezTo>
                        <a:pt x="2610" y="1560"/>
                        <a:pt x="2897" y="1559"/>
                        <a:pt x="3185" y="1556"/>
                      </a:cubicBezTo>
                      <a:cubicBezTo>
                        <a:pt x="3273" y="1556"/>
                        <a:pt x="3359" y="1552"/>
                        <a:pt x="3443" y="1539"/>
                      </a:cubicBezTo>
                      <a:cubicBezTo>
                        <a:pt x="3600" y="1513"/>
                        <a:pt x="3654" y="1449"/>
                        <a:pt x="3656" y="1290"/>
                      </a:cubicBezTo>
                      <a:cubicBezTo>
                        <a:pt x="3662" y="1108"/>
                        <a:pt x="3606" y="940"/>
                        <a:pt x="3498" y="795"/>
                      </a:cubicBezTo>
                      <a:cubicBezTo>
                        <a:pt x="3355" y="600"/>
                        <a:pt x="3187" y="426"/>
                        <a:pt x="2987" y="291"/>
                      </a:cubicBezTo>
                      <a:cubicBezTo>
                        <a:pt x="2899" y="232"/>
                        <a:pt x="2802" y="183"/>
                        <a:pt x="2700" y="148"/>
                      </a:cubicBezTo>
                      <a:cubicBezTo>
                        <a:pt x="2423" y="51"/>
                        <a:pt x="2140" y="1"/>
                        <a:pt x="185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5" name="Google Shape;1565;p34"/>
                <p:cNvSpPr/>
                <p:nvPr/>
              </p:nvSpPr>
              <p:spPr>
                <a:xfrm>
                  <a:off x="4151275" y="139950"/>
                  <a:ext cx="85700" cy="42500"/>
                </a:xfrm>
                <a:custGeom>
                  <a:avLst/>
                  <a:gdLst/>
                  <a:ahLst/>
                  <a:cxnLst/>
                  <a:rect l="l" t="t" r="r" b="b"/>
                  <a:pathLst>
                    <a:path w="3428" h="1700" extrusionOk="0">
                      <a:moveTo>
                        <a:pt x="1679" y="0"/>
                      </a:moveTo>
                      <a:cubicBezTo>
                        <a:pt x="1543" y="0"/>
                        <a:pt x="1406" y="19"/>
                        <a:pt x="1267" y="58"/>
                      </a:cubicBezTo>
                      <a:cubicBezTo>
                        <a:pt x="590" y="244"/>
                        <a:pt x="180" y="686"/>
                        <a:pt x="35" y="1371"/>
                      </a:cubicBezTo>
                      <a:cubicBezTo>
                        <a:pt x="0" y="1529"/>
                        <a:pt x="101" y="1674"/>
                        <a:pt x="260" y="1686"/>
                      </a:cubicBezTo>
                      <a:cubicBezTo>
                        <a:pt x="360" y="1694"/>
                        <a:pt x="464" y="1700"/>
                        <a:pt x="567" y="1700"/>
                      </a:cubicBezTo>
                      <a:cubicBezTo>
                        <a:pt x="595" y="1700"/>
                        <a:pt x="623" y="1699"/>
                        <a:pt x="651" y="1698"/>
                      </a:cubicBezTo>
                      <a:cubicBezTo>
                        <a:pt x="1093" y="1684"/>
                        <a:pt x="1535" y="1672"/>
                        <a:pt x="1981" y="1658"/>
                      </a:cubicBezTo>
                      <a:lnTo>
                        <a:pt x="1981" y="1674"/>
                      </a:lnTo>
                      <a:cubicBezTo>
                        <a:pt x="2004" y="1674"/>
                        <a:pt x="2029" y="1673"/>
                        <a:pt x="2054" y="1673"/>
                      </a:cubicBezTo>
                      <a:cubicBezTo>
                        <a:pt x="2067" y="1673"/>
                        <a:pt x="2079" y="1673"/>
                        <a:pt x="2091" y="1674"/>
                      </a:cubicBezTo>
                      <a:cubicBezTo>
                        <a:pt x="2454" y="1684"/>
                        <a:pt x="2820" y="1694"/>
                        <a:pt x="3182" y="1698"/>
                      </a:cubicBezTo>
                      <a:cubicBezTo>
                        <a:pt x="3186" y="1699"/>
                        <a:pt x="3191" y="1699"/>
                        <a:pt x="3195" y="1699"/>
                      </a:cubicBezTo>
                      <a:cubicBezTo>
                        <a:pt x="3355" y="1699"/>
                        <a:pt x="3417" y="1626"/>
                        <a:pt x="3423" y="1463"/>
                      </a:cubicBezTo>
                      <a:cubicBezTo>
                        <a:pt x="3427" y="1306"/>
                        <a:pt x="3384" y="1162"/>
                        <a:pt x="3305" y="1027"/>
                      </a:cubicBezTo>
                      <a:cubicBezTo>
                        <a:pt x="3090" y="659"/>
                        <a:pt x="2791" y="385"/>
                        <a:pt x="2413" y="189"/>
                      </a:cubicBezTo>
                      <a:cubicBezTo>
                        <a:pt x="2175" y="65"/>
                        <a:pt x="1930" y="0"/>
                        <a:pt x="167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6" name="Google Shape;1566;p34"/>
                <p:cNvSpPr/>
                <p:nvPr/>
              </p:nvSpPr>
              <p:spPr>
                <a:xfrm>
                  <a:off x="3590525" y="140300"/>
                  <a:ext cx="80925" cy="44625"/>
                </a:xfrm>
                <a:custGeom>
                  <a:avLst/>
                  <a:gdLst/>
                  <a:ahLst/>
                  <a:cxnLst/>
                  <a:rect l="l" t="t" r="r" b="b"/>
                  <a:pathLst>
                    <a:path w="3237" h="1785" extrusionOk="0">
                      <a:moveTo>
                        <a:pt x="1471" y="1"/>
                      </a:moveTo>
                      <a:cubicBezTo>
                        <a:pt x="1168" y="1"/>
                        <a:pt x="892" y="109"/>
                        <a:pt x="650" y="312"/>
                      </a:cubicBezTo>
                      <a:cubicBezTo>
                        <a:pt x="371" y="545"/>
                        <a:pt x="181" y="848"/>
                        <a:pt x="56" y="1191"/>
                      </a:cubicBezTo>
                      <a:cubicBezTo>
                        <a:pt x="15" y="1298"/>
                        <a:pt x="1" y="1412"/>
                        <a:pt x="7" y="1527"/>
                      </a:cubicBezTo>
                      <a:cubicBezTo>
                        <a:pt x="17" y="1680"/>
                        <a:pt x="126" y="1785"/>
                        <a:pt x="279" y="1785"/>
                      </a:cubicBezTo>
                      <a:cubicBezTo>
                        <a:pt x="525" y="1783"/>
                        <a:pt x="772" y="1783"/>
                        <a:pt x="1020" y="1783"/>
                      </a:cubicBezTo>
                      <a:lnTo>
                        <a:pt x="1020" y="1766"/>
                      </a:lnTo>
                      <a:cubicBezTo>
                        <a:pt x="1466" y="1752"/>
                        <a:pt x="1908" y="1736"/>
                        <a:pt x="2354" y="1721"/>
                      </a:cubicBezTo>
                      <a:cubicBezTo>
                        <a:pt x="2521" y="1714"/>
                        <a:pt x="2691" y="1706"/>
                        <a:pt x="2860" y="1706"/>
                      </a:cubicBezTo>
                      <a:cubicBezTo>
                        <a:pt x="2891" y="1706"/>
                        <a:pt x="2922" y="1706"/>
                        <a:pt x="2953" y="1707"/>
                      </a:cubicBezTo>
                      <a:cubicBezTo>
                        <a:pt x="2955" y="1707"/>
                        <a:pt x="2957" y="1707"/>
                        <a:pt x="2959" y="1707"/>
                      </a:cubicBezTo>
                      <a:cubicBezTo>
                        <a:pt x="3118" y="1707"/>
                        <a:pt x="3237" y="1540"/>
                        <a:pt x="3174" y="1398"/>
                      </a:cubicBezTo>
                      <a:cubicBezTo>
                        <a:pt x="3133" y="1306"/>
                        <a:pt x="3109" y="1206"/>
                        <a:pt x="3066" y="1120"/>
                      </a:cubicBezTo>
                      <a:cubicBezTo>
                        <a:pt x="2783" y="526"/>
                        <a:pt x="2348" y="121"/>
                        <a:pt x="1677" y="17"/>
                      </a:cubicBezTo>
                      <a:cubicBezTo>
                        <a:pt x="1607" y="6"/>
                        <a:pt x="1538" y="1"/>
                        <a:pt x="14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7" name="Google Shape;1567;p34"/>
                <p:cNvSpPr/>
                <p:nvPr/>
              </p:nvSpPr>
              <p:spPr>
                <a:xfrm>
                  <a:off x="3992550" y="330450"/>
                  <a:ext cx="29500" cy="30175"/>
                </a:xfrm>
                <a:custGeom>
                  <a:avLst/>
                  <a:gdLst/>
                  <a:ahLst/>
                  <a:cxnLst/>
                  <a:rect l="l" t="t" r="r" b="b"/>
                  <a:pathLst>
                    <a:path w="1180" h="1207" extrusionOk="0">
                      <a:moveTo>
                        <a:pt x="95" y="1"/>
                      </a:moveTo>
                      <a:cubicBezTo>
                        <a:pt x="92" y="1"/>
                        <a:pt x="88" y="1"/>
                        <a:pt x="85" y="1"/>
                      </a:cubicBezTo>
                      <a:cubicBezTo>
                        <a:pt x="58" y="8"/>
                        <a:pt x="36" y="38"/>
                        <a:pt x="15" y="63"/>
                      </a:cubicBezTo>
                      <a:cubicBezTo>
                        <a:pt x="5" y="73"/>
                        <a:pt x="5" y="93"/>
                        <a:pt x="5" y="112"/>
                      </a:cubicBezTo>
                      <a:cubicBezTo>
                        <a:pt x="1" y="368"/>
                        <a:pt x="46" y="793"/>
                        <a:pt x="206" y="1002"/>
                      </a:cubicBezTo>
                      <a:cubicBezTo>
                        <a:pt x="308" y="1138"/>
                        <a:pt x="451" y="1207"/>
                        <a:pt x="595" y="1207"/>
                      </a:cubicBezTo>
                      <a:cubicBezTo>
                        <a:pt x="732" y="1207"/>
                        <a:pt x="869" y="1145"/>
                        <a:pt x="973" y="1020"/>
                      </a:cubicBezTo>
                      <a:cubicBezTo>
                        <a:pt x="1014" y="969"/>
                        <a:pt x="1048" y="910"/>
                        <a:pt x="1075" y="848"/>
                      </a:cubicBezTo>
                      <a:cubicBezTo>
                        <a:pt x="1173" y="609"/>
                        <a:pt x="1179" y="355"/>
                        <a:pt x="1159" y="100"/>
                      </a:cubicBezTo>
                      <a:cubicBezTo>
                        <a:pt x="1153" y="41"/>
                        <a:pt x="1121" y="7"/>
                        <a:pt x="1073" y="7"/>
                      </a:cubicBezTo>
                      <a:cubicBezTo>
                        <a:pt x="1069" y="7"/>
                        <a:pt x="1065" y="7"/>
                        <a:pt x="1061" y="8"/>
                      </a:cubicBezTo>
                      <a:cubicBezTo>
                        <a:pt x="1003" y="16"/>
                        <a:pt x="985" y="57"/>
                        <a:pt x="985" y="108"/>
                      </a:cubicBezTo>
                      <a:cubicBezTo>
                        <a:pt x="983" y="169"/>
                        <a:pt x="985" y="226"/>
                        <a:pt x="985" y="288"/>
                      </a:cubicBezTo>
                      <a:cubicBezTo>
                        <a:pt x="985" y="443"/>
                        <a:pt x="977" y="603"/>
                        <a:pt x="918" y="752"/>
                      </a:cubicBezTo>
                      <a:cubicBezTo>
                        <a:pt x="860" y="895"/>
                        <a:pt x="772" y="1010"/>
                        <a:pt x="600" y="1018"/>
                      </a:cubicBezTo>
                      <a:cubicBezTo>
                        <a:pt x="596" y="1018"/>
                        <a:pt x="592" y="1018"/>
                        <a:pt x="588" y="1018"/>
                      </a:cubicBezTo>
                      <a:cubicBezTo>
                        <a:pt x="426" y="1018"/>
                        <a:pt x="341" y="902"/>
                        <a:pt x="281" y="773"/>
                      </a:cubicBezTo>
                      <a:cubicBezTo>
                        <a:pt x="242" y="687"/>
                        <a:pt x="238" y="595"/>
                        <a:pt x="218" y="507"/>
                      </a:cubicBezTo>
                      <a:cubicBezTo>
                        <a:pt x="197" y="421"/>
                        <a:pt x="189" y="153"/>
                        <a:pt x="177" y="69"/>
                      </a:cubicBezTo>
                      <a:cubicBezTo>
                        <a:pt x="171" y="31"/>
                        <a:pt x="133" y="1"/>
                        <a:pt x="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68" name="Google Shape;1568;p34"/>
                <p:cNvSpPr/>
                <p:nvPr/>
              </p:nvSpPr>
              <p:spPr>
                <a:xfrm>
                  <a:off x="4050250" y="323250"/>
                  <a:ext cx="9300" cy="13350"/>
                </a:xfrm>
                <a:custGeom>
                  <a:avLst/>
                  <a:gdLst/>
                  <a:ahLst/>
                  <a:cxnLst/>
                  <a:rect l="l" t="t" r="r" b="b"/>
                  <a:pathLst>
                    <a:path w="372" h="534" extrusionOk="0">
                      <a:moveTo>
                        <a:pt x="171" y="1"/>
                      </a:moveTo>
                      <a:cubicBezTo>
                        <a:pt x="122" y="1"/>
                        <a:pt x="76" y="30"/>
                        <a:pt x="50" y="89"/>
                      </a:cubicBezTo>
                      <a:cubicBezTo>
                        <a:pt x="42" y="103"/>
                        <a:pt x="36" y="118"/>
                        <a:pt x="29" y="136"/>
                      </a:cubicBezTo>
                      <a:cubicBezTo>
                        <a:pt x="1" y="234"/>
                        <a:pt x="1" y="338"/>
                        <a:pt x="42" y="431"/>
                      </a:cubicBezTo>
                      <a:cubicBezTo>
                        <a:pt x="48" y="443"/>
                        <a:pt x="52" y="457"/>
                        <a:pt x="60" y="469"/>
                      </a:cubicBezTo>
                      <a:cubicBezTo>
                        <a:pt x="85" y="512"/>
                        <a:pt x="126" y="533"/>
                        <a:pt x="167" y="533"/>
                      </a:cubicBezTo>
                      <a:cubicBezTo>
                        <a:pt x="196" y="533"/>
                        <a:pt x="225" y="523"/>
                        <a:pt x="248" y="502"/>
                      </a:cubicBezTo>
                      <a:cubicBezTo>
                        <a:pt x="349" y="416"/>
                        <a:pt x="371" y="165"/>
                        <a:pt x="291" y="64"/>
                      </a:cubicBezTo>
                      <a:cubicBezTo>
                        <a:pt x="256" y="22"/>
                        <a:pt x="212" y="1"/>
                        <a:pt x="1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69" name="Google Shape;1569;p34"/>
                <p:cNvSpPr/>
                <p:nvPr/>
              </p:nvSpPr>
              <p:spPr>
                <a:xfrm>
                  <a:off x="3957775" y="323250"/>
                  <a:ext cx="9300" cy="13350"/>
                </a:xfrm>
                <a:custGeom>
                  <a:avLst/>
                  <a:gdLst/>
                  <a:ahLst/>
                  <a:cxnLst/>
                  <a:rect l="l" t="t" r="r" b="b"/>
                  <a:pathLst>
                    <a:path w="372" h="534" extrusionOk="0">
                      <a:moveTo>
                        <a:pt x="169" y="1"/>
                      </a:moveTo>
                      <a:cubicBezTo>
                        <a:pt x="120" y="1"/>
                        <a:pt x="74" y="30"/>
                        <a:pt x="48" y="89"/>
                      </a:cubicBezTo>
                      <a:cubicBezTo>
                        <a:pt x="42" y="103"/>
                        <a:pt x="33" y="118"/>
                        <a:pt x="27" y="136"/>
                      </a:cubicBezTo>
                      <a:cubicBezTo>
                        <a:pt x="1" y="234"/>
                        <a:pt x="1" y="338"/>
                        <a:pt x="42" y="431"/>
                      </a:cubicBezTo>
                      <a:cubicBezTo>
                        <a:pt x="46" y="443"/>
                        <a:pt x="54" y="457"/>
                        <a:pt x="58" y="469"/>
                      </a:cubicBezTo>
                      <a:cubicBezTo>
                        <a:pt x="84" y="512"/>
                        <a:pt x="125" y="533"/>
                        <a:pt x="166" y="533"/>
                      </a:cubicBezTo>
                      <a:cubicBezTo>
                        <a:pt x="195" y="533"/>
                        <a:pt x="224" y="523"/>
                        <a:pt x="248" y="502"/>
                      </a:cubicBezTo>
                      <a:cubicBezTo>
                        <a:pt x="349" y="416"/>
                        <a:pt x="371" y="165"/>
                        <a:pt x="289" y="64"/>
                      </a:cubicBezTo>
                      <a:cubicBezTo>
                        <a:pt x="253" y="22"/>
                        <a:pt x="210" y="1"/>
                        <a:pt x="16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570" name="Google Shape;1570;p34"/>
              <p:cNvGrpSpPr/>
              <p:nvPr/>
            </p:nvGrpSpPr>
            <p:grpSpPr>
              <a:xfrm>
                <a:off x="8118887" y="4032430"/>
                <a:ext cx="301756" cy="291679"/>
                <a:chOff x="2574375" y="3211025"/>
                <a:chExt cx="380525" cy="361750"/>
              </a:xfrm>
            </p:grpSpPr>
            <p:sp>
              <p:nvSpPr>
                <p:cNvPr id="1571" name="Google Shape;1571;p34"/>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2" name="Google Shape;1572;p34"/>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3" name="Google Shape;1573;p34"/>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4" name="Google Shape;1574;p34"/>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5" name="Google Shape;1575;p34"/>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6" name="Google Shape;1576;p34"/>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7" name="Google Shape;1577;p34"/>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8" name="Google Shape;1578;p34"/>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9" name="Google Shape;1579;p34"/>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0" name="Google Shape;1580;p34"/>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1" name="Google Shape;1581;p34"/>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2" name="Google Shape;1582;p34"/>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3" name="Google Shape;1583;p34"/>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4" name="Google Shape;1584;p34"/>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5" name="Google Shape;1585;p34"/>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6" name="Google Shape;1586;p34"/>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7" name="Google Shape;1587;p34"/>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8" name="Google Shape;1588;p34"/>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9" name="Google Shape;1589;p34"/>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0" name="Google Shape;1590;p34"/>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1" name="Google Shape;1591;p34"/>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2" name="Google Shape;1592;p34"/>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3" name="Google Shape;1593;p34"/>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4" name="Google Shape;1594;p34"/>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5" name="Google Shape;1595;p34"/>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6" name="Google Shape;1596;p34"/>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7" name="Google Shape;1597;p34"/>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8" name="Google Shape;1598;p34"/>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9" name="Google Shape;1599;p34"/>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600" name="Google Shape;1600;p34"/>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601" name="Google Shape;1601;p34"/>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grpSp>
        </p:grpSp>
      </p:grpSp>
      <p:grpSp>
        <p:nvGrpSpPr>
          <p:cNvPr id="1602" name="Google Shape;1602;p34"/>
          <p:cNvGrpSpPr/>
          <p:nvPr/>
        </p:nvGrpSpPr>
        <p:grpSpPr>
          <a:xfrm>
            <a:off x="4066671" y="431875"/>
            <a:ext cx="1097054" cy="1085138"/>
            <a:chOff x="6000660" y="535000"/>
            <a:chExt cx="548527" cy="542569"/>
          </a:xfrm>
        </p:grpSpPr>
        <p:sp>
          <p:nvSpPr>
            <p:cNvPr id="1603" name="Google Shape;1603;p34"/>
            <p:cNvSpPr/>
            <p:nvPr/>
          </p:nvSpPr>
          <p:spPr>
            <a:xfrm>
              <a:off x="6038149" y="571787"/>
              <a:ext cx="473569" cy="468461"/>
            </a:xfrm>
            <a:custGeom>
              <a:avLst/>
              <a:gdLst/>
              <a:ahLst/>
              <a:cxnLst/>
              <a:rect l="l" t="t" r="r" b="b"/>
              <a:pathLst>
                <a:path w="12610" h="12474" extrusionOk="0">
                  <a:moveTo>
                    <a:pt x="5498" y="0"/>
                  </a:moveTo>
                  <a:cubicBezTo>
                    <a:pt x="5185" y="0"/>
                    <a:pt x="4870" y="22"/>
                    <a:pt x="4559" y="41"/>
                  </a:cubicBezTo>
                  <a:cubicBezTo>
                    <a:pt x="4119" y="68"/>
                    <a:pt x="3697" y="176"/>
                    <a:pt x="3307" y="387"/>
                  </a:cubicBezTo>
                  <a:cubicBezTo>
                    <a:pt x="2576" y="774"/>
                    <a:pt x="1909" y="1250"/>
                    <a:pt x="1304" y="1813"/>
                  </a:cubicBezTo>
                  <a:cubicBezTo>
                    <a:pt x="935" y="2157"/>
                    <a:pt x="590" y="2519"/>
                    <a:pt x="426" y="3006"/>
                  </a:cubicBezTo>
                  <a:cubicBezTo>
                    <a:pt x="313" y="3339"/>
                    <a:pt x="217" y="3683"/>
                    <a:pt x="148" y="4031"/>
                  </a:cubicBezTo>
                  <a:cubicBezTo>
                    <a:pt x="29" y="4618"/>
                    <a:pt x="0" y="5215"/>
                    <a:pt x="135" y="5802"/>
                  </a:cubicBezTo>
                  <a:cubicBezTo>
                    <a:pt x="219" y="6173"/>
                    <a:pt x="336" y="6535"/>
                    <a:pt x="426" y="6905"/>
                  </a:cubicBezTo>
                  <a:cubicBezTo>
                    <a:pt x="651" y="7842"/>
                    <a:pt x="1066" y="8679"/>
                    <a:pt x="1701" y="9411"/>
                  </a:cubicBezTo>
                  <a:cubicBezTo>
                    <a:pt x="1885" y="9624"/>
                    <a:pt x="2059" y="9853"/>
                    <a:pt x="2204" y="10093"/>
                  </a:cubicBezTo>
                  <a:cubicBezTo>
                    <a:pt x="2607" y="10766"/>
                    <a:pt x="3180" y="11212"/>
                    <a:pt x="3922" y="11459"/>
                  </a:cubicBezTo>
                  <a:cubicBezTo>
                    <a:pt x="4516" y="11656"/>
                    <a:pt x="5091" y="11887"/>
                    <a:pt x="5623" y="12220"/>
                  </a:cubicBezTo>
                  <a:cubicBezTo>
                    <a:pt x="5888" y="12387"/>
                    <a:pt x="6169" y="12474"/>
                    <a:pt x="6463" y="12474"/>
                  </a:cubicBezTo>
                  <a:cubicBezTo>
                    <a:pt x="6630" y="12474"/>
                    <a:pt x="6802" y="12445"/>
                    <a:pt x="6977" y="12388"/>
                  </a:cubicBezTo>
                  <a:cubicBezTo>
                    <a:pt x="7840" y="12106"/>
                    <a:pt x="8685" y="11774"/>
                    <a:pt x="9487" y="11349"/>
                  </a:cubicBezTo>
                  <a:cubicBezTo>
                    <a:pt x="9919" y="11122"/>
                    <a:pt x="10347" y="10895"/>
                    <a:pt x="10744" y="10602"/>
                  </a:cubicBezTo>
                  <a:cubicBezTo>
                    <a:pt x="11593" y="9976"/>
                    <a:pt x="12116" y="9137"/>
                    <a:pt x="12399" y="8137"/>
                  </a:cubicBezTo>
                  <a:cubicBezTo>
                    <a:pt x="12558" y="7570"/>
                    <a:pt x="12585" y="6987"/>
                    <a:pt x="12609" y="6398"/>
                  </a:cubicBezTo>
                  <a:cubicBezTo>
                    <a:pt x="12583" y="6042"/>
                    <a:pt x="12573" y="5682"/>
                    <a:pt x="12517" y="5332"/>
                  </a:cubicBezTo>
                  <a:cubicBezTo>
                    <a:pt x="12454" y="4925"/>
                    <a:pt x="12282" y="4552"/>
                    <a:pt x="12082" y="4194"/>
                  </a:cubicBezTo>
                  <a:cubicBezTo>
                    <a:pt x="11812" y="3714"/>
                    <a:pt x="11533" y="3239"/>
                    <a:pt x="11249" y="2766"/>
                  </a:cubicBezTo>
                  <a:cubicBezTo>
                    <a:pt x="11024" y="2394"/>
                    <a:pt x="10737" y="2069"/>
                    <a:pt x="10377" y="1825"/>
                  </a:cubicBezTo>
                  <a:cubicBezTo>
                    <a:pt x="9800" y="1436"/>
                    <a:pt x="9213" y="1056"/>
                    <a:pt x="8626" y="681"/>
                  </a:cubicBezTo>
                  <a:cubicBezTo>
                    <a:pt x="8454" y="575"/>
                    <a:pt x="8266" y="489"/>
                    <a:pt x="8078" y="411"/>
                  </a:cubicBezTo>
                  <a:cubicBezTo>
                    <a:pt x="7364" y="109"/>
                    <a:pt x="6605" y="55"/>
                    <a:pt x="5848" y="10"/>
                  </a:cubicBezTo>
                  <a:cubicBezTo>
                    <a:pt x="5731" y="3"/>
                    <a:pt x="5615" y="0"/>
                    <a:pt x="5498"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604" name="Google Shape;1604;p34"/>
            <p:cNvGrpSpPr/>
            <p:nvPr/>
          </p:nvGrpSpPr>
          <p:grpSpPr>
            <a:xfrm>
              <a:off x="6000660" y="535000"/>
              <a:ext cx="548527" cy="542569"/>
              <a:chOff x="3449525" y="4694825"/>
              <a:chExt cx="315300" cy="311875"/>
            </a:xfrm>
          </p:grpSpPr>
          <p:sp>
            <p:nvSpPr>
              <p:cNvPr id="1605" name="Google Shape;1605;p34"/>
              <p:cNvSpPr/>
              <p:nvPr/>
            </p:nvSpPr>
            <p:spPr>
              <a:xfrm>
                <a:off x="3449525" y="4694825"/>
                <a:ext cx="315300" cy="311875"/>
              </a:xfrm>
              <a:custGeom>
                <a:avLst/>
                <a:gdLst/>
                <a:ahLst/>
                <a:cxnLst/>
                <a:rect l="l" t="t" r="r" b="b"/>
                <a:pathLst>
                  <a:path w="12612" h="12475" extrusionOk="0">
                    <a:moveTo>
                      <a:pt x="2111" y="1612"/>
                    </a:moveTo>
                    <a:cubicBezTo>
                      <a:pt x="2187" y="1612"/>
                      <a:pt x="2209" y="1661"/>
                      <a:pt x="2177" y="1753"/>
                    </a:cubicBezTo>
                    <a:cubicBezTo>
                      <a:pt x="2128" y="1892"/>
                      <a:pt x="2075" y="2029"/>
                      <a:pt x="2026" y="2168"/>
                    </a:cubicBezTo>
                    <a:cubicBezTo>
                      <a:pt x="1997" y="2254"/>
                      <a:pt x="1964" y="2338"/>
                      <a:pt x="1950" y="2428"/>
                    </a:cubicBezTo>
                    <a:cubicBezTo>
                      <a:pt x="1901" y="2733"/>
                      <a:pt x="1709" y="2931"/>
                      <a:pt x="1484" y="3113"/>
                    </a:cubicBezTo>
                    <a:cubicBezTo>
                      <a:pt x="1359" y="3213"/>
                      <a:pt x="1230" y="3307"/>
                      <a:pt x="1115" y="3416"/>
                    </a:cubicBezTo>
                    <a:cubicBezTo>
                      <a:pt x="1089" y="3440"/>
                      <a:pt x="1062" y="3473"/>
                      <a:pt x="1038" y="3508"/>
                    </a:cubicBezTo>
                    <a:cubicBezTo>
                      <a:pt x="984" y="3580"/>
                      <a:pt x="1042" y="3671"/>
                      <a:pt x="1117" y="3671"/>
                    </a:cubicBezTo>
                    <a:cubicBezTo>
                      <a:pt x="1134" y="3671"/>
                      <a:pt x="1151" y="3666"/>
                      <a:pt x="1169" y="3655"/>
                    </a:cubicBezTo>
                    <a:lnTo>
                      <a:pt x="1173" y="3653"/>
                    </a:lnTo>
                    <a:cubicBezTo>
                      <a:pt x="1300" y="3580"/>
                      <a:pt x="1414" y="3490"/>
                      <a:pt x="1541" y="3410"/>
                    </a:cubicBezTo>
                    <a:cubicBezTo>
                      <a:pt x="1570" y="3392"/>
                      <a:pt x="1617" y="3370"/>
                      <a:pt x="1649" y="3370"/>
                    </a:cubicBezTo>
                    <a:cubicBezTo>
                      <a:pt x="1657" y="3370"/>
                      <a:pt x="1664" y="3372"/>
                      <a:pt x="1670" y="3375"/>
                    </a:cubicBezTo>
                    <a:cubicBezTo>
                      <a:pt x="1705" y="3391"/>
                      <a:pt x="1721" y="3457"/>
                      <a:pt x="1727" y="3502"/>
                    </a:cubicBezTo>
                    <a:cubicBezTo>
                      <a:pt x="1737" y="3604"/>
                      <a:pt x="1729" y="3706"/>
                      <a:pt x="1735" y="3809"/>
                    </a:cubicBezTo>
                    <a:cubicBezTo>
                      <a:pt x="1752" y="4155"/>
                      <a:pt x="1750" y="4502"/>
                      <a:pt x="1799" y="4842"/>
                    </a:cubicBezTo>
                    <a:cubicBezTo>
                      <a:pt x="1840" y="5124"/>
                      <a:pt x="1680" y="5259"/>
                      <a:pt x="1494" y="5376"/>
                    </a:cubicBezTo>
                    <a:cubicBezTo>
                      <a:pt x="1238" y="5540"/>
                      <a:pt x="964" y="5683"/>
                      <a:pt x="698" y="5832"/>
                    </a:cubicBezTo>
                    <a:cubicBezTo>
                      <a:pt x="669" y="5849"/>
                      <a:pt x="638" y="5858"/>
                      <a:pt x="607" y="5858"/>
                    </a:cubicBezTo>
                    <a:cubicBezTo>
                      <a:pt x="526" y="5858"/>
                      <a:pt x="451" y="5799"/>
                      <a:pt x="430" y="5697"/>
                    </a:cubicBezTo>
                    <a:cubicBezTo>
                      <a:pt x="395" y="5515"/>
                      <a:pt x="365" y="5329"/>
                      <a:pt x="360" y="5141"/>
                    </a:cubicBezTo>
                    <a:cubicBezTo>
                      <a:pt x="358" y="4981"/>
                      <a:pt x="467" y="4858"/>
                      <a:pt x="594" y="4762"/>
                    </a:cubicBezTo>
                    <a:cubicBezTo>
                      <a:pt x="698" y="4686"/>
                      <a:pt x="811" y="4617"/>
                      <a:pt x="913" y="4537"/>
                    </a:cubicBezTo>
                    <a:cubicBezTo>
                      <a:pt x="960" y="4502"/>
                      <a:pt x="1009" y="4455"/>
                      <a:pt x="1038" y="4402"/>
                    </a:cubicBezTo>
                    <a:cubicBezTo>
                      <a:pt x="1058" y="4363"/>
                      <a:pt x="1058" y="4300"/>
                      <a:pt x="1038" y="4265"/>
                    </a:cubicBezTo>
                    <a:cubicBezTo>
                      <a:pt x="1026" y="4245"/>
                      <a:pt x="985" y="4234"/>
                      <a:pt x="950" y="4234"/>
                    </a:cubicBezTo>
                    <a:cubicBezTo>
                      <a:pt x="938" y="4234"/>
                      <a:pt x="926" y="4235"/>
                      <a:pt x="917" y="4238"/>
                    </a:cubicBezTo>
                    <a:cubicBezTo>
                      <a:pt x="817" y="4277"/>
                      <a:pt x="723" y="4330"/>
                      <a:pt x="624" y="4373"/>
                    </a:cubicBezTo>
                    <a:cubicBezTo>
                      <a:pt x="569" y="4400"/>
                      <a:pt x="512" y="4418"/>
                      <a:pt x="457" y="4439"/>
                    </a:cubicBezTo>
                    <a:cubicBezTo>
                      <a:pt x="436" y="4423"/>
                      <a:pt x="430" y="4418"/>
                      <a:pt x="407" y="4400"/>
                    </a:cubicBezTo>
                    <a:cubicBezTo>
                      <a:pt x="426" y="4251"/>
                      <a:pt x="430" y="4097"/>
                      <a:pt x="469" y="3948"/>
                    </a:cubicBezTo>
                    <a:cubicBezTo>
                      <a:pt x="561" y="3582"/>
                      <a:pt x="630" y="3205"/>
                      <a:pt x="817" y="2870"/>
                    </a:cubicBezTo>
                    <a:cubicBezTo>
                      <a:pt x="886" y="2747"/>
                      <a:pt x="954" y="2620"/>
                      <a:pt x="1052" y="2520"/>
                    </a:cubicBezTo>
                    <a:cubicBezTo>
                      <a:pt x="1320" y="2242"/>
                      <a:pt x="1602" y="1976"/>
                      <a:pt x="1883" y="1710"/>
                    </a:cubicBezTo>
                    <a:cubicBezTo>
                      <a:pt x="1928" y="1669"/>
                      <a:pt x="2011" y="1626"/>
                      <a:pt x="2071" y="1616"/>
                    </a:cubicBezTo>
                    <a:cubicBezTo>
                      <a:pt x="2086" y="1613"/>
                      <a:pt x="2099" y="1612"/>
                      <a:pt x="2111" y="1612"/>
                    </a:cubicBezTo>
                    <a:close/>
                    <a:moveTo>
                      <a:pt x="1852" y="5486"/>
                    </a:moveTo>
                    <a:lnTo>
                      <a:pt x="1852" y="5486"/>
                    </a:lnTo>
                    <a:cubicBezTo>
                      <a:pt x="1883" y="5615"/>
                      <a:pt x="1850" y="5683"/>
                      <a:pt x="1768" y="5740"/>
                    </a:cubicBezTo>
                    <a:cubicBezTo>
                      <a:pt x="1457" y="5963"/>
                      <a:pt x="1144" y="6188"/>
                      <a:pt x="829" y="6409"/>
                    </a:cubicBezTo>
                    <a:cubicBezTo>
                      <a:pt x="808" y="6425"/>
                      <a:pt x="782" y="6430"/>
                      <a:pt x="757" y="6440"/>
                    </a:cubicBezTo>
                    <a:cubicBezTo>
                      <a:pt x="684" y="6376"/>
                      <a:pt x="700" y="6307"/>
                      <a:pt x="737" y="6252"/>
                    </a:cubicBezTo>
                    <a:cubicBezTo>
                      <a:pt x="786" y="6182"/>
                      <a:pt x="843" y="6112"/>
                      <a:pt x="909" y="6067"/>
                    </a:cubicBezTo>
                    <a:cubicBezTo>
                      <a:pt x="1164" y="5892"/>
                      <a:pt x="1428" y="5722"/>
                      <a:pt x="1688" y="5554"/>
                    </a:cubicBezTo>
                    <a:cubicBezTo>
                      <a:pt x="1735" y="5525"/>
                      <a:pt x="1791" y="5513"/>
                      <a:pt x="1852" y="5486"/>
                    </a:cubicBezTo>
                    <a:close/>
                    <a:moveTo>
                      <a:pt x="1899" y="6076"/>
                    </a:moveTo>
                    <a:cubicBezTo>
                      <a:pt x="1991" y="6076"/>
                      <a:pt x="2055" y="6139"/>
                      <a:pt x="2099" y="6266"/>
                    </a:cubicBezTo>
                    <a:cubicBezTo>
                      <a:pt x="2198" y="6542"/>
                      <a:pt x="2282" y="6826"/>
                      <a:pt x="2396" y="7097"/>
                    </a:cubicBezTo>
                    <a:cubicBezTo>
                      <a:pt x="2740" y="7903"/>
                      <a:pt x="3225" y="8619"/>
                      <a:pt x="3781" y="9290"/>
                    </a:cubicBezTo>
                    <a:cubicBezTo>
                      <a:pt x="3845" y="9363"/>
                      <a:pt x="3908" y="9435"/>
                      <a:pt x="3961" y="9515"/>
                    </a:cubicBezTo>
                    <a:cubicBezTo>
                      <a:pt x="4057" y="9658"/>
                      <a:pt x="4037" y="9773"/>
                      <a:pt x="3908" y="9887"/>
                    </a:cubicBezTo>
                    <a:cubicBezTo>
                      <a:pt x="3853" y="9938"/>
                      <a:pt x="3796" y="9985"/>
                      <a:pt x="3742" y="10037"/>
                    </a:cubicBezTo>
                    <a:cubicBezTo>
                      <a:pt x="3714" y="10061"/>
                      <a:pt x="3685" y="10090"/>
                      <a:pt x="3661" y="10120"/>
                    </a:cubicBezTo>
                    <a:cubicBezTo>
                      <a:pt x="3599" y="10190"/>
                      <a:pt x="3560" y="10280"/>
                      <a:pt x="3622" y="10354"/>
                    </a:cubicBezTo>
                    <a:cubicBezTo>
                      <a:pt x="3646" y="10382"/>
                      <a:pt x="3674" y="10392"/>
                      <a:pt x="3704" y="10392"/>
                    </a:cubicBezTo>
                    <a:cubicBezTo>
                      <a:pt x="3750" y="10392"/>
                      <a:pt x="3800" y="10366"/>
                      <a:pt x="3839" y="10337"/>
                    </a:cubicBezTo>
                    <a:cubicBezTo>
                      <a:pt x="3947" y="10266"/>
                      <a:pt x="4051" y="10184"/>
                      <a:pt x="4143" y="10096"/>
                    </a:cubicBezTo>
                    <a:cubicBezTo>
                      <a:pt x="4218" y="10025"/>
                      <a:pt x="4294" y="9993"/>
                      <a:pt x="4373" y="9993"/>
                    </a:cubicBezTo>
                    <a:cubicBezTo>
                      <a:pt x="4430" y="9993"/>
                      <a:pt x="4488" y="10010"/>
                      <a:pt x="4548" y="10041"/>
                    </a:cubicBezTo>
                    <a:cubicBezTo>
                      <a:pt x="4645" y="10096"/>
                      <a:pt x="4745" y="10155"/>
                      <a:pt x="4829" y="10229"/>
                    </a:cubicBezTo>
                    <a:cubicBezTo>
                      <a:pt x="4919" y="10307"/>
                      <a:pt x="4919" y="10368"/>
                      <a:pt x="4825" y="10438"/>
                    </a:cubicBezTo>
                    <a:cubicBezTo>
                      <a:pt x="4585" y="10611"/>
                      <a:pt x="4348" y="10787"/>
                      <a:pt x="4098" y="10941"/>
                    </a:cubicBezTo>
                    <a:cubicBezTo>
                      <a:pt x="4005" y="10998"/>
                      <a:pt x="3905" y="11032"/>
                      <a:pt x="3800" y="11032"/>
                    </a:cubicBezTo>
                    <a:cubicBezTo>
                      <a:pt x="3724" y="11032"/>
                      <a:pt x="3646" y="11014"/>
                      <a:pt x="3566" y="10972"/>
                    </a:cubicBezTo>
                    <a:cubicBezTo>
                      <a:pt x="3106" y="10728"/>
                      <a:pt x="2719" y="10409"/>
                      <a:pt x="2437" y="9967"/>
                    </a:cubicBezTo>
                    <a:cubicBezTo>
                      <a:pt x="2382" y="9877"/>
                      <a:pt x="2392" y="9805"/>
                      <a:pt x="2458" y="9740"/>
                    </a:cubicBezTo>
                    <a:cubicBezTo>
                      <a:pt x="2523" y="9674"/>
                      <a:pt x="2599" y="9627"/>
                      <a:pt x="2668" y="9568"/>
                    </a:cubicBezTo>
                    <a:cubicBezTo>
                      <a:pt x="2744" y="9503"/>
                      <a:pt x="2824" y="9437"/>
                      <a:pt x="2895" y="9365"/>
                    </a:cubicBezTo>
                    <a:cubicBezTo>
                      <a:pt x="2899" y="9363"/>
                      <a:pt x="2901" y="9361"/>
                      <a:pt x="2904" y="9355"/>
                    </a:cubicBezTo>
                    <a:cubicBezTo>
                      <a:pt x="2939" y="9306"/>
                      <a:pt x="2898" y="9238"/>
                      <a:pt x="2839" y="9238"/>
                    </a:cubicBezTo>
                    <a:cubicBezTo>
                      <a:pt x="2837" y="9238"/>
                      <a:pt x="2836" y="9239"/>
                      <a:pt x="2834" y="9239"/>
                    </a:cubicBezTo>
                    <a:cubicBezTo>
                      <a:pt x="2701" y="9243"/>
                      <a:pt x="2597" y="9292"/>
                      <a:pt x="2494" y="9337"/>
                    </a:cubicBezTo>
                    <a:cubicBezTo>
                      <a:pt x="2398" y="9382"/>
                      <a:pt x="2318" y="9405"/>
                      <a:pt x="2245" y="9405"/>
                    </a:cubicBezTo>
                    <a:cubicBezTo>
                      <a:pt x="2127" y="9405"/>
                      <a:pt x="2029" y="9342"/>
                      <a:pt x="1913" y="9210"/>
                    </a:cubicBezTo>
                    <a:cubicBezTo>
                      <a:pt x="1418" y="8645"/>
                      <a:pt x="1077" y="7987"/>
                      <a:pt x="841" y="7277"/>
                    </a:cubicBezTo>
                    <a:cubicBezTo>
                      <a:pt x="733" y="6943"/>
                      <a:pt x="817" y="6722"/>
                      <a:pt x="1105" y="6530"/>
                    </a:cubicBezTo>
                    <a:cubicBezTo>
                      <a:pt x="1289" y="6407"/>
                      <a:pt x="1473" y="6288"/>
                      <a:pt x="1660" y="6170"/>
                    </a:cubicBezTo>
                    <a:cubicBezTo>
                      <a:pt x="1688" y="6151"/>
                      <a:pt x="1717" y="6133"/>
                      <a:pt x="1748" y="6119"/>
                    </a:cubicBezTo>
                    <a:cubicBezTo>
                      <a:pt x="1805" y="6090"/>
                      <a:pt x="1855" y="6076"/>
                      <a:pt x="1899" y="6076"/>
                    </a:cubicBezTo>
                    <a:close/>
                    <a:moveTo>
                      <a:pt x="4925" y="329"/>
                    </a:moveTo>
                    <a:cubicBezTo>
                      <a:pt x="5047" y="331"/>
                      <a:pt x="5170" y="332"/>
                      <a:pt x="5293" y="332"/>
                    </a:cubicBezTo>
                    <a:cubicBezTo>
                      <a:pt x="5420" y="332"/>
                      <a:pt x="5547" y="331"/>
                      <a:pt x="5674" y="331"/>
                    </a:cubicBezTo>
                    <a:cubicBezTo>
                      <a:pt x="6058" y="331"/>
                      <a:pt x="6441" y="338"/>
                      <a:pt x="6824" y="394"/>
                    </a:cubicBezTo>
                    <a:cubicBezTo>
                      <a:pt x="7390" y="476"/>
                      <a:pt x="7939" y="619"/>
                      <a:pt x="8428" y="924"/>
                    </a:cubicBezTo>
                    <a:cubicBezTo>
                      <a:pt x="9033" y="1300"/>
                      <a:pt x="9631" y="1693"/>
                      <a:pt x="10224" y="2092"/>
                    </a:cubicBezTo>
                    <a:cubicBezTo>
                      <a:pt x="10545" y="2311"/>
                      <a:pt x="10807" y="2598"/>
                      <a:pt x="11007" y="2931"/>
                    </a:cubicBezTo>
                    <a:cubicBezTo>
                      <a:pt x="11284" y="3389"/>
                      <a:pt x="11558" y="3846"/>
                      <a:pt x="11818" y="4310"/>
                    </a:cubicBezTo>
                    <a:cubicBezTo>
                      <a:pt x="12022" y="4674"/>
                      <a:pt x="12190" y="5057"/>
                      <a:pt x="12241" y="5472"/>
                    </a:cubicBezTo>
                    <a:cubicBezTo>
                      <a:pt x="12282" y="5824"/>
                      <a:pt x="12282" y="6184"/>
                      <a:pt x="12300" y="6540"/>
                    </a:cubicBezTo>
                    <a:cubicBezTo>
                      <a:pt x="12264" y="7217"/>
                      <a:pt x="12190" y="7886"/>
                      <a:pt x="11955" y="8527"/>
                    </a:cubicBezTo>
                    <a:cubicBezTo>
                      <a:pt x="11701" y="9222"/>
                      <a:pt x="11302" y="9807"/>
                      <a:pt x="10698" y="10243"/>
                    </a:cubicBezTo>
                    <a:cubicBezTo>
                      <a:pt x="10484" y="10399"/>
                      <a:pt x="10267" y="10552"/>
                      <a:pt x="10044" y="10697"/>
                    </a:cubicBezTo>
                    <a:cubicBezTo>
                      <a:pt x="9610" y="10982"/>
                      <a:pt x="9119" y="11074"/>
                      <a:pt x="8608" y="11111"/>
                    </a:cubicBezTo>
                    <a:cubicBezTo>
                      <a:pt x="8504" y="11118"/>
                      <a:pt x="8402" y="11121"/>
                      <a:pt x="8300" y="11121"/>
                    </a:cubicBezTo>
                    <a:cubicBezTo>
                      <a:pt x="7367" y="11121"/>
                      <a:pt x="6506" y="10832"/>
                      <a:pt x="5676" y="10390"/>
                    </a:cubicBezTo>
                    <a:cubicBezTo>
                      <a:pt x="4593" y="9816"/>
                      <a:pt x="3802" y="8962"/>
                      <a:pt x="3172" y="7931"/>
                    </a:cubicBezTo>
                    <a:cubicBezTo>
                      <a:pt x="2609" y="7011"/>
                      <a:pt x="2292" y="6010"/>
                      <a:pt x="2116" y="4954"/>
                    </a:cubicBezTo>
                    <a:cubicBezTo>
                      <a:pt x="2040" y="4500"/>
                      <a:pt x="2020" y="4040"/>
                      <a:pt x="2057" y="3582"/>
                    </a:cubicBezTo>
                    <a:cubicBezTo>
                      <a:pt x="2122" y="2812"/>
                      <a:pt x="2310" y="2076"/>
                      <a:pt x="2721" y="1407"/>
                    </a:cubicBezTo>
                    <a:cubicBezTo>
                      <a:pt x="3096" y="803"/>
                      <a:pt x="3646" y="488"/>
                      <a:pt x="4334" y="394"/>
                    </a:cubicBezTo>
                    <a:cubicBezTo>
                      <a:pt x="4501" y="372"/>
                      <a:pt x="4671" y="353"/>
                      <a:pt x="4839" y="333"/>
                    </a:cubicBezTo>
                    <a:cubicBezTo>
                      <a:pt x="4868" y="331"/>
                      <a:pt x="4896" y="329"/>
                      <a:pt x="4925" y="329"/>
                    </a:cubicBezTo>
                    <a:close/>
                    <a:moveTo>
                      <a:pt x="5325" y="10614"/>
                    </a:moveTo>
                    <a:cubicBezTo>
                      <a:pt x="5408" y="10614"/>
                      <a:pt x="5490" y="10635"/>
                      <a:pt x="5569" y="10671"/>
                    </a:cubicBezTo>
                    <a:cubicBezTo>
                      <a:pt x="5827" y="10785"/>
                      <a:pt x="6081" y="10910"/>
                      <a:pt x="6337" y="11031"/>
                    </a:cubicBezTo>
                    <a:cubicBezTo>
                      <a:pt x="6345" y="11037"/>
                      <a:pt x="6357" y="11041"/>
                      <a:pt x="6367" y="11049"/>
                    </a:cubicBezTo>
                    <a:cubicBezTo>
                      <a:pt x="6533" y="11152"/>
                      <a:pt x="6533" y="11244"/>
                      <a:pt x="6363" y="11346"/>
                    </a:cubicBezTo>
                    <a:cubicBezTo>
                      <a:pt x="6179" y="11458"/>
                      <a:pt x="5999" y="11573"/>
                      <a:pt x="5811" y="11677"/>
                    </a:cubicBezTo>
                    <a:cubicBezTo>
                      <a:pt x="5739" y="11718"/>
                      <a:pt x="5657" y="11739"/>
                      <a:pt x="5586" y="11767"/>
                    </a:cubicBezTo>
                    <a:cubicBezTo>
                      <a:pt x="5483" y="11743"/>
                      <a:pt x="5391" y="11729"/>
                      <a:pt x="5310" y="11694"/>
                    </a:cubicBezTo>
                    <a:cubicBezTo>
                      <a:pt x="5027" y="11579"/>
                      <a:pt x="4747" y="11456"/>
                      <a:pt x="4469" y="11336"/>
                    </a:cubicBezTo>
                    <a:cubicBezTo>
                      <a:pt x="4348" y="11285"/>
                      <a:pt x="4321" y="11207"/>
                      <a:pt x="4413" y="11131"/>
                    </a:cubicBezTo>
                    <a:cubicBezTo>
                      <a:pt x="4643" y="10937"/>
                      <a:pt x="4874" y="10732"/>
                      <a:pt x="5172" y="10638"/>
                    </a:cubicBezTo>
                    <a:cubicBezTo>
                      <a:pt x="5224" y="10621"/>
                      <a:pt x="5275" y="10614"/>
                      <a:pt x="5325" y="10614"/>
                    </a:cubicBezTo>
                    <a:close/>
                    <a:moveTo>
                      <a:pt x="7127" y="11321"/>
                    </a:moveTo>
                    <a:cubicBezTo>
                      <a:pt x="7167" y="11321"/>
                      <a:pt x="7207" y="11325"/>
                      <a:pt x="7249" y="11330"/>
                    </a:cubicBezTo>
                    <a:cubicBezTo>
                      <a:pt x="7523" y="11364"/>
                      <a:pt x="7799" y="11395"/>
                      <a:pt x="8072" y="11426"/>
                    </a:cubicBezTo>
                    <a:cubicBezTo>
                      <a:pt x="8139" y="11432"/>
                      <a:pt x="8219" y="11418"/>
                      <a:pt x="8231" y="11512"/>
                    </a:cubicBezTo>
                    <a:cubicBezTo>
                      <a:pt x="8241" y="11600"/>
                      <a:pt x="8172" y="11626"/>
                      <a:pt x="8108" y="11651"/>
                    </a:cubicBezTo>
                    <a:cubicBezTo>
                      <a:pt x="7673" y="11808"/>
                      <a:pt x="7239" y="11970"/>
                      <a:pt x="6799" y="12121"/>
                    </a:cubicBezTo>
                    <a:cubicBezTo>
                      <a:pt x="6684" y="12158"/>
                      <a:pt x="6555" y="12158"/>
                      <a:pt x="6425" y="12177"/>
                    </a:cubicBezTo>
                    <a:cubicBezTo>
                      <a:pt x="6316" y="12162"/>
                      <a:pt x="6195" y="12154"/>
                      <a:pt x="6081" y="12121"/>
                    </a:cubicBezTo>
                    <a:cubicBezTo>
                      <a:pt x="5938" y="12080"/>
                      <a:pt x="5923" y="12011"/>
                      <a:pt x="6036" y="11907"/>
                    </a:cubicBezTo>
                    <a:cubicBezTo>
                      <a:pt x="6083" y="11866"/>
                      <a:pt x="6136" y="11831"/>
                      <a:pt x="6189" y="11798"/>
                    </a:cubicBezTo>
                    <a:cubicBezTo>
                      <a:pt x="6412" y="11663"/>
                      <a:pt x="6637" y="11532"/>
                      <a:pt x="6858" y="11395"/>
                    </a:cubicBezTo>
                    <a:cubicBezTo>
                      <a:pt x="6944" y="11339"/>
                      <a:pt x="7033" y="11321"/>
                      <a:pt x="7127" y="11321"/>
                    </a:cubicBezTo>
                    <a:close/>
                    <a:moveTo>
                      <a:pt x="5490" y="1"/>
                    </a:moveTo>
                    <a:cubicBezTo>
                      <a:pt x="5181" y="1"/>
                      <a:pt x="4870" y="22"/>
                      <a:pt x="4561" y="42"/>
                    </a:cubicBezTo>
                    <a:cubicBezTo>
                      <a:pt x="4121" y="69"/>
                      <a:pt x="3699" y="177"/>
                      <a:pt x="3309" y="386"/>
                    </a:cubicBezTo>
                    <a:cubicBezTo>
                      <a:pt x="2578" y="779"/>
                      <a:pt x="1911" y="1251"/>
                      <a:pt x="1306" y="1814"/>
                    </a:cubicBezTo>
                    <a:cubicBezTo>
                      <a:pt x="937" y="2154"/>
                      <a:pt x="592" y="2520"/>
                      <a:pt x="428" y="3005"/>
                    </a:cubicBezTo>
                    <a:cubicBezTo>
                      <a:pt x="315" y="3340"/>
                      <a:pt x="219" y="3684"/>
                      <a:pt x="150" y="4032"/>
                    </a:cubicBezTo>
                    <a:cubicBezTo>
                      <a:pt x="31" y="4617"/>
                      <a:pt x="0" y="5212"/>
                      <a:pt x="137" y="5804"/>
                    </a:cubicBezTo>
                    <a:cubicBezTo>
                      <a:pt x="221" y="6174"/>
                      <a:pt x="342" y="6538"/>
                      <a:pt x="428" y="6906"/>
                    </a:cubicBezTo>
                    <a:cubicBezTo>
                      <a:pt x="653" y="7845"/>
                      <a:pt x="1068" y="8680"/>
                      <a:pt x="1703" y="9413"/>
                    </a:cubicBezTo>
                    <a:cubicBezTo>
                      <a:pt x="1887" y="9625"/>
                      <a:pt x="2061" y="9854"/>
                      <a:pt x="2206" y="10096"/>
                    </a:cubicBezTo>
                    <a:cubicBezTo>
                      <a:pt x="2609" y="10767"/>
                      <a:pt x="3182" y="11215"/>
                      <a:pt x="3924" y="11461"/>
                    </a:cubicBezTo>
                    <a:cubicBezTo>
                      <a:pt x="4516" y="11661"/>
                      <a:pt x="5091" y="11888"/>
                      <a:pt x="5625" y="12224"/>
                    </a:cubicBezTo>
                    <a:cubicBezTo>
                      <a:pt x="5890" y="12389"/>
                      <a:pt x="6170" y="12475"/>
                      <a:pt x="6462" y="12475"/>
                    </a:cubicBezTo>
                    <a:cubicBezTo>
                      <a:pt x="6630" y="12475"/>
                      <a:pt x="6801" y="12447"/>
                      <a:pt x="6977" y="12389"/>
                    </a:cubicBezTo>
                    <a:cubicBezTo>
                      <a:pt x="7842" y="12107"/>
                      <a:pt x="8685" y="11778"/>
                      <a:pt x="9489" y="11350"/>
                    </a:cubicBezTo>
                    <a:cubicBezTo>
                      <a:pt x="9921" y="11123"/>
                      <a:pt x="10349" y="10896"/>
                      <a:pt x="10746" y="10603"/>
                    </a:cubicBezTo>
                    <a:cubicBezTo>
                      <a:pt x="11595" y="9977"/>
                      <a:pt x="12118" y="9140"/>
                      <a:pt x="12399" y="8138"/>
                    </a:cubicBezTo>
                    <a:cubicBezTo>
                      <a:pt x="12558" y="7571"/>
                      <a:pt x="12587" y="6988"/>
                      <a:pt x="12611" y="6399"/>
                    </a:cubicBezTo>
                    <a:cubicBezTo>
                      <a:pt x="12583" y="6045"/>
                      <a:pt x="12577" y="5687"/>
                      <a:pt x="12519" y="5333"/>
                    </a:cubicBezTo>
                    <a:cubicBezTo>
                      <a:pt x="12456" y="4926"/>
                      <a:pt x="12282" y="4553"/>
                      <a:pt x="12082" y="4195"/>
                    </a:cubicBezTo>
                    <a:cubicBezTo>
                      <a:pt x="11814" y="3715"/>
                      <a:pt x="11533" y="3240"/>
                      <a:pt x="11251" y="2767"/>
                    </a:cubicBezTo>
                    <a:cubicBezTo>
                      <a:pt x="11028" y="2395"/>
                      <a:pt x="10741" y="2070"/>
                      <a:pt x="10379" y="1826"/>
                    </a:cubicBezTo>
                    <a:cubicBezTo>
                      <a:pt x="9800" y="1435"/>
                      <a:pt x="9215" y="1057"/>
                      <a:pt x="8628" y="683"/>
                    </a:cubicBezTo>
                    <a:cubicBezTo>
                      <a:pt x="8456" y="576"/>
                      <a:pt x="8266" y="492"/>
                      <a:pt x="8080" y="413"/>
                    </a:cubicBezTo>
                    <a:cubicBezTo>
                      <a:pt x="7370" y="114"/>
                      <a:pt x="6607" y="57"/>
                      <a:pt x="5850" y="12"/>
                    </a:cubicBezTo>
                    <a:cubicBezTo>
                      <a:pt x="5730" y="4"/>
                      <a:pt x="5610" y="1"/>
                      <a:pt x="54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06" name="Google Shape;1606;p34"/>
              <p:cNvSpPr/>
              <p:nvPr/>
            </p:nvSpPr>
            <p:spPr>
              <a:xfrm>
                <a:off x="3500000" y="4703025"/>
                <a:ext cx="257050" cy="269850"/>
              </a:xfrm>
              <a:custGeom>
                <a:avLst/>
                <a:gdLst/>
                <a:ahLst/>
                <a:cxnLst/>
                <a:rect l="l" t="t" r="r" b="b"/>
                <a:pathLst>
                  <a:path w="10282" h="10794" extrusionOk="0">
                    <a:moveTo>
                      <a:pt x="2906" y="1"/>
                    </a:moveTo>
                    <a:cubicBezTo>
                      <a:pt x="2877" y="1"/>
                      <a:pt x="2849" y="3"/>
                      <a:pt x="2820" y="5"/>
                    </a:cubicBezTo>
                    <a:cubicBezTo>
                      <a:pt x="2652" y="25"/>
                      <a:pt x="2482" y="44"/>
                      <a:pt x="2315" y="66"/>
                    </a:cubicBezTo>
                    <a:cubicBezTo>
                      <a:pt x="1627" y="160"/>
                      <a:pt x="1077" y="475"/>
                      <a:pt x="702" y="1079"/>
                    </a:cubicBezTo>
                    <a:cubicBezTo>
                      <a:pt x="291" y="1748"/>
                      <a:pt x="103" y="2484"/>
                      <a:pt x="38" y="3254"/>
                    </a:cubicBezTo>
                    <a:cubicBezTo>
                      <a:pt x="1" y="3712"/>
                      <a:pt x="21" y="4172"/>
                      <a:pt x="97" y="4626"/>
                    </a:cubicBezTo>
                    <a:cubicBezTo>
                      <a:pt x="273" y="5682"/>
                      <a:pt x="590" y="6683"/>
                      <a:pt x="1153" y="7603"/>
                    </a:cubicBezTo>
                    <a:cubicBezTo>
                      <a:pt x="1783" y="8634"/>
                      <a:pt x="2574" y="9488"/>
                      <a:pt x="3657" y="10062"/>
                    </a:cubicBezTo>
                    <a:cubicBezTo>
                      <a:pt x="4487" y="10504"/>
                      <a:pt x="5348" y="10793"/>
                      <a:pt x="6281" y="10793"/>
                    </a:cubicBezTo>
                    <a:cubicBezTo>
                      <a:pt x="6383" y="10793"/>
                      <a:pt x="6485" y="10790"/>
                      <a:pt x="6589" y="10783"/>
                    </a:cubicBezTo>
                    <a:cubicBezTo>
                      <a:pt x="7100" y="10746"/>
                      <a:pt x="7591" y="10654"/>
                      <a:pt x="8025" y="10369"/>
                    </a:cubicBezTo>
                    <a:cubicBezTo>
                      <a:pt x="8248" y="10224"/>
                      <a:pt x="8465" y="10071"/>
                      <a:pt x="8679" y="9915"/>
                    </a:cubicBezTo>
                    <a:cubicBezTo>
                      <a:pt x="9283" y="9479"/>
                      <a:pt x="9682" y="8894"/>
                      <a:pt x="9936" y="8199"/>
                    </a:cubicBezTo>
                    <a:cubicBezTo>
                      <a:pt x="10171" y="7558"/>
                      <a:pt x="10245" y="6889"/>
                      <a:pt x="10281" y="6212"/>
                    </a:cubicBezTo>
                    <a:cubicBezTo>
                      <a:pt x="10263" y="5856"/>
                      <a:pt x="10263" y="5496"/>
                      <a:pt x="10222" y="5144"/>
                    </a:cubicBezTo>
                    <a:cubicBezTo>
                      <a:pt x="10171" y="4729"/>
                      <a:pt x="10003" y="4346"/>
                      <a:pt x="9799" y="3982"/>
                    </a:cubicBezTo>
                    <a:cubicBezTo>
                      <a:pt x="9539" y="3518"/>
                      <a:pt x="9265" y="3061"/>
                      <a:pt x="8988" y="2603"/>
                    </a:cubicBezTo>
                    <a:cubicBezTo>
                      <a:pt x="8788" y="2270"/>
                      <a:pt x="8526" y="1983"/>
                      <a:pt x="8205" y="1764"/>
                    </a:cubicBezTo>
                    <a:cubicBezTo>
                      <a:pt x="7612" y="1365"/>
                      <a:pt x="7014" y="972"/>
                      <a:pt x="6409" y="596"/>
                    </a:cubicBezTo>
                    <a:cubicBezTo>
                      <a:pt x="5920" y="291"/>
                      <a:pt x="5371" y="148"/>
                      <a:pt x="4805" y="66"/>
                    </a:cubicBezTo>
                    <a:cubicBezTo>
                      <a:pt x="4422" y="10"/>
                      <a:pt x="4039" y="3"/>
                      <a:pt x="3655" y="3"/>
                    </a:cubicBezTo>
                    <a:cubicBezTo>
                      <a:pt x="3528" y="3"/>
                      <a:pt x="3401" y="4"/>
                      <a:pt x="3274" y="4"/>
                    </a:cubicBezTo>
                    <a:cubicBezTo>
                      <a:pt x="3151" y="4"/>
                      <a:pt x="3028" y="3"/>
                      <a:pt x="29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7" name="Google Shape;1607;p34"/>
              <p:cNvSpPr/>
              <p:nvPr/>
            </p:nvSpPr>
            <p:spPr>
              <a:xfrm>
                <a:off x="3467825" y="4846700"/>
                <a:ext cx="104675" cy="123950"/>
              </a:xfrm>
              <a:custGeom>
                <a:avLst/>
                <a:gdLst/>
                <a:ahLst/>
                <a:cxnLst/>
                <a:rect l="l" t="t" r="r" b="b"/>
                <a:pathLst>
                  <a:path w="4187" h="4958" extrusionOk="0">
                    <a:moveTo>
                      <a:pt x="1167" y="1"/>
                    </a:moveTo>
                    <a:cubicBezTo>
                      <a:pt x="1123" y="1"/>
                      <a:pt x="1073" y="15"/>
                      <a:pt x="1016" y="44"/>
                    </a:cubicBezTo>
                    <a:cubicBezTo>
                      <a:pt x="985" y="58"/>
                      <a:pt x="956" y="76"/>
                      <a:pt x="928" y="95"/>
                    </a:cubicBezTo>
                    <a:cubicBezTo>
                      <a:pt x="741" y="213"/>
                      <a:pt x="557" y="332"/>
                      <a:pt x="373" y="455"/>
                    </a:cubicBezTo>
                    <a:cubicBezTo>
                      <a:pt x="85" y="647"/>
                      <a:pt x="1" y="868"/>
                      <a:pt x="109" y="1202"/>
                    </a:cubicBezTo>
                    <a:cubicBezTo>
                      <a:pt x="345" y="1912"/>
                      <a:pt x="686" y="2570"/>
                      <a:pt x="1181" y="3135"/>
                    </a:cubicBezTo>
                    <a:cubicBezTo>
                      <a:pt x="1297" y="3267"/>
                      <a:pt x="1395" y="3330"/>
                      <a:pt x="1513" y="3330"/>
                    </a:cubicBezTo>
                    <a:cubicBezTo>
                      <a:pt x="1586" y="3330"/>
                      <a:pt x="1666" y="3307"/>
                      <a:pt x="1762" y="3262"/>
                    </a:cubicBezTo>
                    <a:cubicBezTo>
                      <a:pt x="1865" y="3217"/>
                      <a:pt x="1969" y="3168"/>
                      <a:pt x="2102" y="3164"/>
                    </a:cubicBezTo>
                    <a:cubicBezTo>
                      <a:pt x="2104" y="3164"/>
                      <a:pt x="2105" y="3163"/>
                      <a:pt x="2107" y="3163"/>
                    </a:cubicBezTo>
                    <a:cubicBezTo>
                      <a:pt x="2166" y="3163"/>
                      <a:pt x="2207" y="3231"/>
                      <a:pt x="2172" y="3280"/>
                    </a:cubicBezTo>
                    <a:cubicBezTo>
                      <a:pt x="2169" y="3286"/>
                      <a:pt x="2167" y="3288"/>
                      <a:pt x="2163" y="3290"/>
                    </a:cubicBezTo>
                    <a:cubicBezTo>
                      <a:pt x="2092" y="3362"/>
                      <a:pt x="2012" y="3428"/>
                      <a:pt x="1936" y="3493"/>
                    </a:cubicBezTo>
                    <a:cubicBezTo>
                      <a:pt x="1867" y="3552"/>
                      <a:pt x="1791" y="3599"/>
                      <a:pt x="1726" y="3665"/>
                    </a:cubicBezTo>
                    <a:cubicBezTo>
                      <a:pt x="1660" y="3730"/>
                      <a:pt x="1650" y="3802"/>
                      <a:pt x="1705" y="3892"/>
                    </a:cubicBezTo>
                    <a:cubicBezTo>
                      <a:pt x="1987" y="4334"/>
                      <a:pt x="2374" y="4653"/>
                      <a:pt x="2834" y="4897"/>
                    </a:cubicBezTo>
                    <a:cubicBezTo>
                      <a:pt x="2914" y="4939"/>
                      <a:pt x="2992" y="4957"/>
                      <a:pt x="3068" y="4957"/>
                    </a:cubicBezTo>
                    <a:cubicBezTo>
                      <a:pt x="3173" y="4957"/>
                      <a:pt x="3273" y="4923"/>
                      <a:pt x="3366" y="4866"/>
                    </a:cubicBezTo>
                    <a:cubicBezTo>
                      <a:pt x="3616" y="4712"/>
                      <a:pt x="3853" y="4536"/>
                      <a:pt x="4093" y="4363"/>
                    </a:cubicBezTo>
                    <a:cubicBezTo>
                      <a:pt x="4187" y="4293"/>
                      <a:pt x="4187" y="4232"/>
                      <a:pt x="4097" y="4154"/>
                    </a:cubicBezTo>
                    <a:cubicBezTo>
                      <a:pt x="4013" y="4080"/>
                      <a:pt x="3913" y="4021"/>
                      <a:pt x="3816" y="3966"/>
                    </a:cubicBezTo>
                    <a:cubicBezTo>
                      <a:pt x="3756" y="3935"/>
                      <a:pt x="3698" y="3918"/>
                      <a:pt x="3641" y="3918"/>
                    </a:cubicBezTo>
                    <a:cubicBezTo>
                      <a:pt x="3562" y="3918"/>
                      <a:pt x="3486" y="3950"/>
                      <a:pt x="3411" y="4021"/>
                    </a:cubicBezTo>
                    <a:cubicBezTo>
                      <a:pt x="3319" y="4109"/>
                      <a:pt x="3215" y="4191"/>
                      <a:pt x="3107" y="4262"/>
                    </a:cubicBezTo>
                    <a:cubicBezTo>
                      <a:pt x="3068" y="4291"/>
                      <a:pt x="3018" y="4317"/>
                      <a:pt x="2972" y="4317"/>
                    </a:cubicBezTo>
                    <a:cubicBezTo>
                      <a:pt x="2942" y="4317"/>
                      <a:pt x="2914" y="4307"/>
                      <a:pt x="2890" y="4279"/>
                    </a:cubicBezTo>
                    <a:cubicBezTo>
                      <a:pt x="2828" y="4205"/>
                      <a:pt x="2867" y="4115"/>
                      <a:pt x="2929" y="4045"/>
                    </a:cubicBezTo>
                    <a:cubicBezTo>
                      <a:pt x="2953" y="4015"/>
                      <a:pt x="2982" y="3986"/>
                      <a:pt x="3010" y="3962"/>
                    </a:cubicBezTo>
                    <a:cubicBezTo>
                      <a:pt x="3064" y="3910"/>
                      <a:pt x="3121" y="3863"/>
                      <a:pt x="3176" y="3812"/>
                    </a:cubicBezTo>
                    <a:cubicBezTo>
                      <a:pt x="3305" y="3698"/>
                      <a:pt x="3325" y="3583"/>
                      <a:pt x="3229" y="3440"/>
                    </a:cubicBezTo>
                    <a:cubicBezTo>
                      <a:pt x="3176" y="3360"/>
                      <a:pt x="3113" y="3288"/>
                      <a:pt x="3049" y="3215"/>
                    </a:cubicBezTo>
                    <a:cubicBezTo>
                      <a:pt x="2493" y="2544"/>
                      <a:pt x="2008" y="1828"/>
                      <a:pt x="1664" y="1022"/>
                    </a:cubicBezTo>
                    <a:cubicBezTo>
                      <a:pt x="1550" y="751"/>
                      <a:pt x="1466" y="467"/>
                      <a:pt x="1367" y="191"/>
                    </a:cubicBezTo>
                    <a:cubicBezTo>
                      <a:pt x="1323" y="64"/>
                      <a:pt x="1259" y="1"/>
                      <a:pt x="116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8" name="Google Shape;1608;p34"/>
              <p:cNvSpPr/>
              <p:nvPr/>
            </p:nvSpPr>
            <p:spPr>
              <a:xfrm>
                <a:off x="3458475" y="4735100"/>
                <a:ext cx="46275" cy="106175"/>
              </a:xfrm>
              <a:custGeom>
                <a:avLst/>
                <a:gdLst/>
                <a:ahLst/>
                <a:cxnLst/>
                <a:rect l="l" t="t" r="r" b="b"/>
                <a:pathLst>
                  <a:path w="1851" h="4247" extrusionOk="0">
                    <a:moveTo>
                      <a:pt x="1753" y="1"/>
                    </a:moveTo>
                    <a:cubicBezTo>
                      <a:pt x="1741" y="1"/>
                      <a:pt x="1728" y="2"/>
                      <a:pt x="1713" y="5"/>
                    </a:cubicBezTo>
                    <a:cubicBezTo>
                      <a:pt x="1653" y="15"/>
                      <a:pt x="1570" y="58"/>
                      <a:pt x="1525" y="99"/>
                    </a:cubicBezTo>
                    <a:cubicBezTo>
                      <a:pt x="1244" y="365"/>
                      <a:pt x="962" y="631"/>
                      <a:pt x="694" y="909"/>
                    </a:cubicBezTo>
                    <a:cubicBezTo>
                      <a:pt x="596" y="1009"/>
                      <a:pt x="528" y="1136"/>
                      <a:pt x="459" y="1259"/>
                    </a:cubicBezTo>
                    <a:cubicBezTo>
                      <a:pt x="272" y="1594"/>
                      <a:pt x="203" y="1971"/>
                      <a:pt x="111" y="2337"/>
                    </a:cubicBezTo>
                    <a:cubicBezTo>
                      <a:pt x="72" y="2486"/>
                      <a:pt x="68" y="2640"/>
                      <a:pt x="49" y="2789"/>
                    </a:cubicBezTo>
                    <a:cubicBezTo>
                      <a:pt x="72" y="2807"/>
                      <a:pt x="78" y="2812"/>
                      <a:pt x="99" y="2828"/>
                    </a:cubicBezTo>
                    <a:cubicBezTo>
                      <a:pt x="154" y="2807"/>
                      <a:pt x="211" y="2789"/>
                      <a:pt x="266" y="2762"/>
                    </a:cubicBezTo>
                    <a:cubicBezTo>
                      <a:pt x="365" y="2719"/>
                      <a:pt x="459" y="2666"/>
                      <a:pt x="559" y="2627"/>
                    </a:cubicBezTo>
                    <a:cubicBezTo>
                      <a:pt x="568" y="2624"/>
                      <a:pt x="580" y="2623"/>
                      <a:pt x="592" y="2623"/>
                    </a:cubicBezTo>
                    <a:cubicBezTo>
                      <a:pt x="627" y="2623"/>
                      <a:pt x="668" y="2634"/>
                      <a:pt x="680" y="2654"/>
                    </a:cubicBezTo>
                    <a:cubicBezTo>
                      <a:pt x="700" y="2689"/>
                      <a:pt x="700" y="2752"/>
                      <a:pt x="680" y="2791"/>
                    </a:cubicBezTo>
                    <a:cubicBezTo>
                      <a:pt x="651" y="2844"/>
                      <a:pt x="602" y="2891"/>
                      <a:pt x="555" y="2926"/>
                    </a:cubicBezTo>
                    <a:cubicBezTo>
                      <a:pt x="453" y="3006"/>
                      <a:pt x="340" y="3075"/>
                      <a:pt x="236" y="3151"/>
                    </a:cubicBezTo>
                    <a:cubicBezTo>
                      <a:pt x="109" y="3247"/>
                      <a:pt x="0" y="3370"/>
                      <a:pt x="2" y="3530"/>
                    </a:cubicBezTo>
                    <a:cubicBezTo>
                      <a:pt x="7" y="3718"/>
                      <a:pt x="37" y="3904"/>
                      <a:pt x="72" y="4086"/>
                    </a:cubicBezTo>
                    <a:cubicBezTo>
                      <a:pt x="93" y="4188"/>
                      <a:pt x="168" y="4247"/>
                      <a:pt x="249" y="4247"/>
                    </a:cubicBezTo>
                    <a:cubicBezTo>
                      <a:pt x="280" y="4247"/>
                      <a:pt x="311" y="4238"/>
                      <a:pt x="340" y="4221"/>
                    </a:cubicBezTo>
                    <a:cubicBezTo>
                      <a:pt x="606" y="4072"/>
                      <a:pt x="880" y="3929"/>
                      <a:pt x="1136" y="3765"/>
                    </a:cubicBezTo>
                    <a:cubicBezTo>
                      <a:pt x="1322" y="3648"/>
                      <a:pt x="1482" y="3513"/>
                      <a:pt x="1441" y="3231"/>
                    </a:cubicBezTo>
                    <a:cubicBezTo>
                      <a:pt x="1392" y="2891"/>
                      <a:pt x="1394" y="2544"/>
                      <a:pt x="1377" y="2198"/>
                    </a:cubicBezTo>
                    <a:cubicBezTo>
                      <a:pt x="1371" y="2095"/>
                      <a:pt x="1379" y="1993"/>
                      <a:pt x="1369" y="1891"/>
                    </a:cubicBezTo>
                    <a:cubicBezTo>
                      <a:pt x="1363" y="1846"/>
                      <a:pt x="1347" y="1780"/>
                      <a:pt x="1312" y="1764"/>
                    </a:cubicBezTo>
                    <a:cubicBezTo>
                      <a:pt x="1306" y="1761"/>
                      <a:pt x="1299" y="1759"/>
                      <a:pt x="1291" y="1759"/>
                    </a:cubicBezTo>
                    <a:cubicBezTo>
                      <a:pt x="1259" y="1759"/>
                      <a:pt x="1212" y="1781"/>
                      <a:pt x="1183" y="1799"/>
                    </a:cubicBezTo>
                    <a:cubicBezTo>
                      <a:pt x="1056" y="1879"/>
                      <a:pt x="942" y="1969"/>
                      <a:pt x="815" y="2042"/>
                    </a:cubicBezTo>
                    <a:lnTo>
                      <a:pt x="811" y="2044"/>
                    </a:lnTo>
                    <a:cubicBezTo>
                      <a:pt x="793" y="2055"/>
                      <a:pt x="776" y="2060"/>
                      <a:pt x="759" y="2060"/>
                    </a:cubicBezTo>
                    <a:cubicBezTo>
                      <a:pt x="684" y="2060"/>
                      <a:pt x="626" y="1969"/>
                      <a:pt x="680" y="1897"/>
                    </a:cubicBezTo>
                    <a:cubicBezTo>
                      <a:pt x="704" y="1862"/>
                      <a:pt x="731" y="1829"/>
                      <a:pt x="757" y="1805"/>
                    </a:cubicBezTo>
                    <a:cubicBezTo>
                      <a:pt x="872" y="1696"/>
                      <a:pt x="1001" y="1602"/>
                      <a:pt x="1126" y="1502"/>
                    </a:cubicBezTo>
                    <a:cubicBezTo>
                      <a:pt x="1351" y="1320"/>
                      <a:pt x="1543" y="1122"/>
                      <a:pt x="1592" y="817"/>
                    </a:cubicBezTo>
                    <a:cubicBezTo>
                      <a:pt x="1606" y="727"/>
                      <a:pt x="1639" y="643"/>
                      <a:pt x="1668" y="557"/>
                    </a:cubicBezTo>
                    <a:cubicBezTo>
                      <a:pt x="1717" y="418"/>
                      <a:pt x="1770" y="281"/>
                      <a:pt x="1819" y="142"/>
                    </a:cubicBezTo>
                    <a:cubicBezTo>
                      <a:pt x="1851" y="50"/>
                      <a:pt x="1829" y="1"/>
                      <a:pt x="175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9" name="Google Shape;1609;p34"/>
              <p:cNvSpPr/>
              <p:nvPr/>
            </p:nvSpPr>
            <p:spPr>
              <a:xfrm>
                <a:off x="3557550" y="4960150"/>
                <a:ext cx="55300" cy="28875"/>
              </a:xfrm>
              <a:custGeom>
                <a:avLst/>
                <a:gdLst/>
                <a:ahLst/>
                <a:cxnLst/>
                <a:rect l="l" t="t" r="r" b="b"/>
                <a:pathLst>
                  <a:path w="2212" h="1155" extrusionOk="0">
                    <a:moveTo>
                      <a:pt x="1004" y="1"/>
                    </a:moveTo>
                    <a:cubicBezTo>
                      <a:pt x="954" y="1"/>
                      <a:pt x="903" y="8"/>
                      <a:pt x="851" y="25"/>
                    </a:cubicBezTo>
                    <a:cubicBezTo>
                      <a:pt x="553" y="119"/>
                      <a:pt x="322" y="324"/>
                      <a:pt x="92" y="518"/>
                    </a:cubicBezTo>
                    <a:cubicBezTo>
                      <a:pt x="0" y="594"/>
                      <a:pt x="27" y="672"/>
                      <a:pt x="148" y="723"/>
                    </a:cubicBezTo>
                    <a:cubicBezTo>
                      <a:pt x="426" y="843"/>
                      <a:pt x="706" y="966"/>
                      <a:pt x="989" y="1081"/>
                    </a:cubicBezTo>
                    <a:cubicBezTo>
                      <a:pt x="1070" y="1116"/>
                      <a:pt x="1162" y="1130"/>
                      <a:pt x="1265" y="1154"/>
                    </a:cubicBezTo>
                    <a:cubicBezTo>
                      <a:pt x="1336" y="1126"/>
                      <a:pt x="1418" y="1105"/>
                      <a:pt x="1490" y="1064"/>
                    </a:cubicBezTo>
                    <a:cubicBezTo>
                      <a:pt x="1678" y="960"/>
                      <a:pt x="1858" y="845"/>
                      <a:pt x="2042" y="733"/>
                    </a:cubicBezTo>
                    <a:cubicBezTo>
                      <a:pt x="2212" y="631"/>
                      <a:pt x="2212" y="539"/>
                      <a:pt x="2046" y="436"/>
                    </a:cubicBezTo>
                    <a:cubicBezTo>
                      <a:pt x="2036" y="428"/>
                      <a:pt x="2024" y="424"/>
                      <a:pt x="2016" y="418"/>
                    </a:cubicBezTo>
                    <a:cubicBezTo>
                      <a:pt x="1760" y="297"/>
                      <a:pt x="1506" y="172"/>
                      <a:pt x="1248" y="58"/>
                    </a:cubicBezTo>
                    <a:cubicBezTo>
                      <a:pt x="1169" y="22"/>
                      <a:pt x="1087" y="1"/>
                      <a:pt x="100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0" name="Google Shape;1610;p34"/>
              <p:cNvSpPr/>
              <p:nvPr/>
            </p:nvSpPr>
            <p:spPr>
              <a:xfrm>
                <a:off x="3597600" y="4977850"/>
                <a:ext cx="57975" cy="21400"/>
              </a:xfrm>
              <a:custGeom>
                <a:avLst/>
                <a:gdLst/>
                <a:ahLst/>
                <a:cxnLst/>
                <a:rect l="l" t="t" r="r" b="b"/>
                <a:pathLst>
                  <a:path w="2319" h="856" extrusionOk="0">
                    <a:moveTo>
                      <a:pt x="1204" y="0"/>
                    </a:moveTo>
                    <a:cubicBezTo>
                      <a:pt x="1110" y="0"/>
                      <a:pt x="1021" y="18"/>
                      <a:pt x="935" y="74"/>
                    </a:cubicBezTo>
                    <a:cubicBezTo>
                      <a:pt x="714" y="211"/>
                      <a:pt x="489" y="342"/>
                      <a:pt x="266" y="477"/>
                    </a:cubicBezTo>
                    <a:cubicBezTo>
                      <a:pt x="213" y="510"/>
                      <a:pt x="160" y="545"/>
                      <a:pt x="113" y="586"/>
                    </a:cubicBezTo>
                    <a:cubicBezTo>
                      <a:pt x="0" y="690"/>
                      <a:pt x="15" y="759"/>
                      <a:pt x="158" y="800"/>
                    </a:cubicBezTo>
                    <a:cubicBezTo>
                      <a:pt x="272" y="833"/>
                      <a:pt x="393" y="841"/>
                      <a:pt x="502" y="856"/>
                    </a:cubicBezTo>
                    <a:cubicBezTo>
                      <a:pt x="632" y="837"/>
                      <a:pt x="761" y="837"/>
                      <a:pt x="876" y="800"/>
                    </a:cubicBezTo>
                    <a:cubicBezTo>
                      <a:pt x="1316" y="649"/>
                      <a:pt x="1750" y="487"/>
                      <a:pt x="2185" y="330"/>
                    </a:cubicBezTo>
                    <a:cubicBezTo>
                      <a:pt x="2249" y="305"/>
                      <a:pt x="2318" y="279"/>
                      <a:pt x="2308" y="191"/>
                    </a:cubicBezTo>
                    <a:cubicBezTo>
                      <a:pt x="2296" y="97"/>
                      <a:pt x="2216" y="111"/>
                      <a:pt x="2149" y="105"/>
                    </a:cubicBezTo>
                    <a:cubicBezTo>
                      <a:pt x="1876" y="74"/>
                      <a:pt x="1600" y="43"/>
                      <a:pt x="1326" y="9"/>
                    </a:cubicBezTo>
                    <a:cubicBezTo>
                      <a:pt x="1284" y="4"/>
                      <a:pt x="1244" y="0"/>
                      <a:pt x="120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1" name="Google Shape;1611;p34"/>
              <p:cNvSpPr/>
              <p:nvPr/>
            </p:nvSpPr>
            <p:spPr>
              <a:xfrm>
                <a:off x="3466600" y="4831975"/>
                <a:ext cx="30000" cy="23850"/>
              </a:xfrm>
              <a:custGeom>
                <a:avLst/>
                <a:gdLst/>
                <a:ahLst/>
                <a:cxnLst/>
                <a:rect l="l" t="t" r="r" b="b"/>
                <a:pathLst>
                  <a:path w="1200" h="954" extrusionOk="0">
                    <a:moveTo>
                      <a:pt x="1169" y="0"/>
                    </a:moveTo>
                    <a:lnTo>
                      <a:pt x="1169" y="0"/>
                    </a:lnTo>
                    <a:cubicBezTo>
                      <a:pt x="1108" y="27"/>
                      <a:pt x="1052" y="39"/>
                      <a:pt x="1005" y="68"/>
                    </a:cubicBezTo>
                    <a:cubicBezTo>
                      <a:pt x="745" y="236"/>
                      <a:pt x="481" y="406"/>
                      <a:pt x="226" y="581"/>
                    </a:cubicBezTo>
                    <a:cubicBezTo>
                      <a:pt x="160" y="626"/>
                      <a:pt x="103" y="696"/>
                      <a:pt x="54" y="766"/>
                    </a:cubicBezTo>
                    <a:cubicBezTo>
                      <a:pt x="17" y="821"/>
                      <a:pt x="1" y="890"/>
                      <a:pt x="74" y="954"/>
                    </a:cubicBezTo>
                    <a:cubicBezTo>
                      <a:pt x="99" y="944"/>
                      <a:pt x="125" y="939"/>
                      <a:pt x="146" y="923"/>
                    </a:cubicBezTo>
                    <a:cubicBezTo>
                      <a:pt x="461" y="702"/>
                      <a:pt x="774" y="477"/>
                      <a:pt x="1085" y="254"/>
                    </a:cubicBezTo>
                    <a:cubicBezTo>
                      <a:pt x="1167" y="197"/>
                      <a:pt x="1200" y="129"/>
                      <a:pt x="116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2" name="Google Shape;1612;p34"/>
              <p:cNvSpPr/>
              <p:nvPr/>
            </p:nvSpPr>
            <p:spPr>
              <a:xfrm>
                <a:off x="3521375" y="4723175"/>
                <a:ext cx="211625" cy="229225"/>
              </a:xfrm>
              <a:custGeom>
                <a:avLst/>
                <a:gdLst/>
                <a:ahLst/>
                <a:cxnLst/>
                <a:rect l="l" t="t" r="r" b="b"/>
                <a:pathLst>
                  <a:path w="8465" h="9169" extrusionOk="0">
                    <a:moveTo>
                      <a:pt x="2490" y="302"/>
                    </a:moveTo>
                    <a:cubicBezTo>
                      <a:pt x="2598" y="302"/>
                      <a:pt x="2706" y="311"/>
                      <a:pt x="2814" y="326"/>
                    </a:cubicBezTo>
                    <a:cubicBezTo>
                      <a:pt x="3152" y="375"/>
                      <a:pt x="3485" y="445"/>
                      <a:pt x="3819" y="498"/>
                    </a:cubicBezTo>
                    <a:cubicBezTo>
                      <a:pt x="4042" y="535"/>
                      <a:pt x="4271" y="555"/>
                      <a:pt x="4492" y="596"/>
                    </a:cubicBezTo>
                    <a:cubicBezTo>
                      <a:pt x="5083" y="702"/>
                      <a:pt x="5592" y="979"/>
                      <a:pt x="6034" y="1378"/>
                    </a:cubicBezTo>
                    <a:cubicBezTo>
                      <a:pt x="6368" y="1678"/>
                      <a:pt x="6701" y="1977"/>
                      <a:pt x="7022" y="2292"/>
                    </a:cubicBezTo>
                    <a:cubicBezTo>
                      <a:pt x="7784" y="3041"/>
                      <a:pt x="8176" y="3945"/>
                      <a:pt x="8148" y="5023"/>
                    </a:cubicBezTo>
                    <a:cubicBezTo>
                      <a:pt x="8142" y="5220"/>
                      <a:pt x="8103" y="5416"/>
                      <a:pt x="8082" y="5613"/>
                    </a:cubicBezTo>
                    <a:cubicBezTo>
                      <a:pt x="8050" y="5946"/>
                      <a:pt x="8037" y="6284"/>
                      <a:pt x="7978" y="6611"/>
                    </a:cubicBezTo>
                    <a:cubicBezTo>
                      <a:pt x="7814" y="7526"/>
                      <a:pt x="7305" y="8215"/>
                      <a:pt x="6497" y="8661"/>
                    </a:cubicBezTo>
                    <a:cubicBezTo>
                      <a:pt x="6242" y="8801"/>
                      <a:pt x="5972" y="8868"/>
                      <a:pt x="5698" y="8868"/>
                    </a:cubicBezTo>
                    <a:cubicBezTo>
                      <a:pt x="5492" y="8868"/>
                      <a:pt x="5284" y="8830"/>
                      <a:pt x="5079" y="8757"/>
                    </a:cubicBezTo>
                    <a:cubicBezTo>
                      <a:pt x="3620" y="8238"/>
                      <a:pt x="2329" y="7464"/>
                      <a:pt x="1370" y="6214"/>
                    </a:cubicBezTo>
                    <a:cubicBezTo>
                      <a:pt x="1335" y="6163"/>
                      <a:pt x="1296" y="6114"/>
                      <a:pt x="1263" y="6061"/>
                    </a:cubicBezTo>
                    <a:cubicBezTo>
                      <a:pt x="819" y="5314"/>
                      <a:pt x="476" y="4528"/>
                      <a:pt x="347" y="3663"/>
                    </a:cubicBezTo>
                    <a:cubicBezTo>
                      <a:pt x="328" y="3534"/>
                      <a:pt x="328" y="3401"/>
                      <a:pt x="322" y="3317"/>
                    </a:cubicBezTo>
                    <a:cubicBezTo>
                      <a:pt x="345" y="2806"/>
                      <a:pt x="404" y="2345"/>
                      <a:pt x="533" y="1891"/>
                    </a:cubicBezTo>
                    <a:cubicBezTo>
                      <a:pt x="750" y="1151"/>
                      <a:pt x="1218" y="639"/>
                      <a:pt x="1955" y="385"/>
                    </a:cubicBezTo>
                    <a:cubicBezTo>
                      <a:pt x="2129" y="326"/>
                      <a:pt x="2309" y="302"/>
                      <a:pt x="2490" y="302"/>
                    </a:cubicBezTo>
                    <a:close/>
                    <a:moveTo>
                      <a:pt x="2491" y="1"/>
                    </a:moveTo>
                    <a:cubicBezTo>
                      <a:pt x="2278" y="38"/>
                      <a:pt x="2032" y="54"/>
                      <a:pt x="1807" y="126"/>
                    </a:cubicBezTo>
                    <a:cubicBezTo>
                      <a:pt x="1081" y="363"/>
                      <a:pt x="598" y="862"/>
                      <a:pt x="328" y="1572"/>
                    </a:cubicBezTo>
                    <a:cubicBezTo>
                      <a:pt x="150" y="2043"/>
                      <a:pt x="97" y="2540"/>
                      <a:pt x="46" y="3035"/>
                    </a:cubicBezTo>
                    <a:cubicBezTo>
                      <a:pt x="1" y="3481"/>
                      <a:pt x="58" y="3910"/>
                      <a:pt x="189" y="4330"/>
                    </a:cubicBezTo>
                    <a:cubicBezTo>
                      <a:pt x="277" y="4616"/>
                      <a:pt x="365" y="4907"/>
                      <a:pt x="478" y="5183"/>
                    </a:cubicBezTo>
                    <a:cubicBezTo>
                      <a:pt x="635" y="5582"/>
                      <a:pt x="809" y="5985"/>
                      <a:pt x="1073" y="6327"/>
                    </a:cubicBezTo>
                    <a:cubicBezTo>
                      <a:pt x="1584" y="6992"/>
                      <a:pt x="2180" y="7573"/>
                      <a:pt x="2884" y="8035"/>
                    </a:cubicBezTo>
                    <a:cubicBezTo>
                      <a:pt x="3534" y="8463"/>
                      <a:pt x="4242" y="8763"/>
                      <a:pt x="4966" y="9033"/>
                    </a:cubicBezTo>
                    <a:cubicBezTo>
                      <a:pt x="5204" y="9122"/>
                      <a:pt x="5446" y="9168"/>
                      <a:pt x="5687" y="9168"/>
                    </a:cubicBezTo>
                    <a:cubicBezTo>
                      <a:pt x="5959" y="9168"/>
                      <a:pt x="6229" y="9110"/>
                      <a:pt x="6493" y="8988"/>
                    </a:cubicBezTo>
                    <a:cubicBezTo>
                      <a:pt x="7620" y="8471"/>
                      <a:pt x="8209" y="7556"/>
                      <a:pt x="8342" y="6335"/>
                    </a:cubicBezTo>
                    <a:cubicBezTo>
                      <a:pt x="8377" y="6008"/>
                      <a:pt x="8410" y="5680"/>
                      <a:pt x="8434" y="5353"/>
                    </a:cubicBezTo>
                    <a:cubicBezTo>
                      <a:pt x="8448" y="5105"/>
                      <a:pt x="8465" y="4854"/>
                      <a:pt x="8451" y="4606"/>
                    </a:cubicBezTo>
                    <a:cubicBezTo>
                      <a:pt x="8434" y="4221"/>
                      <a:pt x="8295" y="3868"/>
                      <a:pt x="8174" y="3505"/>
                    </a:cubicBezTo>
                    <a:cubicBezTo>
                      <a:pt x="7976" y="2912"/>
                      <a:pt x="7626" y="2429"/>
                      <a:pt x="7178" y="2008"/>
                    </a:cubicBezTo>
                    <a:cubicBezTo>
                      <a:pt x="6912" y="1760"/>
                      <a:pt x="6638" y="1519"/>
                      <a:pt x="6378" y="1269"/>
                    </a:cubicBezTo>
                    <a:cubicBezTo>
                      <a:pt x="5836" y="747"/>
                      <a:pt x="5202" y="404"/>
                      <a:pt x="4457" y="281"/>
                    </a:cubicBezTo>
                    <a:cubicBezTo>
                      <a:pt x="4042" y="211"/>
                      <a:pt x="3628" y="154"/>
                      <a:pt x="3213" y="93"/>
                    </a:cubicBezTo>
                    <a:cubicBezTo>
                      <a:pt x="2984" y="58"/>
                      <a:pt x="2753" y="33"/>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3" name="Google Shape;1613;p34"/>
              <p:cNvSpPr/>
              <p:nvPr/>
            </p:nvSpPr>
            <p:spPr>
              <a:xfrm>
                <a:off x="3529425" y="4730700"/>
                <a:ext cx="196375" cy="214200"/>
              </a:xfrm>
              <a:custGeom>
                <a:avLst/>
                <a:gdLst/>
                <a:ahLst/>
                <a:cxnLst/>
                <a:rect l="l" t="t" r="r" b="b"/>
                <a:pathLst>
                  <a:path w="7855" h="8568" extrusionOk="0">
                    <a:moveTo>
                      <a:pt x="2168" y="1"/>
                    </a:moveTo>
                    <a:cubicBezTo>
                      <a:pt x="1987" y="1"/>
                      <a:pt x="1807" y="25"/>
                      <a:pt x="1633" y="84"/>
                    </a:cubicBezTo>
                    <a:cubicBezTo>
                      <a:pt x="896" y="338"/>
                      <a:pt x="428" y="850"/>
                      <a:pt x="211" y="1590"/>
                    </a:cubicBezTo>
                    <a:cubicBezTo>
                      <a:pt x="82" y="2044"/>
                      <a:pt x="23" y="2505"/>
                      <a:pt x="0" y="3016"/>
                    </a:cubicBezTo>
                    <a:cubicBezTo>
                      <a:pt x="6" y="3100"/>
                      <a:pt x="6" y="3233"/>
                      <a:pt x="25" y="3362"/>
                    </a:cubicBezTo>
                    <a:cubicBezTo>
                      <a:pt x="154" y="4227"/>
                      <a:pt x="497" y="5013"/>
                      <a:pt x="941" y="5760"/>
                    </a:cubicBezTo>
                    <a:cubicBezTo>
                      <a:pt x="974" y="5813"/>
                      <a:pt x="1013" y="5862"/>
                      <a:pt x="1048" y="5913"/>
                    </a:cubicBezTo>
                    <a:cubicBezTo>
                      <a:pt x="2007" y="7163"/>
                      <a:pt x="3298" y="7937"/>
                      <a:pt x="4757" y="8456"/>
                    </a:cubicBezTo>
                    <a:cubicBezTo>
                      <a:pt x="4962" y="8529"/>
                      <a:pt x="5170" y="8567"/>
                      <a:pt x="5376" y="8567"/>
                    </a:cubicBezTo>
                    <a:cubicBezTo>
                      <a:pt x="5650" y="8567"/>
                      <a:pt x="5920" y="8500"/>
                      <a:pt x="6175" y="8360"/>
                    </a:cubicBezTo>
                    <a:cubicBezTo>
                      <a:pt x="6983" y="7914"/>
                      <a:pt x="7492" y="7225"/>
                      <a:pt x="7656" y="6310"/>
                    </a:cubicBezTo>
                    <a:cubicBezTo>
                      <a:pt x="7715" y="5983"/>
                      <a:pt x="7728" y="5645"/>
                      <a:pt x="7760" y="5312"/>
                    </a:cubicBezTo>
                    <a:cubicBezTo>
                      <a:pt x="7781" y="5115"/>
                      <a:pt x="7820" y="4919"/>
                      <a:pt x="7826" y="4722"/>
                    </a:cubicBezTo>
                    <a:cubicBezTo>
                      <a:pt x="7854" y="3644"/>
                      <a:pt x="7462" y="2740"/>
                      <a:pt x="6700" y="1991"/>
                    </a:cubicBezTo>
                    <a:cubicBezTo>
                      <a:pt x="6379" y="1676"/>
                      <a:pt x="6046" y="1377"/>
                      <a:pt x="5712" y="1077"/>
                    </a:cubicBezTo>
                    <a:cubicBezTo>
                      <a:pt x="5270" y="678"/>
                      <a:pt x="4761" y="401"/>
                      <a:pt x="4170" y="295"/>
                    </a:cubicBezTo>
                    <a:cubicBezTo>
                      <a:pt x="3949" y="254"/>
                      <a:pt x="3720" y="234"/>
                      <a:pt x="3497" y="197"/>
                    </a:cubicBezTo>
                    <a:cubicBezTo>
                      <a:pt x="3163" y="144"/>
                      <a:pt x="2830" y="74"/>
                      <a:pt x="2492" y="25"/>
                    </a:cubicBezTo>
                    <a:cubicBezTo>
                      <a:pt x="2384" y="10"/>
                      <a:pt x="2276" y="1"/>
                      <a:pt x="216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14" name="Google Shape;1614;p34"/>
              <p:cNvSpPr/>
              <p:nvPr/>
            </p:nvSpPr>
            <p:spPr>
              <a:xfrm>
                <a:off x="3579900" y="4814275"/>
                <a:ext cx="21875" cy="18450"/>
              </a:xfrm>
              <a:custGeom>
                <a:avLst/>
                <a:gdLst/>
                <a:ahLst/>
                <a:cxnLst/>
                <a:rect l="l" t="t" r="r" b="b"/>
                <a:pathLst>
                  <a:path w="875" h="738" extrusionOk="0">
                    <a:moveTo>
                      <a:pt x="318" y="1"/>
                    </a:moveTo>
                    <a:cubicBezTo>
                      <a:pt x="140" y="1"/>
                      <a:pt x="0" y="195"/>
                      <a:pt x="74" y="326"/>
                    </a:cubicBezTo>
                    <a:cubicBezTo>
                      <a:pt x="187" y="520"/>
                      <a:pt x="346" y="674"/>
                      <a:pt x="573" y="729"/>
                    </a:cubicBezTo>
                    <a:cubicBezTo>
                      <a:pt x="597" y="735"/>
                      <a:pt x="619" y="738"/>
                      <a:pt x="640" y="738"/>
                    </a:cubicBezTo>
                    <a:cubicBezTo>
                      <a:pt x="785" y="738"/>
                      <a:pt x="875" y="606"/>
                      <a:pt x="825" y="449"/>
                    </a:cubicBezTo>
                    <a:cubicBezTo>
                      <a:pt x="766" y="258"/>
                      <a:pt x="616" y="144"/>
                      <a:pt x="453" y="50"/>
                    </a:cubicBezTo>
                    <a:cubicBezTo>
                      <a:pt x="406" y="23"/>
                      <a:pt x="348" y="11"/>
                      <a:pt x="3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5" name="Google Shape;1615;p34"/>
              <p:cNvSpPr/>
              <p:nvPr/>
            </p:nvSpPr>
            <p:spPr>
              <a:xfrm>
                <a:off x="3593750" y="4786900"/>
                <a:ext cx="15325" cy="20875"/>
              </a:xfrm>
              <a:custGeom>
                <a:avLst/>
                <a:gdLst/>
                <a:ahLst/>
                <a:cxnLst/>
                <a:rect l="l" t="t" r="r" b="b"/>
                <a:pathLst>
                  <a:path w="613" h="835" extrusionOk="0">
                    <a:moveTo>
                      <a:pt x="361" y="0"/>
                    </a:moveTo>
                    <a:cubicBezTo>
                      <a:pt x="227" y="0"/>
                      <a:pt x="96" y="106"/>
                      <a:pt x="48" y="259"/>
                    </a:cubicBezTo>
                    <a:cubicBezTo>
                      <a:pt x="1" y="398"/>
                      <a:pt x="7" y="537"/>
                      <a:pt x="60" y="674"/>
                    </a:cubicBezTo>
                    <a:cubicBezTo>
                      <a:pt x="101" y="778"/>
                      <a:pt x="182" y="834"/>
                      <a:pt x="270" y="834"/>
                    </a:cubicBezTo>
                    <a:cubicBezTo>
                      <a:pt x="333" y="834"/>
                      <a:pt x="398" y="806"/>
                      <a:pt x="455" y="748"/>
                    </a:cubicBezTo>
                    <a:cubicBezTo>
                      <a:pt x="561" y="635"/>
                      <a:pt x="602" y="496"/>
                      <a:pt x="608" y="390"/>
                    </a:cubicBezTo>
                    <a:cubicBezTo>
                      <a:pt x="613" y="154"/>
                      <a:pt x="533" y="23"/>
                      <a:pt x="400" y="3"/>
                    </a:cubicBezTo>
                    <a:cubicBezTo>
                      <a:pt x="387" y="1"/>
                      <a:pt x="374" y="0"/>
                      <a:pt x="36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6" name="Google Shape;1616;p34"/>
              <p:cNvSpPr/>
              <p:nvPr/>
            </p:nvSpPr>
            <p:spPr>
              <a:xfrm>
                <a:off x="3612075" y="4828025"/>
                <a:ext cx="14025" cy="20950"/>
              </a:xfrm>
              <a:custGeom>
                <a:avLst/>
                <a:gdLst/>
                <a:ahLst/>
                <a:cxnLst/>
                <a:rect l="l" t="t" r="r" b="b"/>
                <a:pathLst>
                  <a:path w="561" h="838" extrusionOk="0">
                    <a:moveTo>
                      <a:pt x="324" y="1"/>
                    </a:moveTo>
                    <a:cubicBezTo>
                      <a:pt x="231" y="1"/>
                      <a:pt x="171" y="65"/>
                      <a:pt x="121" y="144"/>
                    </a:cubicBezTo>
                    <a:cubicBezTo>
                      <a:pt x="31" y="289"/>
                      <a:pt x="0" y="447"/>
                      <a:pt x="4" y="615"/>
                    </a:cubicBezTo>
                    <a:cubicBezTo>
                      <a:pt x="8" y="713"/>
                      <a:pt x="53" y="799"/>
                      <a:pt x="164" y="829"/>
                    </a:cubicBezTo>
                    <a:cubicBezTo>
                      <a:pt x="184" y="835"/>
                      <a:pt x="204" y="837"/>
                      <a:pt x="222" y="837"/>
                    </a:cubicBezTo>
                    <a:cubicBezTo>
                      <a:pt x="294" y="837"/>
                      <a:pt x="352" y="799"/>
                      <a:pt x="401" y="741"/>
                    </a:cubicBezTo>
                    <a:cubicBezTo>
                      <a:pt x="504" y="621"/>
                      <a:pt x="557" y="482"/>
                      <a:pt x="557" y="322"/>
                    </a:cubicBezTo>
                    <a:cubicBezTo>
                      <a:pt x="557" y="300"/>
                      <a:pt x="561" y="279"/>
                      <a:pt x="557" y="253"/>
                    </a:cubicBezTo>
                    <a:cubicBezTo>
                      <a:pt x="547" y="126"/>
                      <a:pt x="473" y="25"/>
                      <a:pt x="367" y="5"/>
                    </a:cubicBezTo>
                    <a:cubicBezTo>
                      <a:pt x="352" y="2"/>
                      <a:pt x="337" y="1"/>
                      <a:pt x="3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7" name="Google Shape;1617;p34"/>
              <p:cNvSpPr/>
              <p:nvPr/>
            </p:nvSpPr>
            <p:spPr>
              <a:xfrm>
                <a:off x="3587575" y="4850650"/>
                <a:ext cx="19850" cy="16550"/>
              </a:xfrm>
              <a:custGeom>
                <a:avLst/>
                <a:gdLst/>
                <a:ahLst/>
                <a:cxnLst/>
                <a:rect l="l" t="t" r="r" b="b"/>
                <a:pathLst>
                  <a:path w="794" h="662" extrusionOk="0">
                    <a:moveTo>
                      <a:pt x="478" y="0"/>
                    </a:moveTo>
                    <a:cubicBezTo>
                      <a:pt x="475" y="0"/>
                      <a:pt x="472" y="0"/>
                      <a:pt x="469" y="0"/>
                    </a:cubicBezTo>
                    <a:cubicBezTo>
                      <a:pt x="395" y="31"/>
                      <a:pt x="268" y="68"/>
                      <a:pt x="156" y="131"/>
                    </a:cubicBezTo>
                    <a:cubicBezTo>
                      <a:pt x="43" y="197"/>
                      <a:pt x="0" y="321"/>
                      <a:pt x="8" y="452"/>
                    </a:cubicBezTo>
                    <a:cubicBezTo>
                      <a:pt x="16" y="571"/>
                      <a:pt x="97" y="661"/>
                      <a:pt x="205" y="661"/>
                    </a:cubicBezTo>
                    <a:cubicBezTo>
                      <a:pt x="218" y="661"/>
                      <a:pt x="232" y="660"/>
                      <a:pt x="246" y="657"/>
                    </a:cubicBezTo>
                    <a:cubicBezTo>
                      <a:pt x="459" y="614"/>
                      <a:pt x="635" y="503"/>
                      <a:pt x="725" y="295"/>
                    </a:cubicBezTo>
                    <a:cubicBezTo>
                      <a:pt x="793" y="136"/>
                      <a:pt x="695" y="0"/>
                      <a:pt x="47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8" name="Google Shape;1618;p34"/>
              <p:cNvSpPr/>
              <p:nvPr/>
            </p:nvSpPr>
            <p:spPr>
              <a:xfrm>
                <a:off x="3621625" y="4805375"/>
                <a:ext cx="22025" cy="12875"/>
              </a:xfrm>
              <a:custGeom>
                <a:avLst/>
                <a:gdLst/>
                <a:ahLst/>
                <a:cxnLst/>
                <a:rect l="l" t="t" r="r" b="b"/>
                <a:pathLst>
                  <a:path w="881" h="515" extrusionOk="0">
                    <a:moveTo>
                      <a:pt x="407" y="0"/>
                    </a:moveTo>
                    <a:cubicBezTo>
                      <a:pt x="328" y="0"/>
                      <a:pt x="250" y="19"/>
                      <a:pt x="183" y="58"/>
                    </a:cubicBezTo>
                    <a:cubicBezTo>
                      <a:pt x="11" y="154"/>
                      <a:pt x="1" y="369"/>
                      <a:pt x="173" y="467"/>
                    </a:cubicBezTo>
                    <a:cubicBezTo>
                      <a:pt x="227" y="497"/>
                      <a:pt x="401" y="515"/>
                      <a:pt x="539" y="515"/>
                    </a:cubicBezTo>
                    <a:cubicBezTo>
                      <a:pt x="615" y="515"/>
                      <a:pt x="680" y="509"/>
                      <a:pt x="707" y="498"/>
                    </a:cubicBezTo>
                    <a:cubicBezTo>
                      <a:pt x="858" y="428"/>
                      <a:pt x="881" y="293"/>
                      <a:pt x="778" y="166"/>
                    </a:cubicBezTo>
                    <a:cubicBezTo>
                      <a:pt x="691" y="59"/>
                      <a:pt x="548" y="0"/>
                      <a:pt x="4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9" name="Google Shape;1619;p34"/>
              <p:cNvSpPr/>
              <p:nvPr/>
            </p:nvSpPr>
            <p:spPr>
              <a:xfrm>
                <a:off x="3631750" y="4786525"/>
                <a:ext cx="20550" cy="12800"/>
              </a:xfrm>
              <a:custGeom>
                <a:avLst/>
                <a:gdLst/>
                <a:ahLst/>
                <a:cxnLst/>
                <a:rect l="l" t="t" r="r" b="b"/>
                <a:pathLst>
                  <a:path w="822" h="512" extrusionOk="0">
                    <a:moveTo>
                      <a:pt x="412" y="1"/>
                    </a:moveTo>
                    <a:cubicBezTo>
                      <a:pt x="352" y="1"/>
                      <a:pt x="291" y="7"/>
                      <a:pt x="234" y="18"/>
                    </a:cubicBezTo>
                    <a:cubicBezTo>
                      <a:pt x="50" y="51"/>
                      <a:pt x="1" y="245"/>
                      <a:pt x="132" y="378"/>
                    </a:cubicBezTo>
                    <a:cubicBezTo>
                      <a:pt x="224" y="472"/>
                      <a:pt x="337" y="511"/>
                      <a:pt x="447" y="511"/>
                    </a:cubicBezTo>
                    <a:cubicBezTo>
                      <a:pt x="453" y="511"/>
                      <a:pt x="458" y="511"/>
                      <a:pt x="463" y="511"/>
                    </a:cubicBezTo>
                    <a:cubicBezTo>
                      <a:pt x="469" y="511"/>
                      <a:pt x="475" y="511"/>
                      <a:pt x="481" y="511"/>
                    </a:cubicBezTo>
                    <a:cubicBezTo>
                      <a:pt x="672" y="511"/>
                      <a:pt x="771" y="444"/>
                      <a:pt x="797" y="317"/>
                    </a:cubicBezTo>
                    <a:cubicBezTo>
                      <a:pt x="821" y="182"/>
                      <a:pt x="738" y="55"/>
                      <a:pt x="566" y="16"/>
                    </a:cubicBezTo>
                    <a:cubicBezTo>
                      <a:pt x="516" y="5"/>
                      <a:pt x="464" y="1"/>
                      <a:pt x="41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0" name="Google Shape;1620;p34"/>
              <p:cNvSpPr/>
              <p:nvPr/>
            </p:nvSpPr>
            <p:spPr>
              <a:xfrm>
                <a:off x="3621225" y="4860100"/>
                <a:ext cx="11675" cy="19200"/>
              </a:xfrm>
              <a:custGeom>
                <a:avLst/>
                <a:gdLst/>
                <a:ahLst/>
                <a:cxnLst/>
                <a:rect l="l" t="t" r="r" b="b"/>
                <a:pathLst>
                  <a:path w="467" h="768" extrusionOk="0">
                    <a:moveTo>
                      <a:pt x="236" y="1"/>
                    </a:moveTo>
                    <a:cubicBezTo>
                      <a:pt x="117" y="1"/>
                      <a:pt x="11" y="96"/>
                      <a:pt x="5" y="242"/>
                    </a:cubicBezTo>
                    <a:cubicBezTo>
                      <a:pt x="1" y="375"/>
                      <a:pt x="21" y="512"/>
                      <a:pt x="46" y="643"/>
                    </a:cubicBezTo>
                    <a:cubicBezTo>
                      <a:pt x="60" y="710"/>
                      <a:pt x="115" y="767"/>
                      <a:pt x="186" y="767"/>
                    </a:cubicBezTo>
                    <a:cubicBezTo>
                      <a:pt x="193" y="767"/>
                      <a:pt x="200" y="767"/>
                      <a:pt x="207" y="766"/>
                    </a:cubicBezTo>
                    <a:cubicBezTo>
                      <a:pt x="269" y="758"/>
                      <a:pt x="348" y="725"/>
                      <a:pt x="373" y="676"/>
                    </a:cubicBezTo>
                    <a:cubicBezTo>
                      <a:pt x="426" y="574"/>
                      <a:pt x="467" y="283"/>
                      <a:pt x="461" y="254"/>
                    </a:cubicBezTo>
                    <a:cubicBezTo>
                      <a:pt x="447" y="99"/>
                      <a:pt x="369" y="7"/>
                      <a:pt x="240" y="1"/>
                    </a:cubicBezTo>
                    <a:cubicBezTo>
                      <a:pt x="239" y="1"/>
                      <a:pt x="237" y="1"/>
                      <a:pt x="23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1" name="Google Shape;1621;p34"/>
              <p:cNvSpPr/>
              <p:nvPr/>
            </p:nvSpPr>
            <p:spPr>
              <a:xfrm>
                <a:off x="3648700" y="4815250"/>
                <a:ext cx="13225" cy="18225"/>
              </a:xfrm>
              <a:custGeom>
                <a:avLst/>
                <a:gdLst/>
                <a:ahLst/>
                <a:cxnLst/>
                <a:rect l="l" t="t" r="r" b="b"/>
                <a:pathLst>
                  <a:path w="529" h="729" extrusionOk="0">
                    <a:moveTo>
                      <a:pt x="330" y="0"/>
                    </a:moveTo>
                    <a:cubicBezTo>
                      <a:pt x="247" y="0"/>
                      <a:pt x="157" y="57"/>
                      <a:pt x="109" y="166"/>
                    </a:cubicBezTo>
                    <a:cubicBezTo>
                      <a:pt x="62" y="270"/>
                      <a:pt x="31" y="389"/>
                      <a:pt x="12" y="504"/>
                    </a:cubicBezTo>
                    <a:cubicBezTo>
                      <a:pt x="0" y="590"/>
                      <a:pt x="41" y="671"/>
                      <a:pt x="131" y="710"/>
                    </a:cubicBezTo>
                    <a:cubicBezTo>
                      <a:pt x="160" y="722"/>
                      <a:pt x="188" y="728"/>
                      <a:pt x="215" y="728"/>
                    </a:cubicBezTo>
                    <a:cubicBezTo>
                      <a:pt x="274" y="728"/>
                      <a:pt x="329" y="700"/>
                      <a:pt x="377" y="651"/>
                    </a:cubicBezTo>
                    <a:cubicBezTo>
                      <a:pt x="473" y="547"/>
                      <a:pt x="520" y="422"/>
                      <a:pt x="522" y="281"/>
                    </a:cubicBezTo>
                    <a:cubicBezTo>
                      <a:pt x="528" y="123"/>
                      <a:pt x="481" y="35"/>
                      <a:pt x="377" y="7"/>
                    </a:cubicBezTo>
                    <a:cubicBezTo>
                      <a:pt x="362" y="2"/>
                      <a:pt x="346" y="0"/>
                      <a:pt x="3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2" name="Google Shape;1622;p34"/>
              <p:cNvSpPr/>
              <p:nvPr/>
            </p:nvSpPr>
            <p:spPr>
              <a:xfrm>
                <a:off x="3636975" y="4841700"/>
                <a:ext cx="19375" cy="13100"/>
              </a:xfrm>
              <a:custGeom>
                <a:avLst/>
                <a:gdLst/>
                <a:ahLst/>
                <a:cxnLst/>
                <a:rect l="l" t="t" r="r" b="b"/>
                <a:pathLst>
                  <a:path w="775" h="524" extrusionOk="0">
                    <a:moveTo>
                      <a:pt x="321" y="0"/>
                    </a:moveTo>
                    <a:cubicBezTo>
                      <a:pt x="296" y="0"/>
                      <a:pt x="270" y="2"/>
                      <a:pt x="244" y="6"/>
                    </a:cubicBezTo>
                    <a:cubicBezTo>
                      <a:pt x="66" y="31"/>
                      <a:pt x="1" y="205"/>
                      <a:pt x="117" y="348"/>
                    </a:cubicBezTo>
                    <a:cubicBezTo>
                      <a:pt x="205" y="458"/>
                      <a:pt x="332" y="510"/>
                      <a:pt x="459" y="522"/>
                    </a:cubicBezTo>
                    <a:cubicBezTo>
                      <a:pt x="473" y="523"/>
                      <a:pt x="486" y="523"/>
                      <a:pt x="499" y="523"/>
                    </a:cubicBezTo>
                    <a:cubicBezTo>
                      <a:pt x="614" y="523"/>
                      <a:pt x="674" y="481"/>
                      <a:pt x="713" y="385"/>
                    </a:cubicBezTo>
                    <a:cubicBezTo>
                      <a:pt x="747" y="299"/>
                      <a:pt x="774" y="211"/>
                      <a:pt x="684" y="139"/>
                    </a:cubicBezTo>
                    <a:cubicBezTo>
                      <a:pt x="577" y="53"/>
                      <a:pt x="455" y="0"/>
                      <a:pt x="3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3" name="Google Shape;1623;p34"/>
              <p:cNvSpPr/>
              <p:nvPr/>
            </p:nvSpPr>
            <p:spPr>
              <a:xfrm>
                <a:off x="3669675" y="4819475"/>
                <a:ext cx="16875" cy="14800"/>
              </a:xfrm>
              <a:custGeom>
                <a:avLst/>
                <a:gdLst/>
                <a:ahLst/>
                <a:cxnLst/>
                <a:rect l="l" t="t" r="r" b="b"/>
                <a:pathLst>
                  <a:path w="675" h="592" extrusionOk="0">
                    <a:moveTo>
                      <a:pt x="475" y="1"/>
                    </a:moveTo>
                    <a:cubicBezTo>
                      <a:pt x="461" y="1"/>
                      <a:pt x="447" y="2"/>
                      <a:pt x="432" y="5"/>
                    </a:cubicBezTo>
                    <a:cubicBezTo>
                      <a:pt x="266" y="36"/>
                      <a:pt x="145" y="132"/>
                      <a:pt x="61" y="275"/>
                    </a:cubicBezTo>
                    <a:cubicBezTo>
                      <a:pt x="16" y="353"/>
                      <a:pt x="0" y="437"/>
                      <a:pt x="68" y="511"/>
                    </a:cubicBezTo>
                    <a:cubicBezTo>
                      <a:pt x="110" y="562"/>
                      <a:pt x="168" y="591"/>
                      <a:pt x="226" y="591"/>
                    </a:cubicBezTo>
                    <a:cubicBezTo>
                      <a:pt x="256" y="591"/>
                      <a:pt x="285" y="584"/>
                      <a:pt x="313" y="568"/>
                    </a:cubicBezTo>
                    <a:cubicBezTo>
                      <a:pt x="428" y="500"/>
                      <a:pt x="530" y="410"/>
                      <a:pt x="630" y="322"/>
                    </a:cubicBezTo>
                    <a:cubicBezTo>
                      <a:pt x="657" y="294"/>
                      <a:pt x="665" y="243"/>
                      <a:pt x="673" y="222"/>
                    </a:cubicBezTo>
                    <a:cubicBezTo>
                      <a:pt x="675" y="90"/>
                      <a:pt x="587" y="1"/>
                      <a:pt x="4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4" name="Google Shape;1624;p34"/>
              <p:cNvSpPr/>
              <p:nvPr/>
            </p:nvSpPr>
            <p:spPr>
              <a:xfrm>
                <a:off x="3666225" y="4866025"/>
                <a:ext cx="27000" cy="28150"/>
              </a:xfrm>
              <a:custGeom>
                <a:avLst/>
                <a:gdLst/>
                <a:ahLst/>
                <a:cxnLst/>
                <a:rect l="l" t="t" r="r" b="b"/>
                <a:pathLst>
                  <a:path w="1080" h="1126" extrusionOk="0">
                    <a:moveTo>
                      <a:pt x="631" y="1"/>
                    </a:moveTo>
                    <a:cubicBezTo>
                      <a:pt x="592" y="1"/>
                      <a:pt x="557" y="16"/>
                      <a:pt x="529" y="46"/>
                    </a:cubicBezTo>
                    <a:cubicBezTo>
                      <a:pt x="455" y="124"/>
                      <a:pt x="498" y="201"/>
                      <a:pt x="549" y="273"/>
                    </a:cubicBezTo>
                    <a:cubicBezTo>
                      <a:pt x="586" y="326"/>
                      <a:pt x="629" y="373"/>
                      <a:pt x="662" y="425"/>
                    </a:cubicBezTo>
                    <a:cubicBezTo>
                      <a:pt x="697" y="476"/>
                      <a:pt x="737" y="529"/>
                      <a:pt x="748" y="588"/>
                    </a:cubicBezTo>
                    <a:cubicBezTo>
                      <a:pt x="754" y="650"/>
                      <a:pt x="750" y="731"/>
                      <a:pt x="713" y="774"/>
                    </a:cubicBezTo>
                    <a:cubicBezTo>
                      <a:pt x="694" y="798"/>
                      <a:pt x="672" y="807"/>
                      <a:pt x="649" y="807"/>
                    </a:cubicBezTo>
                    <a:cubicBezTo>
                      <a:pt x="609" y="807"/>
                      <a:pt x="567" y="780"/>
                      <a:pt x="533" y="754"/>
                    </a:cubicBezTo>
                    <a:cubicBezTo>
                      <a:pt x="467" y="705"/>
                      <a:pt x="414" y="645"/>
                      <a:pt x="361" y="590"/>
                    </a:cubicBezTo>
                    <a:cubicBezTo>
                      <a:pt x="324" y="553"/>
                      <a:pt x="300" y="510"/>
                      <a:pt x="263" y="472"/>
                    </a:cubicBezTo>
                    <a:cubicBezTo>
                      <a:pt x="229" y="436"/>
                      <a:pt x="191" y="411"/>
                      <a:pt x="149" y="411"/>
                    </a:cubicBezTo>
                    <a:cubicBezTo>
                      <a:pt x="128" y="411"/>
                      <a:pt x="106" y="417"/>
                      <a:pt x="83" y="431"/>
                    </a:cubicBezTo>
                    <a:cubicBezTo>
                      <a:pt x="3" y="476"/>
                      <a:pt x="1" y="547"/>
                      <a:pt x="23" y="623"/>
                    </a:cubicBezTo>
                    <a:cubicBezTo>
                      <a:pt x="25" y="641"/>
                      <a:pt x="34" y="656"/>
                      <a:pt x="42" y="672"/>
                    </a:cubicBezTo>
                    <a:cubicBezTo>
                      <a:pt x="138" y="848"/>
                      <a:pt x="267" y="997"/>
                      <a:pt x="455" y="1081"/>
                    </a:cubicBezTo>
                    <a:cubicBezTo>
                      <a:pt x="522" y="1111"/>
                      <a:pt x="588" y="1125"/>
                      <a:pt x="652" y="1125"/>
                    </a:cubicBezTo>
                    <a:cubicBezTo>
                      <a:pt x="886" y="1125"/>
                      <a:pt x="1079" y="931"/>
                      <a:pt x="1079" y="623"/>
                    </a:cubicBezTo>
                    <a:cubicBezTo>
                      <a:pt x="1065" y="427"/>
                      <a:pt x="934" y="236"/>
                      <a:pt x="770" y="69"/>
                    </a:cubicBezTo>
                    <a:cubicBezTo>
                      <a:pt x="726" y="23"/>
                      <a:pt x="676" y="1"/>
                      <a:pt x="6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5" name="Google Shape;1625;p34"/>
              <p:cNvSpPr/>
              <p:nvPr/>
            </p:nvSpPr>
            <p:spPr>
              <a:xfrm>
                <a:off x="3648300" y="4887500"/>
                <a:ext cx="12600" cy="13400"/>
              </a:xfrm>
              <a:custGeom>
                <a:avLst/>
                <a:gdLst/>
                <a:ahLst/>
                <a:cxnLst/>
                <a:rect l="l" t="t" r="r" b="b"/>
                <a:pathLst>
                  <a:path w="504" h="536" extrusionOk="0">
                    <a:moveTo>
                      <a:pt x="178" y="1"/>
                    </a:moveTo>
                    <a:cubicBezTo>
                      <a:pt x="80" y="1"/>
                      <a:pt x="1" y="79"/>
                      <a:pt x="12" y="192"/>
                    </a:cubicBezTo>
                    <a:cubicBezTo>
                      <a:pt x="24" y="335"/>
                      <a:pt x="98" y="449"/>
                      <a:pt x="229" y="513"/>
                    </a:cubicBezTo>
                    <a:cubicBezTo>
                      <a:pt x="260" y="528"/>
                      <a:pt x="291" y="535"/>
                      <a:pt x="320" y="535"/>
                    </a:cubicBezTo>
                    <a:cubicBezTo>
                      <a:pt x="420" y="535"/>
                      <a:pt x="503" y="453"/>
                      <a:pt x="503" y="327"/>
                    </a:cubicBezTo>
                    <a:cubicBezTo>
                      <a:pt x="489" y="185"/>
                      <a:pt x="401" y="83"/>
                      <a:pt x="262" y="20"/>
                    </a:cubicBezTo>
                    <a:cubicBezTo>
                      <a:pt x="233" y="7"/>
                      <a:pt x="205" y="1"/>
                      <a:pt x="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6" name="Google Shape;1626;p34"/>
              <p:cNvSpPr/>
              <p:nvPr/>
            </p:nvSpPr>
            <p:spPr>
              <a:xfrm>
                <a:off x="3688050" y="4846750"/>
                <a:ext cx="12525" cy="13350"/>
              </a:xfrm>
              <a:custGeom>
                <a:avLst/>
                <a:gdLst/>
                <a:ahLst/>
                <a:cxnLst/>
                <a:rect l="l" t="t" r="r" b="b"/>
                <a:pathLst>
                  <a:path w="501" h="534" extrusionOk="0">
                    <a:moveTo>
                      <a:pt x="176" y="0"/>
                    </a:moveTo>
                    <a:cubicBezTo>
                      <a:pt x="79" y="0"/>
                      <a:pt x="0" y="77"/>
                      <a:pt x="10" y="189"/>
                    </a:cubicBezTo>
                    <a:cubicBezTo>
                      <a:pt x="22" y="332"/>
                      <a:pt x="96" y="449"/>
                      <a:pt x="227" y="512"/>
                    </a:cubicBezTo>
                    <a:cubicBezTo>
                      <a:pt x="257" y="527"/>
                      <a:pt x="288" y="534"/>
                      <a:pt x="317" y="534"/>
                    </a:cubicBezTo>
                    <a:cubicBezTo>
                      <a:pt x="417" y="534"/>
                      <a:pt x="501" y="453"/>
                      <a:pt x="501" y="326"/>
                    </a:cubicBezTo>
                    <a:cubicBezTo>
                      <a:pt x="488" y="185"/>
                      <a:pt x="398" y="83"/>
                      <a:pt x="259" y="19"/>
                    </a:cubicBezTo>
                    <a:cubicBezTo>
                      <a:pt x="231" y="6"/>
                      <a:pt x="203" y="0"/>
                      <a:pt x="17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627" name="Google Shape;1627;p34"/>
          <p:cNvGrpSpPr/>
          <p:nvPr/>
        </p:nvGrpSpPr>
        <p:grpSpPr>
          <a:xfrm>
            <a:off x="760995" y="6908964"/>
            <a:ext cx="2343178" cy="2308024"/>
            <a:chOff x="8060409" y="1384545"/>
            <a:chExt cx="1171589" cy="1154012"/>
          </a:xfrm>
        </p:grpSpPr>
        <p:sp>
          <p:nvSpPr>
            <p:cNvPr id="1628" name="Google Shape;1628;p34"/>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629" name="Google Shape;1629;p34"/>
            <p:cNvGrpSpPr/>
            <p:nvPr/>
          </p:nvGrpSpPr>
          <p:grpSpPr>
            <a:xfrm>
              <a:off x="8060409" y="1384545"/>
              <a:ext cx="1171447" cy="1153599"/>
              <a:chOff x="2072625" y="3154250"/>
              <a:chExt cx="511750" cy="503975"/>
            </a:xfrm>
          </p:grpSpPr>
          <p:sp>
            <p:nvSpPr>
              <p:cNvPr id="1630" name="Google Shape;1630;p34"/>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31" name="Google Shape;1631;p34"/>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2" name="Google Shape;1632;p34"/>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3" name="Google Shape;1633;p34"/>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4" name="Google Shape;1634;p34"/>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5" name="Google Shape;1635;p34"/>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6" name="Google Shape;1636;p34"/>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7" name="Google Shape;1637;p34"/>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8" name="Google Shape;1638;p34"/>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9" name="Google Shape;1639;p34"/>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40" name="Google Shape;1640;p34"/>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41" name="Google Shape;1641;p34"/>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2" name="Google Shape;1642;p34"/>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3" name="Google Shape;1643;p34"/>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4" name="Google Shape;1644;p34"/>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5" name="Google Shape;1645;p34"/>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46" name="Google Shape;1646;p34"/>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7" name="Google Shape;1647;p34"/>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8" name="Google Shape;1648;p34"/>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49" name="Google Shape;1649;p34"/>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0" name="Google Shape;1650;p34"/>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1" name="Google Shape;1651;p34"/>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2" name="Google Shape;1652;p34"/>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53" name="Google Shape;1653;p34"/>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4" name="Google Shape;1654;p34"/>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5" name="Google Shape;1655;p34"/>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6" name="Google Shape;1656;p34"/>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7" name="Google Shape;1657;p34"/>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8" name="Google Shape;1658;p34"/>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59" name="Google Shape;1659;p34"/>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0" name="Google Shape;1660;p34"/>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1" name="Google Shape;1661;p34"/>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2" name="Google Shape;1662;p34"/>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3" name="Google Shape;1663;p34"/>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4" name="Google Shape;1664;p34"/>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5" name="Google Shape;1665;p34"/>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6" name="Google Shape;1666;p34"/>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7" name="Google Shape;1667;p34"/>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8" name="Google Shape;1668;p34"/>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9" name="Google Shape;1669;p34"/>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70" name="Google Shape;1670;p34"/>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1" name="Google Shape;1671;p34"/>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2" name="Google Shape;1672;p34"/>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3" name="Google Shape;1673;p34"/>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4" name="Google Shape;1674;p34"/>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75" name="Google Shape;1675;p34"/>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6" name="Google Shape;1676;p34"/>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7" name="Google Shape;1677;p34"/>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8" name="Google Shape;1678;p34"/>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79" name="Google Shape;1679;p34"/>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0" name="Google Shape;1680;p34"/>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grpSp>
        <p:nvGrpSpPr>
          <p:cNvPr id="1681" name="Google Shape;1681;p34"/>
          <p:cNvGrpSpPr/>
          <p:nvPr/>
        </p:nvGrpSpPr>
        <p:grpSpPr>
          <a:xfrm>
            <a:off x="16408865" y="396367"/>
            <a:ext cx="1449274" cy="1557827"/>
            <a:chOff x="791760" y="3491086"/>
            <a:chExt cx="1171553" cy="1221861"/>
          </a:xfrm>
        </p:grpSpPr>
        <p:sp>
          <p:nvSpPr>
            <p:cNvPr id="1682" name="Google Shape;1682;p34"/>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683" name="Google Shape;1683;p34"/>
            <p:cNvGrpSpPr/>
            <p:nvPr/>
          </p:nvGrpSpPr>
          <p:grpSpPr>
            <a:xfrm>
              <a:off x="791760" y="3491086"/>
              <a:ext cx="1171553" cy="1221861"/>
              <a:chOff x="2607975" y="3604300"/>
              <a:chExt cx="479300" cy="499800"/>
            </a:xfrm>
          </p:grpSpPr>
          <p:sp>
            <p:nvSpPr>
              <p:cNvPr id="1684" name="Google Shape;1684;p34"/>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85" name="Google Shape;1685;p34"/>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86" name="Google Shape;1686;p34"/>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7" name="Google Shape;1687;p34"/>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8" name="Google Shape;1688;p34"/>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9" name="Google Shape;1689;p34"/>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344" name="Rectangle 343"/>
          <p:cNvSpPr/>
          <p:nvPr/>
        </p:nvSpPr>
        <p:spPr>
          <a:xfrm>
            <a:off x="2712189" y="3550226"/>
            <a:ext cx="12883701" cy="4662815"/>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6600" b="1" dirty="0">
                <a:latin typeface="Arial" panose="020B0604020202020204" pitchFamily="34" charset="0"/>
                <a:ea typeface="Calibri" panose="020F0502020204030204" pitchFamily="34" charset="0"/>
                <a:cs typeface="Arial" panose="020B0604020202020204" pitchFamily="34" charset="0"/>
              </a:rPr>
              <a:t>VAI TRÒ CỦA CÁC NHÓM CHẤT DINH DƯỠNG ĐỐI VỚI CƠ THỂ</a:t>
            </a:r>
          </a:p>
        </p:txBody>
      </p:sp>
    </p:spTree>
    <p:extLst>
      <p:ext uri="{BB962C8B-B14F-4D97-AF65-F5344CB8AC3E}">
        <p14:creationId xmlns:p14="http://schemas.microsoft.com/office/powerpoint/2010/main" val="4265490041"/>
      </p:ext>
    </p:extLst>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4" name="TextBox 23">
            <a:extLst>
              <a:ext uri="{FF2B5EF4-FFF2-40B4-BE49-F238E27FC236}">
                <a16:creationId xmlns:a16="http://schemas.microsoft.com/office/drawing/2014/main" id="{23555D34-95C4-4780-5240-D6CDA9E7CEDB}"/>
              </a:ext>
            </a:extLst>
          </p:cNvPr>
          <p:cNvSpPr txBox="1"/>
          <p:nvPr/>
        </p:nvSpPr>
        <p:spPr>
          <a:xfrm>
            <a:off x="1654472" y="611722"/>
            <a:ext cx="15022440" cy="1938992"/>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2.1: </a:t>
            </a:r>
            <a:r>
              <a:rPr lang="nl-NL" sz="4000" dirty="0">
                <a:latin typeface="Arial" panose="020B0604020202020204" pitchFamily="34" charset="0"/>
                <a:ea typeface="Calibri" panose="020F0502020204030204" pitchFamily="34" charset="0"/>
                <a:cs typeface="Arial" panose="020B0604020202020204" pitchFamily="34" charset="0"/>
              </a:rPr>
              <a:t>Quan sát hình 3, nói về vai trò của các nhóm chất dinh dưỡng trong thức ăn đối với cơ thể</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220" y="2927133"/>
            <a:ext cx="7244943" cy="6750268"/>
          </a:xfrm>
          <a:prstGeom prst="rect">
            <a:avLst/>
          </a:prstGeom>
        </p:spPr>
      </p:pic>
    </p:spTree>
    <p:extLst>
      <p:ext uri="{BB962C8B-B14F-4D97-AF65-F5344CB8AC3E}">
        <p14:creationId xmlns:p14="http://schemas.microsoft.com/office/powerpoint/2010/main" val="180181283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 calcmode="lin" valueType="num">
                                      <p:cBhvr additive="base">
                                        <p:cTn id="7" dur="500" fill="hold"/>
                                        <p:tgtEl>
                                          <p:spTgt spid="2719"/>
                                        </p:tgtEl>
                                        <p:attrNameLst>
                                          <p:attrName>ppt_x</p:attrName>
                                        </p:attrNameLst>
                                      </p:cBhvr>
                                      <p:tavLst>
                                        <p:tav tm="0">
                                          <p:val>
                                            <p:strVal val="#ppt_x"/>
                                          </p:val>
                                        </p:tav>
                                        <p:tav tm="100000">
                                          <p:val>
                                            <p:strVal val="#ppt_x"/>
                                          </p:val>
                                        </p:tav>
                                      </p:tavLst>
                                    </p:anim>
                                    <p:anim calcmode="lin" valueType="num">
                                      <p:cBhvr additive="base">
                                        <p:cTn id="8" dur="500" fill="hold"/>
                                        <p:tgtEl>
                                          <p:spTgt spid="27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35"/>
                                        </p:tgtEl>
                                        <p:attrNameLst>
                                          <p:attrName>style.visibility</p:attrName>
                                        </p:attrNameLst>
                                      </p:cBhvr>
                                      <p:to>
                                        <p:strVal val="visible"/>
                                      </p:to>
                                    </p:set>
                                    <p:anim calcmode="lin" valueType="num">
                                      <p:cBhvr additive="base">
                                        <p:cTn id="11" dur="500" fill="hold"/>
                                        <p:tgtEl>
                                          <p:spTgt spid="2735"/>
                                        </p:tgtEl>
                                        <p:attrNameLst>
                                          <p:attrName>ppt_x</p:attrName>
                                        </p:attrNameLst>
                                      </p:cBhvr>
                                      <p:tavLst>
                                        <p:tav tm="0">
                                          <p:val>
                                            <p:strVal val="#ppt_x"/>
                                          </p:val>
                                        </p:tav>
                                        <p:tav tm="100000">
                                          <p:val>
                                            <p:strVal val="#ppt_x"/>
                                          </p:val>
                                        </p:tav>
                                      </p:tavLst>
                                    </p:anim>
                                    <p:anim calcmode="lin" valueType="num">
                                      <p:cBhvr additive="base">
                                        <p:cTn id="12" dur="500" fill="hold"/>
                                        <p:tgtEl>
                                          <p:spTgt spid="27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cxnSp>
        <p:nvCxnSpPr>
          <p:cNvPr id="24" name="Straight Connector 23"/>
          <p:cNvCxnSpPr/>
          <p:nvPr/>
        </p:nvCxnSpPr>
        <p:spPr>
          <a:xfrm>
            <a:off x="4572000" y="1972041"/>
            <a:ext cx="0" cy="783475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62300" y="1972041"/>
            <a:ext cx="3887049" cy="1074337"/>
          </a:xfrm>
          <a:prstGeom prst="roundRect">
            <a:avLst/>
          </a:prstGeom>
          <a:solidFill>
            <a:schemeClr val="tx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bột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đường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8" name="Rounded Rectangle 27"/>
          <p:cNvSpPr/>
          <p:nvPr/>
        </p:nvSpPr>
        <p:spPr>
          <a:xfrm>
            <a:off x="5078600" y="1972041"/>
            <a:ext cx="3566549" cy="1074337"/>
          </a:xfrm>
          <a:prstGeom prst="roundRect">
            <a:avLst/>
          </a:prstGeom>
          <a:solidFill>
            <a:srgbClr val="CDCBF9"/>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đạm</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9" name="Rounded Rectangle 28"/>
          <p:cNvSpPr/>
          <p:nvPr/>
        </p:nvSpPr>
        <p:spPr>
          <a:xfrm>
            <a:off x="9726800" y="1972041"/>
            <a:ext cx="3566549" cy="1074337"/>
          </a:xfrm>
          <a:prstGeom prst="roundRect">
            <a:avLst/>
          </a:prstGeom>
          <a:solidFill>
            <a:schemeClr val="accent1">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béo</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0" name="Rounded Rectangle 29"/>
          <p:cNvSpPr/>
          <p:nvPr/>
        </p:nvSpPr>
        <p:spPr>
          <a:xfrm>
            <a:off x="14023937" y="1972041"/>
            <a:ext cx="3566549" cy="1855568"/>
          </a:xfrm>
          <a:prstGeom prst="roundRect">
            <a:avLst/>
          </a:prstGeom>
          <a:solidFill>
            <a:schemeClr val="accent3">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555555">
                    <a:lumMod val="50000"/>
                  </a:srgbClr>
                </a:solidFill>
                <a:effectLst/>
                <a:uLnTx/>
                <a:uFillTx/>
                <a:ea typeface="+mn-ea"/>
                <a:cs typeface="+mn-cs"/>
              </a:rPr>
              <a:t>Vi-ta-min</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và</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khoáng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cxnSp>
        <p:nvCxnSpPr>
          <p:cNvPr id="32" name="Straight Connector 31"/>
          <p:cNvCxnSpPr/>
          <p:nvPr/>
        </p:nvCxnSpPr>
        <p:spPr>
          <a:xfrm>
            <a:off x="9169400" y="1972040"/>
            <a:ext cx="0" cy="783475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614400" y="1972039"/>
            <a:ext cx="0" cy="783475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876848" y="3435133"/>
            <a:ext cx="3970052" cy="2862322"/>
          </a:xfrm>
          <a:prstGeom prst="rect">
            <a:avLst/>
          </a:prstGeom>
        </p:spPr>
        <p:txBody>
          <a:bodyPr wrap="square">
            <a:spAutoFit/>
          </a:bodyPr>
          <a:lstStyle/>
          <a:p>
            <a:pPr algn="just">
              <a:lnSpc>
                <a:spcPct val="150000"/>
              </a:lnSpc>
            </a:pPr>
            <a:r>
              <a:rPr lang="en-US" sz="4000" dirty="0"/>
              <a:t>G</a:t>
            </a:r>
            <a:r>
              <a:rPr lang="vi-VN" sz="4000" dirty="0"/>
              <a:t>iúp cơ thể phát triển, lớn lên mỗi ngày</a:t>
            </a:r>
            <a:endParaRPr lang="en-US" sz="4000" dirty="0"/>
          </a:p>
        </p:txBody>
      </p:sp>
      <p:sp>
        <p:nvSpPr>
          <p:cNvPr id="35" name="Rectangle 34"/>
          <p:cNvSpPr/>
          <p:nvPr/>
        </p:nvSpPr>
        <p:spPr>
          <a:xfrm>
            <a:off x="9502987" y="3435133"/>
            <a:ext cx="4014174" cy="6555641"/>
          </a:xfrm>
          <a:prstGeom prst="rect">
            <a:avLst/>
          </a:prstGeom>
        </p:spPr>
        <p:txBody>
          <a:bodyPr wrap="square">
            <a:spAutoFit/>
          </a:bodyPr>
          <a:lstStyle/>
          <a:p>
            <a:pPr algn="just">
              <a:lnSpc>
                <a:spcPct val="150000"/>
              </a:lnSpc>
            </a:pPr>
            <a:r>
              <a:rPr lang="en-US" sz="4000" dirty="0"/>
              <a:t>D</a:t>
            </a:r>
            <a:r>
              <a:rPr lang="vi-VN" sz="4000" dirty="0"/>
              <a:t>ự trữ năng lượng, giúp cơ thể hấp thụ các vi-ta-min A, D, E, K từ các loại thực phẩm hằng ngày</a:t>
            </a:r>
            <a:endParaRPr lang="en-US" sz="4000" dirty="0"/>
          </a:p>
        </p:txBody>
      </p:sp>
      <p:sp>
        <p:nvSpPr>
          <p:cNvPr id="3" name="Rectangle 2"/>
          <p:cNvSpPr/>
          <p:nvPr/>
        </p:nvSpPr>
        <p:spPr>
          <a:xfrm>
            <a:off x="406499" y="3435133"/>
            <a:ext cx="3742850" cy="3785652"/>
          </a:xfrm>
          <a:prstGeom prst="rect">
            <a:avLst/>
          </a:prstGeom>
        </p:spPr>
        <p:txBody>
          <a:bodyPr wrap="square">
            <a:spAutoFit/>
          </a:bodyPr>
          <a:lstStyle/>
          <a:p>
            <a:pPr algn="just">
              <a:lnSpc>
                <a:spcPct val="150000"/>
              </a:lnSpc>
            </a:pPr>
            <a:r>
              <a:rPr lang="en-US" sz="4000" dirty="0"/>
              <a:t>G</a:t>
            </a:r>
            <a:r>
              <a:rPr lang="vi-VN" sz="4000" dirty="0"/>
              <a:t>iúp cung cấp năng lượng cho các hoạt động sống</a:t>
            </a:r>
            <a:endParaRPr lang="en-US" sz="4000" dirty="0"/>
          </a:p>
        </p:txBody>
      </p:sp>
      <p:sp>
        <p:nvSpPr>
          <p:cNvPr id="4" name="Rectangle 3"/>
          <p:cNvSpPr/>
          <p:nvPr/>
        </p:nvSpPr>
        <p:spPr>
          <a:xfrm>
            <a:off x="13740823" y="3875505"/>
            <a:ext cx="4132775" cy="5632311"/>
          </a:xfrm>
          <a:prstGeom prst="rect">
            <a:avLst/>
          </a:prstGeom>
        </p:spPr>
        <p:txBody>
          <a:bodyPr wrap="square">
            <a:spAutoFit/>
          </a:bodyPr>
          <a:lstStyle/>
          <a:p>
            <a:pPr algn="just">
              <a:lnSpc>
                <a:spcPct val="150000"/>
              </a:lnSpc>
            </a:pPr>
            <a:r>
              <a:rPr lang="en-US" sz="4000" dirty="0"/>
              <a:t>G</a:t>
            </a:r>
            <a:r>
              <a:rPr lang="vi-VN" sz="4000" dirty="0"/>
              <a:t>iúp tăng cường sức đề kháng, từ đó giúp cơ thể chống lại bệnh tật và giúp tiêu hóa tốt</a:t>
            </a:r>
            <a:endParaRPr lang="en-US" sz="4000" dirty="0"/>
          </a:p>
        </p:txBody>
      </p:sp>
    </p:spTree>
    <p:extLst>
      <p:ext uri="{BB962C8B-B14F-4D97-AF65-F5344CB8AC3E}">
        <p14:creationId xmlns:p14="http://schemas.microsoft.com/office/powerpoint/2010/main" val="339350033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P spid="30" grpId="0" animBg="1"/>
      <p:bldP spid="34" grpId="0"/>
      <p:bldP spid="35"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4" name="TextBox 23">
            <a:extLst>
              <a:ext uri="{FF2B5EF4-FFF2-40B4-BE49-F238E27FC236}">
                <a16:creationId xmlns:a16="http://schemas.microsoft.com/office/drawing/2014/main" id="{23555D34-95C4-4780-5240-D6CDA9E7CEDB}"/>
              </a:ext>
            </a:extLst>
          </p:cNvPr>
          <p:cNvSpPr txBox="1"/>
          <p:nvPr/>
        </p:nvSpPr>
        <p:spPr>
          <a:xfrm>
            <a:off x="1506914" y="611722"/>
            <a:ext cx="15647688" cy="3785652"/>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2.2: </a:t>
            </a:r>
            <a:r>
              <a:rPr lang="nl-NL" sz="4000" dirty="0">
                <a:latin typeface="Arial" panose="020B0604020202020204" pitchFamily="34" charset="0"/>
                <a:ea typeface="Calibri" panose="020F0502020204030204" pitchFamily="34" charset="0"/>
                <a:cs typeface="Arial" panose="020B0604020202020204" pitchFamily="34" charset="0"/>
              </a:rPr>
              <a:t>Thảo luận và chia sẻ với bạn:</a:t>
            </a:r>
          </a:p>
          <a:p>
            <a:pPr marL="571500" indent="-571500" algn="just">
              <a:lnSpc>
                <a:spcPct val="150000"/>
              </a:lnSpc>
              <a:buFont typeface="Arial" pitchFamily="34" charset="0"/>
              <a:buChar char="•"/>
            </a:pPr>
            <a:r>
              <a:rPr lang="vi-VN" sz="4000" dirty="0">
                <a:latin typeface="Arial" panose="020B0604020202020204" pitchFamily="34" charset="0"/>
                <a:cs typeface="Arial" panose="020B0604020202020204" pitchFamily="34" charset="0"/>
              </a:rPr>
              <a:t>Vì sao hằng ngày trẻ em nên ăn thức ăn chứa nhiều chất đạm?</a:t>
            </a:r>
          </a:p>
          <a:p>
            <a:pPr marL="571500" indent="-571500" algn="just">
              <a:lnSpc>
                <a:spcPct val="150000"/>
              </a:lnSpc>
              <a:buFont typeface="Arial" pitchFamily="34" charset="0"/>
              <a:buChar char="•"/>
            </a:pPr>
            <a:r>
              <a:rPr lang="vi-VN" sz="4000" dirty="0">
                <a:latin typeface="Arial" panose="020B0604020202020204" pitchFamily="34" charset="0"/>
                <a:cs typeface="Arial" panose="020B0604020202020204" pitchFamily="34" charset="0"/>
              </a:rPr>
              <a:t>Chúng ta có cần ăn đủ thức ăn thuộc bốn nhóm chất dinh dưỡng không? Vì sao?</a:t>
            </a:r>
          </a:p>
        </p:txBody>
      </p:sp>
      <p:sp>
        <p:nvSpPr>
          <p:cNvPr id="25" name="Rectangle 24"/>
          <p:cNvSpPr/>
          <p:nvPr/>
        </p:nvSpPr>
        <p:spPr>
          <a:xfrm>
            <a:off x="6485958" y="3946577"/>
            <a:ext cx="5689600" cy="901593"/>
          </a:xfrm>
          <a:prstGeom prst="rect">
            <a:avLst/>
          </a:prstGeom>
        </p:spPr>
        <p:txBody>
          <a:bodyPr wrap="square">
            <a:spAutoFit/>
          </a:bodyPr>
          <a:lstStyle/>
          <a:p>
            <a:pPr algn="ctr">
              <a:lnSpc>
                <a:spcPct val="150000"/>
              </a:lnSpc>
            </a:pPr>
            <a:r>
              <a:rPr lang="en-US" sz="4000" b="1" i="1" u="sng" dirty="0" err="1">
                <a:solidFill>
                  <a:srgbClr val="C00000"/>
                </a:solidFill>
              </a:rPr>
              <a:t>Trả</a:t>
            </a:r>
            <a:r>
              <a:rPr lang="en-US" sz="4000" b="1" i="1" u="sng" dirty="0">
                <a:solidFill>
                  <a:srgbClr val="C00000"/>
                </a:solidFill>
              </a:rPr>
              <a:t> </a:t>
            </a:r>
            <a:r>
              <a:rPr lang="en-US" sz="4000" b="1" i="1" u="sng" dirty="0" err="1">
                <a:solidFill>
                  <a:srgbClr val="C00000"/>
                </a:solidFill>
              </a:rPr>
              <a:t>lời</a:t>
            </a:r>
            <a:r>
              <a:rPr lang="en-US" sz="4000" b="1" i="1" u="sng" dirty="0">
                <a:solidFill>
                  <a:srgbClr val="C00000"/>
                </a:solidFill>
              </a:rPr>
              <a:t>:</a:t>
            </a:r>
          </a:p>
        </p:txBody>
      </p:sp>
      <p:sp>
        <p:nvSpPr>
          <p:cNvPr id="2" name="Rectangle 1"/>
          <p:cNvSpPr/>
          <p:nvPr/>
        </p:nvSpPr>
        <p:spPr>
          <a:xfrm>
            <a:off x="751450" y="5241224"/>
            <a:ext cx="11299408" cy="4478149"/>
          </a:xfrm>
          <a:prstGeom prst="rect">
            <a:avLst/>
          </a:prstGeom>
        </p:spPr>
        <p:txBody>
          <a:bodyPr wrap="square">
            <a:spAutoFit/>
          </a:bodyPr>
          <a:lstStyle/>
          <a:p>
            <a:pPr algn="just">
              <a:lnSpc>
                <a:spcPct val="150000"/>
              </a:lnSpc>
            </a:pPr>
            <a:r>
              <a:rPr lang="vi-VN" sz="3800" dirty="0"/>
              <a:t>Trẻ em đang tuổi cơ thể thay đổi, phát triển theo từng ngày nên cần cung cấp đầy đủ chất dinh dưỡng để cơ thể phát triển. Đặc biệt nên ăn đủ các loại thực phẩm chứa nhiều chất đạm vì vai trò của chất đạm là giúp cơ thể phát triển và lớn lên</a:t>
            </a:r>
            <a:endParaRPr lang="en-US" sz="3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4165" y="5975349"/>
            <a:ext cx="5334000" cy="3009900"/>
          </a:xfrm>
          <a:prstGeom prst="rect">
            <a:avLst/>
          </a:prstGeom>
        </p:spPr>
      </p:pic>
    </p:spTree>
    <p:extLst>
      <p:ext uri="{BB962C8B-B14F-4D97-AF65-F5344CB8AC3E}">
        <p14:creationId xmlns:p14="http://schemas.microsoft.com/office/powerpoint/2010/main" val="1308559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 name="Rectangle 1"/>
          <p:cNvSpPr/>
          <p:nvPr/>
        </p:nvSpPr>
        <p:spPr>
          <a:xfrm>
            <a:off x="1068288" y="1531845"/>
            <a:ext cx="15769802" cy="3785652"/>
          </a:xfrm>
          <a:prstGeom prst="rect">
            <a:avLst/>
          </a:prstGeom>
        </p:spPr>
        <p:txBody>
          <a:bodyPr wrap="square">
            <a:spAutoFit/>
          </a:bodyPr>
          <a:lstStyle/>
          <a:p>
            <a:pPr algn="just">
              <a:lnSpc>
                <a:spcPct val="150000"/>
              </a:lnSpc>
            </a:pPr>
            <a:r>
              <a:rPr lang="vi-VN" sz="4000" dirty="0"/>
              <a:t>Cần ăn đủ thực phẩm thuộc bốn nhóm chất dinh dưỡng vì mỗi thực phẩm có vai trò ý nghĩa khác nhau với sự phát triển của cơ thể, các nhóm chất dinh dưỡng trong mỗi loại thực phẩm không thể thay thế được cho nhau</a:t>
            </a:r>
            <a:endParaRPr lang="en-US" sz="4000" dirty="0"/>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8494449" y="445038"/>
            <a:ext cx="917479" cy="99601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071" y="5114296"/>
            <a:ext cx="7262233" cy="4563103"/>
          </a:xfrm>
          <a:prstGeom prst="rect">
            <a:avLst/>
          </a:prstGeom>
        </p:spPr>
      </p:pic>
    </p:spTree>
    <p:extLst>
      <p:ext uri="{BB962C8B-B14F-4D97-AF65-F5344CB8AC3E}">
        <p14:creationId xmlns:p14="http://schemas.microsoft.com/office/powerpoint/2010/main" val="33478942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Effect transition="in" filter="randombar(horizontal)">
                                      <p:cBhvr>
                                        <p:cTn id="7" dur="500"/>
                                        <p:tgtEl>
                                          <p:spTgt spid="2719"/>
                                        </p:tgtEl>
                                      </p:cBhvr>
                                    </p:animEffect>
                                  </p:childTnLst>
                                </p:cTn>
                              </p:par>
                              <p:par>
                                <p:cTn id="8" presetID="14" presetClass="entr" presetSubtype="10" fill="hold" nodeType="withEffect">
                                  <p:stCondLst>
                                    <p:cond delay="0"/>
                                  </p:stCondLst>
                                  <p:childTnLst>
                                    <p:set>
                                      <p:cBhvr>
                                        <p:cTn id="9" dur="1" fill="hold">
                                          <p:stCondLst>
                                            <p:cond delay="0"/>
                                          </p:stCondLst>
                                        </p:cTn>
                                        <p:tgtEl>
                                          <p:spTgt spid="2735"/>
                                        </p:tgtEl>
                                        <p:attrNameLst>
                                          <p:attrName>style.visibility</p:attrName>
                                        </p:attrNameLst>
                                      </p:cBhvr>
                                      <p:to>
                                        <p:strVal val="visible"/>
                                      </p:to>
                                    </p:set>
                                    <p:animEffect transition="in" filter="randombar(horizontal)">
                                      <p:cBhvr>
                                        <p:cTn id="10" dur="500"/>
                                        <p:tgtEl>
                                          <p:spTgt spid="273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4" name="Rounded Rectangle 23"/>
          <p:cNvSpPr/>
          <p:nvPr/>
        </p:nvSpPr>
        <p:spPr>
          <a:xfrm>
            <a:off x="1828800" y="1066249"/>
            <a:ext cx="14540178" cy="1143000"/>
          </a:xfrm>
          <a:prstGeom prst="roundRect">
            <a:avLst/>
          </a:prstGeom>
          <a:solidFill>
            <a:srgbClr val="F5F797"/>
          </a:solidFill>
          <a:ln w="25400" cap="flat" cmpd="sng" algn="ctr">
            <a:solidFill>
              <a:srgbClr val="E24628">
                <a:shade val="50000"/>
              </a:srgbClr>
            </a:solidFill>
            <a:prstDash val="dash"/>
          </a:ln>
          <a:effectLst/>
        </p:spPr>
        <p:txBody>
          <a:bodyPr rtlCol="0" anchor="ctr"/>
          <a:lstStyle/>
          <a:p>
            <a:pPr lvl="0" algn="ctr">
              <a:lnSpc>
                <a:spcPct val="150000"/>
              </a:lnSpc>
              <a:buClrTx/>
            </a:pPr>
            <a:r>
              <a:rPr lang="en-US" sz="4000" dirty="0">
                <a:ea typeface="+mn-ea"/>
                <a:cs typeface="+mn-cs"/>
              </a:rPr>
              <a:t>Ă</a:t>
            </a:r>
            <a:r>
              <a:rPr lang="vi-VN" sz="4000" dirty="0">
                <a:ea typeface="+mn-ea"/>
                <a:cs typeface="+mn-cs"/>
              </a:rPr>
              <a:t>n rau và uống đủ nước hàng ngày kể cả khi không khát nước</a:t>
            </a:r>
            <a:endParaRPr kumimoji="0" lang="vi-VN" sz="4000" b="0" i="0" u="none" strike="noStrike" kern="0" cap="none" spc="0" normalizeH="0" baseline="0" noProof="0" dirty="0">
              <a:ln>
                <a:noFill/>
              </a:ln>
              <a:solidFill>
                <a:srgbClr val="000000"/>
              </a:solidFill>
              <a:effectLst/>
              <a:uLnTx/>
              <a:uFillTx/>
              <a:latin typeface="Arial"/>
              <a:ea typeface="+mn-ea"/>
              <a:cs typeface="+mn-cs"/>
            </a:endParaRP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r="41713"/>
          <a:stretch/>
        </p:blipFill>
        <p:spPr>
          <a:xfrm>
            <a:off x="15629260" y="6883401"/>
            <a:ext cx="1979122" cy="2507138"/>
          </a:xfrm>
          <a:prstGeom prst="rect">
            <a:avLst/>
          </a:prstGeom>
        </p:spPr>
      </p:pic>
      <p:sp>
        <p:nvSpPr>
          <p:cNvPr id="26" name="Rounded Rectangular Callout 25"/>
          <p:cNvSpPr/>
          <p:nvPr/>
        </p:nvSpPr>
        <p:spPr>
          <a:xfrm>
            <a:off x="1453328" y="3178067"/>
            <a:ext cx="14796910" cy="3349733"/>
          </a:xfrm>
          <a:prstGeom prst="wedgeRoundRectCallout">
            <a:avLst>
              <a:gd name="adj1" fmla="val 41978"/>
              <a:gd name="adj2" fmla="val 70580"/>
              <a:gd name="adj3" fmla="val 16667"/>
            </a:avLst>
          </a:prstGeom>
          <a:solidFill>
            <a:schemeClr val="tx2">
              <a:lumMod val="20000"/>
              <a:lumOff val="80000"/>
            </a:schemeClr>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Các nhóm chất dinh dưỡng có vai trò quan trong trọng sự phát triển của cơ thể nên cần ăn đủ thức ăn thuộc bốn nhóm chất dinh dưỡng</a:t>
            </a:r>
            <a:endParaRPr lang="en-US" sz="4000" dirty="0">
              <a:solidFill>
                <a:srgbClr val="14AD64">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946207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sp>
        <p:nvSpPr>
          <p:cNvPr id="42" name="TextBox 2"/>
          <p:cNvSpPr txBox="1"/>
          <p:nvPr/>
        </p:nvSpPr>
        <p:spPr>
          <a:xfrm>
            <a:off x="3201737" y="3683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KHỞI ĐỘNG</a:t>
            </a:r>
          </a:p>
        </p:txBody>
      </p:sp>
      <p:sp>
        <p:nvSpPr>
          <p:cNvPr id="2" name="Rectangle 1"/>
          <p:cNvSpPr/>
          <p:nvPr/>
        </p:nvSpPr>
        <p:spPr>
          <a:xfrm>
            <a:off x="1816100" y="2141979"/>
            <a:ext cx="14655800" cy="1938992"/>
          </a:xfrm>
          <a:prstGeom prst="rect">
            <a:avLst/>
          </a:prstGeom>
          <a:ln>
            <a:solidFill>
              <a:schemeClr val="accent5">
                <a:lumMod val="75000"/>
              </a:schemeClr>
            </a:solidFill>
            <a:prstDash val="lgDashDot"/>
          </a:ln>
        </p:spPr>
        <p:txBody>
          <a:bodyPr wrap="square">
            <a:spAutoFit/>
          </a:bodyPr>
          <a:lstStyle/>
          <a:p>
            <a:pPr algn="just">
              <a:lnSpc>
                <a:spcPct val="150000"/>
              </a:lnSpc>
            </a:pPr>
            <a:r>
              <a:rPr lang="vi-VN" sz="4000" dirty="0"/>
              <a:t>Hằng ngày chúng ta ăn những thức ăn nào? Chúng ta ăn thức ăn đó để làm gì?</a:t>
            </a:r>
            <a:endParaRPr lang="en-US" sz="4000" dirty="0"/>
          </a:p>
        </p:txBody>
      </p:sp>
      <p:sp>
        <p:nvSpPr>
          <p:cNvPr id="3" name="Rounded Rectangle 2"/>
          <p:cNvSpPr/>
          <p:nvPr/>
        </p:nvSpPr>
        <p:spPr>
          <a:xfrm>
            <a:off x="889000" y="5080000"/>
            <a:ext cx="3009900" cy="2209800"/>
          </a:xfrm>
          <a:prstGeom prst="roundRect">
            <a:avLst/>
          </a:prstGeom>
          <a:blipFill>
            <a:blip r:embed="rId3"/>
            <a:stretch>
              <a:fillRect l="-6000" t="1000"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318000" y="5080000"/>
            <a:ext cx="3009900" cy="2209800"/>
          </a:xfrm>
          <a:prstGeom prst="roundRect">
            <a:avLst/>
          </a:prstGeom>
          <a:blipFill>
            <a:blip r:embed="rId4"/>
            <a:stretch>
              <a:fillRect l="-6000" t="1000"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696200" y="5080000"/>
            <a:ext cx="3009900" cy="2209800"/>
          </a:xfrm>
          <a:prstGeom prst="roundRect">
            <a:avLst/>
          </a:prstGeom>
          <a:blipFill>
            <a:blip r:embed="rId5"/>
            <a:stretch>
              <a:fillRect l="-6000" t="1000"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1023600" y="5080000"/>
            <a:ext cx="3009900" cy="2209800"/>
          </a:xfrm>
          <a:prstGeom prst="roundRect">
            <a:avLst/>
          </a:prstGeom>
          <a:blipFill>
            <a:blip r:embed="rId6"/>
            <a:stretch>
              <a:fillRect l="-6000" t="1000"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4401800" y="5080000"/>
            <a:ext cx="3009900" cy="2209800"/>
          </a:xfrm>
          <a:prstGeom prst="roundRect">
            <a:avLst/>
          </a:prstGeom>
          <a:blipFill>
            <a:blip r:embed="rId7"/>
            <a:stretch>
              <a:fillRect l="-6000" t="1000"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024842" y="7979143"/>
            <a:ext cx="15062200" cy="1015663"/>
            <a:chOff x="1816100" y="7979142"/>
            <a:chExt cx="15062200" cy="1015663"/>
          </a:xfrm>
        </p:grpSpPr>
        <p:sp>
          <p:nvSpPr>
            <p:cNvPr id="9" name="Right Arrow 8"/>
            <p:cNvSpPr/>
            <p:nvPr/>
          </p:nvSpPr>
          <p:spPr>
            <a:xfrm>
              <a:off x="1816100" y="8096080"/>
              <a:ext cx="1001684" cy="781788"/>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32084" y="7979142"/>
              <a:ext cx="13946216" cy="1015663"/>
            </a:xfrm>
            <a:prstGeom prst="rect">
              <a:avLst/>
            </a:prstGeom>
          </p:spPr>
          <p:txBody>
            <a:bodyPr wrap="square">
              <a:spAutoFit/>
            </a:bodyPr>
            <a:lstStyle/>
            <a:p>
              <a:pPr algn="just">
                <a:lnSpc>
                  <a:spcPct val="150000"/>
                </a:lnSpc>
              </a:pPr>
              <a:r>
                <a:rPr lang="vi-VN" sz="4000" dirty="0"/>
                <a:t>Cung cấp năng lượng và các chất dinh dưỡng cho cơ thể</a:t>
              </a:r>
              <a:endParaRPr lang="en-US" sz="4000" dirty="0"/>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5" name="Rounded Rectangle 24"/>
          <p:cNvSpPr/>
          <p:nvPr/>
        </p:nvSpPr>
        <p:spPr>
          <a:xfrm>
            <a:off x="1803401" y="1765968"/>
            <a:ext cx="14657534" cy="7987632"/>
          </a:xfrm>
          <a:prstGeom prst="roundRect">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vi-VN" sz="3800" dirty="0">
                <a:solidFill>
                  <a:schemeClr val="tx1">
                    <a:lumMod val="50000"/>
                  </a:schemeClr>
                </a:solidFill>
              </a:rPr>
              <a:t>Chất đạm giúp cơ thể phát triển và lớn lên</a:t>
            </a:r>
          </a:p>
          <a:p>
            <a:pPr marL="571500" indent="-571500" algn="just">
              <a:lnSpc>
                <a:spcPct val="150000"/>
              </a:lnSpc>
              <a:buFont typeface="Arial" pitchFamily="34" charset="0"/>
              <a:buChar char="•"/>
            </a:pPr>
            <a:r>
              <a:rPr lang="vi-VN" sz="3800" dirty="0">
                <a:solidFill>
                  <a:schemeClr val="tx1">
                    <a:lumMod val="50000"/>
                  </a:schemeClr>
                </a:solidFill>
              </a:rPr>
              <a:t>Chất béo dự trữ năng lượng, giúp cơ thể hấp thụ các vi-ta-min A, D, E, K</a:t>
            </a:r>
          </a:p>
          <a:p>
            <a:pPr marL="571500" indent="-571500" algn="just">
              <a:lnSpc>
                <a:spcPct val="150000"/>
              </a:lnSpc>
              <a:buFont typeface="Arial" pitchFamily="34" charset="0"/>
              <a:buChar char="•"/>
            </a:pPr>
            <a:r>
              <a:rPr lang="vi-VN" sz="3800" dirty="0">
                <a:solidFill>
                  <a:schemeClr val="tx1">
                    <a:lumMod val="50000"/>
                  </a:schemeClr>
                </a:solidFill>
              </a:rPr>
              <a:t>Chất bột đường giúp cung cấp năng lượng cho các hoạt động sống</a:t>
            </a:r>
          </a:p>
          <a:p>
            <a:pPr marL="571500" indent="-571500" algn="just">
              <a:lnSpc>
                <a:spcPct val="150000"/>
              </a:lnSpc>
              <a:buFont typeface="Arial" pitchFamily="34" charset="0"/>
              <a:buChar char="•"/>
            </a:pPr>
            <a:r>
              <a:rPr lang="vi-VN" sz="3800" dirty="0">
                <a:solidFill>
                  <a:schemeClr val="tx1">
                    <a:lumMod val="50000"/>
                  </a:schemeClr>
                </a:solidFill>
              </a:rPr>
              <a:t>Vi-ta-min và chất khoáng giúp tăng cường sức đề kháng, từ đó giúp cơ thể chống lại bệnh tật và giúp tiêu hóa tốt</a:t>
            </a:r>
          </a:p>
          <a:p>
            <a:pPr marL="571500" indent="-571500" algn="just">
              <a:lnSpc>
                <a:spcPct val="150000"/>
              </a:lnSpc>
              <a:buFont typeface="Arial" pitchFamily="34" charset="0"/>
              <a:buChar char="•"/>
            </a:pPr>
            <a:r>
              <a:rPr lang="vi-VN" sz="3800" dirty="0">
                <a:solidFill>
                  <a:schemeClr val="tx1">
                    <a:lumMod val="50000"/>
                  </a:schemeClr>
                </a:solidFill>
              </a:rPr>
              <a:t>Cần ăn thức ăn thuốc bốn nhóm chất dinh dưỡng; ăn rau và uống đủ nướ</a:t>
            </a:r>
            <a:r>
              <a:rPr lang="en-US" sz="3800" dirty="0">
                <a:solidFill>
                  <a:schemeClr val="tx1">
                    <a:lumMod val="50000"/>
                  </a:schemeClr>
                </a:solidFill>
              </a:rPr>
              <a:t>c</a:t>
            </a:r>
            <a:endParaRPr lang="vi-VN" sz="3800" dirty="0">
              <a:solidFill>
                <a:schemeClr val="tx1">
                  <a:lumMod val="50000"/>
                </a:schemeClr>
              </a:solidFill>
            </a:endParaRPr>
          </a:p>
        </p:txBody>
      </p:sp>
      <p:pic>
        <p:nvPicPr>
          <p:cNvPr id="26" name="Picture 3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327" y="720421"/>
            <a:ext cx="1269253" cy="1045547"/>
          </a:xfrm>
          <a:prstGeom prst="rect">
            <a:avLst/>
          </a:prstGeom>
        </p:spPr>
      </p:pic>
    </p:spTree>
    <p:extLst>
      <p:ext uri="{BB962C8B-B14F-4D97-AF65-F5344CB8AC3E}">
        <p14:creationId xmlns:p14="http://schemas.microsoft.com/office/powerpoint/2010/main" val="5806881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1" name="Google Shape;1351;p34"/>
          <p:cNvSpPr txBox="1">
            <a:spLocks noGrp="1"/>
          </p:cNvSpPr>
          <p:nvPr>
            <p:ph type="title" idx="2"/>
          </p:nvPr>
        </p:nvSpPr>
        <p:spPr>
          <a:xfrm>
            <a:off x="2457333" y="3643315"/>
            <a:ext cx="2104397" cy="2137300"/>
          </a:xfrm>
          <a:prstGeom prst="rect">
            <a:avLst/>
          </a:prstGeom>
        </p:spPr>
        <p:txBody>
          <a:bodyPr spcFirstLastPara="1" wrap="square" lIns="182850" tIns="182850" rIns="182850" bIns="182850" anchor="ctr" anchorCtr="0">
            <a:noAutofit/>
          </a:bodyPr>
          <a:lstStyle/>
          <a:p>
            <a:r>
              <a:rPr lang="en" dirty="0">
                <a:latin typeface="+mj-lt"/>
              </a:rPr>
              <a:t>03</a:t>
            </a:r>
            <a:endParaRPr dirty="0">
              <a:latin typeface="+mj-lt"/>
            </a:endParaRPr>
          </a:p>
        </p:txBody>
      </p:sp>
      <p:grpSp>
        <p:nvGrpSpPr>
          <p:cNvPr id="1353" name="Google Shape;1353;p34"/>
          <p:cNvGrpSpPr/>
          <p:nvPr/>
        </p:nvGrpSpPr>
        <p:grpSpPr>
          <a:xfrm rot="-899943">
            <a:off x="14201831" y="7297355"/>
            <a:ext cx="3536928" cy="2587350"/>
            <a:chOff x="6563088" y="3643736"/>
            <a:chExt cx="1717200" cy="1420343"/>
          </a:xfrm>
        </p:grpSpPr>
        <p:sp>
          <p:nvSpPr>
            <p:cNvPr id="1354" name="Google Shape;1354;p34"/>
            <p:cNvSpPr/>
            <p:nvPr/>
          </p:nvSpPr>
          <p:spPr>
            <a:xfrm>
              <a:off x="6597165" y="3643736"/>
              <a:ext cx="1578311" cy="1420343"/>
            </a:xfrm>
            <a:custGeom>
              <a:avLst/>
              <a:gdLst/>
              <a:ahLst/>
              <a:cxnLst/>
              <a:rect l="l" t="t" r="r" b="b"/>
              <a:pathLst>
                <a:path w="62126" h="55908" extrusionOk="0">
                  <a:moveTo>
                    <a:pt x="32140" y="12366"/>
                  </a:moveTo>
                  <a:lnTo>
                    <a:pt x="32140" y="12366"/>
                  </a:lnTo>
                  <a:cubicBezTo>
                    <a:pt x="31878" y="12996"/>
                    <a:pt x="31713" y="13655"/>
                    <a:pt x="31657" y="14351"/>
                  </a:cubicBezTo>
                  <a:cubicBezTo>
                    <a:pt x="31645" y="14496"/>
                    <a:pt x="31643" y="14643"/>
                    <a:pt x="31643" y="14789"/>
                  </a:cubicBezTo>
                  <a:cubicBezTo>
                    <a:pt x="31614" y="14791"/>
                    <a:pt x="31586" y="14791"/>
                    <a:pt x="31559" y="14793"/>
                  </a:cubicBezTo>
                  <a:cubicBezTo>
                    <a:pt x="30905" y="14836"/>
                    <a:pt x="30262" y="14948"/>
                    <a:pt x="29636" y="15120"/>
                  </a:cubicBezTo>
                  <a:cubicBezTo>
                    <a:pt x="29585" y="15012"/>
                    <a:pt x="29616" y="14914"/>
                    <a:pt x="29734" y="14834"/>
                  </a:cubicBezTo>
                  <a:cubicBezTo>
                    <a:pt x="29816" y="14781"/>
                    <a:pt x="29908" y="14740"/>
                    <a:pt x="29994" y="14691"/>
                  </a:cubicBezTo>
                  <a:cubicBezTo>
                    <a:pt x="30111" y="14627"/>
                    <a:pt x="30211" y="14545"/>
                    <a:pt x="30285" y="14431"/>
                  </a:cubicBezTo>
                  <a:cubicBezTo>
                    <a:pt x="30424" y="14214"/>
                    <a:pt x="30393" y="13968"/>
                    <a:pt x="30205" y="13790"/>
                  </a:cubicBezTo>
                  <a:cubicBezTo>
                    <a:pt x="30164" y="13753"/>
                    <a:pt x="30121" y="13717"/>
                    <a:pt x="30086" y="13674"/>
                  </a:cubicBezTo>
                  <a:cubicBezTo>
                    <a:pt x="30004" y="13573"/>
                    <a:pt x="29998" y="13483"/>
                    <a:pt x="30068" y="13375"/>
                  </a:cubicBezTo>
                  <a:cubicBezTo>
                    <a:pt x="30109" y="13310"/>
                    <a:pt x="30156" y="13252"/>
                    <a:pt x="30193" y="13187"/>
                  </a:cubicBezTo>
                  <a:cubicBezTo>
                    <a:pt x="30260" y="13080"/>
                    <a:pt x="30289" y="12978"/>
                    <a:pt x="30289" y="12878"/>
                  </a:cubicBezTo>
                  <a:cubicBezTo>
                    <a:pt x="30649" y="12812"/>
                    <a:pt x="31011" y="12731"/>
                    <a:pt x="31369" y="12638"/>
                  </a:cubicBezTo>
                  <a:cubicBezTo>
                    <a:pt x="31637" y="12569"/>
                    <a:pt x="31893" y="12477"/>
                    <a:pt x="32140" y="12366"/>
                  </a:cubicBezTo>
                  <a:close/>
                  <a:moveTo>
                    <a:pt x="36396" y="20879"/>
                  </a:moveTo>
                  <a:cubicBezTo>
                    <a:pt x="36868" y="21006"/>
                    <a:pt x="37361" y="21090"/>
                    <a:pt x="37885" y="21133"/>
                  </a:cubicBezTo>
                  <a:cubicBezTo>
                    <a:pt x="37824" y="21360"/>
                    <a:pt x="37762" y="21589"/>
                    <a:pt x="37689" y="21810"/>
                  </a:cubicBezTo>
                  <a:cubicBezTo>
                    <a:pt x="37413" y="22639"/>
                    <a:pt x="36938" y="23353"/>
                    <a:pt x="36388" y="24024"/>
                  </a:cubicBezTo>
                  <a:cubicBezTo>
                    <a:pt x="35817" y="24716"/>
                    <a:pt x="35160" y="25323"/>
                    <a:pt x="34507" y="25931"/>
                  </a:cubicBezTo>
                  <a:cubicBezTo>
                    <a:pt x="34074" y="26338"/>
                    <a:pt x="33648" y="26749"/>
                    <a:pt x="33276" y="27210"/>
                  </a:cubicBezTo>
                  <a:cubicBezTo>
                    <a:pt x="32930" y="27629"/>
                    <a:pt x="32621" y="28075"/>
                    <a:pt x="32345" y="28541"/>
                  </a:cubicBezTo>
                  <a:cubicBezTo>
                    <a:pt x="32267" y="28541"/>
                    <a:pt x="32191" y="28539"/>
                    <a:pt x="32114" y="28539"/>
                  </a:cubicBezTo>
                  <a:cubicBezTo>
                    <a:pt x="32083" y="28539"/>
                    <a:pt x="32052" y="28539"/>
                    <a:pt x="32022" y="28539"/>
                  </a:cubicBezTo>
                  <a:cubicBezTo>
                    <a:pt x="31700" y="28539"/>
                    <a:pt x="31377" y="28548"/>
                    <a:pt x="31056" y="28558"/>
                  </a:cubicBezTo>
                  <a:cubicBezTo>
                    <a:pt x="30456" y="28572"/>
                    <a:pt x="29861" y="28593"/>
                    <a:pt x="29262" y="28603"/>
                  </a:cubicBezTo>
                  <a:cubicBezTo>
                    <a:pt x="28964" y="28608"/>
                    <a:pt x="28666" y="28614"/>
                    <a:pt x="28368" y="28614"/>
                  </a:cubicBezTo>
                  <a:cubicBezTo>
                    <a:pt x="28219" y="28614"/>
                    <a:pt x="28070" y="28612"/>
                    <a:pt x="27922" y="28609"/>
                  </a:cubicBezTo>
                  <a:cubicBezTo>
                    <a:pt x="27723" y="28603"/>
                    <a:pt x="27519" y="28597"/>
                    <a:pt x="27314" y="28589"/>
                  </a:cubicBezTo>
                  <a:cubicBezTo>
                    <a:pt x="27267" y="28466"/>
                    <a:pt x="27224" y="28341"/>
                    <a:pt x="27189" y="28214"/>
                  </a:cubicBezTo>
                  <a:cubicBezTo>
                    <a:pt x="27068" y="27789"/>
                    <a:pt x="26995" y="27349"/>
                    <a:pt x="26892" y="26913"/>
                  </a:cubicBezTo>
                  <a:cubicBezTo>
                    <a:pt x="26831" y="26647"/>
                    <a:pt x="26802" y="26379"/>
                    <a:pt x="26800" y="26107"/>
                  </a:cubicBezTo>
                  <a:lnTo>
                    <a:pt x="26800" y="26107"/>
                  </a:lnTo>
                  <a:cubicBezTo>
                    <a:pt x="26858" y="26133"/>
                    <a:pt x="26917" y="26158"/>
                    <a:pt x="26978" y="26182"/>
                  </a:cubicBezTo>
                  <a:cubicBezTo>
                    <a:pt x="27944" y="26546"/>
                    <a:pt x="28929" y="26776"/>
                    <a:pt x="29964" y="26776"/>
                  </a:cubicBezTo>
                  <a:cubicBezTo>
                    <a:pt x="29977" y="26776"/>
                    <a:pt x="29991" y="26776"/>
                    <a:pt x="30004" y="26776"/>
                  </a:cubicBezTo>
                  <a:cubicBezTo>
                    <a:pt x="30786" y="26772"/>
                    <a:pt x="31150" y="26725"/>
                    <a:pt x="31692" y="26514"/>
                  </a:cubicBezTo>
                  <a:cubicBezTo>
                    <a:pt x="33382" y="25865"/>
                    <a:pt x="34775" y="24832"/>
                    <a:pt x="35747" y="23273"/>
                  </a:cubicBezTo>
                  <a:cubicBezTo>
                    <a:pt x="36054" y="22782"/>
                    <a:pt x="36296" y="22265"/>
                    <a:pt x="36345" y="21677"/>
                  </a:cubicBezTo>
                  <a:cubicBezTo>
                    <a:pt x="36367" y="21411"/>
                    <a:pt x="36381" y="21145"/>
                    <a:pt x="36396" y="20879"/>
                  </a:cubicBezTo>
                  <a:close/>
                  <a:moveTo>
                    <a:pt x="28410" y="1"/>
                  </a:moveTo>
                  <a:cubicBezTo>
                    <a:pt x="28157" y="1"/>
                    <a:pt x="27901" y="17"/>
                    <a:pt x="27643" y="52"/>
                  </a:cubicBezTo>
                  <a:cubicBezTo>
                    <a:pt x="27369" y="91"/>
                    <a:pt x="27093" y="97"/>
                    <a:pt x="26825" y="181"/>
                  </a:cubicBezTo>
                  <a:cubicBezTo>
                    <a:pt x="26223" y="369"/>
                    <a:pt x="25685" y="672"/>
                    <a:pt x="25184" y="1040"/>
                  </a:cubicBezTo>
                  <a:cubicBezTo>
                    <a:pt x="24274" y="1707"/>
                    <a:pt x="23506" y="2521"/>
                    <a:pt x="22815" y="3405"/>
                  </a:cubicBezTo>
                  <a:cubicBezTo>
                    <a:pt x="22643" y="3622"/>
                    <a:pt x="22500" y="3863"/>
                    <a:pt x="22363" y="4103"/>
                  </a:cubicBezTo>
                  <a:cubicBezTo>
                    <a:pt x="21999" y="4733"/>
                    <a:pt x="21798" y="5418"/>
                    <a:pt x="21751" y="6139"/>
                  </a:cubicBezTo>
                  <a:cubicBezTo>
                    <a:pt x="21743" y="6267"/>
                    <a:pt x="21741" y="6398"/>
                    <a:pt x="21739" y="6525"/>
                  </a:cubicBezTo>
                  <a:cubicBezTo>
                    <a:pt x="21608" y="6615"/>
                    <a:pt x="21526" y="6742"/>
                    <a:pt x="21524" y="6934"/>
                  </a:cubicBezTo>
                  <a:cubicBezTo>
                    <a:pt x="21522" y="7033"/>
                    <a:pt x="21481" y="7116"/>
                    <a:pt x="21409" y="7186"/>
                  </a:cubicBezTo>
                  <a:cubicBezTo>
                    <a:pt x="21351" y="7240"/>
                    <a:pt x="21289" y="7277"/>
                    <a:pt x="21217" y="7277"/>
                  </a:cubicBezTo>
                  <a:cubicBezTo>
                    <a:pt x="21192" y="7277"/>
                    <a:pt x="21167" y="7273"/>
                    <a:pt x="21139" y="7264"/>
                  </a:cubicBezTo>
                  <a:cubicBezTo>
                    <a:pt x="21037" y="7231"/>
                    <a:pt x="20994" y="7155"/>
                    <a:pt x="20976" y="7055"/>
                  </a:cubicBezTo>
                  <a:cubicBezTo>
                    <a:pt x="20955" y="6941"/>
                    <a:pt x="20935" y="6822"/>
                    <a:pt x="20904" y="6709"/>
                  </a:cubicBezTo>
                  <a:cubicBezTo>
                    <a:pt x="20809" y="6361"/>
                    <a:pt x="20603" y="6205"/>
                    <a:pt x="20253" y="6205"/>
                  </a:cubicBezTo>
                  <a:cubicBezTo>
                    <a:pt x="20240" y="6205"/>
                    <a:pt x="20226" y="6206"/>
                    <a:pt x="20213" y="6206"/>
                  </a:cubicBezTo>
                  <a:cubicBezTo>
                    <a:pt x="20195" y="6206"/>
                    <a:pt x="20178" y="6207"/>
                    <a:pt x="20161" y="6207"/>
                  </a:cubicBezTo>
                  <a:cubicBezTo>
                    <a:pt x="20092" y="6207"/>
                    <a:pt x="20025" y="6203"/>
                    <a:pt x="19961" y="6190"/>
                  </a:cubicBezTo>
                  <a:cubicBezTo>
                    <a:pt x="19844" y="6167"/>
                    <a:pt x="19809" y="6124"/>
                    <a:pt x="19807" y="6006"/>
                  </a:cubicBezTo>
                  <a:cubicBezTo>
                    <a:pt x="19805" y="5932"/>
                    <a:pt x="19814" y="5856"/>
                    <a:pt x="19818" y="5781"/>
                  </a:cubicBezTo>
                  <a:cubicBezTo>
                    <a:pt x="19838" y="5566"/>
                    <a:pt x="19814" y="5359"/>
                    <a:pt x="19703" y="5167"/>
                  </a:cubicBezTo>
                  <a:cubicBezTo>
                    <a:pt x="19598" y="4987"/>
                    <a:pt x="19459" y="4896"/>
                    <a:pt x="19292" y="4896"/>
                  </a:cubicBezTo>
                  <a:cubicBezTo>
                    <a:pt x="19220" y="4896"/>
                    <a:pt x="19142" y="4913"/>
                    <a:pt x="19059" y="4948"/>
                  </a:cubicBezTo>
                  <a:cubicBezTo>
                    <a:pt x="18946" y="4997"/>
                    <a:pt x="18836" y="5052"/>
                    <a:pt x="18723" y="5095"/>
                  </a:cubicBezTo>
                  <a:cubicBezTo>
                    <a:pt x="18625" y="5133"/>
                    <a:pt x="18549" y="5154"/>
                    <a:pt x="18490" y="5154"/>
                  </a:cubicBezTo>
                  <a:cubicBezTo>
                    <a:pt x="18382" y="5154"/>
                    <a:pt x="18327" y="5085"/>
                    <a:pt x="18283" y="4927"/>
                  </a:cubicBezTo>
                  <a:cubicBezTo>
                    <a:pt x="18476" y="4680"/>
                    <a:pt x="18649" y="4418"/>
                    <a:pt x="18803" y="4142"/>
                  </a:cubicBezTo>
                  <a:cubicBezTo>
                    <a:pt x="18971" y="3841"/>
                    <a:pt x="19120" y="3530"/>
                    <a:pt x="19159" y="3182"/>
                  </a:cubicBezTo>
                  <a:cubicBezTo>
                    <a:pt x="19192" y="2902"/>
                    <a:pt x="19196" y="2618"/>
                    <a:pt x="19067" y="2354"/>
                  </a:cubicBezTo>
                  <a:cubicBezTo>
                    <a:pt x="18953" y="2117"/>
                    <a:pt x="18739" y="1984"/>
                    <a:pt x="18493" y="1984"/>
                  </a:cubicBezTo>
                  <a:cubicBezTo>
                    <a:pt x="18439" y="1984"/>
                    <a:pt x="18383" y="1990"/>
                    <a:pt x="18326" y="2004"/>
                  </a:cubicBezTo>
                  <a:cubicBezTo>
                    <a:pt x="18234" y="2026"/>
                    <a:pt x="18146" y="2053"/>
                    <a:pt x="18058" y="2084"/>
                  </a:cubicBezTo>
                  <a:cubicBezTo>
                    <a:pt x="18039" y="2090"/>
                    <a:pt x="18022" y="2093"/>
                    <a:pt x="18007" y="2093"/>
                  </a:cubicBezTo>
                  <a:cubicBezTo>
                    <a:pt x="17955" y="2093"/>
                    <a:pt x="17923" y="2058"/>
                    <a:pt x="17907" y="2002"/>
                  </a:cubicBezTo>
                  <a:cubicBezTo>
                    <a:pt x="17882" y="1912"/>
                    <a:pt x="17866" y="1818"/>
                    <a:pt x="17854" y="1725"/>
                  </a:cubicBezTo>
                  <a:cubicBezTo>
                    <a:pt x="17831" y="1552"/>
                    <a:pt x="17823" y="1378"/>
                    <a:pt x="17798" y="1206"/>
                  </a:cubicBezTo>
                  <a:cubicBezTo>
                    <a:pt x="17751" y="915"/>
                    <a:pt x="17667" y="635"/>
                    <a:pt x="17483" y="400"/>
                  </a:cubicBezTo>
                  <a:cubicBezTo>
                    <a:pt x="17292" y="152"/>
                    <a:pt x="17050" y="11"/>
                    <a:pt x="16751" y="11"/>
                  </a:cubicBezTo>
                  <a:cubicBezTo>
                    <a:pt x="16704" y="11"/>
                    <a:pt x="16657" y="14"/>
                    <a:pt x="16608" y="21"/>
                  </a:cubicBezTo>
                  <a:cubicBezTo>
                    <a:pt x="16356" y="58"/>
                    <a:pt x="16153" y="193"/>
                    <a:pt x="15980" y="375"/>
                  </a:cubicBezTo>
                  <a:cubicBezTo>
                    <a:pt x="15716" y="651"/>
                    <a:pt x="15527" y="979"/>
                    <a:pt x="15401" y="1335"/>
                  </a:cubicBezTo>
                  <a:cubicBezTo>
                    <a:pt x="15308" y="1590"/>
                    <a:pt x="15253" y="1858"/>
                    <a:pt x="15190" y="2122"/>
                  </a:cubicBezTo>
                  <a:cubicBezTo>
                    <a:pt x="15162" y="2234"/>
                    <a:pt x="15135" y="2286"/>
                    <a:pt x="15086" y="2286"/>
                  </a:cubicBezTo>
                  <a:cubicBezTo>
                    <a:pt x="15053" y="2286"/>
                    <a:pt x="15010" y="2263"/>
                    <a:pt x="14950" y="2219"/>
                  </a:cubicBezTo>
                  <a:cubicBezTo>
                    <a:pt x="14777" y="2088"/>
                    <a:pt x="14589" y="2026"/>
                    <a:pt x="14391" y="2026"/>
                  </a:cubicBezTo>
                  <a:cubicBezTo>
                    <a:pt x="14290" y="2026"/>
                    <a:pt x="14187" y="2042"/>
                    <a:pt x="14081" y="2073"/>
                  </a:cubicBezTo>
                  <a:cubicBezTo>
                    <a:pt x="13700" y="2188"/>
                    <a:pt x="13451" y="2546"/>
                    <a:pt x="13447" y="2978"/>
                  </a:cubicBezTo>
                  <a:cubicBezTo>
                    <a:pt x="13445" y="3417"/>
                    <a:pt x="13576" y="3823"/>
                    <a:pt x="13768" y="4209"/>
                  </a:cubicBezTo>
                  <a:cubicBezTo>
                    <a:pt x="13876" y="4430"/>
                    <a:pt x="14020" y="4635"/>
                    <a:pt x="14152" y="4856"/>
                  </a:cubicBezTo>
                  <a:cubicBezTo>
                    <a:pt x="14114" y="4951"/>
                    <a:pt x="14074" y="4998"/>
                    <a:pt x="14020" y="4998"/>
                  </a:cubicBezTo>
                  <a:cubicBezTo>
                    <a:pt x="13980" y="4998"/>
                    <a:pt x="13932" y="4973"/>
                    <a:pt x="13870" y="4921"/>
                  </a:cubicBezTo>
                  <a:cubicBezTo>
                    <a:pt x="13854" y="4909"/>
                    <a:pt x="13842" y="4897"/>
                    <a:pt x="13825" y="4886"/>
                  </a:cubicBezTo>
                  <a:cubicBezTo>
                    <a:pt x="13731" y="4813"/>
                    <a:pt x="13633" y="4776"/>
                    <a:pt x="13534" y="4776"/>
                  </a:cubicBezTo>
                  <a:cubicBezTo>
                    <a:pt x="13453" y="4776"/>
                    <a:pt x="13371" y="4800"/>
                    <a:pt x="13289" y="4848"/>
                  </a:cubicBezTo>
                  <a:cubicBezTo>
                    <a:pt x="13263" y="4864"/>
                    <a:pt x="13242" y="4880"/>
                    <a:pt x="13218" y="4895"/>
                  </a:cubicBezTo>
                  <a:cubicBezTo>
                    <a:pt x="13194" y="4907"/>
                    <a:pt x="13174" y="4913"/>
                    <a:pt x="13158" y="4913"/>
                  </a:cubicBezTo>
                  <a:cubicBezTo>
                    <a:pt x="13128" y="4913"/>
                    <a:pt x="13110" y="4890"/>
                    <a:pt x="13095" y="4837"/>
                  </a:cubicBezTo>
                  <a:cubicBezTo>
                    <a:pt x="13087" y="4815"/>
                    <a:pt x="13085" y="4792"/>
                    <a:pt x="13078" y="4768"/>
                  </a:cubicBezTo>
                  <a:cubicBezTo>
                    <a:pt x="13033" y="4539"/>
                    <a:pt x="12997" y="4305"/>
                    <a:pt x="12941" y="4078"/>
                  </a:cubicBezTo>
                  <a:cubicBezTo>
                    <a:pt x="12837" y="3643"/>
                    <a:pt x="12669" y="3237"/>
                    <a:pt x="12389" y="2883"/>
                  </a:cubicBezTo>
                  <a:cubicBezTo>
                    <a:pt x="12107" y="2534"/>
                    <a:pt x="11763" y="2288"/>
                    <a:pt x="11303" y="2247"/>
                  </a:cubicBezTo>
                  <a:cubicBezTo>
                    <a:pt x="11272" y="2244"/>
                    <a:pt x="11242" y="2243"/>
                    <a:pt x="11211" y="2243"/>
                  </a:cubicBezTo>
                  <a:cubicBezTo>
                    <a:pt x="10879" y="2243"/>
                    <a:pt x="10528" y="2411"/>
                    <a:pt x="10449" y="2851"/>
                  </a:cubicBezTo>
                  <a:cubicBezTo>
                    <a:pt x="10443" y="2896"/>
                    <a:pt x="10429" y="2941"/>
                    <a:pt x="10415" y="3014"/>
                  </a:cubicBezTo>
                  <a:cubicBezTo>
                    <a:pt x="10365" y="2971"/>
                    <a:pt x="10341" y="2953"/>
                    <a:pt x="10320" y="2931"/>
                  </a:cubicBezTo>
                  <a:cubicBezTo>
                    <a:pt x="10208" y="2810"/>
                    <a:pt x="10100" y="2685"/>
                    <a:pt x="9985" y="2566"/>
                  </a:cubicBezTo>
                  <a:cubicBezTo>
                    <a:pt x="9709" y="2282"/>
                    <a:pt x="9385" y="2065"/>
                    <a:pt x="9001" y="1959"/>
                  </a:cubicBezTo>
                  <a:cubicBezTo>
                    <a:pt x="8909" y="1933"/>
                    <a:pt x="8819" y="1921"/>
                    <a:pt x="8732" y="1921"/>
                  </a:cubicBezTo>
                  <a:cubicBezTo>
                    <a:pt x="8336" y="1921"/>
                    <a:pt x="8011" y="2178"/>
                    <a:pt x="7912" y="2599"/>
                  </a:cubicBezTo>
                  <a:cubicBezTo>
                    <a:pt x="7865" y="2808"/>
                    <a:pt x="7882" y="3008"/>
                    <a:pt x="7933" y="3213"/>
                  </a:cubicBezTo>
                  <a:cubicBezTo>
                    <a:pt x="8045" y="3667"/>
                    <a:pt x="8289" y="4050"/>
                    <a:pt x="8586" y="4404"/>
                  </a:cubicBezTo>
                  <a:cubicBezTo>
                    <a:pt x="8680" y="4512"/>
                    <a:pt x="8782" y="4614"/>
                    <a:pt x="8878" y="4727"/>
                  </a:cubicBezTo>
                  <a:cubicBezTo>
                    <a:pt x="8939" y="4803"/>
                    <a:pt x="8921" y="4843"/>
                    <a:pt x="8827" y="4858"/>
                  </a:cubicBezTo>
                  <a:cubicBezTo>
                    <a:pt x="8766" y="4868"/>
                    <a:pt x="8706" y="4874"/>
                    <a:pt x="8645" y="4886"/>
                  </a:cubicBezTo>
                  <a:cubicBezTo>
                    <a:pt x="8207" y="4970"/>
                    <a:pt x="8002" y="5339"/>
                    <a:pt x="8158" y="5756"/>
                  </a:cubicBezTo>
                  <a:cubicBezTo>
                    <a:pt x="8264" y="6034"/>
                    <a:pt x="8438" y="6265"/>
                    <a:pt x="8649" y="6472"/>
                  </a:cubicBezTo>
                  <a:cubicBezTo>
                    <a:pt x="8982" y="6799"/>
                    <a:pt x="9371" y="7047"/>
                    <a:pt x="9774" y="7264"/>
                  </a:cubicBezTo>
                  <a:cubicBezTo>
                    <a:pt x="9819" y="7288"/>
                    <a:pt x="9860" y="7313"/>
                    <a:pt x="9901" y="7340"/>
                  </a:cubicBezTo>
                  <a:cubicBezTo>
                    <a:pt x="9891" y="7362"/>
                    <a:pt x="9887" y="7374"/>
                    <a:pt x="9883" y="7380"/>
                  </a:cubicBezTo>
                  <a:cubicBezTo>
                    <a:pt x="9862" y="7401"/>
                    <a:pt x="9842" y="7417"/>
                    <a:pt x="9819" y="7434"/>
                  </a:cubicBezTo>
                  <a:cubicBezTo>
                    <a:pt x="9637" y="7575"/>
                    <a:pt x="9559" y="7765"/>
                    <a:pt x="9563" y="7988"/>
                  </a:cubicBezTo>
                  <a:cubicBezTo>
                    <a:pt x="9566" y="8184"/>
                    <a:pt x="9617" y="8369"/>
                    <a:pt x="9729" y="8532"/>
                  </a:cubicBezTo>
                  <a:cubicBezTo>
                    <a:pt x="9883" y="8761"/>
                    <a:pt x="10091" y="8931"/>
                    <a:pt x="10337" y="9044"/>
                  </a:cubicBezTo>
                  <a:cubicBezTo>
                    <a:pt x="10388" y="9068"/>
                    <a:pt x="10437" y="9089"/>
                    <a:pt x="10488" y="9111"/>
                  </a:cubicBezTo>
                  <a:cubicBezTo>
                    <a:pt x="10464" y="9164"/>
                    <a:pt x="10419" y="9207"/>
                    <a:pt x="10361" y="9242"/>
                  </a:cubicBezTo>
                  <a:cubicBezTo>
                    <a:pt x="10282" y="9287"/>
                    <a:pt x="10199" y="9304"/>
                    <a:pt x="10115" y="9304"/>
                  </a:cubicBezTo>
                  <a:cubicBezTo>
                    <a:pt x="10078" y="9304"/>
                    <a:pt x="10042" y="9301"/>
                    <a:pt x="10005" y="9295"/>
                  </a:cubicBezTo>
                  <a:cubicBezTo>
                    <a:pt x="9935" y="9285"/>
                    <a:pt x="9866" y="9280"/>
                    <a:pt x="9797" y="9280"/>
                  </a:cubicBezTo>
                  <a:cubicBezTo>
                    <a:pt x="9678" y="9280"/>
                    <a:pt x="9561" y="9295"/>
                    <a:pt x="9445" y="9326"/>
                  </a:cubicBezTo>
                  <a:cubicBezTo>
                    <a:pt x="9413" y="9334"/>
                    <a:pt x="9382" y="9338"/>
                    <a:pt x="9352" y="9338"/>
                  </a:cubicBezTo>
                  <a:cubicBezTo>
                    <a:pt x="9291" y="9338"/>
                    <a:pt x="9232" y="9322"/>
                    <a:pt x="9175" y="9293"/>
                  </a:cubicBezTo>
                  <a:cubicBezTo>
                    <a:pt x="8972" y="9193"/>
                    <a:pt x="8847" y="9029"/>
                    <a:pt x="8776" y="8819"/>
                  </a:cubicBezTo>
                  <a:cubicBezTo>
                    <a:pt x="8698" y="8599"/>
                    <a:pt x="8554" y="8481"/>
                    <a:pt x="8332" y="8481"/>
                  </a:cubicBezTo>
                  <a:cubicBezTo>
                    <a:pt x="8278" y="8481"/>
                    <a:pt x="8220" y="8488"/>
                    <a:pt x="8158" y="8502"/>
                  </a:cubicBezTo>
                  <a:cubicBezTo>
                    <a:pt x="8029" y="8532"/>
                    <a:pt x="7900" y="8590"/>
                    <a:pt x="7769" y="8628"/>
                  </a:cubicBezTo>
                  <a:cubicBezTo>
                    <a:pt x="7712" y="8645"/>
                    <a:pt x="7663" y="8653"/>
                    <a:pt x="7620" y="8653"/>
                  </a:cubicBezTo>
                  <a:cubicBezTo>
                    <a:pt x="7516" y="8653"/>
                    <a:pt x="7442" y="8603"/>
                    <a:pt x="7360" y="8489"/>
                  </a:cubicBezTo>
                  <a:cubicBezTo>
                    <a:pt x="7253" y="8340"/>
                    <a:pt x="7121" y="8265"/>
                    <a:pt x="6964" y="8265"/>
                  </a:cubicBezTo>
                  <a:cubicBezTo>
                    <a:pt x="6905" y="8265"/>
                    <a:pt x="6843" y="8276"/>
                    <a:pt x="6777" y="8297"/>
                  </a:cubicBezTo>
                  <a:cubicBezTo>
                    <a:pt x="6507" y="8387"/>
                    <a:pt x="6315" y="8559"/>
                    <a:pt x="6225" y="8835"/>
                  </a:cubicBezTo>
                  <a:cubicBezTo>
                    <a:pt x="6194" y="8925"/>
                    <a:pt x="6169" y="9017"/>
                    <a:pt x="6130" y="9099"/>
                  </a:cubicBezTo>
                  <a:cubicBezTo>
                    <a:pt x="6101" y="9162"/>
                    <a:pt x="6069" y="9189"/>
                    <a:pt x="6023" y="9189"/>
                  </a:cubicBezTo>
                  <a:cubicBezTo>
                    <a:pt x="5998" y="9189"/>
                    <a:pt x="5969" y="9181"/>
                    <a:pt x="5934" y="9167"/>
                  </a:cubicBezTo>
                  <a:cubicBezTo>
                    <a:pt x="5903" y="9154"/>
                    <a:pt x="5875" y="9136"/>
                    <a:pt x="5844" y="9124"/>
                  </a:cubicBezTo>
                  <a:cubicBezTo>
                    <a:pt x="5789" y="9101"/>
                    <a:pt x="5731" y="9090"/>
                    <a:pt x="5675" y="9090"/>
                  </a:cubicBezTo>
                  <a:cubicBezTo>
                    <a:pt x="5507" y="9090"/>
                    <a:pt x="5345" y="9184"/>
                    <a:pt x="5273" y="9345"/>
                  </a:cubicBezTo>
                  <a:cubicBezTo>
                    <a:pt x="5236" y="9428"/>
                    <a:pt x="5218" y="9523"/>
                    <a:pt x="5206" y="9615"/>
                  </a:cubicBezTo>
                  <a:cubicBezTo>
                    <a:pt x="5189" y="9713"/>
                    <a:pt x="5191" y="9811"/>
                    <a:pt x="5189" y="9911"/>
                  </a:cubicBezTo>
                  <a:cubicBezTo>
                    <a:pt x="5185" y="10044"/>
                    <a:pt x="5140" y="10142"/>
                    <a:pt x="5007" y="10200"/>
                  </a:cubicBezTo>
                  <a:cubicBezTo>
                    <a:pt x="4799" y="10292"/>
                    <a:pt x="4715" y="10476"/>
                    <a:pt x="4676" y="10691"/>
                  </a:cubicBezTo>
                  <a:cubicBezTo>
                    <a:pt x="4657" y="10787"/>
                    <a:pt x="4625" y="10881"/>
                    <a:pt x="4594" y="10973"/>
                  </a:cubicBezTo>
                  <a:cubicBezTo>
                    <a:pt x="4551" y="11090"/>
                    <a:pt x="4504" y="11208"/>
                    <a:pt x="4455" y="11325"/>
                  </a:cubicBezTo>
                  <a:cubicBezTo>
                    <a:pt x="4438" y="11372"/>
                    <a:pt x="4414" y="11415"/>
                    <a:pt x="4383" y="11478"/>
                  </a:cubicBezTo>
                  <a:cubicBezTo>
                    <a:pt x="4295" y="11423"/>
                    <a:pt x="4224" y="11374"/>
                    <a:pt x="4148" y="11325"/>
                  </a:cubicBezTo>
                  <a:cubicBezTo>
                    <a:pt x="4059" y="11269"/>
                    <a:pt x="3970" y="11240"/>
                    <a:pt x="3883" y="11240"/>
                  </a:cubicBezTo>
                  <a:cubicBezTo>
                    <a:pt x="3776" y="11240"/>
                    <a:pt x="3674" y="11284"/>
                    <a:pt x="3583" y="11376"/>
                  </a:cubicBezTo>
                  <a:cubicBezTo>
                    <a:pt x="3508" y="11454"/>
                    <a:pt x="3446" y="11558"/>
                    <a:pt x="3409" y="11661"/>
                  </a:cubicBezTo>
                  <a:cubicBezTo>
                    <a:pt x="3334" y="11877"/>
                    <a:pt x="3420" y="12076"/>
                    <a:pt x="3532" y="12262"/>
                  </a:cubicBezTo>
                  <a:cubicBezTo>
                    <a:pt x="3632" y="12426"/>
                    <a:pt x="3620" y="12487"/>
                    <a:pt x="3473" y="12610"/>
                  </a:cubicBezTo>
                  <a:cubicBezTo>
                    <a:pt x="3456" y="12624"/>
                    <a:pt x="3438" y="12641"/>
                    <a:pt x="3418" y="12653"/>
                  </a:cubicBezTo>
                  <a:cubicBezTo>
                    <a:pt x="3370" y="12686"/>
                    <a:pt x="3338" y="12724"/>
                    <a:pt x="3313" y="12767"/>
                  </a:cubicBezTo>
                  <a:cubicBezTo>
                    <a:pt x="3293" y="12773"/>
                    <a:pt x="3272" y="12778"/>
                    <a:pt x="3254" y="12784"/>
                  </a:cubicBezTo>
                  <a:cubicBezTo>
                    <a:pt x="2982" y="12853"/>
                    <a:pt x="2706" y="12929"/>
                    <a:pt x="2464" y="13078"/>
                  </a:cubicBezTo>
                  <a:cubicBezTo>
                    <a:pt x="1791" y="13490"/>
                    <a:pt x="1261" y="14034"/>
                    <a:pt x="915" y="14750"/>
                  </a:cubicBezTo>
                  <a:cubicBezTo>
                    <a:pt x="563" y="15484"/>
                    <a:pt x="328" y="16254"/>
                    <a:pt x="189" y="17054"/>
                  </a:cubicBezTo>
                  <a:cubicBezTo>
                    <a:pt x="1" y="18162"/>
                    <a:pt x="117" y="19232"/>
                    <a:pt x="572" y="20266"/>
                  </a:cubicBezTo>
                  <a:cubicBezTo>
                    <a:pt x="688" y="20536"/>
                    <a:pt x="868" y="20765"/>
                    <a:pt x="1028" y="21008"/>
                  </a:cubicBezTo>
                  <a:cubicBezTo>
                    <a:pt x="1447" y="21634"/>
                    <a:pt x="2024" y="22050"/>
                    <a:pt x="2742" y="22269"/>
                  </a:cubicBezTo>
                  <a:cubicBezTo>
                    <a:pt x="3143" y="22393"/>
                    <a:pt x="3546" y="22451"/>
                    <a:pt x="3950" y="22451"/>
                  </a:cubicBezTo>
                  <a:cubicBezTo>
                    <a:pt x="4299" y="22451"/>
                    <a:pt x="4648" y="22407"/>
                    <a:pt x="4997" y="22326"/>
                  </a:cubicBezTo>
                  <a:cubicBezTo>
                    <a:pt x="5109" y="22297"/>
                    <a:pt x="5222" y="22269"/>
                    <a:pt x="5333" y="22240"/>
                  </a:cubicBezTo>
                  <a:cubicBezTo>
                    <a:pt x="5380" y="22256"/>
                    <a:pt x="5427" y="22267"/>
                    <a:pt x="5484" y="22269"/>
                  </a:cubicBezTo>
                  <a:cubicBezTo>
                    <a:pt x="5509" y="22271"/>
                    <a:pt x="5534" y="22271"/>
                    <a:pt x="5560" y="22271"/>
                  </a:cubicBezTo>
                  <a:cubicBezTo>
                    <a:pt x="5594" y="22271"/>
                    <a:pt x="5629" y="22270"/>
                    <a:pt x="5664" y="22270"/>
                  </a:cubicBezTo>
                  <a:cubicBezTo>
                    <a:pt x="5675" y="22270"/>
                    <a:pt x="5686" y="22270"/>
                    <a:pt x="5697" y="22271"/>
                  </a:cubicBezTo>
                  <a:cubicBezTo>
                    <a:pt x="5793" y="22277"/>
                    <a:pt x="5836" y="22322"/>
                    <a:pt x="5809" y="22418"/>
                  </a:cubicBezTo>
                  <a:cubicBezTo>
                    <a:pt x="5785" y="22496"/>
                    <a:pt x="5744" y="22573"/>
                    <a:pt x="5707" y="22647"/>
                  </a:cubicBezTo>
                  <a:cubicBezTo>
                    <a:pt x="5658" y="22745"/>
                    <a:pt x="5596" y="22837"/>
                    <a:pt x="5560" y="22936"/>
                  </a:cubicBezTo>
                  <a:cubicBezTo>
                    <a:pt x="5486" y="23144"/>
                    <a:pt x="5566" y="23343"/>
                    <a:pt x="5754" y="23455"/>
                  </a:cubicBezTo>
                  <a:cubicBezTo>
                    <a:pt x="5791" y="23478"/>
                    <a:pt x="5832" y="23492"/>
                    <a:pt x="5866" y="23515"/>
                  </a:cubicBezTo>
                  <a:cubicBezTo>
                    <a:pt x="5985" y="23588"/>
                    <a:pt x="6110" y="23658"/>
                    <a:pt x="6220" y="23744"/>
                  </a:cubicBezTo>
                  <a:cubicBezTo>
                    <a:pt x="6327" y="23834"/>
                    <a:pt x="6323" y="23856"/>
                    <a:pt x="6270" y="23989"/>
                  </a:cubicBezTo>
                  <a:cubicBezTo>
                    <a:pt x="6208" y="24149"/>
                    <a:pt x="6137" y="24302"/>
                    <a:pt x="6089" y="24464"/>
                  </a:cubicBezTo>
                  <a:cubicBezTo>
                    <a:pt x="5989" y="24834"/>
                    <a:pt x="6253" y="25043"/>
                    <a:pt x="6560" y="25051"/>
                  </a:cubicBezTo>
                  <a:cubicBezTo>
                    <a:pt x="6593" y="25053"/>
                    <a:pt x="6626" y="25053"/>
                    <a:pt x="6659" y="25053"/>
                  </a:cubicBezTo>
                  <a:cubicBezTo>
                    <a:pt x="6757" y="25053"/>
                    <a:pt x="6857" y="25048"/>
                    <a:pt x="6955" y="25043"/>
                  </a:cubicBezTo>
                  <a:cubicBezTo>
                    <a:pt x="7119" y="25037"/>
                    <a:pt x="7282" y="25029"/>
                    <a:pt x="7442" y="25020"/>
                  </a:cubicBezTo>
                  <a:cubicBezTo>
                    <a:pt x="7520" y="25565"/>
                    <a:pt x="7851" y="25998"/>
                    <a:pt x="8356" y="26187"/>
                  </a:cubicBezTo>
                  <a:cubicBezTo>
                    <a:pt x="8703" y="26317"/>
                    <a:pt x="9060" y="26376"/>
                    <a:pt x="9421" y="26376"/>
                  </a:cubicBezTo>
                  <a:cubicBezTo>
                    <a:pt x="9630" y="26376"/>
                    <a:pt x="9840" y="26356"/>
                    <a:pt x="10050" y="26320"/>
                  </a:cubicBezTo>
                  <a:cubicBezTo>
                    <a:pt x="10214" y="26291"/>
                    <a:pt x="10372" y="26246"/>
                    <a:pt x="10527" y="26193"/>
                  </a:cubicBezTo>
                  <a:cubicBezTo>
                    <a:pt x="10826" y="26291"/>
                    <a:pt x="11131" y="26383"/>
                    <a:pt x="11436" y="26469"/>
                  </a:cubicBezTo>
                  <a:cubicBezTo>
                    <a:pt x="11865" y="26588"/>
                    <a:pt x="12238" y="26788"/>
                    <a:pt x="12501" y="27158"/>
                  </a:cubicBezTo>
                  <a:cubicBezTo>
                    <a:pt x="12677" y="27410"/>
                    <a:pt x="12857" y="27658"/>
                    <a:pt x="13015" y="27915"/>
                  </a:cubicBezTo>
                  <a:cubicBezTo>
                    <a:pt x="13134" y="28110"/>
                    <a:pt x="13238" y="28306"/>
                    <a:pt x="13332" y="28511"/>
                  </a:cubicBezTo>
                  <a:cubicBezTo>
                    <a:pt x="12849" y="28537"/>
                    <a:pt x="12368" y="28562"/>
                    <a:pt x="11886" y="28572"/>
                  </a:cubicBezTo>
                  <a:cubicBezTo>
                    <a:pt x="11749" y="28575"/>
                    <a:pt x="11612" y="28576"/>
                    <a:pt x="11476" y="28576"/>
                  </a:cubicBezTo>
                  <a:cubicBezTo>
                    <a:pt x="10944" y="28576"/>
                    <a:pt x="10413" y="28558"/>
                    <a:pt x="9883" y="28550"/>
                  </a:cubicBezTo>
                  <a:cubicBezTo>
                    <a:pt x="9593" y="28545"/>
                    <a:pt x="9303" y="28514"/>
                    <a:pt x="9014" y="28514"/>
                  </a:cubicBezTo>
                  <a:cubicBezTo>
                    <a:pt x="8836" y="28514"/>
                    <a:pt x="8657" y="28526"/>
                    <a:pt x="8479" y="28562"/>
                  </a:cubicBezTo>
                  <a:cubicBezTo>
                    <a:pt x="8373" y="28586"/>
                    <a:pt x="8281" y="28623"/>
                    <a:pt x="8209" y="28703"/>
                  </a:cubicBezTo>
                  <a:cubicBezTo>
                    <a:pt x="8090" y="28836"/>
                    <a:pt x="8021" y="28998"/>
                    <a:pt x="8013" y="29176"/>
                  </a:cubicBezTo>
                  <a:cubicBezTo>
                    <a:pt x="8002" y="29419"/>
                    <a:pt x="7992" y="29667"/>
                    <a:pt x="8009" y="29910"/>
                  </a:cubicBezTo>
                  <a:cubicBezTo>
                    <a:pt x="8060" y="30690"/>
                    <a:pt x="8111" y="31467"/>
                    <a:pt x="8182" y="32245"/>
                  </a:cubicBezTo>
                  <a:cubicBezTo>
                    <a:pt x="8254" y="33018"/>
                    <a:pt x="8371" y="33785"/>
                    <a:pt x="8534" y="34544"/>
                  </a:cubicBezTo>
                  <a:cubicBezTo>
                    <a:pt x="8780" y="35672"/>
                    <a:pt x="9136" y="36766"/>
                    <a:pt x="9557" y="37838"/>
                  </a:cubicBezTo>
                  <a:cubicBezTo>
                    <a:pt x="10034" y="39043"/>
                    <a:pt x="10617" y="40197"/>
                    <a:pt x="11221" y="41339"/>
                  </a:cubicBezTo>
                  <a:cubicBezTo>
                    <a:pt x="11601" y="42061"/>
                    <a:pt x="12039" y="42744"/>
                    <a:pt x="12522" y="43401"/>
                  </a:cubicBezTo>
                  <a:cubicBezTo>
                    <a:pt x="13391" y="44579"/>
                    <a:pt x="14300" y="45723"/>
                    <a:pt x="15319" y="46777"/>
                  </a:cubicBezTo>
                  <a:cubicBezTo>
                    <a:pt x="16493" y="47992"/>
                    <a:pt x="17809" y="49027"/>
                    <a:pt x="19216" y="49952"/>
                  </a:cubicBezTo>
                  <a:cubicBezTo>
                    <a:pt x="20413" y="50740"/>
                    <a:pt x="21661" y="51433"/>
                    <a:pt x="22970" y="52012"/>
                  </a:cubicBezTo>
                  <a:cubicBezTo>
                    <a:pt x="23015" y="52029"/>
                    <a:pt x="23056" y="52055"/>
                    <a:pt x="23091" y="52084"/>
                  </a:cubicBezTo>
                  <a:cubicBezTo>
                    <a:pt x="23349" y="52282"/>
                    <a:pt x="23441" y="52565"/>
                    <a:pt x="23404" y="52872"/>
                  </a:cubicBezTo>
                  <a:cubicBezTo>
                    <a:pt x="23318" y="53528"/>
                    <a:pt x="23326" y="54175"/>
                    <a:pt x="23511" y="54815"/>
                  </a:cubicBezTo>
                  <a:cubicBezTo>
                    <a:pt x="23568" y="55014"/>
                    <a:pt x="23633" y="55208"/>
                    <a:pt x="23752" y="55384"/>
                  </a:cubicBezTo>
                  <a:cubicBezTo>
                    <a:pt x="23881" y="55578"/>
                    <a:pt x="24063" y="55701"/>
                    <a:pt x="24294" y="55730"/>
                  </a:cubicBezTo>
                  <a:cubicBezTo>
                    <a:pt x="24638" y="55773"/>
                    <a:pt x="24984" y="55820"/>
                    <a:pt x="25331" y="55832"/>
                  </a:cubicBezTo>
                  <a:cubicBezTo>
                    <a:pt x="26056" y="55861"/>
                    <a:pt x="26780" y="55881"/>
                    <a:pt x="27506" y="55881"/>
                  </a:cubicBezTo>
                  <a:cubicBezTo>
                    <a:pt x="28756" y="55881"/>
                    <a:pt x="30006" y="55853"/>
                    <a:pt x="31261" y="55853"/>
                  </a:cubicBezTo>
                  <a:cubicBezTo>
                    <a:pt x="32069" y="55853"/>
                    <a:pt x="32879" y="55885"/>
                    <a:pt x="33687" y="55900"/>
                  </a:cubicBezTo>
                  <a:cubicBezTo>
                    <a:pt x="34007" y="55904"/>
                    <a:pt x="34328" y="55908"/>
                    <a:pt x="34648" y="55908"/>
                  </a:cubicBezTo>
                  <a:cubicBezTo>
                    <a:pt x="34817" y="55908"/>
                    <a:pt x="34986" y="55907"/>
                    <a:pt x="35154" y="55904"/>
                  </a:cubicBezTo>
                  <a:cubicBezTo>
                    <a:pt x="35704" y="55893"/>
                    <a:pt x="36255" y="55871"/>
                    <a:pt x="36805" y="55853"/>
                  </a:cubicBezTo>
                  <a:lnTo>
                    <a:pt x="36805" y="55855"/>
                  </a:lnTo>
                  <a:cubicBezTo>
                    <a:pt x="37143" y="55844"/>
                    <a:pt x="37482" y="55838"/>
                    <a:pt x="37820" y="55824"/>
                  </a:cubicBezTo>
                  <a:cubicBezTo>
                    <a:pt x="38618" y="55793"/>
                    <a:pt x="39418" y="55758"/>
                    <a:pt x="40216" y="55736"/>
                  </a:cubicBezTo>
                  <a:cubicBezTo>
                    <a:pt x="40621" y="55722"/>
                    <a:pt x="40940" y="55572"/>
                    <a:pt x="41136" y="55214"/>
                  </a:cubicBezTo>
                  <a:cubicBezTo>
                    <a:pt x="41290" y="54938"/>
                    <a:pt x="41380" y="54633"/>
                    <a:pt x="41425" y="54318"/>
                  </a:cubicBezTo>
                  <a:cubicBezTo>
                    <a:pt x="41484" y="53917"/>
                    <a:pt x="41451" y="53520"/>
                    <a:pt x="41353" y="53129"/>
                  </a:cubicBezTo>
                  <a:cubicBezTo>
                    <a:pt x="41236" y="52647"/>
                    <a:pt x="41351" y="52252"/>
                    <a:pt x="41779" y="51975"/>
                  </a:cubicBezTo>
                  <a:cubicBezTo>
                    <a:pt x="41926" y="51879"/>
                    <a:pt x="42088" y="51798"/>
                    <a:pt x="42247" y="51720"/>
                  </a:cubicBezTo>
                  <a:cubicBezTo>
                    <a:pt x="42980" y="51368"/>
                    <a:pt x="43700" y="50989"/>
                    <a:pt x="44379" y="50541"/>
                  </a:cubicBezTo>
                  <a:cubicBezTo>
                    <a:pt x="44870" y="50218"/>
                    <a:pt x="45384" y="49930"/>
                    <a:pt x="45862" y="49592"/>
                  </a:cubicBezTo>
                  <a:cubicBezTo>
                    <a:pt x="46492" y="49148"/>
                    <a:pt x="47100" y="48671"/>
                    <a:pt x="47710" y="48199"/>
                  </a:cubicBezTo>
                  <a:cubicBezTo>
                    <a:pt x="48098" y="47894"/>
                    <a:pt x="48481" y="47585"/>
                    <a:pt x="48847" y="47251"/>
                  </a:cubicBezTo>
                  <a:cubicBezTo>
                    <a:pt x="49216" y="46918"/>
                    <a:pt x="49563" y="46560"/>
                    <a:pt x="49911" y="46202"/>
                  </a:cubicBezTo>
                  <a:cubicBezTo>
                    <a:pt x="50181" y="45922"/>
                    <a:pt x="50447" y="45635"/>
                    <a:pt x="50707" y="45343"/>
                  </a:cubicBezTo>
                  <a:cubicBezTo>
                    <a:pt x="50901" y="45120"/>
                    <a:pt x="51077" y="44882"/>
                    <a:pt x="51261" y="44649"/>
                  </a:cubicBezTo>
                  <a:cubicBezTo>
                    <a:pt x="52252" y="43403"/>
                    <a:pt x="53189" y="42124"/>
                    <a:pt x="53925" y="40709"/>
                  </a:cubicBezTo>
                  <a:cubicBezTo>
                    <a:pt x="54263" y="40056"/>
                    <a:pt x="54590" y="39399"/>
                    <a:pt x="54846" y="38710"/>
                  </a:cubicBezTo>
                  <a:cubicBezTo>
                    <a:pt x="55089" y="38055"/>
                    <a:pt x="55310" y="37388"/>
                    <a:pt x="55535" y="36725"/>
                  </a:cubicBezTo>
                  <a:cubicBezTo>
                    <a:pt x="55832" y="35852"/>
                    <a:pt x="56049" y="34955"/>
                    <a:pt x="56213" y="34049"/>
                  </a:cubicBezTo>
                  <a:cubicBezTo>
                    <a:pt x="56299" y="33568"/>
                    <a:pt x="56337" y="33079"/>
                    <a:pt x="56419" y="32599"/>
                  </a:cubicBezTo>
                  <a:cubicBezTo>
                    <a:pt x="56565" y="31741"/>
                    <a:pt x="56603" y="30880"/>
                    <a:pt x="56601" y="30012"/>
                  </a:cubicBezTo>
                  <a:cubicBezTo>
                    <a:pt x="56599" y="29722"/>
                    <a:pt x="56571" y="29431"/>
                    <a:pt x="56501" y="29145"/>
                  </a:cubicBezTo>
                  <a:cubicBezTo>
                    <a:pt x="56446" y="28918"/>
                    <a:pt x="56297" y="28793"/>
                    <a:pt x="56082" y="28740"/>
                  </a:cubicBezTo>
                  <a:cubicBezTo>
                    <a:pt x="55996" y="28715"/>
                    <a:pt x="55906" y="28705"/>
                    <a:pt x="55818" y="28703"/>
                  </a:cubicBezTo>
                  <a:cubicBezTo>
                    <a:pt x="55558" y="28695"/>
                    <a:pt x="55300" y="28685"/>
                    <a:pt x="55038" y="28679"/>
                  </a:cubicBezTo>
                  <a:cubicBezTo>
                    <a:pt x="55040" y="28664"/>
                    <a:pt x="55044" y="28658"/>
                    <a:pt x="55044" y="28644"/>
                  </a:cubicBezTo>
                  <a:cubicBezTo>
                    <a:pt x="55046" y="28572"/>
                    <a:pt x="55046" y="28505"/>
                    <a:pt x="55051" y="28433"/>
                  </a:cubicBezTo>
                  <a:cubicBezTo>
                    <a:pt x="55064" y="28260"/>
                    <a:pt x="55119" y="28203"/>
                    <a:pt x="55269" y="28203"/>
                  </a:cubicBezTo>
                  <a:cubicBezTo>
                    <a:pt x="55282" y="28203"/>
                    <a:pt x="55296" y="28203"/>
                    <a:pt x="55310" y="28204"/>
                  </a:cubicBezTo>
                  <a:cubicBezTo>
                    <a:pt x="55337" y="28206"/>
                    <a:pt x="55365" y="28207"/>
                    <a:pt x="55393" y="28207"/>
                  </a:cubicBezTo>
                  <a:cubicBezTo>
                    <a:pt x="55454" y="28207"/>
                    <a:pt x="55516" y="28202"/>
                    <a:pt x="55576" y="28188"/>
                  </a:cubicBezTo>
                  <a:cubicBezTo>
                    <a:pt x="55734" y="28151"/>
                    <a:pt x="55822" y="28030"/>
                    <a:pt x="55824" y="27870"/>
                  </a:cubicBezTo>
                  <a:cubicBezTo>
                    <a:pt x="55826" y="27813"/>
                    <a:pt x="55814" y="27758"/>
                    <a:pt x="55812" y="27701"/>
                  </a:cubicBezTo>
                  <a:cubicBezTo>
                    <a:pt x="55795" y="27516"/>
                    <a:pt x="55857" y="27443"/>
                    <a:pt x="56039" y="27410"/>
                  </a:cubicBezTo>
                  <a:cubicBezTo>
                    <a:pt x="56121" y="27394"/>
                    <a:pt x="56206" y="27386"/>
                    <a:pt x="56286" y="27361"/>
                  </a:cubicBezTo>
                  <a:cubicBezTo>
                    <a:pt x="56538" y="27273"/>
                    <a:pt x="56612" y="27124"/>
                    <a:pt x="56542" y="26868"/>
                  </a:cubicBezTo>
                  <a:cubicBezTo>
                    <a:pt x="56532" y="26833"/>
                    <a:pt x="56524" y="26802"/>
                    <a:pt x="56517" y="26772"/>
                  </a:cubicBezTo>
                  <a:cubicBezTo>
                    <a:pt x="56493" y="26667"/>
                    <a:pt x="56524" y="26581"/>
                    <a:pt x="56603" y="26506"/>
                  </a:cubicBezTo>
                  <a:cubicBezTo>
                    <a:pt x="56689" y="26426"/>
                    <a:pt x="56797" y="26381"/>
                    <a:pt x="56907" y="26381"/>
                  </a:cubicBezTo>
                  <a:cubicBezTo>
                    <a:pt x="56967" y="26381"/>
                    <a:pt x="57028" y="26395"/>
                    <a:pt x="57086" y="26424"/>
                  </a:cubicBezTo>
                  <a:cubicBezTo>
                    <a:pt x="57178" y="26471"/>
                    <a:pt x="57266" y="26530"/>
                    <a:pt x="57348" y="26592"/>
                  </a:cubicBezTo>
                  <a:cubicBezTo>
                    <a:pt x="57469" y="26676"/>
                    <a:pt x="57592" y="26755"/>
                    <a:pt x="57739" y="26776"/>
                  </a:cubicBezTo>
                  <a:cubicBezTo>
                    <a:pt x="57761" y="26779"/>
                    <a:pt x="57782" y="26781"/>
                    <a:pt x="57802" y="26781"/>
                  </a:cubicBezTo>
                  <a:cubicBezTo>
                    <a:pt x="57953" y="26781"/>
                    <a:pt x="58057" y="26695"/>
                    <a:pt x="58095" y="26534"/>
                  </a:cubicBezTo>
                  <a:cubicBezTo>
                    <a:pt x="58109" y="26481"/>
                    <a:pt x="58115" y="26424"/>
                    <a:pt x="58130" y="26369"/>
                  </a:cubicBezTo>
                  <a:cubicBezTo>
                    <a:pt x="58165" y="26241"/>
                    <a:pt x="58236" y="26177"/>
                    <a:pt x="58342" y="26177"/>
                  </a:cubicBezTo>
                  <a:cubicBezTo>
                    <a:pt x="58372" y="26177"/>
                    <a:pt x="58405" y="26182"/>
                    <a:pt x="58441" y="26193"/>
                  </a:cubicBezTo>
                  <a:cubicBezTo>
                    <a:pt x="58535" y="26219"/>
                    <a:pt x="58625" y="26264"/>
                    <a:pt x="58713" y="26299"/>
                  </a:cubicBezTo>
                  <a:cubicBezTo>
                    <a:pt x="58809" y="26339"/>
                    <a:pt x="58910" y="26362"/>
                    <a:pt x="59013" y="26362"/>
                  </a:cubicBezTo>
                  <a:cubicBezTo>
                    <a:pt x="59042" y="26362"/>
                    <a:pt x="59071" y="26360"/>
                    <a:pt x="59099" y="26356"/>
                  </a:cubicBezTo>
                  <a:cubicBezTo>
                    <a:pt x="59355" y="26322"/>
                    <a:pt x="59521" y="26142"/>
                    <a:pt x="59539" y="25886"/>
                  </a:cubicBezTo>
                  <a:cubicBezTo>
                    <a:pt x="59545" y="25829"/>
                    <a:pt x="59545" y="25773"/>
                    <a:pt x="59556" y="25716"/>
                  </a:cubicBezTo>
                  <a:cubicBezTo>
                    <a:pt x="59580" y="25591"/>
                    <a:pt x="59644" y="25530"/>
                    <a:pt x="59773" y="25511"/>
                  </a:cubicBezTo>
                  <a:cubicBezTo>
                    <a:pt x="59846" y="25501"/>
                    <a:pt x="59924" y="25499"/>
                    <a:pt x="59998" y="25487"/>
                  </a:cubicBezTo>
                  <a:cubicBezTo>
                    <a:pt x="60376" y="25430"/>
                    <a:pt x="60542" y="25143"/>
                    <a:pt x="60407" y="24787"/>
                  </a:cubicBezTo>
                  <a:cubicBezTo>
                    <a:pt x="60374" y="24703"/>
                    <a:pt x="60337" y="24621"/>
                    <a:pt x="60313" y="24538"/>
                  </a:cubicBezTo>
                  <a:cubicBezTo>
                    <a:pt x="60272" y="24413"/>
                    <a:pt x="60307" y="24302"/>
                    <a:pt x="60407" y="24220"/>
                  </a:cubicBezTo>
                  <a:cubicBezTo>
                    <a:pt x="60468" y="24169"/>
                    <a:pt x="60538" y="24130"/>
                    <a:pt x="60605" y="24087"/>
                  </a:cubicBezTo>
                  <a:cubicBezTo>
                    <a:pt x="60685" y="24036"/>
                    <a:pt x="60773" y="23997"/>
                    <a:pt x="60845" y="23938"/>
                  </a:cubicBezTo>
                  <a:cubicBezTo>
                    <a:pt x="61106" y="23731"/>
                    <a:pt x="61156" y="23437"/>
                    <a:pt x="60980" y="23155"/>
                  </a:cubicBezTo>
                  <a:cubicBezTo>
                    <a:pt x="60967" y="23134"/>
                    <a:pt x="60951" y="23116"/>
                    <a:pt x="60941" y="23095"/>
                  </a:cubicBezTo>
                  <a:cubicBezTo>
                    <a:pt x="60902" y="23017"/>
                    <a:pt x="60908" y="22946"/>
                    <a:pt x="60973" y="22891"/>
                  </a:cubicBezTo>
                  <a:cubicBezTo>
                    <a:pt x="61021" y="22852"/>
                    <a:pt x="61074" y="22819"/>
                    <a:pt x="61125" y="22788"/>
                  </a:cubicBezTo>
                  <a:cubicBezTo>
                    <a:pt x="61199" y="22739"/>
                    <a:pt x="61280" y="22698"/>
                    <a:pt x="61350" y="22643"/>
                  </a:cubicBezTo>
                  <a:cubicBezTo>
                    <a:pt x="61571" y="22465"/>
                    <a:pt x="61616" y="22281"/>
                    <a:pt x="61516" y="22015"/>
                  </a:cubicBezTo>
                  <a:cubicBezTo>
                    <a:pt x="61503" y="21984"/>
                    <a:pt x="61491" y="21954"/>
                    <a:pt x="61481" y="21923"/>
                  </a:cubicBezTo>
                  <a:cubicBezTo>
                    <a:pt x="61409" y="21722"/>
                    <a:pt x="61448" y="21600"/>
                    <a:pt x="61616" y="21467"/>
                  </a:cubicBezTo>
                  <a:cubicBezTo>
                    <a:pt x="61698" y="21401"/>
                    <a:pt x="61788" y="21346"/>
                    <a:pt x="61859" y="21274"/>
                  </a:cubicBezTo>
                  <a:cubicBezTo>
                    <a:pt x="62099" y="21094"/>
                    <a:pt x="62125" y="20794"/>
                    <a:pt x="61933" y="20556"/>
                  </a:cubicBezTo>
                  <a:cubicBezTo>
                    <a:pt x="61853" y="20456"/>
                    <a:pt x="61827" y="20354"/>
                    <a:pt x="61829" y="20231"/>
                  </a:cubicBezTo>
                  <a:cubicBezTo>
                    <a:pt x="61840" y="19855"/>
                    <a:pt x="61704" y="19684"/>
                    <a:pt x="61383" y="19684"/>
                  </a:cubicBezTo>
                  <a:cubicBezTo>
                    <a:pt x="61341" y="19684"/>
                    <a:pt x="61295" y="19687"/>
                    <a:pt x="61246" y="19693"/>
                  </a:cubicBezTo>
                  <a:cubicBezTo>
                    <a:pt x="61218" y="19696"/>
                    <a:pt x="61193" y="19698"/>
                    <a:pt x="61169" y="19698"/>
                  </a:cubicBezTo>
                  <a:cubicBezTo>
                    <a:pt x="61005" y="19698"/>
                    <a:pt x="60940" y="19614"/>
                    <a:pt x="60935" y="19423"/>
                  </a:cubicBezTo>
                  <a:cubicBezTo>
                    <a:pt x="60933" y="19314"/>
                    <a:pt x="60933" y="19206"/>
                    <a:pt x="60910" y="19099"/>
                  </a:cubicBezTo>
                  <a:cubicBezTo>
                    <a:pt x="60862" y="18871"/>
                    <a:pt x="60694" y="18737"/>
                    <a:pt x="60472" y="18737"/>
                  </a:cubicBezTo>
                  <a:cubicBezTo>
                    <a:pt x="60450" y="18737"/>
                    <a:pt x="60426" y="18739"/>
                    <a:pt x="60403" y="18741"/>
                  </a:cubicBezTo>
                  <a:cubicBezTo>
                    <a:pt x="60329" y="18752"/>
                    <a:pt x="60253" y="18768"/>
                    <a:pt x="60184" y="18797"/>
                  </a:cubicBezTo>
                  <a:cubicBezTo>
                    <a:pt x="60148" y="18810"/>
                    <a:pt x="60114" y="18817"/>
                    <a:pt x="60082" y="18817"/>
                  </a:cubicBezTo>
                  <a:cubicBezTo>
                    <a:pt x="60013" y="18817"/>
                    <a:pt x="59953" y="18786"/>
                    <a:pt x="59901" y="18729"/>
                  </a:cubicBezTo>
                  <a:cubicBezTo>
                    <a:pt x="59826" y="18643"/>
                    <a:pt x="59783" y="18531"/>
                    <a:pt x="59846" y="18418"/>
                  </a:cubicBezTo>
                  <a:cubicBezTo>
                    <a:pt x="59930" y="18267"/>
                    <a:pt x="59969" y="18105"/>
                    <a:pt x="59991" y="17933"/>
                  </a:cubicBezTo>
                  <a:cubicBezTo>
                    <a:pt x="60004" y="17825"/>
                    <a:pt x="60063" y="17737"/>
                    <a:pt x="60161" y="17671"/>
                  </a:cubicBezTo>
                  <a:cubicBezTo>
                    <a:pt x="60294" y="17579"/>
                    <a:pt x="60427" y="17477"/>
                    <a:pt x="60540" y="17358"/>
                  </a:cubicBezTo>
                  <a:cubicBezTo>
                    <a:pt x="60781" y="17103"/>
                    <a:pt x="60836" y="16704"/>
                    <a:pt x="60652" y="16436"/>
                  </a:cubicBezTo>
                  <a:cubicBezTo>
                    <a:pt x="60577" y="16327"/>
                    <a:pt x="60464" y="16239"/>
                    <a:pt x="60356" y="16164"/>
                  </a:cubicBezTo>
                  <a:cubicBezTo>
                    <a:pt x="60100" y="15986"/>
                    <a:pt x="60065" y="15914"/>
                    <a:pt x="60141" y="15609"/>
                  </a:cubicBezTo>
                  <a:cubicBezTo>
                    <a:pt x="60157" y="15538"/>
                    <a:pt x="60176" y="15462"/>
                    <a:pt x="60178" y="15386"/>
                  </a:cubicBezTo>
                  <a:cubicBezTo>
                    <a:pt x="60178" y="15165"/>
                    <a:pt x="60112" y="14973"/>
                    <a:pt x="59906" y="14850"/>
                  </a:cubicBezTo>
                  <a:cubicBezTo>
                    <a:pt x="59790" y="14783"/>
                    <a:pt x="59677" y="14742"/>
                    <a:pt x="59564" y="14742"/>
                  </a:cubicBezTo>
                  <a:cubicBezTo>
                    <a:pt x="59459" y="14742"/>
                    <a:pt x="59355" y="14778"/>
                    <a:pt x="59251" y="14862"/>
                  </a:cubicBezTo>
                  <a:cubicBezTo>
                    <a:pt x="59187" y="14913"/>
                    <a:pt x="59113" y="14937"/>
                    <a:pt x="59035" y="14937"/>
                  </a:cubicBezTo>
                  <a:cubicBezTo>
                    <a:pt x="59018" y="14937"/>
                    <a:pt x="59002" y="14936"/>
                    <a:pt x="58985" y="14934"/>
                  </a:cubicBezTo>
                  <a:cubicBezTo>
                    <a:pt x="58883" y="14922"/>
                    <a:pt x="58793" y="14883"/>
                    <a:pt x="58752" y="14778"/>
                  </a:cubicBezTo>
                  <a:cubicBezTo>
                    <a:pt x="58711" y="14678"/>
                    <a:pt x="58743" y="14596"/>
                    <a:pt x="58811" y="14521"/>
                  </a:cubicBezTo>
                  <a:cubicBezTo>
                    <a:pt x="58887" y="14431"/>
                    <a:pt x="58964" y="14341"/>
                    <a:pt x="59030" y="14245"/>
                  </a:cubicBezTo>
                  <a:cubicBezTo>
                    <a:pt x="59245" y="13934"/>
                    <a:pt x="59224" y="13668"/>
                    <a:pt x="58971" y="13387"/>
                  </a:cubicBezTo>
                  <a:cubicBezTo>
                    <a:pt x="58915" y="13324"/>
                    <a:pt x="58862" y="13256"/>
                    <a:pt x="58821" y="13185"/>
                  </a:cubicBezTo>
                  <a:cubicBezTo>
                    <a:pt x="58762" y="13080"/>
                    <a:pt x="58774" y="13027"/>
                    <a:pt x="58864" y="12949"/>
                  </a:cubicBezTo>
                  <a:cubicBezTo>
                    <a:pt x="58919" y="12900"/>
                    <a:pt x="58981" y="12857"/>
                    <a:pt x="59042" y="12814"/>
                  </a:cubicBezTo>
                  <a:cubicBezTo>
                    <a:pt x="59220" y="12692"/>
                    <a:pt x="59365" y="12540"/>
                    <a:pt x="59439" y="12334"/>
                  </a:cubicBezTo>
                  <a:cubicBezTo>
                    <a:pt x="59541" y="12051"/>
                    <a:pt x="59460" y="11834"/>
                    <a:pt x="59194" y="11697"/>
                  </a:cubicBezTo>
                  <a:cubicBezTo>
                    <a:pt x="59087" y="11640"/>
                    <a:pt x="58971" y="11595"/>
                    <a:pt x="58864" y="11534"/>
                  </a:cubicBezTo>
                  <a:cubicBezTo>
                    <a:pt x="58576" y="11372"/>
                    <a:pt x="58559" y="11278"/>
                    <a:pt x="58762" y="11018"/>
                  </a:cubicBezTo>
                  <a:cubicBezTo>
                    <a:pt x="58846" y="10912"/>
                    <a:pt x="58930" y="10801"/>
                    <a:pt x="58985" y="10678"/>
                  </a:cubicBezTo>
                  <a:cubicBezTo>
                    <a:pt x="59110" y="10398"/>
                    <a:pt x="59028" y="10040"/>
                    <a:pt x="58658" y="9911"/>
                  </a:cubicBezTo>
                  <a:cubicBezTo>
                    <a:pt x="58547" y="9872"/>
                    <a:pt x="58443" y="9819"/>
                    <a:pt x="58336" y="9766"/>
                  </a:cubicBezTo>
                  <a:cubicBezTo>
                    <a:pt x="58189" y="9688"/>
                    <a:pt x="58138" y="9561"/>
                    <a:pt x="58152" y="9400"/>
                  </a:cubicBezTo>
                  <a:cubicBezTo>
                    <a:pt x="58160" y="9316"/>
                    <a:pt x="58179" y="9232"/>
                    <a:pt x="58187" y="9150"/>
                  </a:cubicBezTo>
                  <a:cubicBezTo>
                    <a:pt x="58222" y="8751"/>
                    <a:pt x="57999" y="8403"/>
                    <a:pt x="57624" y="8270"/>
                  </a:cubicBezTo>
                  <a:cubicBezTo>
                    <a:pt x="57481" y="8220"/>
                    <a:pt x="57338" y="8195"/>
                    <a:pt x="57193" y="8195"/>
                  </a:cubicBezTo>
                  <a:cubicBezTo>
                    <a:pt x="57073" y="8195"/>
                    <a:pt x="56953" y="8212"/>
                    <a:pt x="56833" y="8246"/>
                  </a:cubicBezTo>
                  <a:cubicBezTo>
                    <a:pt x="56710" y="8283"/>
                    <a:pt x="56593" y="8326"/>
                    <a:pt x="56468" y="8352"/>
                  </a:cubicBezTo>
                  <a:cubicBezTo>
                    <a:pt x="56374" y="8372"/>
                    <a:pt x="56278" y="8386"/>
                    <a:pt x="56182" y="8386"/>
                  </a:cubicBezTo>
                  <a:cubicBezTo>
                    <a:pt x="56170" y="8386"/>
                    <a:pt x="56158" y="8385"/>
                    <a:pt x="56145" y="8385"/>
                  </a:cubicBezTo>
                  <a:cubicBezTo>
                    <a:pt x="55983" y="8379"/>
                    <a:pt x="55859" y="8311"/>
                    <a:pt x="55793" y="8150"/>
                  </a:cubicBezTo>
                  <a:cubicBezTo>
                    <a:pt x="55758" y="8068"/>
                    <a:pt x="55713" y="7988"/>
                    <a:pt x="55662" y="7916"/>
                  </a:cubicBezTo>
                  <a:cubicBezTo>
                    <a:pt x="55544" y="7745"/>
                    <a:pt x="55376" y="7640"/>
                    <a:pt x="55171" y="7618"/>
                  </a:cubicBezTo>
                  <a:cubicBezTo>
                    <a:pt x="55129" y="7613"/>
                    <a:pt x="55085" y="7611"/>
                    <a:pt x="55042" y="7611"/>
                  </a:cubicBezTo>
                  <a:cubicBezTo>
                    <a:pt x="54968" y="7611"/>
                    <a:pt x="54893" y="7617"/>
                    <a:pt x="54821" y="7626"/>
                  </a:cubicBezTo>
                  <a:cubicBezTo>
                    <a:pt x="54740" y="7636"/>
                    <a:pt x="54654" y="7650"/>
                    <a:pt x="54572" y="7667"/>
                  </a:cubicBezTo>
                  <a:cubicBezTo>
                    <a:pt x="54275" y="7444"/>
                    <a:pt x="53958" y="7278"/>
                    <a:pt x="53606" y="7200"/>
                  </a:cubicBezTo>
                  <a:cubicBezTo>
                    <a:pt x="53518" y="7137"/>
                    <a:pt x="53422" y="7090"/>
                    <a:pt x="53314" y="7057"/>
                  </a:cubicBezTo>
                  <a:cubicBezTo>
                    <a:pt x="53264" y="7042"/>
                    <a:pt x="53216" y="7035"/>
                    <a:pt x="53169" y="7035"/>
                  </a:cubicBezTo>
                  <a:cubicBezTo>
                    <a:pt x="53093" y="7035"/>
                    <a:pt x="53020" y="7055"/>
                    <a:pt x="52951" y="7098"/>
                  </a:cubicBezTo>
                  <a:cubicBezTo>
                    <a:pt x="52888" y="7047"/>
                    <a:pt x="52847" y="6965"/>
                    <a:pt x="52839" y="6873"/>
                  </a:cubicBezTo>
                  <a:cubicBezTo>
                    <a:pt x="52818" y="6636"/>
                    <a:pt x="52804" y="6394"/>
                    <a:pt x="52780" y="6155"/>
                  </a:cubicBezTo>
                  <a:cubicBezTo>
                    <a:pt x="52751" y="5868"/>
                    <a:pt x="52704" y="5584"/>
                    <a:pt x="52567" y="5326"/>
                  </a:cubicBezTo>
                  <a:cubicBezTo>
                    <a:pt x="52452" y="5101"/>
                    <a:pt x="52267" y="4981"/>
                    <a:pt x="52037" y="4981"/>
                  </a:cubicBezTo>
                  <a:cubicBezTo>
                    <a:pt x="51989" y="4981"/>
                    <a:pt x="51939" y="4986"/>
                    <a:pt x="51888" y="4997"/>
                  </a:cubicBezTo>
                  <a:cubicBezTo>
                    <a:pt x="51624" y="5052"/>
                    <a:pt x="51370" y="5140"/>
                    <a:pt x="51139" y="5275"/>
                  </a:cubicBezTo>
                  <a:cubicBezTo>
                    <a:pt x="50969" y="5371"/>
                    <a:pt x="50818" y="5490"/>
                    <a:pt x="50699" y="5645"/>
                  </a:cubicBezTo>
                  <a:cubicBezTo>
                    <a:pt x="50539" y="5850"/>
                    <a:pt x="50527" y="6026"/>
                    <a:pt x="50668" y="6245"/>
                  </a:cubicBezTo>
                  <a:cubicBezTo>
                    <a:pt x="50736" y="6349"/>
                    <a:pt x="50824" y="6443"/>
                    <a:pt x="50903" y="6544"/>
                  </a:cubicBezTo>
                  <a:cubicBezTo>
                    <a:pt x="51059" y="6742"/>
                    <a:pt x="51216" y="6941"/>
                    <a:pt x="51370" y="7141"/>
                  </a:cubicBezTo>
                  <a:cubicBezTo>
                    <a:pt x="51376" y="7149"/>
                    <a:pt x="51380" y="7157"/>
                    <a:pt x="51384" y="7162"/>
                  </a:cubicBezTo>
                  <a:cubicBezTo>
                    <a:pt x="51227" y="7170"/>
                    <a:pt x="51079" y="7243"/>
                    <a:pt x="50938" y="7395"/>
                  </a:cubicBezTo>
                  <a:cubicBezTo>
                    <a:pt x="50893" y="7444"/>
                    <a:pt x="50854" y="7497"/>
                    <a:pt x="50811" y="7546"/>
                  </a:cubicBezTo>
                  <a:cubicBezTo>
                    <a:pt x="50744" y="7612"/>
                    <a:pt x="50678" y="7679"/>
                    <a:pt x="50607" y="7741"/>
                  </a:cubicBezTo>
                  <a:cubicBezTo>
                    <a:pt x="50553" y="7785"/>
                    <a:pt x="50495" y="7806"/>
                    <a:pt x="50434" y="7806"/>
                  </a:cubicBezTo>
                  <a:cubicBezTo>
                    <a:pt x="50395" y="7806"/>
                    <a:pt x="50355" y="7797"/>
                    <a:pt x="50314" y="7781"/>
                  </a:cubicBezTo>
                  <a:cubicBezTo>
                    <a:pt x="50196" y="7734"/>
                    <a:pt x="50108" y="7648"/>
                    <a:pt x="50046" y="7544"/>
                  </a:cubicBezTo>
                  <a:cubicBezTo>
                    <a:pt x="49946" y="7380"/>
                    <a:pt x="49819" y="7243"/>
                    <a:pt x="49666" y="7135"/>
                  </a:cubicBezTo>
                  <a:cubicBezTo>
                    <a:pt x="49584" y="7076"/>
                    <a:pt x="49541" y="7002"/>
                    <a:pt x="49514" y="6904"/>
                  </a:cubicBezTo>
                  <a:cubicBezTo>
                    <a:pt x="49461" y="6685"/>
                    <a:pt x="49506" y="6484"/>
                    <a:pt x="49623" y="6296"/>
                  </a:cubicBezTo>
                  <a:cubicBezTo>
                    <a:pt x="49772" y="6046"/>
                    <a:pt x="49731" y="5819"/>
                    <a:pt x="49469" y="5621"/>
                  </a:cubicBezTo>
                  <a:cubicBezTo>
                    <a:pt x="49361" y="5539"/>
                    <a:pt x="49236" y="5478"/>
                    <a:pt x="49123" y="5402"/>
                  </a:cubicBezTo>
                  <a:cubicBezTo>
                    <a:pt x="48954" y="5289"/>
                    <a:pt x="48919" y="5193"/>
                    <a:pt x="48968" y="5001"/>
                  </a:cubicBezTo>
                  <a:cubicBezTo>
                    <a:pt x="49027" y="4755"/>
                    <a:pt x="48958" y="4563"/>
                    <a:pt x="48741" y="4430"/>
                  </a:cubicBezTo>
                  <a:cubicBezTo>
                    <a:pt x="48595" y="4339"/>
                    <a:pt x="48442" y="4289"/>
                    <a:pt x="48283" y="4289"/>
                  </a:cubicBezTo>
                  <a:cubicBezTo>
                    <a:pt x="48181" y="4289"/>
                    <a:pt x="48078" y="4309"/>
                    <a:pt x="47972" y="4352"/>
                  </a:cubicBezTo>
                  <a:cubicBezTo>
                    <a:pt x="47886" y="4387"/>
                    <a:pt x="47798" y="4424"/>
                    <a:pt x="47708" y="4447"/>
                  </a:cubicBezTo>
                  <a:cubicBezTo>
                    <a:pt x="47685" y="4453"/>
                    <a:pt x="47665" y="4456"/>
                    <a:pt x="47647" y="4456"/>
                  </a:cubicBezTo>
                  <a:cubicBezTo>
                    <a:pt x="47587" y="4456"/>
                    <a:pt x="47555" y="4417"/>
                    <a:pt x="47530" y="4338"/>
                  </a:cubicBezTo>
                  <a:cubicBezTo>
                    <a:pt x="47519" y="4307"/>
                    <a:pt x="47513" y="4275"/>
                    <a:pt x="47503" y="4244"/>
                  </a:cubicBezTo>
                  <a:cubicBezTo>
                    <a:pt x="47447" y="4057"/>
                    <a:pt x="47270" y="3932"/>
                    <a:pt x="47083" y="3932"/>
                  </a:cubicBezTo>
                  <a:cubicBezTo>
                    <a:pt x="47045" y="3932"/>
                    <a:pt x="47007" y="3937"/>
                    <a:pt x="46969" y="3947"/>
                  </a:cubicBezTo>
                  <a:cubicBezTo>
                    <a:pt x="46879" y="3974"/>
                    <a:pt x="46795" y="4019"/>
                    <a:pt x="46720" y="4070"/>
                  </a:cubicBezTo>
                  <a:cubicBezTo>
                    <a:pt x="46634" y="4121"/>
                    <a:pt x="46560" y="4189"/>
                    <a:pt x="46484" y="4250"/>
                  </a:cubicBezTo>
                  <a:cubicBezTo>
                    <a:pt x="46418" y="4301"/>
                    <a:pt x="46353" y="4330"/>
                    <a:pt x="46283" y="4330"/>
                  </a:cubicBezTo>
                  <a:cubicBezTo>
                    <a:pt x="46240" y="4330"/>
                    <a:pt x="46195" y="4319"/>
                    <a:pt x="46147" y="4295"/>
                  </a:cubicBezTo>
                  <a:cubicBezTo>
                    <a:pt x="46070" y="4257"/>
                    <a:pt x="45995" y="4240"/>
                    <a:pt x="45921" y="4240"/>
                  </a:cubicBezTo>
                  <a:cubicBezTo>
                    <a:pt x="45797" y="4240"/>
                    <a:pt x="45676" y="4287"/>
                    <a:pt x="45555" y="4354"/>
                  </a:cubicBezTo>
                  <a:cubicBezTo>
                    <a:pt x="45472" y="4404"/>
                    <a:pt x="45379" y="4436"/>
                    <a:pt x="45287" y="4469"/>
                  </a:cubicBezTo>
                  <a:cubicBezTo>
                    <a:pt x="45169" y="4512"/>
                    <a:pt x="45048" y="4551"/>
                    <a:pt x="44925" y="4590"/>
                  </a:cubicBezTo>
                  <a:cubicBezTo>
                    <a:pt x="44880" y="4604"/>
                    <a:pt x="44831" y="4614"/>
                    <a:pt x="44762" y="4635"/>
                  </a:cubicBezTo>
                  <a:cubicBezTo>
                    <a:pt x="44749" y="4530"/>
                    <a:pt x="44739" y="4445"/>
                    <a:pt x="44727" y="4359"/>
                  </a:cubicBezTo>
                  <a:cubicBezTo>
                    <a:pt x="44696" y="4127"/>
                    <a:pt x="44557" y="3976"/>
                    <a:pt x="44326" y="3960"/>
                  </a:cubicBezTo>
                  <a:cubicBezTo>
                    <a:pt x="44311" y="3959"/>
                    <a:pt x="44296" y="3958"/>
                    <a:pt x="44281" y="3958"/>
                  </a:cubicBezTo>
                  <a:cubicBezTo>
                    <a:pt x="44185" y="3958"/>
                    <a:pt x="44085" y="3975"/>
                    <a:pt x="43996" y="4009"/>
                  </a:cubicBezTo>
                  <a:cubicBezTo>
                    <a:pt x="43777" y="4091"/>
                    <a:pt x="43683" y="4281"/>
                    <a:pt x="43614" y="4490"/>
                  </a:cubicBezTo>
                  <a:cubicBezTo>
                    <a:pt x="43566" y="4631"/>
                    <a:pt x="43523" y="4681"/>
                    <a:pt x="43417" y="4681"/>
                  </a:cubicBezTo>
                  <a:cubicBezTo>
                    <a:pt x="43386" y="4681"/>
                    <a:pt x="43350" y="4677"/>
                    <a:pt x="43307" y="4670"/>
                  </a:cubicBezTo>
                  <a:lnTo>
                    <a:pt x="43239" y="4653"/>
                  </a:lnTo>
                  <a:cubicBezTo>
                    <a:pt x="43205" y="4645"/>
                    <a:pt x="43171" y="4641"/>
                    <a:pt x="43138" y="4641"/>
                  </a:cubicBezTo>
                  <a:cubicBezTo>
                    <a:pt x="43050" y="4641"/>
                    <a:pt x="42969" y="4669"/>
                    <a:pt x="42892" y="4723"/>
                  </a:cubicBezTo>
                  <a:cubicBezTo>
                    <a:pt x="42775" y="4798"/>
                    <a:pt x="42707" y="4909"/>
                    <a:pt x="42656" y="5032"/>
                  </a:cubicBezTo>
                  <a:cubicBezTo>
                    <a:pt x="42617" y="5124"/>
                    <a:pt x="42591" y="5218"/>
                    <a:pt x="42554" y="5308"/>
                  </a:cubicBezTo>
                  <a:cubicBezTo>
                    <a:pt x="42491" y="5447"/>
                    <a:pt x="42374" y="5521"/>
                    <a:pt x="42237" y="5521"/>
                  </a:cubicBezTo>
                  <a:cubicBezTo>
                    <a:pt x="42205" y="5521"/>
                    <a:pt x="42171" y="5517"/>
                    <a:pt x="42137" y="5508"/>
                  </a:cubicBezTo>
                  <a:cubicBezTo>
                    <a:pt x="42073" y="5490"/>
                    <a:pt x="42012" y="5467"/>
                    <a:pt x="41946" y="5449"/>
                  </a:cubicBezTo>
                  <a:cubicBezTo>
                    <a:pt x="41879" y="5431"/>
                    <a:pt x="41814" y="5421"/>
                    <a:pt x="41751" y="5421"/>
                  </a:cubicBezTo>
                  <a:cubicBezTo>
                    <a:pt x="41603" y="5421"/>
                    <a:pt x="41467" y="5473"/>
                    <a:pt x="41341" y="5582"/>
                  </a:cubicBezTo>
                  <a:cubicBezTo>
                    <a:pt x="41206" y="5699"/>
                    <a:pt x="41116" y="5846"/>
                    <a:pt x="41061" y="6014"/>
                  </a:cubicBezTo>
                  <a:cubicBezTo>
                    <a:pt x="41032" y="6094"/>
                    <a:pt x="41011" y="6177"/>
                    <a:pt x="40979" y="6255"/>
                  </a:cubicBezTo>
                  <a:cubicBezTo>
                    <a:pt x="40936" y="6352"/>
                    <a:pt x="40876" y="6398"/>
                    <a:pt x="40778" y="6398"/>
                  </a:cubicBezTo>
                  <a:cubicBezTo>
                    <a:pt x="40763" y="6398"/>
                    <a:pt x="40746" y="6397"/>
                    <a:pt x="40729" y="6394"/>
                  </a:cubicBezTo>
                  <a:cubicBezTo>
                    <a:pt x="40684" y="6390"/>
                    <a:pt x="40637" y="6374"/>
                    <a:pt x="40594" y="6362"/>
                  </a:cubicBezTo>
                  <a:cubicBezTo>
                    <a:pt x="40515" y="6338"/>
                    <a:pt x="40438" y="6327"/>
                    <a:pt x="40365" y="6327"/>
                  </a:cubicBezTo>
                  <a:cubicBezTo>
                    <a:pt x="40011" y="6327"/>
                    <a:pt x="39738" y="6584"/>
                    <a:pt x="39725" y="6977"/>
                  </a:cubicBezTo>
                  <a:cubicBezTo>
                    <a:pt x="39720" y="7104"/>
                    <a:pt x="39731" y="7231"/>
                    <a:pt x="39745" y="7356"/>
                  </a:cubicBezTo>
                  <a:cubicBezTo>
                    <a:pt x="39767" y="7546"/>
                    <a:pt x="39694" y="7677"/>
                    <a:pt x="39530" y="7761"/>
                  </a:cubicBezTo>
                  <a:cubicBezTo>
                    <a:pt x="39477" y="7790"/>
                    <a:pt x="39424" y="7816"/>
                    <a:pt x="39369" y="7847"/>
                  </a:cubicBezTo>
                  <a:cubicBezTo>
                    <a:pt x="39200" y="7839"/>
                    <a:pt x="39032" y="7836"/>
                    <a:pt x="38865" y="7836"/>
                  </a:cubicBezTo>
                  <a:cubicBezTo>
                    <a:pt x="38817" y="7836"/>
                    <a:pt x="38768" y="7836"/>
                    <a:pt x="38720" y="7837"/>
                  </a:cubicBezTo>
                  <a:cubicBezTo>
                    <a:pt x="38002" y="7851"/>
                    <a:pt x="37300" y="7988"/>
                    <a:pt x="36621" y="8219"/>
                  </a:cubicBezTo>
                  <a:cubicBezTo>
                    <a:pt x="36019" y="8424"/>
                    <a:pt x="35459" y="8684"/>
                    <a:pt x="34949" y="9001"/>
                  </a:cubicBezTo>
                  <a:cubicBezTo>
                    <a:pt x="35232" y="8066"/>
                    <a:pt x="35307" y="7108"/>
                    <a:pt x="35138" y="6132"/>
                  </a:cubicBezTo>
                  <a:cubicBezTo>
                    <a:pt x="35029" y="5519"/>
                    <a:pt x="34872" y="4917"/>
                    <a:pt x="34591" y="4357"/>
                  </a:cubicBezTo>
                  <a:cubicBezTo>
                    <a:pt x="34356" y="3882"/>
                    <a:pt x="34108" y="3411"/>
                    <a:pt x="33855" y="2945"/>
                  </a:cubicBezTo>
                  <a:cubicBezTo>
                    <a:pt x="33654" y="2572"/>
                    <a:pt x="33405" y="2229"/>
                    <a:pt x="33104" y="1924"/>
                  </a:cubicBezTo>
                  <a:cubicBezTo>
                    <a:pt x="32410" y="1222"/>
                    <a:pt x="31588" y="731"/>
                    <a:pt x="30657" y="406"/>
                  </a:cubicBezTo>
                  <a:cubicBezTo>
                    <a:pt x="29923" y="151"/>
                    <a:pt x="29175" y="1"/>
                    <a:pt x="28410"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355" name="Google Shape;1355;p34"/>
            <p:cNvGrpSpPr/>
            <p:nvPr/>
          </p:nvGrpSpPr>
          <p:grpSpPr>
            <a:xfrm>
              <a:off x="6563088" y="3657224"/>
              <a:ext cx="1717200" cy="1393326"/>
              <a:chOff x="7477618" y="3657231"/>
              <a:chExt cx="1717200" cy="1393326"/>
            </a:xfrm>
          </p:grpSpPr>
          <p:grpSp>
            <p:nvGrpSpPr>
              <p:cNvPr id="1356" name="Google Shape;1356;p34"/>
              <p:cNvGrpSpPr/>
              <p:nvPr/>
            </p:nvGrpSpPr>
            <p:grpSpPr>
              <a:xfrm rot="-1434750">
                <a:off x="7640519" y="3757742"/>
                <a:ext cx="688425" cy="949552"/>
                <a:chOff x="4304975" y="2527400"/>
                <a:chExt cx="833225" cy="1149275"/>
              </a:xfrm>
            </p:grpSpPr>
            <p:sp>
              <p:nvSpPr>
                <p:cNvPr id="1357" name="Google Shape;1357;p34"/>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8" name="Google Shape;1358;p34"/>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9" name="Google Shape;1359;p34"/>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0" name="Google Shape;1360;p34"/>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1" name="Google Shape;1361;p34"/>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2" name="Google Shape;1362;p34"/>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3" name="Google Shape;1363;p34"/>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64" name="Google Shape;1364;p34"/>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5" name="Google Shape;1365;p34"/>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66" name="Google Shape;1366;p34"/>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7" name="Google Shape;1367;p34"/>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8" name="Google Shape;1368;p34"/>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9" name="Google Shape;1369;p34"/>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70" name="Google Shape;1370;p34"/>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71" name="Google Shape;1371;p34"/>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72" name="Google Shape;1372;p34"/>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73" name="Google Shape;1373;p34"/>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4" name="Google Shape;1374;p34"/>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5" name="Google Shape;1375;p34"/>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6" name="Google Shape;1376;p34"/>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7" name="Google Shape;1377;p34"/>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8" name="Google Shape;1378;p34"/>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9" name="Google Shape;1379;p34"/>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0" name="Google Shape;1380;p34"/>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1" name="Google Shape;1381;p34"/>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2" name="Google Shape;1382;p34"/>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3" name="Google Shape;1383;p34"/>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4" name="Google Shape;1384;p34"/>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85" name="Google Shape;1385;p34"/>
              <p:cNvGrpSpPr/>
              <p:nvPr/>
            </p:nvGrpSpPr>
            <p:grpSpPr>
              <a:xfrm>
                <a:off x="7727382" y="3672149"/>
                <a:ext cx="333629" cy="822980"/>
                <a:chOff x="3444550" y="3620975"/>
                <a:chExt cx="412550" cy="1012275"/>
              </a:xfrm>
            </p:grpSpPr>
            <p:sp>
              <p:nvSpPr>
                <p:cNvPr id="1386" name="Google Shape;1386;p34"/>
                <p:cNvSpPr/>
                <p:nvPr/>
              </p:nvSpPr>
              <p:spPr>
                <a:xfrm>
                  <a:off x="3546200" y="3969775"/>
                  <a:ext cx="302450" cy="656075"/>
                </a:xfrm>
                <a:custGeom>
                  <a:avLst/>
                  <a:gdLst/>
                  <a:ahLst/>
                  <a:cxnLst/>
                  <a:rect l="l" t="t" r="r" b="b"/>
                  <a:pathLst>
                    <a:path w="12098" h="26243" extrusionOk="0">
                      <a:moveTo>
                        <a:pt x="6578" y="0"/>
                      </a:moveTo>
                      <a:cubicBezTo>
                        <a:pt x="6534" y="0"/>
                        <a:pt x="6489" y="1"/>
                        <a:pt x="6445" y="2"/>
                      </a:cubicBezTo>
                      <a:cubicBezTo>
                        <a:pt x="5968" y="15"/>
                        <a:pt x="5731" y="219"/>
                        <a:pt x="5673" y="645"/>
                      </a:cubicBezTo>
                      <a:cubicBezTo>
                        <a:pt x="5588" y="1234"/>
                        <a:pt x="5714" y="1794"/>
                        <a:pt x="5888" y="2349"/>
                      </a:cubicBezTo>
                      <a:cubicBezTo>
                        <a:pt x="5950" y="2545"/>
                        <a:pt x="6101" y="2653"/>
                        <a:pt x="6288" y="2653"/>
                      </a:cubicBezTo>
                      <a:cubicBezTo>
                        <a:pt x="6324" y="2653"/>
                        <a:pt x="6360" y="2649"/>
                        <a:pt x="6398" y="2642"/>
                      </a:cubicBezTo>
                      <a:cubicBezTo>
                        <a:pt x="6490" y="2621"/>
                        <a:pt x="6582" y="2590"/>
                        <a:pt x="6670" y="2554"/>
                      </a:cubicBezTo>
                      <a:cubicBezTo>
                        <a:pt x="7034" y="2400"/>
                        <a:pt x="7361" y="2191"/>
                        <a:pt x="7662" y="1936"/>
                      </a:cubicBezTo>
                      <a:cubicBezTo>
                        <a:pt x="7713" y="1893"/>
                        <a:pt x="7764" y="1846"/>
                        <a:pt x="7824" y="1811"/>
                      </a:cubicBezTo>
                      <a:cubicBezTo>
                        <a:pt x="7852" y="1791"/>
                        <a:pt x="7885" y="1779"/>
                        <a:pt x="7914" y="1779"/>
                      </a:cubicBezTo>
                      <a:cubicBezTo>
                        <a:pt x="7944" y="1779"/>
                        <a:pt x="7971" y="1791"/>
                        <a:pt x="7989" y="1823"/>
                      </a:cubicBezTo>
                      <a:cubicBezTo>
                        <a:pt x="8014" y="1862"/>
                        <a:pt x="8010" y="1934"/>
                        <a:pt x="7987" y="1977"/>
                      </a:cubicBezTo>
                      <a:cubicBezTo>
                        <a:pt x="7957" y="2036"/>
                        <a:pt x="7906" y="2089"/>
                        <a:pt x="7852" y="2128"/>
                      </a:cubicBezTo>
                      <a:cubicBezTo>
                        <a:pt x="7560" y="2333"/>
                        <a:pt x="7282" y="2568"/>
                        <a:pt x="6967" y="2727"/>
                      </a:cubicBezTo>
                      <a:cubicBezTo>
                        <a:pt x="6294" y="3073"/>
                        <a:pt x="5591" y="3243"/>
                        <a:pt x="4864" y="3243"/>
                      </a:cubicBezTo>
                      <a:cubicBezTo>
                        <a:pt x="4571" y="3243"/>
                        <a:pt x="4275" y="3216"/>
                        <a:pt x="3975" y="3161"/>
                      </a:cubicBezTo>
                      <a:cubicBezTo>
                        <a:pt x="3425" y="3059"/>
                        <a:pt x="2903" y="2869"/>
                        <a:pt x="2418" y="2590"/>
                      </a:cubicBezTo>
                      <a:cubicBezTo>
                        <a:pt x="2287" y="2517"/>
                        <a:pt x="2240" y="2418"/>
                        <a:pt x="2300" y="2347"/>
                      </a:cubicBezTo>
                      <a:cubicBezTo>
                        <a:pt x="2330" y="2311"/>
                        <a:pt x="2362" y="2298"/>
                        <a:pt x="2393" y="2298"/>
                      </a:cubicBezTo>
                      <a:cubicBezTo>
                        <a:pt x="2443" y="2298"/>
                        <a:pt x="2494" y="2331"/>
                        <a:pt x="2543" y="2355"/>
                      </a:cubicBezTo>
                      <a:cubicBezTo>
                        <a:pt x="2697" y="2429"/>
                        <a:pt x="2848" y="2509"/>
                        <a:pt x="3004" y="2572"/>
                      </a:cubicBezTo>
                      <a:cubicBezTo>
                        <a:pt x="3315" y="2699"/>
                        <a:pt x="3628" y="2826"/>
                        <a:pt x="3972" y="2826"/>
                      </a:cubicBezTo>
                      <a:cubicBezTo>
                        <a:pt x="3987" y="2826"/>
                        <a:pt x="4003" y="2826"/>
                        <a:pt x="4018" y="2826"/>
                      </a:cubicBezTo>
                      <a:cubicBezTo>
                        <a:pt x="4307" y="2815"/>
                        <a:pt x="4497" y="2582"/>
                        <a:pt x="4415" y="2308"/>
                      </a:cubicBezTo>
                      <a:cubicBezTo>
                        <a:pt x="4301" y="1923"/>
                        <a:pt x="4172" y="1541"/>
                        <a:pt x="4039" y="1162"/>
                      </a:cubicBezTo>
                      <a:cubicBezTo>
                        <a:pt x="4008" y="1078"/>
                        <a:pt x="3943" y="995"/>
                        <a:pt x="3867" y="941"/>
                      </a:cubicBezTo>
                      <a:cubicBezTo>
                        <a:pt x="3716" y="822"/>
                        <a:pt x="3554" y="768"/>
                        <a:pt x="3386" y="768"/>
                      </a:cubicBezTo>
                      <a:cubicBezTo>
                        <a:pt x="3266" y="768"/>
                        <a:pt x="3142" y="796"/>
                        <a:pt x="3018" y="849"/>
                      </a:cubicBezTo>
                      <a:cubicBezTo>
                        <a:pt x="2556" y="1044"/>
                        <a:pt x="2124" y="1293"/>
                        <a:pt x="1719" y="1588"/>
                      </a:cubicBezTo>
                      <a:cubicBezTo>
                        <a:pt x="1238" y="1940"/>
                        <a:pt x="829" y="2363"/>
                        <a:pt x="551" y="2895"/>
                      </a:cubicBezTo>
                      <a:cubicBezTo>
                        <a:pt x="518" y="2959"/>
                        <a:pt x="485" y="3024"/>
                        <a:pt x="465" y="3096"/>
                      </a:cubicBezTo>
                      <a:cubicBezTo>
                        <a:pt x="379" y="3398"/>
                        <a:pt x="305" y="3699"/>
                        <a:pt x="219" y="4000"/>
                      </a:cubicBezTo>
                      <a:cubicBezTo>
                        <a:pt x="168" y="4178"/>
                        <a:pt x="182" y="4350"/>
                        <a:pt x="240" y="4516"/>
                      </a:cubicBezTo>
                      <a:cubicBezTo>
                        <a:pt x="264" y="4595"/>
                        <a:pt x="332" y="4679"/>
                        <a:pt x="403" y="4718"/>
                      </a:cubicBezTo>
                      <a:cubicBezTo>
                        <a:pt x="516" y="4779"/>
                        <a:pt x="645" y="4802"/>
                        <a:pt x="771" y="4837"/>
                      </a:cubicBezTo>
                      <a:cubicBezTo>
                        <a:pt x="853" y="4861"/>
                        <a:pt x="934" y="4871"/>
                        <a:pt x="1013" y="4871"/>
                      </a:cubicBezTo>
                      <a:cubicBezTo>
                        <a:pt x="1164" y="4871"/>
                        <a:pt x="1311" y="4835"/>
                        <a:pt x="1457" y="4790"/>
                      </a:cubicBezTo>
                      <a:cubicBezTo>
                        <a:pt x="1630" y="4737"/>
                        <a:pt x="1803" y="4710"/>
                        <a:pt x="1977" y="4710"/>
                      </a:cubicBezTo>
                      <a:cubicBezTo>
                        <a:pt x="2116" y="4710"/>
                        <a:pt x="2255" y="4728"/>
                        <a:pt x="2394" y="4763"/>
                      </a:cubicBezTo>
                      <a:cubicBezTo>
                        <a:pt x="2510" y="4792"/>
                        <a:pt x="2627" y="4814"/>
                        <a:pt x="2746" y="4835"/>
                      </a:cubicBezTo>
                      <a:cubicBezTo>
                        <a:pt x="2805" y="4845"/>
                        <a:pt x="2864" y="4849"/>
                        <a:pt x="2923" y="4849"/>
                      </a:cubicBezTo>
                      <a:cubicBezTo>
                        <a:pt x="3135" y="4849"/>
                        <a:pt x="3340" y="4790"/>
                        <a:pt x="3546" y="4722"/>
                      </a:cubicBezTo>
                      <a:cubicBezTo>
                        <a:pt x="3592" y="4708"/>
                        <a:pt x="3634" y="4701"/>
                        <a:pt x="3671" y="4701"/>
                      </a:cubicBezTo>
                      <a:cubicBezTo>
                        <a:pt x="3753" y="4701"/>
                        <a:pt x="3809" y="4734"/>
                        <a:pt x="3826" y="4792"/>
                      </a:cubicBezTo>
                      <a:cubicBezTo>
                        <a:pt x="3853" y="4865"/>
                        <a:pt x="3781" y="4951"/>
                        <a:pt x="3648" y="5007"/>
                      </a:cubicBezTo>
                      <a:cubicBezTo>
                        <a:pt x="3409" y="5107"/>
                        <a:pt x="3167" y="5162"/>
                        <a:pt x="2921" y="5162"/>
                      </a:cubicBezTo>
                      <a:cubicBezTo>
                        <a:pt x="2771" y="5162"/>
                        <a:pt x="2619" y="5141"/>
                        <a:pt x="2465" y="5099"/>
                      </a:cubicBezTo>
                      <a:cubicBezTo>
                        <a:pt x="2295" y="5052"/>
                        <a:pt x="2125" y="5026"/>
                        <a:pt x="1956" y="5026"/>
                      </a:cubicBezTo>
                      <a:cubicBezTo>
                        <a:pt x="1787" y="5026"/>
                        <a:pt x="1617" y="5052"/>
                        <a:pt x="1447" y="5109"/>
                      </a:cubicBezTo>
                      <a:cubicBezTo>
                        <a:pt x="1303" y="5156"/>
                        <a:pt x="1156" y="5182"/>
                        <a:pt x="1007" y="5182"/>
                      </a:cubicBezTo>
                      <a:cubicBezTo>
                        <a:pt x="903" y="5182"/>
                        <a:pt x="798" y="5169"/>
                        <a:pt x="692" y="5142"/>
                      </a:cubicBezTo>
                      <a:cubicBezTo>
                        <a:pt x="637" y="5128"/>
                        <a:pt x="584" y="5121"/>
                        <a:pt x="533" y="5121"/>
                      </a:cubicBezTo>
                      <a:cubicBezTo>
                        <a:pt x="303" y="5121"/>
                        <a:pt x="122" y="5261"/>
                        <a:pt x="70" y="5508"/>
                      </a:cubicBezTo>
                      <a:cubicBezTo>
                        <a:pt x="21" y="5743"/>
                        <a:pt x="0" y="5991"/>
                        <a:pt x="4" y="6232"/>
                      </a:cubicBezTo>
                      <a:cubicBezTo>
                        <a:pt x="14" y="6952"/>
                        <a:pt x="66" y="7672"/>
                        <a:pt x="195" y="8382"/>
                      </a:cubicBezTo>
                      <a:cubicBezTo>
                        <a:pt x="260" y="8732"/>
                        <a:pt x="321" y="9086"/>
                        <a:pt x="399" y="9434"/>
                      </a:cubicBezTo>
                      <a:cubicBezTo>
                        <a:pt x="469" y="9731"/>
                        <a:pt x="673" y="9943"/>
                        <a:pt x="970" y="9968"/>
                      </a:cubicBezTo>
                      <a:cubicBezTo>
                        <a:pt x="1279" y="9997"/>
                        <a:pt x="1576" y="10056"/>
                        <a:pt x="1868" y="10150"/>
                      </a:cubicBezTo>
                      <a:cubicBezTo>
                        <a:pt x="2004" y="10194"/>
                        <a:pt x="2137" y="10216"/>
                        <a:pt x="2268" y="10216"/>
                      </a:cubicBezTo>
                      <a:cubicBezTo>
                        <a:pt x="2439" y="10216"/>
                        <a:pt x="2607" y="10179"/>
                        <a:pt x="2776" y="10099"/>
                      </a:cubicBezTo>
                      <a:cubicBezTo>
                        <a:pt x="3060" y="9967"/>
                        <a:pt x="3345" y="9899"/>
                        <a:pt x="3635" y="9899"/>
                      </a:cubicBezTo>
                      <a:cubicBezTo>
                        <a:pt x="3863" y="9899"/>
                        <a:pt x="4093" y="9941"/>
                        <a:pt x="4327" y="10027"/>
                      </a:cubicBezTo>
                      <a:cubicBezTo>
                        <a:pt x="4527" y="10100"/>
                        <a:pt x="4729" y="10134"/>
                        <a:pt x="4932" y="10134"/>
                      </a:cubicBezTo>
                      <a:cubicBezTo>
                        <a:pt x="5137" y="10134"/>
                        <a:pt x="5344" y="10099"/>
                        <a:pt x="5549" y="10038"/>
                      </a:cubicBezTo>
                      <a:cubicBezTo>
                        <a:pt x="5688" y="9995"/>
                        <a:pt x="5829" y="9950"/>
                        <a:pt x="5974" y="9919"/>
                      </a:cubicBezTo>
                      <a:cubicBezTo>
                        <a:pt x="6156" y="9880"/>
                        <a:pt x="6339" y="9869"/>
                        <a:pt x="6522" y="9869"/>
                      </a:cubicBezTo>
                      <a:cubicBezTo>
                        <a:pt x="6756" y="9869"/>
                        <a:pt x="6990" y="9887"/>
                        <a:pt x="7223" y="9887"/>
                      </a:cubicBezTo>
                      <a:cubicBezTo>
                        <a:pt x="7249" y="9887"/>
                        <a:pt x="7274" y="9887"/>
                        <a:pt x="7300" y="9886"/>
                      </a:cubicBezTo>
                      <a:cubicBezTo>
                        <a:pt x="7304" y="9886"/>
                        <a:pt x="7309" y="9886"/>
                        <a:pt x="7313" y="9886"/>
                      </a:cubicBezTo>
                      <a:cubicBezTo>
                        <a:pt x="7374" y="9886"/>
                        <a:pt x="7454" y="9901"/>
                        <a:pt x="7482" y="9988"/>
                      </a:cubicBezTo>
                      <a:cubicBezTo>
                        <a:pt x="7394" y="10087"/>
                        <a:pt x="7290" y="10150"/>
                        <a:pt x="7159" y="10162"/>
                      </a:cubicBezTo>
                      <a:cubicBezTo>
                        <a:pt x="7056" y="10176"/>
                        <a:pt x="6948" y="10192"/>
                        <a:pt x="6843" y="10192"/>
                      </a:cubicBezTo>
                      <a:cubicBezTo>
                        <a:pt x="6818" y="10192"/>
                        <a:pt x="6794" y="10191"/>
                        <a:pt x="6770" y="10189"/>
                      </a:cubicBezTo>
                      <a:cubicBezTo>
                        <a:pt x="6693" y="10182"/>
                        <a:pt x="6615" y="10179"/>
                        <a:pt x="6539" y="10179"/>
                      </a:cubicBezTo>
                      <a:cubicBezTo>
                        <a:pt x="6219" y="10179"/>
                        <a:pt x="5906" y="10236"/>
                        <a:pt x="5596" y="10338"/>
                      </a:cubicBezTo>
                      <a:cubicBezTo>
                        <a:pt x="5376" y="10413"/>
                        <a:pt x="5157" y="10448"/>
                        <a:pt x="4937" y="10448"/>
                      </a:cubicBezTo>
                      <a:cubicBezTo>
                        <a:pt x="4694" y="10448"/>
                        <a:pt x="4451" y="10405"/>
                        <a:pt x="4209" y="10328"/>
                      </a:cubicBezTo>
                      <a:cubicBezTo>
                        <a:pt x="4080" y="10287"/>
                        <a:pt x="3947" y="10254"/>
                        <a:pt x="3812" y="10232"/>
                      </a:cubicBezTo>
                      <a:cubicBezTo>
                        <a:pt x="3744" y="10220"/>
                        <a:pt x="3677" y="10215"/>
                        <a:pt x="3611" y="10215"/>
                      </a:cubicBezTo>
                      <a:cubicBezTo>
                        <a:pt x="3381" y="10215"/>
                        <a:pt x="3159" y="10280"/>
                        <a:pt x="2950" y="10375"/>
                      </a:cubicBezTo>
                      <a:cubicBezTo>
                        <a:pt x="2723" y="10480"/>
                        <a:pt x="2496" y="10531"/>
                        <a:pt x="2269" y="10531"/>
                      </a:cubicBezTo>
                      <a:cubicBezTo>
                        <a:pt x="2073" y="10531"/>
                        <a:pt x="1877" y="10493"/>
                        <a:pt x="1678" y="10418"/>
                      </a:cubicBezTo>
                      <a:cubicBezTo>
                        <a:pt x="1641" y="10404"/>
                        <a:pt x="1600" y="10400"/>
                        <a:pt x="1565" y="10385"/>
                      </a:cubicBezTo>
                      <a:cubicBezTo>
                        <a:pt x="1482" y="10347"/>
                        <a:pt x="1400" y="10330"/>
                        <a:pt x="1319" y="10330"/>
                      </a:cubicBezTo>
                      <a:cubicBezTo>
                        <a:pt x="1201" y="10330"/>
                        <a:pt x="1085" y="10367"/>
                        <a:pt x="968" y="10430"/>
                      </a:cubicBezTo>
                      <a:cubicBezTo>
                        <a:pt x="843" y="10500"/>
                        <a:pt x="761" y="10594"/>
                        <a:pt x="745" y="10731"/>
                      </a:cubicBezTo>
                      <a:cubicBezTo>
                        <a:pt x="731" y="10835"/>
                        <a:pt x="731" y="10948"/>
                        <a:pt x="753" y="11052"/>
                      </a:cubicBezTo>
                      <a:cubicBezTo>
                        <a:pt x="816" y="11347"/>
                        <a:pt x="880" y="11642"/>
                        <a:pt x="968" y="11928"/>
                      </a:cubicBezTo>
                      <a:cubicBezTo>
                        <a:pt x="1408" y="13393"/>
                        <a:pt x="1856" y="14856"/>
                        <a:pt x="2306" y="16319"/>
                      </a:cubicBezTo>
                      <a:cubicBezTo>
                        <a:pt x="2353" y="16480"/>
                        <a:pt x="2439" y="16630"/>
                        <a:pt x="2523" y="16779"/>
                      </a:cubicBezTo>
                      <a:cubicBezTo>
                        <a:pt x="2568" y="16861"/>
                        <a:pt x="2639" y="16932"/>
                        <a:pt x="2715" y="16992"/>
                      </a:cubicBezTo>
                      <a:cubicBezTo>
                        <a:pt x="2819" y="17073"/>
                        <a:pt x="2931" y="17109"/>
                        <a:pt x="3045" y="17109"/>
                      </a:cubicBezTo>
                      <a:cubicBezTo>
                        <a:pt x="3138" y="17109"/>
                        <a:pt x="3232" y="17085"/>
                        <a:pt x="3325" y="17043"/>
                      </a:cubicBezTo>
                      <a:cubicBezTo>
                        <a:pt x="3591" y="16919"/>
                        <a:pt x="3862" y="16866"/>
                        <a:pt x="4137" y="16866"/>
                      </a:cubicBezTo>
                      <a:cubicBezTo>
                        <a:pt x="4303" y="16866"/>
                        <a:pt x="4471" y="16885"/>
                        <a:pt x="4640" y="16920"/>
                      </a:cubicBezTo>
                      <a:cubicBezTo>
                        <a:pt x="4679" y="16926"/>
                        <a:pt x="4720" y="16930"/>
                        <a:pt x="4757" y="16934"/>
                      </a:cubicBezTo>
                      <a:cubicBezTo>
                        <a:pt x="4809" y="16942"/>
                        <a:pt x="4860" y="16945"/>
                        <a:pt x="4911" y="16945"/>
                      </a:cubicBezTo>
                      <a:cubicBezTo>
                        <a:pt x="5086" y="16945"/>
                        <a:pt x="5254" y="16901"/>
                        <a:pt x="5416" y="16814"/>
                      </a:cubicBezTo>
                      <a:cubicBezTo>
                        <a:pt x="5493" y="16771"/>
                        <a:pt x="5579" y="16732"/>
                        <a:pt x="5663" y="16705"/>
                      </a:cubicBezTo>
                      <a:cubicBezTo>
                        <a:pt x="5684" y="16698"/>
                        <a:pt x="5706" y="16694"/>
                        <a:pt x="5727" y="16694"/>
                      </a:cubicBezTo>
                      <a:cubicBezTo>
                        <a:pt x="5779" y="16694"/>
                        <a:pt x="5828" y="16718"/>
                        <a:pt x="5858" y="16771"/>
                      </a:cubicBezTo>
                      <a:cubicBezTo>
                        <a:pt x="5903" y="16850"/>
                        <a:pt x="5856" y="16920"/>
                        <a:pt x="5790" y="16961"/>
                      </a:cubicBezTo>
                      <a:cubicBezTo>
                        <a:pt x="5562" y="17108"/>
                        <a:pt x="5322" y="17258"/>
                        <a:pt x="5034" y="17258"/>
                      </a:cubicBezTo>
                      <a:cubicBezTo>
                        <a:pt x="5031" y="17258"/>
                        <a:pt x="5027" y="17258"/>
                        <a:pt x="5023" y="17258"/>
                      </a:cubicBezTo>
                      <a:cubicBezTo>
                        <a:pt x="4804" y="17251"/>
                        <a:pt x="4581" y="17229"/>
                        <a:pt x="4364" y="17200"/>
                      </a:cubicBezTo>
                      <a:cubicBezTo>
                        <a:pt x="4285" y="17190"/>
                        <a:pt x="4207" y="17185"/>
                        <a:pt x="4130" y="17185"/>
                      </a:cubicBezTo>
                      <a:cubicBezTo>
                        <a:pt x="3943" y="17185"/>
                        <a:pt x="3760" y="17216"/>
                        <a:pt x="3578" y="17288"/>
                      </a:cubicBezTo>
                      <a:cubicBezTo>
                        <a:pt x="3417" y="17352"/>
                        <a:pt x="3243" y="17387"/>
                        <a:pt x="3073" y="17423"/>
                      </a:cubicBezTo>
                      <a:cubicBezTo>
                        <a:pt x="2901" y="17458"/>
                        <a:pt x="2830" y="17513"/>
                        <a:pt x="2817" y="17683"/>
                      </a:cubicBezTo>
                      <a:cubicBezTo>
                        <a:pt x="2809" y="17775"/>
                        <a:pt x="2819" y="17878"/>
                        <a:pt x="2850" y="17966"/>
                      </a:cubicBezTo>
                      <a:cubicBezTo>
                        <a:pt x="3110" y="18720"/>
                        <a:pt x="3372" y="19477"/>
                        <a:pt x="3642" y="20226"/>
                      </a:cubicBezTo>
                      <a:cubicBezTo>
                        <a:pt x="4016" y="21257"/>
                        <a:pt x="4444" y="22264"/>
                        <a:pt x="4982" y="23221"/>
                      </a:cubicBezTo>
                      <a:cubicBezTo>
                        <a:pt x="5181" y="23571"/>
                        <a:pt x="5613" y="23809"/>
                        <a:pt x="6018" y="23809"/>
                      </a:cubicBezTo>
                      <a:cubicBezTo>
                        <a:pt x="6067" y="23809"/>
                        <a:pt x="6116" y="23806"/>
                        <a:pt x="6165" y="23798"/>
                      </a:cubicBezTo>
                      <a:cubicBezTo>
                        <a:pt x="6325" y="23773"/>
                        <a:pt x="6486" y="23757"/>
                        <a:pt x="6646" y="23757"/>
                      </a:cubicBezTo>
                      <a:cubicBezTo>
                        <a:pt x="6789" y="23757"/>
                        <a:pt x="6933" y="23769"/>
                        <a:pt x="7077" y="23798"/>
                      </a:cubicBezTo>
                      <a:cubicBezTo>
                        <a:pt x="7218" y="23826"/>
                        <a:pt x="7360" y="23847"/>
                        <a:pt x="7501" y="23847"/>
                      </a:cubicBezTo>
                      <a:cubicBezTo>
                        <a:pt x="7602" y="23847"/>
                        <a:pt x="7702" y="23836"/>
                        <a:pt x="7803" y="23811"/>
                      </a:cubicBezTo>
                      <a:cubicBezTo>
                        <a:pt x="7904" y="23786"/>
                        <a:pt x="7998" y="23747"/>
                        <a:pt x="8098" y="23727"/>
                      </a:cubicBezTo>
                      <a:cubicBezTo>
                        <a:pt x="8146" y="23717"/>
                        <a:pt x="8197" y="23704"/>
                        <a:pt x="8246" y="23704"/>
                      </a:cubicBezTo>
                      <a:cubicBezTo>
                        <a:pt x="8300" y="23704"/>
                        <a:pt x="8353" y="23719"/>
                        <a:pt x="8403" y="23770"/>
                      </a:cubicBezTo>
                      <a:cubicBezTo>
                        <a:pt x="8364" y="23882"/>
                        <a:pt x="8290" y="23960"/>
                        <a:pt x="8188" y="24003"/>
                      </a:cubicBezTo>
                      <a:cubicBezTo>
                        <a:pt x="8069" y="24054"/>
                        <a:pt x="7947" y="24103"/>
                        <a:pt x="7822" y="24134"/>
                      </a:cubicBezTo>
                      <a:cubicBezTo>
                        <a:pt x="7715" y="24160"/>
                        <a:pt x="7606" y="24171"/>
                        <a:pt x="7498" y="24171"/>
                      </a:cubicBezTo>
                      <a:cubicBezTo>
                        <a:pt x="7335" y="24171"/>
                        <a:pt x="7172" y="24147"/>
                        <a:pt x="7012" y="24114"/>
                      </a:cubicBezTo>
                      <a:cubicBezTo>
                        <a:pt x="6889" y="24088"/>
                        <a:pt x="6767" y="24078"/>
                        <a:pt x="6646" y="24078"/>
                      </a:cubicBezTo>
                      <a:cubicBezTo>
                        <a:pt x="6445" y="24078"/>
                        <a:pt x="6246" y="24105"/>
                        <a:pt x="6046" y="24136"/>
                      </a:cubicBezTo>
                      <a:cubicBezTo>
                        <a:pt x="5882" y="24163"/>
                        <a:pt x="5798" y="24271"/>
                        <a:pt x="5811" y="24439"/>
                      </a:cubicBezTo>
                      <a:cubicBezTo>
                        <a:pt x="5817" y="24506"/>
                        <a:pt x="5845" y="24584"/>
                        <a:pt x="5886" y="24637"/>
                      </a:cubicBezTo>
                      <a:cubicBezTo>
                        <a:pt x="6234" y="25104"/>
                        <a:pt x="6606" y="25546"/>
                        <a:pt x="7057" y="25912"/>
                      </a:cubicBezTo>
                      <a:cubicBezTo>
                        <a:pt x="7293" y="26102"/>
                        <a:pt x="7550" y="26243"/>
                        <a:pt x="7848" y="26243"/>
                      </a:cubicBezTo>
                      <a:cubicBezTo>
                        <a:pt x="7912" y="26243"/>
                        <a:pt x="7977" y="26237"/>
                        <a:pt x="8045" y="26223"/>
                      </a:cubicBezTo>
                      <a:cubicBezTo>
                        <a:pt x="8356" y="26161"/>
                        <a:pt x="8648" y="26045"/>
                        <a:pt x="8875" y="25822"/>
                      </a:cubicBezTo>
                      <a:cubicBezTo>
                        <a:pt x="9090" y="25615"/>
                        <a:pt x="9297" y="25392"/>
                        <a:pt x="9477" y="25151"/>
                      </a:cubicBezTo>
                      <a:cubicBezTo>
                        <a:pt x="9943" y="24517"/>
                        <a:pt x="10289" y="23815"/>
                        <a:pt x="10582" y="23084"/>
                      </a:cubicBezTo>
                      <a:cubicBezTo>
                        <a:pt x="10700" y="22786"/>
                        <a:pt x="10796" y="22477"/>
                        <a:pt x="10813" y="22149"/>
                      </a:cubicBezTo>
                      <a:cubicBezTo>
                        <a:pt x="10828" y="21894"/>
                        <a:pt x="10700" y="21737"/>
                        <a:pt x="10464" y="21737"/>
                      </a:cubicBezTo>
                      <a:cubicBezTo>
                        <a:pt x="10445" y="21737"/>
                        <a:pt x="10425" y="21738"/>
                        <a:pt x="10404" y="21740"/>
                      </a:cubicBezTo>
                      <a:cubicBezTo>
                        <a:pt x="10168" y="21765"/>
                        <a:pt x="9933" y="21810"/>
                        <a:pt x="9706" y="21867"/>
                      </a:cubicBezTo>
                      <a:cubicBezTo>
                        <a:pt x="9490" y="21924"/>
                        <a:pt x="9278" y="21979"/>
                        <a:pt x="9056" y="21979"/>
                      </a:cubicBezTo>
                      <a:cubicBezTo>
                        <a:pt x="9016" y="21979"/>
                        <a:pt x="8977" y="21977"/>
                        <a:pt x="8937" y="21973"/>
                      </a:cubicBezTo>
                      <a:cubicBezTo>
                        <a:pt x="8756" y="21956"/>
                        <a:pt x="8576" y="21926"/>
                        <a:pt x="8395" y="21926"/>
                      </a:cubicBezTo>
                      <a:cubicBezTo>
                        <a:pt x="8299" y="21926"/>
                        <a:pt x="8204" y="21935"/>
                        <a:pt x="8108" y="21957"/>
                      </a:cubicBezTo>
                      <a:cubicBezTo>
                        <a:pt x="8094" y="21961"/>
                        <a:pt x="8079" y="21962"/>
                        <a:pt x="8065" y="21962"/>
                      </a:cubicBezTo>
                      <a:cubicBezTo>
                        <a:pt x="7998" y="21962"/>
                        <a:pt x="7941" y="21922"/>
                        <a:pt x="7924" y="21845"/>
                      </a:cubicBezTo>
                      <a:cubicBezTo>
                        <a:pt x="7904" y="21753"/>
                        <a:pt x="7957" y="21693"/>
                        <a:pt x="8037" y="21660"/>
                      </a:cubicBezTo>
                      <a:cubicBezTo>
                        <a:pt x="8071" y="21646"/>
                        <a:pt x="8110" y="21630"/>
                        <a:pt x="8149" y="21628"/>
                      </a:cubicBezTo>
                      <a:cubicBezTo>
                        <a:pt x="8272" y="21622"/>
                        <a:pt x="8396" y="21612"/>
                        <a:pt x="8519" y="21612"/>
                      </a:cubicBezTo>
                      <a:cubicBezTo>
                        <a:pt x="8559" y="21612"/>
                        <a:pt x="8600" y="21613"/>
                        <a:pt x="8640" y="21615"/>
                      </a:cubicBezTo>
                      <a:cubicBezTo>
                        <a:pt x="8793" y="21625"/>
                        <a:pt x="8948" y="21649"/>
                        <a:pt x="9101" y="21649"/>
                      </a:cubicBezTo>
                      <a:cubicBezTo>
                        <a:pt x="9202" y="21649"/>
                        <a:pt x="9302" y="21639"/>
                        <a:pt x="9401" y="21607"/>
                      </a:cubicBezTo>
                      <a:cubicBezTo>
                        <a:pt x="9755" y="21499"/>
                        <a:pt x="10115" y="21425"/>
                        <a:pt x="10483" y="21390"/>
                      </a:cubicBezTo>
                      <a:cubicBezTo>
                        <a:pt x="10721" y="21366"/>
                        <a:pt x="10905" y="21243"/>
                        <a:pt x="11011" y="21034"/>
                      </a:cubicBezTo>
                      <a:cubicBezTo>
                        <a:pt x="11107" y="20832"/>
                        <a:pt x="11208" y="20623"/>
                        <a:pt x="11247" y="20402"/>
                      </a:cubicBezTo>
                      <a:cubicBezTo>
                        <a:pt x="11380" y="19662"/>
                        <a:pt x="11496" y="18917"/>
                        <a:pt x="11601" y="18170"/>
                      </a:cubicBezTo>
                      <a:cubicBezTo>
                        <a:pt x="11719" y="17315"/>
                        <a:pt x="11826" y="16462"/>
                        <a:pt x="11922" y="15605"/>
                      </a:cubicBezTo>
                      <a:cubicBezTo>
                        <a:pt x="11946" y="15371"/>
                        <a:pt x="11924" y="15130"/>
                        <a:pt x="11895" y="14895"/>
                      </a:cubicBezTo>
                      <a:cubicBezTo>
                        <a:pt x="11876" y="14738"/>
                        <a:pt x="11772" y="14649"/>
                        <a:pt x="11638" y="14649"/>
                      </a:cubicBezTo>
                      <a:cubicBezTo>
                        <a:pt x="11596" y="14649"/>
                        <a:pt x="11552" y="14658"/>
                        <a:pt x="11506" y="14676"/>
                      </a:cubicBezTo>
                      <a:cubicBezTo>
                        <a:pt x="11406" y="14715"/>
                        <a:pt x="11312" y="14772"/>
                        <a:pt x="11218" y="14825"/>
                      </a:cubicBezTo>
                      <a:cubicBezTo>
                        <a:pt x="11043" y="14919"/>
                        <a:pt x="10858" y="14962"/>
                        <a:pt x="10660" y="14962"/>
                      </a:cubicBezTo>
                      <a:cubicBezTo>
                        <a:pt x="10638" y="14962"/>
                        <a:pt x="10616" y="14961"/>
                        <a:pt x="10594" y="14960"/>
                      </a:cubicBezTo>
                      <a:cubicBezTo>
                        <a:pt x="10552" y="14958"/>
                        <a:pt x="10510" y="14957"/>
                        <a:pt x="10468" y="14957"/>
                      </a:cubicBezTo>
                      <a:cubicBezTo>
                        <a:pt x="10352" y="14957"/>
                        <a:pt x="10237" y="14964"/>
                        <a:pt x="10121" y="14968"/>
                      </a:cubicBezTo>
                      <a:cubicBezTo>
                        <a:pt x="10109" y="14969"/>
                        <a:pt x="10096" y="14969"/>
                        <a:pt x="10084" y="14969"/>
                      </a:cubicBezTo>
                      <a:cubicBezTo>
                        <a:pt x="10012" y="14969"/>
                        <a:pt x="9948" y="14955"/>
                        <a:pt x="9927" y="14874"/>
                      </a:cubicBezTo>
                      <a:cubicBezTo>
                        <a:pt x="9902" y="14784"/>
                        <a:pt x="9962" y="14723"/>
                        <a:pt x="10040" y="14684"/>
                      </a:cubicBezTo>
                      <a:cubicBezTo>
                        <a:pt x="10080" y="14663"/>
                        <a:pt x="10123" y="14643"/>
                        <a:pt x="10166" y="14641"/>
                      </a:cubicBezTo>
                      <a:cubicBezTo>
                        <a:pt x="10260" y="14633"/>
                        <a:pt x="10358" y="14620"/>
                        <a:pt x="10452" y="14620"/>
                      </a:cubicBezTo>
                      <a:cubicBezTo>
                        <a:pt x="10480" y="14620"/>
                        <a:pt x="10509" y="14622"/>
                        <a:pt x="10537" y="14625"/>
                      </a:cubicBezTo>
                      <a:cubicBezTo>
                        <a:pt x="10576" y="14629"/>
                        <a:pt x="10615" y="14632"/>
                        <a:pt x="10653" y="14632"/>
                      </a:cubicBezTo>
                      <a:cubicBezTo>
                        <a:pt x="10826" y="14632"/>
                        <a:pt x="10985" y="14584"/>
                        <a:pt x="11144" y="14502"/>
                      </a:cubicBezTo>
                      <a:cubicBezTo>
                        <a:pt x="11294" y="14426"/>
                        <a:pt x="11453" y="14348"/>
                        <a:pt x="11617" y="14318"/>
                      </a:cubicBezTo>
                      <a:cubicBezTo>
                        <a:pt x="11795" y="14283"/>
                        <a:pt x="11901" y="14189"/>
                        <a:pt x="11967" y="14035"/>
                      </a:cubicBezTo>
                      <a:cubicBezTo>
                        <a:pt x="12051" y="13841"/>
                        <a:pt x="12098" y="13638"/>
                        <a:pt x="12098" y="13426"/>
                      </a:cubicBezTo>
                      <a:cubicBezTo>
                        <a:pt x="12085" y="11955"/>
                        <a:pt x="12077" y="10488"/>
                        <a:pt x="12057" y="9017"/>
                      </a:cubicBezTo>
                      <a:cubicBezTo>
                        <a:pt x="12049" y="8524"/>
                        <a:pt x="12018" y="8033"/>
                        <a:pt x="11993" y="7539"/>
                      </a:cubicBezTo>
                      <a:cubicBezTo>
                        <a:pt x="11983" y="7373"/>
                        <a:pt x="11902" y="7285"/>
                        <a:pt x="11782" y="7285"/>
                      </a:cubicBezTo>
                      <a:cubicBezTo>
                        <a:pt x="11733" y="7285"/>
                        <a:pt x="11678" y="7299"/>
                        <a:pt x="11619" y="7329"/>
                      </a:cubicBezTo>
                      <a:cubicBezTo>
                        <a:pt x="11494" y="7390"/>
                        <a:pt x="11361" y="7439"/>
                        <a:pt x="11226" y="7474"/>
                      </a:cubicBezTo>
                      <a:cubicBezTo>
                        <a:pt x="11105" y="7505"/>
                        <a:pt x="10977" y="7503"/>
                        <a:pt x="10854" y="7515"/>
                      </a:cubicBezTo>
                      <a:cubicBezTo>
                        <a:pt x="10594" y="7544"/>
                        <a:pt x="10338" y="7591"/>
                        <a:pt x="10134" y="7779"/>
                      </a:cubicBezTo>
                      <a:cubicBezTo>
                        <a:pt x="9907" y="7992"/>
                        <a:pt x="9624" y="8096"/>
                        <a:pt x="9325" y="8147"/>
                      </a:cubicBezTo>
                      <a:cubicBezTo>
                        <a:pt x="9239" y="8162"/>
                        <a:pt x="9150" y="8164"/>
                        <a:pt x="9060" y="8164"/>
                      </a:cubicBezTo>
                      <a:cubicBezTo>
                        <a:pt x="9024" y="8164"/>
                        <a:pt x="8987" y="8163"/>
                        <a:pt x="8951" y="8163"/>
                      </a:cubicBezTo>
                      <a:cubicBezTo>
                        <a:pt x="8879" y="8159"/>
                        <a:pt x="8814" y="8127"/>
                        <a:pt x="8804" y="8047"/>
                      </a:cubicBezTo>
                      <a:cubicBezTo>
                        <a:pt x="8791" y="7959"/>
                        <a:pt x="8857" y="7918"/>
                        <a:pt x="8931" y="7889"/>
                      </a:cubicBezTo>
                      <a:cubicBezTo>
                        <a:pt x="8969" y="7877"/>
                        <a:pt x="9008" y="7873"/>
                        <a:pt x="9049" y="7869"/>
                      </a:cubicBezTo>
                      <a:cubicBezTo>
                        <a:pt x="9405" y="7830"/>
                        <a:pt x="9737" y="7734"/>
                        <a:pt x="10011" y="7482"/>
                      </a:cubicBezTo>
                      <a:cubicBezTo>
                        <a:pt x="10146" y="7359"/>
                        <a:pt x="10318" y="7286"/>
                        <a:pt x="10500" y="7257"/>
                      </a:cubicBezTo>
                      <a:cubicBezTo>
                        <a:pt x="10721" y="7218"/>
                        <a:pt x="10950" y="7194"/>
                        <a:pt x="11171" y="7161"/>
                      </a:cubicBezTo>
                      <a:cubicBezTo>
                        <a:pt x="11443" y="7122"/>
                        <a:pt x="11641" y="6967"/>
                        <a:pt x="11772" y="6735"/>
                      </a:cubicBezTo>
                      <a:cubicBezTo>
                        <a:pt x="11862" y="6578"/>
                        <a:pt x="11918" y="6410"/>
                        <a:pt x="11875" y="6216"/>
                      </a:cubicBezTo>
                      <a:cubicBezTo>
                        <a:pt x="11764" y="5721"/>
                        <a:pt x="11682" y="5213"/>
                        <a:pt x="11560" y="4720"/>
                      </a:cubicBezTo>
                      <a:cubicBezTo>
                        <a:pt x="11468" y="4348"/>
                        <a:pt x="11343" y="3982"/>
                        <a:pt x="11220" y="3617"/>
                      </a:cubicBezTo>
                      <a:cubicBezTo>
                        <a:pt x="11166" y="3453"/>
                        <a:pt x="11071" y="3381"/>
                        <a:pt x="10964" y="3381"/>
                      </a:cubicBezTo>
                      <a:cubicBezTo>
                        <a:pt x="10890" y="3381"/>
                        <a:pt x="10810" y="3415"/>
                        <a:pt x="10735" y="3478"/>
                      </a:cubicBezTo>
                      <a:cubicBezTo>
                        <a:pt x="10596" y="3591"/>
                        <a:pt x="10430" y="3656"/>
                        <a:pt x="10250" y="3669"/>
                      </a:cubicBezTo>
                      <a:cubicBezTo>
                        <a:pt x="9943" y="3689"/>
                        <a:pt x="9663" y="3779"/>
                        <a:pt x="9401" y="3941"/>
                      </a:cubicBezTo>
                      <a:cubicBezTo>
                        <a:pt x="9305" y="4000"/>
                        <a:pt x="9201" y="4045"/>
                        <a:pt x="9094" y="4084"/>
                      </a:cubicBezTo>
                      <a:cubicBezTo>
                        <a:pt x="9017" y="4115"/>
                        <a:pt x="8931" y="4133"/>
                        <a:pt x="8849" y="4143"/>
                      </a:cubicBezTo>
                      <a:cubicBezTo>
                        <a:pt x="8734" y="4129"/>
                        <a:pt x="8648" y="4096"/>
                        <a:pt x="8599" y="3994"/>
                      </a:cubicBezTo>
                      <a:cubicBezTo>
                        <a:pt x="8622" y="3883"/>
                        <a:pt x="8710" y="3849"/>
                        <a:pt x="8804" y="3816"/>
                      </a:cubicBezTo>
                      <a:cubicBezTo>
                        <a:pt x="8931" y="3769"/>
                        <a:pt x="9064" y="3734"/>
                        <a:pt x="9182" y="3667"/>
                      </a:cubicBezTo>
                      <a:cubicBezTo>
                        <a:pt x="9512" y="3478"/>
                        <a:pt x="9857" y="3358"/>
                        <a:pt x="10238" y="3321"/>
                      </a:cubicBezTo>
                      <a:cubicBezTo>
                        <a:pt x="10619" y="3286"/>
                        <a:pt x="10940" y="2867"/>
                        <a:pt x="10678" y="2416"/>
                      </a:cubicBezTo>
                      <a:cubicBezTo>
                        <a:pt x="10463" y="2046"/>
                        <a:pt x="10213" y="1702"/>
                        <a:pt x="9902" y="1408"/>
                      </a:cubicBezTo>
                      <a:cubicBezTo>
                        <a:pt x="9375" y="902"/>
                        <a:pt x="8751" y="549"/>
                        <a:pt x="8077" y="281"/>
                      </a:cubicBezTo>
                      <a:cubicBezTo>
                        <a:pt x="7595" y="88"/>
                        <a:pt x="7092" y="0"/>
                        <a:pt x="65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7" name="Google Shape;1387;p34"/>
                <p:cNvSpPr/>
                <p:nvPr/>
              </p:nvSpPr>
              <p:spPr>
                <a:xfrm>
                  <a:off x="3619800" y="3628150"/>
                  <a:ext cx="159550" cy="326600"/>
                </a:xfrm>
                <a:custGeom>
                  <a:avLst/>
                  <a:gdLst/>
                  <a:ahLst/>
                  <a:cxnLst/>
                  <a:rect l="l" t="t" r="r" b="b"/>
                  <a:pathLst>
                    <a:path w="6382" h="13064" extrusionOk="0">
                      <a:moveTo>
                        <a:pt x="3768" y="1"/>
                      </a:moveTo>
                      <a:cubicBezTo>
                        <a:pt x="3634" y="1"/>
                        <a:pt x="3494" y="37"/>
                        <a:pt x="3356" y="111"/>
                      </a:cubicBezTo>
                      <a:cubicBezTo>
                        <a:pt x="3165" y="209"/>
                        <a:pt x="3018" y="359"/>
                        <a:pt x="2887" y="524"/>
                      </a:cubicBezTo>
                      <a:cubicBezTo>
                        <a:pt x="2644" y="829"/>
                        <a:pt x="2466" y="1169"/>
                        <a:pt x="2333" y="1535"/>
                      </a:cubicBezTo>
                      <a:cubicBezTo>
                        <a:pt x="2173" y="1977"/>
                        <a:pt x="2089" y="2433"/>
                        <a:pt x="2079" y="2900"/>
                      </a:cubicBezTo>
                      <a:cubicBezTo>
                        <a:pt x="2077" y="3037"/>
                        <a:pt x="2056" y="3172"/>
                        <a:pt x="2028" y="3303"/>
                      </a:cubicBezTo>
                      <a:cubicBezTo>
                        <a:pt x="2018" y="3346"/>
                        <a:pt x="1956" y="3395"/>
                        <a:pt x="1913" y="3401"/>
                      </a:cubicBezTo>
                      <a:cubicBezTo>
                        <a:pt x="1912" y="3401"/>
                        <a:pt x="1910" y="3401"/>
                        <a:pt x="1908" y="3401"/>
                      </a:cubicBezTo>
                      <a:cubicBezTo>
                        <a:pt x="1877" y="3401"/>
                        <a:pt x="1828" y="3348"/>
                        <a:pt x="1809" y="3311"/>
                      </a:cubicBezTo>
                      <a:cubicBezTo>
                        <a:pt x="1774" y="3247"/>
                        <a:pt x="1758" y="3174"/>
                        <a:pt x="1737" y="3104"/>
                      </a:cubicBezTo>
                      <a:cubicBezTo>
                        <a:pt x="1657" y="2846"/>
                        <a:pt x="1514" y="2636"/>
                        <a:pt x="1279" y="2492"/>
                      </a:cubicBezTo>
                      <a:cubicBezTo>
                        <a:pt x="1157" y="2417"/>
                        <a:pt x="1003" y="2375"/>
                        <a:pt x="846" y="2375"/>
                      </a:cubicBezTo>
                      <a:cubicBezTo>
                        <a:pt x="548" y="2375"/>
                        <a:pt x="236" y="2527"/>
                        <a:pt x="92" y="2893"/>
                      </a:cubicBezTo>
                      <a:cubicBezTo>
                        <a:pt x="21" y="3078"/>
                        <a:pt x="0" y="3268"/>
                        <a:pt x="21" y="3462"/>
                      </a:cubicBezTo>
                      <a:cubicBezTo>
                        <a:pt x="92" y="4094"/>
                        <a:pt x="299" y="4675"/>
                        <a:pt x="688" y="5187"/>
                      </a:cubicBezTo>
                      <a:cubicBezTo>
                        <a:pt x="868" y="5422"/>
                        <a:pt x="1046" y="5655"/>
                        <a:pt x="1220" y="5893"/>
                      </a:cubicBezTo>
                      <a:cubicBezTo>
                        <a:pt x="1269" y="5956"/>
                        <a:pt x="1303" y="6036"/>
                        <a:pt x="1236" y="6108"/>
                      </a:cubicBezTo>
                      <a:cubicBezTo>
                        <a:pt x="1205" y="6138"/>
                        <a:pt x="1173" y="6149"/>
                        <a:pt x="1141" y="6149"/>
                      </a:cubicBezTo>
                      <a:cubicBezTo>
                        <a:pt x="1100" y="6149"/>
                        <a:pt x="1059" y="6131"/>
                        <a:pt x="1017" y="6108"/>
                      </a:cubicBezTo>
                      <a:cubicBezTo>
                        <a:pt x="935" y="6058"/>
                        <a:pt x="849" y="6015"/>
                        <a:pt x="765" y="5970"/>
                      </a:cubicBezTo>
                      <a:cubicBezTo>
                        <a:pt x="730" y="5953"/>
                        <a:pt x="695" y="5940"/>
                        <a:pt x="661" y="5940"/>
                      </a:cubicBezTo>
                      <a:cubicBezTo>
                        <a:pt x="627" y="5940"/>
                        <a:pt x="593" y="5952"/>
                        <a:pt x="561" y="5985"/>
                      </a:cubicBezTo>
                      <a:cubicBezTo>
                        <a:pt x="499" y="6044"/>
                        <a:pt x="532" y="6108"/>
                        <a:pt x="544" y="6173"/>
                      </a:cubicBezTo>
                      <a:cubicBezTo>
                        <a:pt x="587" y="6384"/>
                        <a:pt x="653" y="6594"/>
                        <a:pt x="657" y="6807"/>
                      </a:cubicBezTo>
                      <a:cubicBezTo>
                        <a:pt x="663" y="7325"/>
                        <a:pt x="645" y="7855"/>
                        <a:pt x="641" y="8381"/>
                      </a:cubicBezTo>
                      <a:cubicBezTo>
                        <a:pt x="579" y="9088"/>
                        <a:pt x="686" y="9784"/>
                        <a:pt x="810" y="10476"/>
                      </a:cubicBezTo>
                      <a:cubicBezTo>
                        <a:pt x="905" y="11001"/>
                        <a:pt x="1044" y="11523"/>
                        <a:pt x="1171" y="12049"/>
                      </a:cubicBezTo>
                      <a:cubicBezTo>
                        <a:pt x="1209" y="12202"/>
                        <a:pt x="1279" y="12348"/>
                        <a:pt x="1342" y="12493"/>
                      </a:cubicBezTo>
                      <a:cubicBezTo>
                        <a:pt x="1355" y="12522"/>
                        <a:pt x="1402" y="12536"/>
                        <a:pt x="1432" y="12556"/>
                      </a:cubicBezTo>
                      <a:cubicBezTo>
                        <a:pt x="1453" y="12526"/>
                        <a:pt x="1484" y="12497"/>
                        <a:pt x="1492" y="12464"/>
                      </a:cubicBezTo>
                      <a:cubicBezTo>
                        <a:pt x="1502" y="12415"/>
                        <a:pt x="1496" y="12362"/>
                        <a:pt x="1494" y="12311"/>
                      </a:cubicBezTo>
                      <a:cubicBezTo>
                        <a:pt x="1447" y="11413"/>
                        <a:pt x="1471" y="10519"/>
                        <a:pt x="1553" y="9627"/>
                      </a:cubicBezTo>
                      <a:cubicBezTo>
                        <a:pt x="1637" y="8679"/>
                        <a:pt x="1831" y="7755"/>
                        <a:pt x="2054" y="6830"/>
                      </a:cubicBezTo>
                      <a:cubicBezTo>
                        <a:pt x="2200" y="6234"/>
                        <a:pt x="2384" y="5651"/>
                        <a:pt x="2652" y="5097"/>
                      </a:cubicBezTo>
                      <a:cubicBezTo>
                        <a:pt x="2691" y="5015"/>
                        <a:pt x="2734" y="4933"/>
                        <a:pt x="2791" y="4864"/>
                      </a:cubicBezTo>
                      <a:cubicBezTo>
                        <a:pt x="2863" y="4774"/>
                        <a:pt x="2955" y="4714"/>
                        <a:pt x="3063" y="4714"/>
                      </a:cubicBezTo>
                      <a:cubicBezTo>
                        <a:pt x="3091" y="4714"/>
                        <a:pt x="3119" y="4718"/>
                        <a:pt x="3149" y="4727"/>
                      </a:cubicBezTo>
                      <a:cubicBezTo>
                        <a:pt x="3300" y="4767"/>
                        <a:pt x="3333" y="4896"/>
                        <a:pt x="3351" y="5029"/>
                      </a:cubicBezTo>
                      <a:cubicBezTo>
                        <a:pt x="3362" y="5097"/>
                        <a:pt x="3366" y="5166"/>
                        <a:pt x="3356" y="5234"/>
                      </a:cubicBezTo>
                      <a:cubicBezTo>
                        <a:pt x="3333" y="5394"/>
                        <a:pt x="3315" y="5551"/>
                        <a:pt x="3272" y="5702"/>
                      </a:cubicBezTo>
                      <a:cubicBezTo>
                        <a:pt x="3028" y="6511"/>
                        <a:pt x="2834" y="7335"/>
                        <a:pt x="2674" y="8164"/>
                      </a:cubicBezTo>
                      <a:cubicBezTo>
                        <a:pt x="2474" y="9224"/>
                        <a:pt x="2351" y="10296"/>
                        <a:pt x="2357" y="11376"/>
                      </a:cubicBezTo>
                      <a:cubicBezTo>
                        <a:pt x="2361" y="11836"/>
                        <a:pt x="2402" y="12292"/>
                        <a:pt x="2429" y="12751"/>
                      </a:cubicBezTo>
                      <a:cubicBezTo>
                        <a:pt x="2435" y="12828"/>
                        <a:pt x="2455" y="12910"/>
                        <a:pt x="2484" y="12982"/>
                      </a:cubicBezTo>
                      <a:cubicBezTo>
                        <a:pt x="2496" y="13016"/>
                        <a:pt x="2537" y="13064"/>
                        <a:pt x="2566" y="13064"/>
                      </a:cubicBezTo>
                      <a:cubicBezTo>
                        <a:pt x="2567" y="13064"/>
                        <a:pt x="2567" y="13064"/>
                        <a:pt x="2568" y="13064"/>
                      </a:cubicBezTo>
                      <a:cubicBezTo>
                        <a:pt x="2611" y="13060"/>
                        <a:pt x="2660" y="13029"/>
                        <a:pt x="2691" y="12998"/>
                      </a:cubicBezTo>
                      <a:cubicBezTo>
                        <a:pt x="2717" y="12974"/>
                        <a:pt x="2723" y="12927"/>
                        <a:pt x="2734" y="12892"/>
                      </a:cubicBezTo>
                      <a:cubicBezTo>
                        <a:pt x="2946" y="12176"/>
                        <a:pt x="3282" y="11523"/>
                        <a:pt x="3716" y="10922"/>
                      </a:cubicBezTo>
                      <a:cubicBezTo>
                        <a:pt x="4041" y="10469"/>
                        <a:pt x="4383" y="10032"/>
                        <a:pt x="4712" y="9582"/>
                      </a:cubicBezTo>
                      <a:cubicBezTo>
                        <a:pt x="4990" y="9197"/>
                        <a:pt x="5260" y="8806"/>
                        <a:pt x="5522" y="8405"/>
                      </a:cubicBezTo>
                      <a:cubicBezTo>
                        <a:pt x="5706" y="8125"/>
                        <a:pt x="5782" y="7806"/>
                        <a:pt x="5751" y="7464"/>
                      </a:cubicBezTo>
                      <a:cubicBezTo>
                        <a:pt x="5709" y="7004"/>
                        <a:pt x="5398" y="6717"/>
                        <a:pt x="4939" y="6717"/>
                      </a:cubicBezTo>
                      <a:cubicBezTo>
                        <a:pt x="4934" y="6717"/>
                        <a:pt x="4930" y="6717"/>
                        <a:pt x="4925" y="6717"/>
                      </a:cubicBezTo>
                      <a:cubicBezTo>
                        <a:pt x="4737" y="6721"/>
                        <a:pt x="4565" y="6772"/>
                        <a:pt x="4424" y="6897"/>
                      </a:cubicBezTo>
                      <a:cubicBezTo>
                        <a:pt x="4315" y="6993"/>
                        <a:pt x="4215" y="7104"/>
                        <a:pt x="4106" y="7206"/>
                      </a:cubicBezTo>
                      <a:cubicBezTo>
                        <a:pt x="4071" y="7241"/>
                        <a:pt x="4033" y="7264"/>
                        <a:pt x="3991" y="7264"/>
                      </a:cubicBezTo>
                      <a:cubicBezTo>
                        <a:pt x="3965" y="7264"/>
                        <a:pt x="3937" y="7255"/>
                        <a:pt x="3908" y="7235"/>
                      </a:cubicBezTo>
                      <a:cubicBezTo>
                        <a:pt x="3838" y="7186"/>
                        <a:pt x="3834" y="7118"/>
                        <a:pt x="3871" y="7053"/>
                      </a:cubicBezTo>
                      <a:cubicBezTo>
                        <a:pt x="3928" y="6965"/>
                        <a:pt x="3988" y="6871"/>
                        <a:pt x="4063" y="6801"/>
                      </a:cubicBezTo>
                      <a:cubicBezTo>
                        <a:pt x="4530" y="6351"/>
                        <a:pt x="4982" y="5887"/>
                        <a:pt x="5373" y="5371"/>
                      </a:cubicBezTo>
                      <a:cubicBezTo>
                        <a:pt x="5702" y="4935"/>
                        <a:pt x="6005" y="4483"/>
                        <a:pt x="6199" y="3970"/>
                      </a:cubicBezTo>
                      <a:cubicBezTo>
                        <a:pt x="6341" y="3595"/>
                        <a:pt x="6381" y="3206"/>
                        <a:pt x="6291" y="2816"/>
                      </a:cubicBezTo>
                      <a:cubicBezTo>
                        <a:pt x="6235" y="2570"/>
                        <a:pt x="6041" y="2427"/>
                        <a:pt x="5787" y="2427"/>
                      </a:cubicBezTo>
                      <a:cubicBezTo>
                        <a:pt x="5786" y="2427"/>
                        <a:pt x="5784" y="2427"/>
                        <a:pt x="5782" y="2427"/>
                      </a:cubicBezTo>
                      <a:cubicBezTo>
                        <a:pt x="5483" y="2433"/>
                        <a:pt x="5240" y="2572"/>
                        <a:pt x="5021" y="2760"/>
                      </a:cubicBezTo>
                      <a:cubicBezTo>
                        <a:pt x="4960" y="2812"/>
                        <a:pt x="4904" y="2869"/>
                        <a:pt x="4839" y="2914"/>
                      </a:cubicBezTo>
                      <a:cubicBezTo>
                        <a:pt x="4809" y="2933"/>
                        <a:pt x="4780" y="2942"/>
                        <a:pt x="4754" y="2942"/>
                      </a:cubicBezTo>
                      <a:cubicBezTo>
                        <a:pt x="4690" y="2942"/>
                        <a:pt x="4645" y="2889"/>
                        <a:pt x="4647" y="2801"/>
                      </a:cubicBezTo>
                      <a:cubicBezTo>
                        <a:pt x="4649" y="2734"/>
                        <a:pt x="4655" y="2664"/>
                        <a:pt x="4669" y="2599"/>
                      </a:cubicBezTo>
                      <a:cubicBezTo>
                        <a:pt x="4775" y="2173"/>
                        <a:pt x="4780" y="1744"/>
                        <a:pt x="4726" y="1312"/>
                      </a:cubicBezTo>
                      <a:cubicBezTo>
                        <a:pt x="4683" y="991"/>
                        <a:pt x="4612" y="676"/>
                        <a:pt x="4434" y="397"/>
                      </a:cubicBezTo>
                      <a:cubicBezTo>
                        <a:pt x="4272" y="138"/>
                        <a:pt x="4031" y="1"/>
                        <a:pt x="376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8" name="Google Shape;1388;p34"/>
                <p:cNvSpPr/>
                <p:nvPr/>
              </p:nvSpPr>
              <p:spPr>
                <a:xfrm>
                  <a:off x="3452550" y="3680850"/>
                  <a:ext cx="178175" cy="268275"/>
                </a:xfrm>
                <a:custGeom>
                  <a:avLst/>
                  <a:gdLst/>
                  <a:ahLst/>
                  <a:cxnLst/>
                  <a:rect l="l" t="t" r="r" b="b"/>
                  <a:pathLst>
                    <a:path w="7127" h="10731" extrusionOk="0">
                      <a:moveTo>
                        <a:pt x="723" y="1"/>
                      </a:moveTo>
                      <a:cubicBezTo>
                        <a:pt x="413" y="1"/>
                        <a:pt x="161" y="188"/>
                        <a:pt x="59" y="515"/>
                      </a:cubicBezTo>
                      <a:cubicBezTo>
                        <a:pt x="31" y="599"/>
                        <a:pt x="18" y="695"/>
                        <a:pt x="16" y="781"/>
                      </a:cubicBezTo>
                      <a:cubicBezTo>
                        <a:pt x="0" y="1217"/>
                        <a:pt x="154" y="1606"/>
                        <a:pt x="366" y="1974"/>
                      </a:cubicBezTo>
                      <a:cubicBezTo>
                        <a:pt x="681" y="2512"/>
                        <a:pt x="1097" y="2968"/>
                        <a:pt x="1567" y="3371"/>
                      </a:cubicBezTo>
                      <a:cubicBezTo>
                        <a:pt x="1667" y="3457"/>
                        <a:pt x="1770" y="3539"/>
                        <a:pt x="1862" y="3631"/>
                      </a:cubicBezTo>
                      <a:cubicBezTo>
                        <a:pt x="1909" y="3678"/>
                        <a:pt x="1944" y="3746"/>
                        <a:pt x="1884" y="3815"/>
                      </a:cubicBezTo>
                      <a:cubicBezTo>
                        <a:pt x="1859" y="3846"/>
                        <a:pt x="1830" y="3858"/>
                        <a:pt x="1799" y="3858"/>
                      </a:cubicBezTo>
                      <a:cubicBezTo>
                        <a:pt x="1772" y="3858"/>
                        <a:pt x="1744" y="3849"/>
                        <a:pt x="1715" y="3838"/>
                      </a:cubicBezTo>
                      <a:cubicBezTo>
                        <a:pt x="1584" y="3781"/>
                        <a:pt x="1453" y="3727"/>
                        <a:pt x="1322" y="3672"/>
                      </a:cubicBezTo>
                      <a:cubicBezTo>
                        <a:pt x="1151" y="3598"/>
                        <a:pt x="978" y="3553"/>
                        <a:pt x="791" y="3553"/>
                      </a:cubicBezTo>
                      <a:cubicBezTo>
                        <a:pt x="775" y="3553"/>
                        <a:pt x="760" y="3553"/>
                        <a:pt x="745" y="3554"/>
                      </a:cubicBezTo>
                      <a:cubicBezTo>
                        <a:pt x="289" y="3572"/>
                        <a:pt x="90" y="3869"/>
                        <a:pt x="284" y="4280"/>
                      </a:cubicBezTo>
                      <a:cubicBezTo>
                        <a:pt x="387" y="4497"/>
                        <a:pt x="522" y="4709"/>
                        <a:pt x="683" y="4885"/>
                      </a:cubicBezTo>
                      <a:cubicBezTo>
                        <a:pt x="1230" y="5479"/>
                        <a:pt x="1893" y="5908"/>
                        <a:pt x="2647" y="6193"/>
                      </a:cubicBezTo>
                      <a:cubicBezTo>
                        <a:pt x="2701" y="6213"/>
                        <a:pt x="2750" y="6240"/>
                        <a:pt x="2801" y="6266"/>
                      </a:cubicBezTo>
                      <a:cubicBezTo>
                        <a:pt x="2862" y="6301"/>
                        <a:pt x="2932" y="6348"/>
                        <a:pt x="2901" y="6424"/>
                      </a:cubicBezTo>
                      <a:cubicBezTo>
                        <a:pt x="2883" y="6469"/>
                        <a:pt x="2813" y="6518"/>
                        <a:pt x="2764" y="6526"/>
                      </a:cubicBezTo>
                      <a:cubicBezTo>
                        <a:pt x="2627" y="6547"/>
                        <a:pt x="2484" y="6549"/>
                        <a:pt x="2343" y="6553"/>
                      </a:cubicBezTo>
                      <a:cubicBezTo>
                        <a:pt x="2075" y="6563"/>
                        <a:pt x="1915" y="6700"/>
                        <a:pt x="1893" y="6962"/>
                      </a:cubicBezTo>
                      <a:cubicBezTo>
                        <a:pt x="1870" y="7208"/>
                        <a:pt x="1929" y="7437"/>
                        <a:pt x="2085" y="7633"/>
                      </a:cubicBezTo>
                      <a:cubicBezTo>
                        <a:pt x="2257" y="7852"/>
                        <a:pt x="2472" y="8020"/>
                        <a:pt x="2719" y="8138"/>
                      </a:cubicBezTo>
                      <a:cubicBezTo>
                        <a:pt x="3116" y="8331"/>
                        <a:pt x="3517" y="8521"/>
                        <a:pt x="3928" y="8677"/>
                      </a:cubicBezTo>
                      <a:cubicBezTo>
                        <a:pt x="5072" y="9114"/>
                        <a:pt x="6130" y="9673"/>
                        <a:pt x="6907" y="10659"/>
                      </a:cubicBezTo>
                      <a:cubicBezTo>
                        <a:pt x="6934" y="10690"/>
                        <a:pt x="6975" y="10706"/>
                        <a:pt x="7009" y="10731"/>
                      </a:cubicBezTo>
                      <a:cubicBezTo>
                        <a:pt x="7024" y="10722"/>
                        <a:pt x="7036" y="10716"/>
                        <a:pt x="7046" y="10712"/>
                      </a:cubicBezTo>
                      <a:cubicBezTo>
                        <a:pt x="7038" y="10669"/>
                        <a:pt x="7038" y="10622"/>
                        <a:pt x="7024" y="10579"/>
                      </a:cubicBezTo>
                      <a:cubicBezTo>
                        <a:pt x="6962" y="10407"/>
                        <a:pt x="6897" y="10240"/>
                        <a:pt x="6833" y="10068"/>
                      </a:cubicBezTo>
                      <a:cubicBezTo>
                        <a:pt x="6404" y="8900"/>
                        <a:pt x="5849" y="7787"/>
                        <a:pt x="5295" y="6676"/>
                      </a:cubicBezTo>
                      <a:cubicBezTo>
                        <a:pt x="4970" y="6029"/>
                        <a:pt x="4583" y="5413"/>
                        <a:pt x="4231" y="4781"/>
                      </a:cubicBezTo>
                      <a:cubicBezTo>
                        <a:pt x="4098" y="4546"/>
                        <a:pt x="3947" y="4317"/>
                        <a:pt x="3908" y="4036"/>
                      </a:cubicBezTo>
                      <a:cubicBezTo>
                        <a:pt x="3885" y="3867"/>
                        <a:pt x="3971" y="3744"/>
                        <a:pt x="4139" y="3729"/>
                      </a:cubicBezTo>
                      <a:cubicBezTo>
                        <a:pt x="4160" y="3728"/>
                        <a:pt x="4182" y="3727"/>
                        <a:pt x="4203" y="3727"/>
                      </a:cubicBezTo>
                      <a:cubicBezTo>
                        <a:pt x="4306" y="3727"/>
                        <a:pt x="4406" y="3750"/>
                        <a:pt x="4493" y="3817"/>
                      </a:cubicBezTo>
                      <a:cubicBezTo>
                        <a:pt x="4591" y="3893"/>
                        <a:pt x="4693" y="3969"/>
                        <a:pt x="4779" y="4055"/>
                      </a:cubicBezTo>
                      <a:cubicBezTo>
                        <a:pt x="5113" y="4392"/>
                        <a:pt x="5381" y="4779"/>
                        <a:pt x="5632" y="5176"/>
                      </a:cubicBezTo>
                      <a:cubicBezTo>
                        <a:pt x="6117" y="5949"/>
                        <a:pt x="6533" y="6764"/>
                        <a:pt x="6911" y="7594"/>
                      </a:cubicBezTo>
                      <a:cubicBezTo>
                        <a:pt x="6944" y="7652"/>
                        <a:pt x="6985" y="7711"/>
                        <a:pt x="7020" y="7768"/>
                      </a:cubicBezTo>
                      <a:cubicBezTo>
                        <a:pt x="7036" y="7762"/>
                        <a:pt x="7050" y="7756"/>
                        <a:pt x="7067" y="7752"/>
                      </a:cubicBezTo>
                      <a:cubicBezTo>
                        <a:pt x="7126" y="7631"/>
                        <a:pt x="7071" y="7510"/>
                        <a:pt x="7054" y="7390"/>
                      </a:cubicBezTo>
                      <a:cubicBezTo>
                        <a:pt x="6985" y="6864"/>
                        <a:pt x="7007" y="6336"/>
                        <a:pt x="7024" y="5810"/>
                      </a:cubicBezTo>
                      <a:cubicBezTo>
                        <a:pt x="7038" y="5381"/>
                        <a:pt x="7038" y="4949"/>
                        <a:pt x="7016" y="4519"/>
                      </a:cubicBezTo>
                      <a:cubicBezTo>
                        <a:pt x="6997" y="4202"/>
                        <a:pt x="6876" y="3910"/>
                        <a:pt x="6662" y="3670"/>
                      </a:cubicBezTo>
                      <a:cubicBezTo>
                        <a:pt x="6590" y="3588"/>
                        <a:pt x="6515" y="3547"/>
                        <a:pt x="6441" y="3547"/>
                      </a:cubicBezTo>
                      <a:cubicBezTo>
                        <a:pt x="6364" y="3547"/>
                        <a:pt x="6288" y="3592"/>
                        <a:pt x="6218" y="3682"/>
                      </a:cubicBezTo>
                      <a:cubicBezTo>
                        <a:pt x="6146" y="3775"/>
                        <a:pt x="6099" y="3887"/>
                        <a:pt x="6046" y="3993"/>
                      </a:cubicBezTo>
                      <a:cubicBezTo>
                        <a:pt x="6021" y="4045"/>
                        <a:pt x="6007" y="4102"/>
                        <a:pt x="5986" y="4153"/>
                      </a:cubicBezTo>
                      <a:cubicBezTo>
                        <a:pt x="5961" y="4218"/>
                        <a:pt x="5917" y="4264"/>
                        <a:pt x="5841" y="4264"/>
                      </a:cubicBezTo>
                      <a:cubicBezTo>
                        <a:pt x="5838" y="4264"/>
                        <a:pt x="5834" y="4264"/>
                        <a:pt x="5831" y="4263"/>
                      </a:cubicBezTo>
                      <a:cubicBezTo>
                        <a:pt x="5747" y="4255"/>
                        <a:pt x="5720" y="4188"/>
                        <a:pt x="5704" y="4124"/>
                      </a:cubicBezTo>
                      <a:cubicBezTo>
                        <a:pt x="5690" y="4075"/>
                        <a:pt x="5690" y="4024"/>
                        <a:pt x="5688" y="3971"/>
                      </a:cubicBezTo>
                      <a:cubicBezTo>
                        <a:pt x="5653" y="3376"/>
                        <a:pt x="5585" y="2784"/>
                        <a:pt x="5414" y="2211"/>
                      </a:cubicBezTo>
                      <a:cubicBezTo>
                        <a:pt x="5264" y="1710"/>
                        <a:pt x="5045" y="1248"/>
                        <a:pt x="4667" y="877"/>
                      </a:cubicBezTo>
                      <a:cubicBezTo>
                        <a:pt x="4452" y="667"/>
                        <a:pt x="4202" y="515"/>
                        <a:pt x="3900" y="464"/>
                      </a:cubicBezTo>
                      <a:cubicBezTo>
                        <a:pt x="3830" y="453"/>
                        <a:pt x="3765" y="447"/>
                        <a:pt x="3704" y="447"/>
                      </a:cubicBezTo>
                      <a:cubicBezTo>
                        <a:pt x="3290" y="447"/>
                        <a:pt x="3060" y="703"/>
                        <a:pt x="3067" y="1180"/>
                      </a:cubicBezTo>
                      <a:cubicBezTo>
                        <a:pt x="3069" y="1293"/>
                        <a:pt x="3085" y="1405"/>
                        <a:pt x="3091" y="1522"/>
                      </a:cubicBezTo>
                      <a:cubicBezTo>
                        <a:pt x="3098" y="1614"/>
                        <a:pt x="3108" y="1706"/>
                        <a:pt x="2995" y="1749"/>
                      </a:cubicBezTo>
                      <a:cubicBezTo>
                        <a:pt x="2968" y="1760"/>
                        <a:pt x="2943" y="1764"/>
                        <a:pt x="2919" y="1764"/>
                      </a:cubicBezTo>
                      <a:cubicBezTo>
                        <a:pt x="2848" y="1764"/>
                        <a:pt x="2794" y="1719"/>
                        <a:pt x="2748" y="1657"/>
                      </a:cubicBezTo>
                      <a:cubicBezTo>
                        <a:pt x="2692" y="1585"/>
                        <a:pt x="2639" y="1510"/>
                        <a:pt x="2588" y="1436"/>
                      </a:cubicBezTo>
                      <a:cubicBezTo>
                        <a:pt x="2375" y="1119"/>
                        <a:pt x="2140" y="822"/>
                        <a:pt x="1858" y="564"/>
                      </a:cubicBezTo>
                      <a:cubicBezTo>
                        <a:pt x="1594" y="327"/>
                        <a:pt x="1301" y="133"/>
                        <a:pt x="958" y="35"/>
                      </a:cubicBezTo>
                      <a:cubicBezTo>
                        <a:pt x="877" y="12"/>
                        <a:pt x="798" y="1"/>
                        <a:pt x="72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9" name="Google Shape;1389;p34"/>
                <p:cNvSpPr/>
                <p:nvPr/>
              </p:nvSpPr>
              <p:spPr>
                <a:xfrm>
                  <a:off x="3557700" y="3783200"/>
                  <a:ext cx="118025" cy="256950"/>
                </a:xfrm>
                <a:custGeom>
                  <a:avLst/>
                  <a:gdLst/>
                  <a:ahLst/>
                  <a:cxnLst/>
                  <a:rect l="l" t="t" r="r" b="b"/>
                  <a:pathLst>
                    <a:path w="4721" h="10278" extrusionOk="0">
                      <a:moveTo>
                        <a:pt x="158" y="0"/>
                      </a:moveTo>
                      <a:cubicBezTo>
                        <a:pt x="135" y="0"/>
                        <a:pt x="110" y="9"/>
                        <a:pt x="82" y="32"/>
                      </a:cubicBezTo>
                      <a:cubicBezTo>
                        <a:pt x="0" y="102"/>
                        <a:pt x="86" y="169"/>
                        <a:pt x="113" y="227"/>
                      </a:cubicBezTo>
                      <a:cubicBezTo>
                        <a:pt x="205" y="405"/>
                        <a:pt x="307" y="573"/>
                        <a:pt x="406" y="744"/>
                      </a:cubicBezTo>
                      <a:cubicBezTo>
                        <a:pt x="712" y="1287"/>
                        <a:pt x="1036" y="1819"/>
                        <a:pt x="1324" y="2371"/>
                      </a:cubicBezTo>
                      <a:cubicBezTo>
                        <a:pt x="1637" y="2974"/>
                        <a:pt x="1913" y="3596"/>
                        <a:pt x="2210" y="4210"/>
                      </a:cubicBezTo>
                      <a:cubicBezTo>
                        <a:pt x="2705" y="5233"/>
                        <a:pt x="3082" y="6301"/>
                        <a:pt x="3474" y="7365"/>
                      </a:cubicBezTo>
                      <a:cubicBezTo>
                        <a:pt x="3806" y="8263"/>
                        <a:pt x="4127" y="9165"/>
                        <a:pt x="4358" y="10096"/>
                      </a:cubicBezTo>
                      <a:cubicBezTo>
                        <a:pt x="4387" y="10208"/>
                        <a:pt x="4464" y="10278"/>
                        <a:pt x="4550" y="10278"/>
                      </a:cubicBezTo>
                      <a:cubicBezTo>
                        <a:pt x="4557" y="10278"/>
                        <a:pt x="4564" y="10277"/>
                        <a:pt x="4571" y="10276"/>
                      </a:cubicBezTo>
                      <a:cubicBezTo>
                        <a:pt x="4661" y="10266"/>
                        <a:pt x="4720" y="10170"/>
                        <a:pt x="4716" y="10045"/>
                      </a:cubicBezTo>
                      <a:cubicBezTo>
                        <a:pt x="4706" y="10006"/>
                        <a:pt x="4696" y="9963"/>
                        <a:pt x="4684" y="9920"/>
                      </a:cubicBezTo>
                      <a:cubicBezTo>
                        <a:pt x="4045" y="7713"/>
                        <a:pt x="3280" y="5550"/>
                        <a:pt x="2347" y="3447"/>
                      </a:cubicBezTo>
                      <a:cubicBezTo>
                        <a:pt x="1942" y="2535"/>
                        <a:pt x="1482" y="1649"/>
                        <a:pt x="901" y="834"/>
                      </a:cubicBezTo>
                      <a:cubicBezTo>
                        <a:pt x="717" y="575"/>
                        <a:pt x="502" y="339"/>
                        <a:pt x="295" y="102"/>
                      </a:cubicBezTo>
                      <a:cubicBezTo>
                        <a:pt x="258" y="59"/>
                        <a:pt x="215" y="0"/>
                        <a:pt x="1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90" name="Google Shape;1390;p34"/>
                <p:cNvSpPr/>
                <p:nvPr/>
              </p:nvSpPr>
              <p:spPr>
                <a:xfrm>
                  <a:off x="3663975" y="3756000"/>
                  <a:ext cx="33600" cy="278025"/>
                </a:xfrm>
                <a:custGeom>
                  <a:avLst/>
                  <a:gdLst/>
                  <a:ahLst/>
                  <a:cxnLst/>
                  <a:rect l="l" t="t" r="r" b="b"/>
                  <a:pathLst>
                    <a:path w="1344" h="11121" extrusionOk="0">
                      <a:moveTo>
                        <a:pt x="1218" y="0"/>
                      </a:moveTo>
                      <a:cubicBezTo>
                        <a:pt x="1145" y="0"/>
                        <a:pt x="1146" y="100"/>
                        <a:pt x="1124" y="153"/>
                      </a:cubicBezTo>
                      <a:cubicBezTo>
                        <a:pt x="568" y="1483"/>
                        <a:pt x="300" y="2884"/>
                        <a:pt x="107" y="4300"/>
                      </a:cubicBezTo>
                      <a:cubicBezTo>
                        <a:pt x="3" y="5073"/>
                        <a:pt x="1" y="5851"/>
                        <a:pt x="23" y="6628"/>
                      </a:cubicBezTo>
                      <a:cubicBezTo>
                        <a:pt x="42" y="7266"/>
                        <a:pt x="73" y="7909"/>
                        <a:pt x="107" y="8547"/>
                      </a:cubicBezTo>
                      <a:cubicBezTo>
                        <a:pt x="122" y="8750"/>
                        <a:pt x="136" y="8956"/>
                        <a:pt x="193" y="9151"/>
                      </a:cubicBezTo>
                      <a:cubicBezTo>
                        <a:pt x="369" y="9773"/>
                        <a:pt x="566" y="10386"/>
                        <a:pt x="756" y="11006"/>
                      </a:cubicBezTo>
                      <a:cubicBezTo>
                        <a:pt x="762" y="11029"/>
                        <a:pt x="770" y="11049"/>
                        <a:pt x="778" y="11070"/>
                      </a:cubicBezTo>
                      <a:cubicBezTo>
                        <a:pt x="789" y="11100"/>
                        <a:pt x="813" y="11119"/>
                        <a:pt x="842" y="11121"/>
                      </a:cubicBezTo>
                      <a:cubicBezTo>
                        <a:pt x="850" y="11072"/>
                        <a:pt x="870" y="11021"/>
                        <a:pt x="862" y="10972"/>
                      </a:cubicBezTo>
                      <a:cubicBezTo>
                        <a:pt x="850" y="10888"/>
                        <a:pt x="823" y="10806"/>
                        <a:pt x="807" y="10724"/>
                      </a:cubicBezTo>
                      <a:cubicBezTo>
                        <a:pt x="639" y="9983"/>
                        <a:pt x="537" y="9228"/>
                        <a:pt x="449" y="8473"/>
                      </a:cubicBezTo>
                      <a:cubicBezTo>
                        <a:pt x="326" y="7426"/>
                        <a:pt x="251" y="6374"/>
                        <a:pt x="320" y="5319"/>
                      </a:cubicBezTo>
                      <a:cubicBezTo>
                        <a:pt x="414" y="3866"/>
                        <a:pt x="676" y="2438"/>
                        <a:pt x="1065" y="1034"/>
                      </a:cubicBezTo>
                      <a:cubicBezTo>
                        <a:pt x="1140" y="758"/>
                        <a:pt x="1218" y="480"/>
                        <a:pt x="1288" y="198"/>
                      </a:cubicBezTo>
                      <a:cubicBezTo>
                        <a:pt x="1302" y="134"/>
                        <a:pt x="1343" y="32"/>
                        <a:pt x="1249" y="5"/>
                      </a:cubicBezTo>
                      <a:cubicBezTo>
                        <a:pt x="1237" y="2"/>
                        <a:pt x="1227" y="0"/>
                        <a:pt x="121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91" name="Google Shape;1391;p34"/>
                <p:cNvSpPr/>
                <p:nvPr/>
              </p:nvSpPr>
              <p:spPr>
                <a:xfrm>
                  <a:off x="3444550" y="3620975"/>
                  <a:ext cx="412550" cy="1012275"/>
                </a:xfrm>
                <a:custGeom>
                  <a:avLst/>
                  <a:gdLst/>
                  <a:ahLst/>
                  <a:cxnLst/>
                  <a:rect l="l" t="t" r="r" b="b"/>
                  <a:pathLst>
                    <a:path w="16502" h="40491" extrusionOk="0">
                      <a:moveTo>
                        <a:pt x="1043" y="2396"/>
                      </a:moveTo>
                      <a:cubicBezTo>
                        <a:pt x="1118" y="2396"/>
                        <a:pt x="1197" y="2407"/>
                        <a:pt x="1278" y="2430"/>
                      </a:cubicBezTo>
                      <a:cubicBezTo>
                        <a:pt x="1621" y="2528"/>
                        <a:pt x="1914" y="2722"/>
                        <a:pt x="2178" y="2959"/>
                      </a:cubicBezTo>
                      <a:cubicBezTo>
                        <a:pt x="2460" y="3217"/>
                        <a:pt x="2695" y="3514"/>
                        <a:pt x="2908" y="3831"/>
                      </a:cubicBezTo>
                      <a:cubicBezTo>
                        <a:pt x="2959" y="3905"/>
                        <a:pt x="3012" y="3980"/>
                        <a:pt x="3068" y="4052"/>
                      </a:cubicBezTo>
                      <a:cubicBezTo>
                        <a:pt x="3114" y="4114"/>
                        <a:pt x="3168" y="4159"/>
                        <a:pt x="3239" y="4159"/>
                      </a:cubicBezTo>
                      <a:cubicBezTo>
                        <a:pt x="3263" y="4159"/>
                        <a:pt x="3288" y="4155"/>
                        <a:pt x="3315" y="4144"/>
                      </a:cubicBezTo>
                      <a:cubicBezTo>
                        <a:pt x="3428" y="4101"/>
                        <a:pt x="3418" y="4009"/>
                        <a:pt x="3411" y="3917"/>
                      </a:cubicBezTo>
                      <a:cubicBezTo>
                        <a:pt x="3405" y="3800"/>
                        <a:pt x="3389" y="3688"/>
                        <a:pt x="3387" y="3575"/>
                      </a:cubicBezTo>
                      <a:cubicBezTo>
                        <a:pt x="3380" y="3098"/>
                        <a:pt x="3610" y="2842"/>
                        <a:pt x="4024" y="2842"/>
                      </a:cubicBezTo>
                      <a:cubicBezTo>
                        <a:pt x="4085" y="2842"/>
                        <a:pt x="4150" y="2848"/>
                        <a:pt x="4220" y="2859"/>
                      </a:cubicBezTo>
                      <a:cubicBezTo>
                        <a:pt x="4522" y="2910"/>
                        <a:pt x="4772" y="3062"/>
                        <a:pt x="4987" y="3272"/>
                      </a:cubicBezTo>
                      <a:cubicBezTo>
                        <a:pt x="5365" y="3643"/>
                        <a:pt x="5584" y="4105"/>
                        <a:pt x="5734" y="4606"/>
                      </a:cubicBezTo>
                      <a:cubicBezTo>
                        <a:pt x="5905" y="5179"/>
                        <a:pt x="5973" y="5771"/>
                        <a:pt x="6008" y="6366"/>
                      </a:cubicBezTo>
                      <a:cubicBezTo>
                        <a:pt x="6010" y="6419"/>
                        <a:pt x="6010" y="6470"/>
                        <a:pt x="6024" y="6519"/>
                      </a:cubicBezTo>
                      <a:cubicBezTo>
                        <a:pt x="6040" y="6583"/>
                        <a:pt x="6067" y="6650"/>
                        <a:pt x="6151" y="6658"/>
                      </a:cubicBezTo>
                      <a:cubicBezTo>
                        <a:pt x="6154" y="6659"/>
                        <a:pt x="6158" y="6659"/>
                        <a:pt x="6161" y="6659"/>
                      </a:cubicBezTo>
                      <a:cubicBezTo>
                        <a:pt x="6237" y="6659"/>
                        <a:pt x="6281" y="6613"/>
                        <a:pt x="6306" y="6548"/>
                      </a:cubicBezTo>
                      <a:cubicBezTo>
                        <a:pt x="6327" y="6497"/>
                        <a:pt x="6341" y="6440"/>
                        <a:pt x="6366" y="6388"/>
                      </a:cubicBezTo>
                      <a:cubicBezTo>
                        <a:pt x="6419" y="6282"/>
                        <a:pt x="6466" y="6170"/>
                        <a:pt x="6538" y="6077"/>
                      </a:cubicBezTo>
                      <a:cubicBezTo>
                        <a:pt x="6608" y="5987"/>
                        <a:pt x="6684" y="5942"/>
                        <a:pt x="6761" y="5942"/>
                      </a:cubicBezTo>
                      <a:cubicBezTo>
                        <a:pt x="6835" y="5942"/>
                        <a:pt x="6910" y="5983"/>
                        <a:pt x="6982" y="6065"/>
                      </a:cubicBezTo>
                      <a:cubicBezTo>
                        <a:pt x="7196" y="6305"/>
                        <a:pt x="7317" y="6597"/>
                        <a:pt x="7336" y="6914"/>
                      </a:cubicBezTo>
                      <a:cubicBezTo>
                        <a:pt x="7358" y="7344"/>
                        <a:pt x="7358" y="7776"/>
                        <a:pt x="7344" y="8205"/>
                      </a:cubicBezTo>
                      <a:cubicBezTo>
                        <a:pt x="7327" y="8731"/>
                        <a:pt x="7305" y="9259"/>
                        <a:pt x="7374" y="9785"/>
                      </a:cubicBezTo>
                      <a:cubicBezTo>
                        <a:pt x="7391" y="9905"/>
                        <a:pt x="7446" y="10026"/>
                        <a:pt x="7387" y="10147"/>
                      </a:cubicBezTo>
                      <a:cubicBezTo>
                        <a:pt x="7370" y="10151"/>
                        <a:pt x="7356" y="10157"/>
                        <a:pt x="7340" y="10163"/>
                      </a:cubicBezTo>
                      <a:cubicBezTo>
                        <a:pt x="7305" y="10106"/>
                        <a:pt x="7264" y="10047"/>
                        <a:pt x="7231" y="9989"/>
                      </a:cubicBezTo>
                      <a:cubicBezTo>
                        <a:pt x="6853" y="9159"/>
                        <a:pt x="6437" y="8344"/>
                        <a:pt x="5952" y="7571"/>
                      </a:cubicBezTo>
                      <a:cubicBezTo>
                        <a:pt x="5701" y="7174"/>
                        <a:pt x="5433" y="6787"/>
                        <a:pt x="5099" y="6450"/>
                      </a:cubicBezTo>
                      <a:cubicBezTo>
                        <a:pt x="5013" y="6364"/>
                        <a:pt x="4911" y="6288"/>
                        <a:pt x="4813" y="6212"/>
                      </a:cubicBezTo>
                      <a:cubicBezTo>
                        <a:pt x="4726" y="6145"/>
                        <a:pt x="4626" y="6122"/>
                        <a:pt x="4523" y="6122"/>
                      </a:cubicBezTo>
                      <a:cubicBezTo>
                        <a:pt x="4502" y="6122"/>
                        <a:pt x="4480" y="6123"/>
                        <a:pt x="4459" y="6124"/>
                      </a:cubicBezTo>
                      <a:cubicBezTo>
                        <a:pt x="4291" y="6139"/>
                        <a:pt x="4205" y="6262"/>
                        <a:pt x="4228" y="6431"/>
                      </a:cubicBezTo>
                      <a:cubicBezTo>
                        <a:pt x="4267" y="6712"/>
                        <a:pt x="4418" y="6941"/>
                        <a:pt x="4551" y="7176"/>
                      </a:cubicBezTo>
                      <a:cubicBezTo>
                        <a:pt x="4903" y="7808"/>
                        <a:pt x="5290" y="8424"/>
                        <a:pt x="5615" y="9071"/>
                      </a:cubicBezTo>
                      <a:cubicBezTo>
                        <a:pt x="6169" y="10182"/>
                        <a:pt x="6724" y="11295"/>
                        <a:pt x="7153" y="12463"/>
                      </a:cubicBezTo>
                      <a:cubicBezTo>
                        <a:pt x="7217" y="12635"/>
                        <a:pt x="7282" y="12802"/>
                        <a:pt x="7344" y="12974"/>
                      </a:cubicBezTo>
                      <a:cubicBezTo>
                        <a:pt x="7358" y="13017"/>
                        <a:pt x="7358" y="13064"/>
                        <a:pt x="7366" y="13107"/>
                      </a:cubicBezTo>
                      <a:cubicBezTo>
                        <a:pt x="7356" y="13111"/>
                        <a:pt x="7344" y="13117"/>
                        <a:pt x="7329" y="13126"/>
                      </a:cubicBezTo>
                      <a:cubicBezTo>
                        <a:pt x="7295" y="13101"/>
                        <a:pt x="7254" y="13085"/>
                        <a:pt x="7227" y="13054"/>
                      </a:cubicBezTo>
                      <a:cubicBezTo>
                        <a:pt x="6450" y="12068"/>
                        <a:pt x="5392" y="11509"/>
                        <a:pt x="4248" y="11072"/>
                      </a:cubicBezTo>
                      <a:cubicBezTo>
                        <a:pt x="3837" y="10916"/>
                        <a:pt x="3436" y="10726"/>
                        <a:pt x="3039" y="10533"/>
                      </a:cubicBezTo>
                      <a:cubicBezTo>
                        <a:pt x="2792" y="10415"/>
                        <a:pt x="2577" y="10247"/>
                        <a:pt x="2405" y="10028"/>
                      </a:cubicBezTo>
                      <a:cubicBezTo>
                        <a:pt x="2249" y="9832"/>
                        <a:pt x="2190" y="9603"/>
                        <a:pt x="2213" y="9357"/>
                      </a:cubicBezTo>
                      <a:cubicBezTo>
                        <a:pt x="2235" y="9095"/>
                        <a:pt x="2395" y="8958"/>
                        <a:pt x="2663" y="8948"/>
                      </a:cubicBezTo>
                      <a:cubicBezTo>
                        <a:pt x="2804" y="8944"/>
                        <a:pt x="2947" y="8942"/>
                        <a:pt x="3084" y="8921"/>
                      </a:cubicBezTo>
                      <a:cubicBezTo>
                        <a:pt x="3133" y="8913"/>
                        <a:pt x="3203" y="8864"/>
                        <a:pt x="3221" y="8819"/>
                      </a:cubicBezTo>
                      <a:cubicBezTo>
                        <a:pt x="3252" y="8743"/>
                        <a:pt x="3182" y="8696"/>
                        <a:pt x="3121" y="8661"/>
                      </a:cubicBezTo>
                      <a:cubicBezTo>
                        <a:pt x="3070" y="8635"/>
                        <a:pt x="3021" y="8608"/>
                        <a:pt x="2967" y="8588"/>
                      </a:cubicBezTo>
                      <a:cubicBezTo>
                        <a:pt x="2213" y="8303"/>
                        <a:pt x="1550" y="7874"/>
                        <a:pt x="1003" y="7280"/>
                      </a:cubicBezTo>
                      <a:cubicBezTo>
                        <a:pt x="842" y="7104"/>
                        <a:pt x="707" y="6892"/>
                        <a:pt x="604" y="6675"/>
                      </a:cubicBezTo>
                      <a:cubicBezTo>
                        <a:pt x="410" y="6264"/>
                        <a:pt x="609" y="5967"/>
                        <a:pt x="1065" y="5949"/>
                      </a:cubicBezTo>
                      <a:cubicBezTo>
                        <a:pt x="1080" y="5948"/>
                        <a:pt x="1095" y="5948"/>
                        <a:pt x="1111" y="5948"/>
                      </a:cubicBezTo>
                      <a:cubicBezTo>
                        <a:pt x="1298" y="5948"/>
                        <a:pt x="1471" y="5993"/>
                        <a:pt x="1642" y="6067"/>
                      </a:cubicBezTo>
                      <a:cubicBezTo>
                        <a:pt x="1773" y="6122"/>
                        <a:pt x="1904" y="6176"/>
                        <a:pt x="2035" y="6233"/>
                      </a:cubicBezTo>
                      <a:cubicBezTo>
                        <a:pt x="2064" y="6244"/>
                        <a:pt x="2092" y="6253"/>
                        <a:pt x="2119" y="6253"/>
                      </a:cubicBezTo>
                      <a:cubicBezTo>
                        <a:pt x="2150" y="6253"/>
                        <a:pt x="2179" y="6241"/>
                        <a:pt x="2204" y="6210"/>
                      </a:cubicBezTo>
                      <a:cubicBezTo>
                        <a:pt x="2264" y="6141"/>
                        <a:pt x="2229" y="6073"/>
                        <a:pt x="2182" y="6026"/>
                      </a:cubicBezTo>
                      <a:cubicBezTo>
                        <a:pt x="2090" y="5934"/>
                        <a:pt x="1987" y="5852"/>
                        <a:pt x="1887" y="5766"/>
                      </a:cubicBezTo>
                      <a:cubicBezTo>
                        <a:pt x="1417" y="5363"/>
                        <a:pt x="1001" y="4907"/>
                        <a:pt x="686" y="4369"/>
                      </a:cubicBezTo>
                      <a:cubicBezTo>
                        <a:pt x="474" y="4001"/>
                        <a:pt x="320" y="3612"/>
                        <a:pt x="336" y="3176"/>
                      </a:cubicBezTo>
                      <a:cubicBezTo>
                        <a:pt x="338" y="3090"/>
                        <a:pt x="351" y="2994"/>
                        <a:pt x="379" y="2910"/>
                      </a:cubicBezTo>
                      <a:cubicBezTo>
                        <a:pt x="481" y="2583"/>
                        <a:pt x="733" y="2396"/>
                        <a:pt x="1043" y="2396"/>
                      </a:cubicBezTo>
                      <a:close/>
                      <a:moveTo>
                        <a:pt x="10778" y="288"/>
                      </a:moveTo>
                      <a:cubicBezTo>
                        <a:pt x="11041" y="288"/>
                        <a:pt x="11282" y="425"/>
                        <a:pt x="11444" y="684"/>
                      </a:cubicBezTo>
                      <a:cubicBezTo>
                        <a:pt x="11622" y="963"/>
                        <a:pt x="11693" y="1278"/>
                        <a:pt x="11736" y="1599"/>
                      </a:cubicBezTo>
                      <a:cubicBezTo>
                        <a:pt x="11790" y="2031"/>
                        <a:pt x="11785" y="2460"/>
                        <a:pt x="11679" y="2886"/>
                      </a:cubicBezTo>
                      <a:cubicBezTo>
                        <a:pt x="11665" y="2951"/>
                        <a:pt x="11659" y="3021"/>
                        <a:pt x="11657" y="3088"/>
                      </a:cubicBezTo>
                      <a:cubicBezTo>
                        <a:pt x="11655" y="3176"/>
                        <a:pt x="11700" y="3229"/>
                        <a:pt x="11764" y="3229"/>
                      </a:cubicBezTo>
                      <a:cubicBezTo>
                        <a:pt x="11790" y="3229"/>
                        <a:pt x="11819" y="3220"/>
                        <a:pt x="11849" y="3201"/>
                      </a:cubicBezTo>
                      <a:cubicBezTo>
                        <a:pt x="11914" y="3156"/>
                        <a:pt x="11970" y="3099"/>
                        <a:pt x="12031" y="3047"/>
                      </a:cubicBezTo>
                      <a:cubicBezTo>
                        <a:pt x="12250" y="2859"/>
                        <a:pt x="12493" y="2720"/>
                        <a:pt x="12792" y="2714"/>
                      </a:cubicBezTo>
                      <a:cubicBezTo>
                        <a:pt x="12794" y="2714"/>
                        <a:pt x="12796" y="2714"/>
                        <a:pt x="12797" y="2714"/>
                      </a:cubicBezTo>
                      <a:cubicBezTo>
                        <a:pt x="13051" y="2714"/>
                        <a:pt x="13245" y="2857"/>
                        <a:pt x="13301" y="3103"/>
                      </a:cubicBezTo>
                      <a:cubicBezTo>
                        <a:pt x="13391" y="3493"/>
                        <a:pt x="13351" y="3882"/>
                        <a:pt x="13209" y="4257"/>
                      </a:cubicBezTo>
                      <a:cubicBezTo>
                        <a:pt x="13015" y="4770"/>
                        <a:pt x="12712" y="5222"/>
                        <a:pt x="12383" y="5658"/>
                      </a:cubicBezTo>
                      <a:cubicBezTo>
                        <a:pt x="11992" y="6174"/>
                        <a:pt x="11540" y="6638"/>
                        <a:pt x="11073" y="7088"/>
                      </a:cubicBezTo>
                      <a:cubicBezTo>
                        <a:pt x="10998" y="7158"/>
                        <a:pt x="10938" y="7252"/>
                        <a:pt x="10881" y="7340"/>
                      </a:cubicBezTo>
                      <a:cubicBezTo>
                        <a:pt x="10844" y="7405"/>
                        <a:pt x="10848" y="7473"/>
                        <a:pt x="10918" y="7522"/>
                      </a:cubicBezTo>
                      <a:cubicBezTo>
                        <a:pt x="10947" y="7542"/>
                        <a:pt x="10975" y="7551"/>
                        <a:pt x="11001" y="7551"/>
                      </a:cubicBezTo>
                      <a:cubicBezTo>
                        <a:pt x="11043" y="7551"/>
                        <a:pt x="11081" y="7528"/>
                        <a:pt x="11116" y="7493"/>
                      </a:cubicBezTo>
                      <a:cubicBezTo>
                        <a:pt x="11225" y="7391"/>
                        <a:pt x="11325" y="7280"/>
                        <a:pt x="11434" y="7184"/>
                      </a:cubicBezTo>
                      <a:cubicBezTo>
                        <a:pt x="11575" y="7059"/>
                        <a:pt x="11747" y="7008"/>
                        <a:pt x="11935" y="7004"/>
                      </a:cubicBezTo>
                      <a:cubicBezTo>
                        <a:pt x="11940" y="7004"/>
                        <a:pt x="11944" y="7004"/>
                        <a:pt x="11949" y="7004"/>
                      </a:cubicBezTo>
                      <a:cubicBezTo>
                        <a:pt x="12408" y="7004"/>
                        <a:pt x="12719" y="7291"/>
                        <a:pt x="12761" y="7751"/>
                      </a:cubicBezTo>
                      <a:cubicBezTo>
                        <a:pt x="12792" y="8093"/>
                        <a:pt x="12716" y="8412"/>
                        <a:pt x="12532" y="8692"/>
                      </a:cubicBezTo>
                      <a:cubicBezTo>
                        <a:pt x="12270" y="9093"/>
                        <a:pt x="12000" y="9484"/>
                        <a:pt x="11722" y="9869"/>
                      </a:cubicBezTo>
                      <a:cubicBezTo>
                        <a:pt x="11393" y="10319"/>
                        <a:pt x="11051" y="10756"/>
                        <a:pt x="10726" y="11209"/>
                      </a:cubicBezTo>
                      <a:cubicBezTo>
                        <a:pt x="10292" y="11810"/>
                        <a:pt x="9956" y="12463"/>
                        <a:pt x="9744" y="13179"/>
                      </a:cubicBezTo>
                      <a:cubicBezTo>
                        <a:pt x="9733" y="13214"/>
                        <a:pt x="9727" y="13261"/>
                        <a:pt x="9701" y="13285"/>
                      </a:cubicBezTo>
                      <a:cubicBezTo>
                        <a:pt x="9670" y="13316"/>
                        <a:pt x="9621" y="13347"/>
                        <a:pt x="9578" y="13351"/>
                      </a:cubicBezTo>
                      <a:cubicBezTo>
                        <a:pt x="9577" y="13351"/>
                        <a:pt x="9577" y="13351"/>
                        <a:pt x="9576" y="13351"/>
                      </a:cubicBezTo>
                      <a:cubicBezTo>
                        <a:pt x="9547" y="13351"/>
                        <a:pt x="9506" y="13303"/>
                        <a:pt x="9494" y="13269"/>
                      </a:cubicBezTo>
                      <a:cubicBezTo>
                        <a:pt x="9465" y="13197"/>
                        <a:pt x="9445" y="13115"/>
                        <a:pt x="9439" y="13038"/>
                      </a:cubicBezTo>
                      <a:cubicBezTo>
                        <a:pt x="9412" y="12579"/>
                        <a:pt x="9371" y="12123"/>
                        <a:pt x="9367" y="11663"/>
                      </a:cubicBezTo>
                      <a:cubicBezTo>
                        <a:pt x="9361" y="10583"/>
                        <a:pt x="9484" y="9511"/>
                        <a:pt x="9684" y="8451"/>
                      </a:cubicBezTo>
                      <a:cubicBezTo>
                        <a:pt x="9844" y="7622"/>
                        <a:pt x="10038" y="6798"/>
                        <a:pt x="10282" y="5989"/>
                      </a:cubicBezTo>
                      <a:cubicBezTo>
                        <a:pt x="10325" y="5838"/>
                        <a:pt x="10343" y="5681"/>
                        <a:pt x="10366" y="5521"/>
                      </a:cubicBezTo>
                      <a:cubicBezTo>
                        <a:pt x="10376" y="5453"/>
                        <a:pt x="10372" y="5384"/>
                        <a:pt x="10361" y="5316"/>
                      </a:cubicBezTo>
                      <a:cubicBezTo>
                        <a:pt x="10343" y="5183"/>
                        <a:pt x="10310" y="5054"/>
                        <a:pt x="10159" y="5014"/>
                      </a:cubicBezTo>
                      <a:cubicBezTo>
                        <a:pt x="10129" y="5005"/>
                        <a:pt x="10101" y="5001"/>
                        <a:pt x="10073" y="5001"/>
                      </a:cubicBezTo>
                      <a:cubicBezTo>
                        <a:pt x="9965" y="5001"/>
                        <a:pt x="9873" y="5061"/>
                        <a:pt x="9801" y="5151"/>
                      </a:cubicBezTo>
                      <a:cubicBezTo>
                        <a:pt x="9744" y="5220"/>
                        <a:pt x="9701" y="5302"/>
                        <a:pt x="9662" y="5384"/>
                      </a:cubicBezTo>
                      <a:cubicBezTo>
                        <a:pt x="9394" y="5938"/>
                        <a:pt x="9210" y="6521"/>
                        <a:pt x="9064" y="7117"/>
                      </a:cubicBezTo>
                      <a:cubicBezTo>
                        <a:pt x="8841" y="8042"/>
                        <a:pt x="8647" y="8966"/>
                        <a:pt x="8563" y="9914"/>
                      </a:cubicBezTo>
                      <a:cubicBezTo>
                        <a:pt x="8481" y="10806"/>
                        <a:pt x="8457" y="11700"/>
                        <a:pt x="8504" y="12598"/>
                      </a:cubicBezTo>
                      <a:cubicBezTo>
                        <a:pt x="8506" y="12649"/>
                        <a:pt x="8512" y="12702"/>
                        <a:pt x="8502" y="12751"/>
                      </a:cubicBezTo>
                      <a:cubicBezTo>
                        <a:pt x="8494" y="12784"/>
                        <a:pt x="8463" y="12813"/>
                        <a:pt x="8442" y="12843"/>
                      </a:cubicBezTo>
                      <a:cubicBezTo>
                        <a:pt x="8412" y="12823"/>
                        <a:pt x="8365" y="12809"/>
                        <a:pt x="8352" y="12780"/>
                      </a:cubicBezTo>
                      <a:cubicBezTo>
                        <a:pt x="8289" y="12635"/>
                        <a:pt x="8219" y="12489"/>
                        <a:pt x="8181" y="12336"/>
                      </a:cubicBezTo>
                      <a:cubicBezTo>
                        <a:pt x="8054" y="11810"/>
                        <a:pt x="7915" y="11288"/>
                        <a:pt x="7820" y="10763"/>
                      </a:cubicBezTo>
                      <a:cubicBezTo>
                        <a:pt x="7696" y="10071"/>
                        <a:pt x="7589" y="9375"/>
                        <a:pt x="7651" y="8668"/>
                      </a:cubicBezTo>
                      <a:cubicBezTo>
                        <a:pt x="7655" y="8142"/>
                        <a:pt x="7673" y="7612"/>
                        <a:pt x="7667" y="7094"/>
                      </a:cubicBezTo>
                      <a:cubicBezTo>
                        <a:pt x="7663" y="6881"/>
                        <a:pt x="7597" y="6671"/>
                        <a:pt x="7554" y="6460"/>
                      </a:cubicBezTo>
                      <a:cubicBezTo>
                        <a:pt x="7542" y="6395"/>
                        <a:pt x="7509" y="6331"/>
                        <a:pt x="7571" y="6272"/>
                      </a:cubicBezTo>
                      <a:cubicBezTo>
                        <a:pt x="7603" y="6239"/>
                        <a:pt x="7637" y="6227"/>
                        <a:pt x="7671" y="6227"/>
                      </a:cubicBezTo>
                      <a:cubicBezTo>
                        <a:pt x="7705" y="6227"/>
                        <a:pt x="7740" y="6240"/>
                        <a:pt x="7775" y="6257"/>
                      </a:cubicBezTo>
                      <a:cubicBezTo>
                        <a:pt x="7859" y="6302"/>
                        <a:pt x="7945" y="6345"/>
                        <a:pt x="8027" y="6395"/>
                      </a:cubicBezTo>
                      <a:cubicBezTo>
                        <a:pt x="8069" y="6418"/>
                        <a:pt x="8110" y="6436"/>
                        <a:pt x="8151" y="6436"/>
                      </a:cubicBezTo>
                      <a:cubicBezTo>
                        <a:pt x="8183" y="6436"/>
                        <a:pt x="8215" y="6425"/>
                        <a:pt x="8246" y="6395"/>
                      </a:cubicBezTo>
                      <a:cubicBezTo>
                        <a:pt x="8313" y="6323"/>
                        <a:pt x="8279" y="6243"/>
                        <a:pt x="8230" y="6180"/>
                      </a:cubicBezTo>
                      <a:cubicBezTo>
                        <a:pt x="8056" y="5942"/>
                        <a:pt x="7878" y="5709"/>
                        <a:pt x="7698" y="5474"/>
                      </a:cubicBezTo>
                      <a:cubicBezTo>
                        <a:pt x="7309" y="4962"/>
                        <a:pt x="7102" y="4381"/>
                        <a:pt x="7031" y="3749"/>
                      </a:cubicBezTo>
                      <a:cubicBezTo>
                        <a:pt x="7010" y="3555"/>
                        <a:pt x="7031" y="3365"/>
                        <a:pt x="7102" y="3180"/>
                      </a:cubicBezTo>
                      <a:cubicBezTo>
                        <a:pt x="7246" y="2814"/>
                        <a:pt x="7558" y="2662"/>
                        <a:pt x="7856" y="2662"/>
                      </a:cubicBezTo>
                      <a:cubicBezTo>
                        <a:pt x="8013" y="2662"/>
                        <a:pt x="8167" y="2704"/>
                        <a:pt x="8289" y="2779"/>
                      </a:cubicBezTo>
                      <a:cubicBezTo>
                        <a:pt x="8524" y="2923"/>
                        <a:pt x="8667" y="3133"/>
                        <a:pt x="8747" y="3391"/>
                      </a:cubicBezTo>
                      <a:cubicBezTo>
                        <a:pt x="8768" y="3461"/>
                        <a:pt x="8784" y="3534"/>
                        <a:pt x="8819" y="3598"/>
                      </a:cubicBezTo>
                      <a:cubicBezTo>
                        <a:pt x="8838" y="3635"/>
                        <a:pt x="8887" y="3688"/>
                        <a:pt x="8918" y="3688"/>
                      </a:cubicBezTo>
                      <a:cubicBezTo>
                        <a:pt x="8920" y="3688"/>
                        <a:pt x="8922" y="3688"/>
                        <a:pt x="8923" y="3688"/>
                      </a:cubicBezTo>
                      <a:cubicBezTo>
                        <a:pt x="8966" y="3682"/>
                        <a:pt x="9028" y="3633"/>
                        <a:pt x="9038" y="3590"/>
                      </a:cubicBezTo>
                      <a:cubicBezTo>
                        <a:pt x="9066" y="3459"/>
                        <a:pt x="9087" y="3324"/>
                        <a:pt x="9089" y="3187"/>
                      </a:cubicBezTo>
                      <a:cubicBezTo>
                        <a:pt x="9099" y="2720"/>
                        <a:pt x="9183" y="2264"/>
                        <a:pt x="9343" y="1822"/>
                      </a:cubicBezTo>
                      <a:cubicBezTo>
                        <a:pt x="9476" y="1456"/>
                        <a:pt x="9654" y="1116"/>
                        <a:pt x="9897" y="811"/>
                      </a:cubicBezTo>
                      <a:cubicBezTo>
                        <a:pt x="10028" y="646"/>
                        <a:pt x="10175" y="496"/>
                        <a:pt x="10366" y="398"/>
                      </a:cubicBezTo>
                      <a:cubicBezTo>
                        <a:pt x="10504" y="324"/>
                        <a:pt x="10644" y="288"/>
                        <a:pt x="10778" y="288"/>
                      </a:cubicBezTo>
                      <a:close/>
                      <a:moveTo>
                        <a:pt x="9995" y="5401"/>
                      </a:moveTo>
                      <a:cubicBezTo>
                        <a:pt x="10004" y="5401"/>
                        <a:pt x="10014" y="5403"/>
                        <a:pt x="10026" y="5406"/>
                      </a:cubicBezTo>
                      <a:cubicBezTo>
                        <a:pt x="10120" y="5433"/>
                        <a:pt x="10079" y="5535"/>
                        <a:pt x="10065" y="5599"/>
                      </a:cubicBezTo>
                      <a:cubicBezTo>
                        <a:pt x="9995" y="5881"/>
                        <a:pt x="9917" y="6159"/>
                        <a:pt x="9842" y="6435"/>
                      </a:cubicBezTo>
                      <a:cubicBezTo>
                        <a:pt x="9453" y="7839"/>
                        <a:pt x="9191" y="9267"/>
                        <a:pt x="9097" y="10720"/>
                      </a:cubicBezTo>
                      <a:cubicBezTo>
                        <a:pt x="9028" y="11775"/>
                        <a:pt x="9103" y="12827"/>
                        <a:pt x="9226" y="13874"/>
                      </a:cubicBezTo>
                      <a:cubicBezTo>
                        <a:pt x="9314" y="14629"/>
                        <a:pt x="9416" y="15384"/>
                        <a:pt x="9584" y="16125"/>
                      </a:cubicBezTo>
                      <a:cubicBezTo>
                        <a:pt x="9600" y="16207"/>
                        <a:pt x="9627" y="16289"/>
                        <a:pt x="9639" y="16373"/>
                      </a:cubicBezTo>
                      <a:cubicBezTo>
                        <a:pt x="9647" y="16422"/>
                        <a:pt x="9627" y="16473"/>
                        <a:pt x="9619" y="16522"/>
                      </a:cubicBezTo>
                      <a:cubicBezTo>
                        <a:pt x="9590" y="16520"/>
                        <a:pt x="9566" y="16501"/>
                        <a:pt x="9555" y="16471"/>
                      </a:cubicBezTo>
                      <a:cubicBezTo>
                        <a:pt x="9547" y="16450"/>
                        <a:pt x="9539" y="16430"/>
                        <a:pt x="9533" y="16407"/>
                      </a:cubicBezTo>
                      <a:cubicBezTo>
                        <a:pt x="9343" y="15787"/>
                        <a:pt x="9146" y="15174"/>
                        <a:pt x="8970" y="14552"/>
                      </a:cubicBezTo>
                      <a:cubicBezTo>
                        <a:pt x="8913" y="14357"/>
                        <a:pt x="8899" y="14151"/>
                        <a:pt x="8884" y="13948"/>
                      </a:cubicBezTo>
                      <a:cubicBezTo>
                        <a:pt x="8850" y="13310"/>
                        <a:pt x="8819" y="12667"/>
                        <a:pt x="8800" y="12029"/>
                      </a:cubicBezTo>
                      <a:cubicBezTo>
                        <a:pt x="8778" y="11252"/>
                        <a:pt x="8780" y="10474"/>
                        <a:pt x="8884" y="9701"/>
                      </a:cubicBezTo>
                      <a:cubicBezTo>
                        <a:pt x="9077" y="8285"/>
                        <a:pt x="9345" y="6884"/>
                        <a:pt x="9901" y="5554"/>
                      </a:cubicBezTo>
                      <a:cubicBezTo>
                        <a:pt x="9923" y="5501"/>
                        <a:pt x="9922" y="5401"/>
                        <a:pt x="9995" y="5401"/>
                      </a:cubicBezTo>
                      <a:close/>
                      <a:moveTo>
                        <a:pt x="4684" y="6489"/>
                      </a:moveTo>
                      <a:cubicBezTo>
                        <a:pt x="4741" y="6489"/>
                        <a:pt x="4784" y="6548"/>
                        <a:pt x="4821" y="6591"/>
                      </a:cubicBezTo>
                      <a:cubicBezTo>
                        <a:pt x="5028" y="6828"/>
                        <a:pt x="5243" y="7064"/>
                        <a:pt x="5427" y="7323"/>
                      </a:cubicBezTo>
                      <a:cubicBezTo>
                        <a:pt x="6008" y="8138"/>
                        <a:pt x="6468" y="9024"/>
                        <a:pt x="6873" y="9936"/>
                      </a:cubicBezTo>
                      <a:cubicBezTo>
                        <a:pt x="7806" y="12039"/>
                        <a:pt x="8571" y="14202"/>
                        <a:pt x="9210" y="16409"/>
                      </a:cubicBezTo>
                      <a:cubicBezTo>
                        <a:pt x="9222" y="16452"/>
                        <a:pt x="9232" y="16495"/>
                        <a:pt x="9242" y="16534"/>
                      </a:cubicBezTo>
                      <a:cubicBezTo>
                        <a:pt x="9246" y="16659"/>
                        <a:pt x="9187" y="16755"/>
                        <a:pt x="9097" y="16765"/>
                      </a:cubicBezTo>
                      <a:cubicBezTo>
                        <a:pt x="9090" y="16766"/>
                        <a:pt x="9083" y="16767"/>
                        <a:pt x="9076" y="16767"/>
                      </a:cubicBezTo>
                      <a:cubicBezTo>
                        <a:pt x="8990" y="16767"/>
                        <a:pt x="8913" y="16697"/>
                        <a:pt x="8884" y="16585"/>
                      </a:cubicBezTo>
                      <a:cubicBezTo>
                        <a:pt x="8653" y="15654"/>
                        <a:pt x="8332" y="14752"/>
                        <a:pt x="8000" y="13854"/>
                      </a:cubicBezTo>
                      <a:cubicBezTo>
                        <a:pt x="7608" y="12790"/>
                        <a:pt x="7231" y="11722"/>
                        <a:pt x="6736" y="10699"/>
                      </a:cubicBezTo>
                      <a:cubicBezTo>
                        <a:pt x="6439" y="10085"/>
                        <a:pt x="6163" y="9463"/>
                        <a:pt x="5850" y="8860"/>
                      </a:cubicBezTo>
                      <a:cubicBezTo>
                        <a:pt x="5562" y="8308"/>
                        <a:pt x="5238" y="7776"/>
                        <a:pt x="4932" y="7233"/>
                      </a:cubicBezTo>
                      <a:cubicBezTo>
                        <a:pt x="4833" y="7062"/>
                        <a:pt x="4731" y="6894"/>
                        <a:pt x="4639" y="6716"/>
                      </a:cubicBezTo>
                      <a:cubicBezTo>
                        <a:pt x="4612" y="6658"/>
                        <a:pt x="4526" y="6591"/>
                        <a:pt x="4608" y="6521"/>
                      </a:cubicBezTo>
                      <a:cubicBezTo>
                        <a:pt x="4636" y="6498"/>
                        <a:pt x="4661" y="6489"/>
                        <a:pt x="4684" y="6489"/>
                      </a:cubicBezTo>
                      <a:close/>
                      <a:moveTo>
                        <a:pt x="10644" y="13952"/>
                      </a:moveTo>
                      <a:cubicBezTo>
                        <a:pt x="11158" y="13952"/>
                        <a:pt x="11661" y="14040"/>
                        <a:pt x="12143" y="14233"/>
                      </a:cubicBezTo>
                      <a:cubicBezTo>
                        <a:pt x="12817" y="14501"/>
                        <a:pt x="13441" y="14854"/>
                        <a:pt x="13968" y="15360"/>
                      </a:cubicBezTo>
                      <a:cubicBezTo>
                        <a:pt x="14279" y="15654"/>
                        <a:pt x="14529" y="15998"/>
                        <a:pt x="14744" y="16368"/>
                      </a:cubicBezTo>
                      <a:cubicBezTo>
                        <a:pt x="15006" y="16819"/>
                        <a:pt x="14685" y="17238"/>
                        <a:pt x="14304" y="17273"/>
                      </a:cubicBezTo>
                      <a:cubicBezTo>
                        <a:pt x="13923" y="17310"/>
                        <a:pt x="13578" y="17430"/>
                        <a:pt x="13248" y="17619"/>
                      </a:cubicBezTo>
                      <a:cubicBezTo>
                        <a:pt x="13130" y="17686"/>
                        <a:pt x="12997" y="17721"/>
                        <a:pt x="12870" y="17768"/>
                      </a:cubicBezTo>
                      <a:cubicBezTo>
                        <a:pt x="12776" y="17801"/>
                        <a:pt x="12688" y="17835"/>
                        <a:pt x="12665" y="17946"/>
                      </a:cubicBezTo>
                      <a:cubicBezTo>
                        <a:pt x="12714" y="18048"/>
                        <a:pt x="12800" y="18081"/>
                        <a:pt x="12915" y="18095"/>
                      </a:cubicBezTo>
                      <a:cubicBezTo>
                        <a:pt x="12997" y="18085"/>
                        <a:pt x="13083" y="18067"/>
                        <a:pt x="13160" y="18036"/>
                      </a:cubicBezTo>
                      <a:cubicBezTo>
                        <a:pt x="13267" y="17997"/>
                        <a:pt x="13371" y="17952"/>
                        <a:pt x="13467" y="17893"/>
                      </a:cubicBezTo>
                      <a:cubicBezTo>
                        <a:pt x="13729" y="17731"/>
                        <a:pt x="14009" y="17641"/>
                        <a:pt x="14316" y="17621"/>
                      </a:cubicBezTo>
                      <a:cubicBezTo>
                        <a:pt x="14496" y="17608"/>
                        <a:pt x="14662" y="17543"/>
                        <a:pt x="14801" y="17430"/>
                      </a:cubicBezTo>
                      <a:cubicBezTo>
                        <a:pt x="14876" y="17367"/>
                        <a:pt x="14956" y="17333"/>
                        <a:pt x="15030" y="17333"/>
                      </a:cubicBezTo>
                      <a:cubicBezTo>
                        <a:pt x="15137" y="17333"/>
                        <a:pt x="15232" y="17405"/>
                        <a:pt x="15286" y="17569"/>
                      </a:cubicBezTo>
                      <a:cubicBezTo>
                        <a:pt x="15409" y="17934"/>
                        <a:pt x="15534" y="18300"/>
                        <a:pt x="15626" y="18672"/>
                      </a:cubicBezTo>
                      <a:cubicBezTo>
                        <a:pt x="15748" y="19165"/>
                        <a:pt x="15830" y="19673"/>
                        <a:pt x="15941" y="20168"/>
                      </a:cubicBezTo>
                      <a:cubicBezTo>
                        <a:pt x="15984" y="20362"/>
                        <a:pt x="15928" y="20530"/>
                        <a:pt x="15838" y="20687"/>
                      </a:cubicBezTo>
                      <a:cubicBezTo>
                        <a:pt x="15707" y="20919"/>
                        <a:pt x="15509" y="21074"/>
                        <a:pt x="15237" y="21113"/>
                      </a:cubicBezTo>
                      <a:cubicBezTo>
                        <a:pt x="15016" y="21146"/>
                        <a:pt x="14787" y="21170"/>
                        <a:pt x="14566" y="21209"/>
                      </a:cubicBezTo>
                      <a:cubicBezTo>
                        <a:pt x="14384" y="21238"/>
                        <a:pt x="14212" y="21311"/>
                        <a:pt x="14077" y="21434"/>
                      </a:cubicBezTo>
                      <a:cubicBezTo>
                        <a:pt x="13803" y="21686"/>
                        <a:pt x="13471" y="21782"/>
                        <a:pt x="13115" y="21821"/>
                      </a:cubicBezTo>
                      <a:cubicBezTo>
                        <a:pt x="13074" y="21825"/>
                        <a:pt x="13035" y="21829"/>
                        <a:pt x="12997" y="21841"/>
                      </a:cubicBezTo>
                      <a:cubicBezTo>
                        <a:pt x="12923" y="21870"/>
                        <a:pt x="12857" y="21911"/>
                        <a:pt x="12870" y="21999"/>
                      </a:cubicBezTo>
                      <a:cubicBezTo>
                        <a:pt x="12880" y="22079"/>
                        <a:pt x="12945" y="22111"/>
                        <a:pt x="13017" y="22115"/>
                      </a:cubicBezTo>
                      <a:cubicBezTo>
                        <a:pt x="13053" y="22115"/>
                        <a:pt x="13090" y="22116"/>
                        <a:pt x="13126" y="22116"/>
                      </a:cubicBezTo>
                      <a:cubicBezTo>
                        <a:pt x="13216" y="22116"/>
                        <a:pt x="13305" y="22114"/>
                        <a:pt x="13391" y="22099"/>
                      </a:cubicBezTo>
                      <a:cubicBezTo>
                        <a:pt x="13690" y="22048"/>
                        <a:pt x="13973" y="21944"/>
                        <a:pt x="14200" y="21731"/>
                      </a:cubicBezTo>
                      <a:cubicBezTo>
                        <a:pt x="14404" y="21543"/>
                        <a:pt x="14660" y="21496"/>
                        <a:pt x="14920" y="21467"/>
                      </a:cubicBezTo>
                      <a:cubicBezTo>
                        <a:pt x="15043" y="21455"/>
                        <a:pt x="15171" y="21457"/>
                        <a:pt x="15292" y="21426"/>
                      </a:cubicBezTo>
                      <a:cubicBezTo>
                        <a:pt x="15427" y="21391"/>
                        <a:pt x="15560" y="21342"/>
                        <a:pt x="15685" y="21281"/>
                      </a:cubicBezTo>
                      <a:cubicBezTo>
                        <a:pt x="15744" y="21251"/>
                        <a:pt x="15799" y="21237"/>
                        <a:pt x="15848" y="21237"/>
                      </a:cubicBezTo>
                      <a:cubicBezTo>
                        <a:pt x="15968" y="21237"/>
                        <a:pt x="16049" y="21325"/>
                        <a:pt x="16059" y="21491"/>
                      </a:cubicBezTo>
                      <a:cubicBezTo>
                        <a:pt x="16084" y="21985"/>
                        <a:pt x="16115" y="22476"/>
                        <a:pt x="16123" y="22969"/>
                      </a:cubicBezTo>
                      <a:cubicBezTo>
                        <a:pt x="16143" y="24440"/>
                        <a:pt x="16151" y="25907"/>
                        <a:pt x="16164" y="27378"/>
                      </a:cubicBezTo>
                      <a:cubicBezTo>
                        <a:pt x="16164" y="27590"/>
                        <a:pt x="16117" y="27793"/>
                        <a:pt x="16033" y="27987"/>
                      </a:cubicBezTo>
                      <a:cubicBezTo>
                        <a:pt x="15967" y="28141"/>
                        <a:pt x="15861" y="28235"/>
                        <a:pt x="15683" y="28270"/>
                      </a:cubicBezTo>
                      <a:cubicBezTo>
                        <a:pt x="15519" y="28300"/>
                        <a:pt x="15360" y="28378"/>
                        <a:pt x="15210" y="28454"/>
                      </a:cubicBezTo>
                      <a:cubicBezTo>
                        <a:pt x="15051" y="28536"/>
                        <a:pt x="14892" y="28584"/>
                        <a:pt x="14719" y="28584"/>
                      </a:cubicBezTo>
                      <a:cubicBezTo>
                        <a:pt x="14681" y="28584"/>
                        <a:pt x="14642" y="28581"/>
                        <a:pt x="14603" y="28577"/>
                      </a:cubicBezTo>
                      <a:cubicBezTo>
                        <a:pt x="14575" y="28574"/>
                        <a:pt x="14546" y="28572"/>
                        <a:pt x="14518" y="28572"/>
                      </a:cubicBezTo>
                      <a:cubicBezTo>
                        <a:pt x="14424" y="28572"/>
                        <a:pt x="14326" y="28585"/>
                        <a:pt x="14232" y="28593"/>
                      </a:cubicBezTo>
                      <a:cubicBezTo>
                        <a:pt x="14189" y="28595"/>
                        <a:pt x="14146" y="28615"/>
                        <a:pt x="14106" y="28636"/>
                      </a:cubicBezTo>
                      <a:cubicBezTo>
                        <a:pt x="14028" y="28675"/>
                        <a:pt x="13968" y="28736"/>
                        <a:pt x="13993" y="28826"/>
                      </a:cubicBezTo>
                      <a:cubicBezTo>
                        <a:pt x="14014" y="28907"/>
                        <a:pt x="14078" y="28921"/>
                        <a:pt x="14150" y="28921"/>
                      </a:cubicBezTo>
                      <a:cubicBezTo>
                        <a:pt x="14162" y="28921"/>
                        <a:pt x="14175" y="28921"/>
                        <a:pt x="14187" y="28920"/>
                      </a:cubicBezTo>
                      <a:cubicBezTo>
                        <a:pt x="14303" y="28916"/>
                        <a:pt x="14418" y="28909"/>
                        <a:pt x="14534" y="28909"/>
                      </a:cubicBezTo>
                      <a:cubicBezTo>
                        <a:pt x="14576" y="28909"/>
                        <a:pt x="14618" y="28910"/>
                        <a:pt x="14660" y="28912"/>
                      </a:cubicBezTo>
                      <a:cubicBezTo>
                        <a:pt x="14682" y="28913"/>
                        <a:pt x="14704" y="28914"/>
                        <a:pt x="14726" y="28914"/>
                      </a:cubicBezTo>
                      <a:cubicBezTo>
                        <a:pt x="14924" y="28914"/>
                        <a:pt x="15109" y="28871"/>
                        <a:pt x="15284" y="28777"/>
                      </a:cubicBezTo>
                      <a:cubicBezTo>
                        <a:pt x="15378" y="28724"/>
                        <a:pt x="15472" y="28667"/>
                        <a:pt x="15572" y="28628"/>
                      </a:cubicBezTo>
                      <a:cubicBezTo>
                        <a:pt x="15618" y="28610"/>
                        <a:pt x="15662" y="28601"/>
                        <a:pt x="15704" y="28601"/>
                      </a:cubicBezTo>
                      <a:cubicBezTo>
                        <a:pt x="15838" y="28601"/>
                        <a:pt x="15942" y="28690"/>
                        <a:pt x="15961" y="28847"/>
                      </a:cubicBezTo>
                      <a:cubicBezTo>
                        <a:pt x="15990" y="29082"/>
                        <a:pt x="16012" y="29323"/>
                        <a:pt x="15988" y="29557"/>
                      </a:cubicBezTo>
                      <a:cubicBezTo>
                        <a:pt x="15892" y="30414"/>
                        <a:pt x="15785" y="31267"/>
                        <a:pt x="15667" y="32122"/>
                      </a:cubicBezTo>
                      <a:cubicBezTo>
                        <a:pt x="15562" y="32869"/>
                        <a:pt x="15446" y="33614"/>
                        <a:pt x="15313" y="34354"/>
                      </a:cubicBezTo>
                      <a:cubicBezTo>
                        <a:pt x="15274" y="34575"/>
                        <a:pt x="15173" y="34784"/>
                        <a:pt x="15077" y="34986"/>
                      </a:cubicBezTo>
                      <a:cubicBezTo>
                        <a:pt x="14971" y="35195"/>
                        <a:pt x="14787" y="35318"/>
                        <a:pt x="14549" y="35342"/>
                      </a:cubicBezTo>
                      <a:cubicBezTo>
                        <a:pt x="14181" y="35377"/>
                        <a:pt x="13821" y="35451"/>
                        <a:pt x="13467" y="35559"/>
                      </a:cubicBezTo>
                      <a:cubicBezTo>
                        <a:pt x="13368" y="35591"/>
                        <a:pt x="13268" y="35601"/>
                        <a:pt x="13167" y="35601"/>
                      </a:cubicBezTo>
                      <a:cubicBezTo>
                        <a:pt x="13014" y="35601"/>
                        <a:pt x="12859" y="35577"/>
                        <a:pt x="12706" y="35567"/>
                      </a:cubicBezTo>
                      <a:cubicBezTo>
                        <a:pt x="12666" y="35565"/>
                        <a:pt x="12625" y="35564"/>
                        <a:pt x="12585" y="35564"/>
                      </a:cubicBezTo>
                      <a:cubicBezTo>
                        <a:pt x="12462" y="35564"/>
                        <a:pt x="12338" y="35574"/>
                        <a:pt x="12215" y="35580"/>
                      </a:cubicBezTo>
                      <a:cubicBezTo>
                        <a:pt x="12176" y="35582"/>
                        <a:pt x="12137" y="35598"/>
                        <a:pt x="12103" y="35612"/>
                      </a:cubicBezTo>
                      <a:cubicBezTo>
                        <a:pt x="12023" y="35645"/>
                        <a:pt x="11970" y="35705"/>
                        <a:pt x="11990" y="35797"/>
                      </a:cubicBezTo>
                      <a:cubicBezTo>
                        <a:pt x="12007" y="35874"/>
                        <a:pt x="12064" y="35914"/>
                        <a:pt x="12131" y="35914"/>
                      </a:cubicBezTo>
                      <a:cubicBezTo>
                        <a:pt x="12145" y="35914"/>
                        <a:pt x="12160" y="35913"/>
                        <a:pt x="12174" y="35909"/>
                      </a:cubicBezTo>
                      <a:cubicBezTo>
                        <a:pt x="12270" y="35887"/>
                        <a:pt x="12365" y="35878"/>
                        <a:pt x="12461" y="35878"/>
                      </a:cubicBezTo>
                      <a:cubicBezTo>
                        <a:pt x="12642" y="35878"/>
                        <a:pt x="12822" y="35908"/>
                        <a:pt x="13003" y="35925"/>
                      </a:cubicBezTo>
                      <a:cubicBezTo>
                        <a:pt x="13043" y="35929"/>
                        <a:pt x="13082" y="35931"/>
                        <a:pt x="13122" y="35931"/>
                      </a:cubicBezTo>
                      <a:cubicBezTo>
                        <a:pt x="13344" y="35931"/>
                        <a:pt x="13556" y="35876"/>
                        <a:pt x="13772" y="35819"/>
                      </a:cubicBezTo>
                      <a:cubicBezTo>
                        <a:pt x="13999" y="35762"/>
                        <a:pt x="14234" y="35717"/>
                        <a:pt x="14470" y="35692"/>
                      </a:cubicBezTo>
                      <a:cubicBezTo>
                        <a:pt x="14491" y="35690"/>
                        <a:pt x="14511" y="35689"/>
                        <a:pt x="14530" y="35689"/>
                      </a:cubicBezTo>
                      <a:cubicBezTo>
                        <a:pt x="14766" y="35689"/>
                        <a:pt x="14894" y="35846"/>
                        <a:pt x="14879" y="36101"/>
                      </a:cubicBezTo>
                      <a:cubicBezTo>
                        <a:pt x="14862" y="36429"/>
                        <a:pt x="14766" y="36738"/>
                        <a:pt x="14648" y="37036"/>
                      </a:cubicBezTo>
                      <a:cubicBezTo>
                        <a:pt x="14355" y="37767"/>
                        <a:pt x="14009" y="38469"/>
                        <a:pt x="13543" y="39103"/>
                      </a:cubicBezTo>
                      <a:cubicBezTo>
                        <a:pt x="13363" y="39344"/>
                        <a:pt x="13156" y="39567"/>
                        <a:pt x="12941" y="39774"/>
                      </a:cubicBezTo>
                      <a:cubicBezTo>
                        <a:pt x="12714" y="39997"/>
                        <a:pt x="12422" y="40113"/>
                        <a:pt x="12111" y="40175"/>
                      </a:cubicBezTo>
                      <a:cubicBezTo>
                        <a:pt x="12043" y="40189"/>
                        <a:pt x="11978" y="40195"/>
                        <a:pt x="11914" y="40195"/>
                      </a:cubicBezTo>
                      <a:cubicBezTo>
                        <a:pt x="11616" y="40195"/>
                        <a:pt x="11359" y="40054"/>
                        <a:pt x="11123" y="39864"/>
                      </a:cubicBezTo>
                      <a:cubicBezTo>
                        <a:pt x="10672" y="39498"/>
                        <a:pt x="10300" y="39056"/>
                        <a:pt x="9952" y="38589"/>
                      </a:cubicBezTo>
                      <a:cubicBezTo>
                        <a:pt x="9911" y="38536"/>
                        <a:pt x="9883" y="38458"/>
                        <a:pt x="9877" y="38391"/>
                      </a:cubicBezTo>
                      <a:cubicBezTo>
                        <a:pt x="9864" y="38223"/>
                        <a:pt x="9948" y="38115"/>
                        <a:pt x="10112" y="38088"/>
                      </a:cubicBezTo>
                      <a:cubicBezTo>
                        <a:pt x="10312" y="38057"/>
                        <a:pt x="10511" y="38030"/>
                        <a:pt x="10712" y="38030"/>
                      </a:cubicBezTo>
                      <a:cubicBezTo>
                        <a:pt x="10833" y="38030"/>
                        <a:pt x="10955" y="38040"/>
                        <a:pt x="11078" y="38066"/>
                      </a:cubicBezTo>
                      <a:cubicBezTo>
                        <a:pt x="11238" y="38099"/>
                        <a:pt x="11401" y="38123"/>
                        <a:pt x="11564" y="38123"/>
                      </a:cubicBezTo>
                      <a:cubicBezTo>
                        <a:pt x="11672" y="38123"/>
                        <a:pt x="11781" y="38112"/>
                        <a:pt x="11888" y="38086"/>
                      </a:cubicBezTo>
                      <a:cubicBezTo>
                        <a:pt x="12013" y="38055"/>
                        <a:pt x="12135" y="38006"/>
                        <a:pt x="12254" y="37955"/>
                      </a:cubicBezTo>
                      <a:cubicBezTo>
                        <a:pt x="12356" y="37912"/>
                        <a:pt x="12430" y="37834"/>
                        <a:pt x="12469" y="37722"/>
                      </a:cubicBezTo>
                      <a:cubicBezTo>
                        <a:pt x="12419" y="37671"/>
                        <a:pt x="12366" y="37656"/>
                        <a:pt x="12312" y="37656"/>
                      </a:cubicBezTo>
                      <a:cubicBezTo>
                        <a:pt x="12263" y="37656"/>
                        <a:pt x="12212" y="37669"/>
                        <a:pt x="12164" y="37679"/>
                      </a:cubicBezTo>
                      <a:cubicBezTo>
                        <a:pt x="12064" y="37699"/>
                        <a:pt x="11970" y="37738"/>
                        <a:pt x="11869" y="37763"/>
                      </a:cubicBezTo>
                      <a:cubicBezTo>
                        <a:pt x="11768" y="37788"/>
                        <a:pt x="11668" y="37799"/>
                        <a:pt x="11567" y="37799"/>
                      </a:cubicBezTo>
                      <a:cubicBezTo>
                        <a:pt x="11426" y="37799"/>
                        <a:pt x="11284" y="37778"/>
                        <a:pt x="11143" y="37750"/>
                      </a:cubicBezTo>
                      <a:cubicBezTo>
                        <a:pt x="10999" y="37721"/>
                        <a:pt x="10855" y="37709"/>
                        <a:pt x="10712" y="37709"/>
                      </a:cubicBezTo>
                      <a:cubicBezTo>
                        <a:pt x="10552" y="37709"/>
                        <a:pt x="10391" y="37725"/>
                        <a:pt x="10231" y="37750"/>
                      </a:cubicBezTo>
                      <a:cubicBezTo>
                        <a:pt x="10182" y="37758"/>
                        <a:pt x="10133" y="37761"/>
                        <a:pt x="10084" y="37761"/>
                      </a:cubicBezTo>
                      <a:cubicBezTo>
                        <a:pt x="9679" y="37761"/>
                        <a:pt x="9247" y="37523"/>
                        <a:pt x="9048" y="37173"/>
                      </a:cubicBezTo>
                      <a:cubicBezTo>
                        <a:pt x="8510" y="36216"/>
                        <a:pt x="8082" y="35209"/>
                        <a:pt x="7708" y="34178"/>
                      </a:cubicBezTo>
                      <a:cubicBezTo>
                        <a:pt x="7438" y="33429"/>
                        <a:pt x="7176" y="32672"/>
                        <a:pt x="6916" y="31918"/>
                      </a:cubicBezTo>
                      <a:cubicBezTo>
                        <a:pt x="6885" y="31830"/>
                        <a:pt x="6875" y="31727"/>
                        <a:pt x="6883" y="31635"/>
                      </a:cubicBezTo>
                      <a:cubicBezTo>
                        <a:pt x="6896" y="31465"/>
                        <a:pt x="6967" y="31410"/>
                        <a:pt x="7139" y="31375"/>
                      </a:cubicBezTo>
                      <a:cubicBezTo>
                        <a:pt x="7309" y="31339"/>
                        <a:pt x="7483" y="31304"/>
                        <a:pt x="7644" y="31240"/>
                      </a:cubicBezTo>
                      <a:cubicBezTo>
                        <a:pt x="7826" y="31168"/>
                        <a:pt x="8009" y="31137"/>
                        <a:pt x="8196" y="31137"/>
                      </a:cubicBezTo>
                      <a:cubicBezTo>
                        <a:pt x="8273" y="31137"/>
                        <a:pt x="8351" y="31142"/>
                        <a:pt x="8430" y="31152"/>
                      </a:cubicBezTo>
                      <a:cubicBezTo>
                        <a:pt x="8647" y="31181"/>
                        <a:pt x="8870" y="31203"/>
                        <a:pt x="9089" y="31210"/>
                      </a:cubicBezTo>
                      <a:cubicBezTo>
                        <a:pt x="9093" y="31210"/>
                        <a:pt x="9097" y="31210"/>
                        <a:pt x="9100" y="31210"/>
                      </a:cubicBezTo>
                      <a:cubicBezTo>
                        <a:pt x="9388" y="31210"/>
                        <a:pt x="9628" y="31060"/>
                        <a:pt x="9856" y="30913"/>
                      </a:cubicBezTo>
                      <a:cubicBezTo>
                        <a:pt x="9922" y="30872"/>
                        <a:pt x="9969" y="30802"/>
                        <a:pt x="9924" y="30723"/>
                      </a:cubicBezTo>
                      <a:cubicBezTo>
                        <a:pt x="9894" y="30670"/>
                        <a:pt x="9845" y="30646"/>
                        <a:pt x="9793" y="30646"/>
                      </a:cubicBezTo>
                      <a:cubicBezTo>
                        <a:pt x="9772" y="30646"/>
                        <a:pt x="9750" y="30650"/>
                        <a:pt x="9729" y="30657"/>
                      </a:cubicBezTo>
                      <a:cubicBezTo>
                        <a:pt x="9645" y="30684"/>
                        <a:pt x="9559" y="30723"/>
                        <a:pt x="9482" y="30766"/>
                      </a:cubicBezTo>
                      <a:cubicBezTo>
                        <a:pt x="9320" y="30853"/>
                        <a:pt x="9152" y="30897"/>
                        <a:pt x="8977" y="30897"/>
                      </a:cubicBezTo>
                      <a:cubicBezTo>
                        <a:pt x="8926" y="30897"/>
                        <a:pt x="8875" y="30894"/>
                        <a:pt x="8823" y="30886"/>
                      </a:cubicBezTo>
                      <a:cubicBezTo>
                        <a:pt x="8786" y="30882"/>
                        <a:pt x="8745" y="30878"/>
                        <a:pt x="8706" y="30872"/>
                      </a:cubicBezTo>
                      <a:cubicBezTo>
                        <a:pt x="8537" y="30837"/>
                        <a:pt x="8369" y="30818"/>
                        <a:pt x="8203" y="30818"/>
                      </a:cubicBezTo>
                      <a:cubicBezTo>
                        <a:pt x="7928" y="30818"/>
                        <a:pt x="7657" y="30871"/>
                        <a:pt x="7391" y="30995"/>
                      </a:cubicBezTo>
                      <a:cubicBezTo>
                        <a:pt x="7298" y="31037"/>
                        <a:pt x="7204" y="31061"/>
                        <a:pt x="7111" y="31061"/>
                      </a:cubicBezTo>
                      <a:cubicBezTo>
                        <a:pt x="6997" y="31061"/>
                        <a:pt x="6885" y="31025"/>
                        <a:pt x="6781" y="30944"/>
                      </a:cubicBezTo>
                      <a:cubicBezTo>
                        <a:pt x="6705" y="30884"/>
                        <a:pt x="6634" y="30813"/>
                        <a:pt x="6589" y="30731"/>
                      </a:cubicBezTo>
                      <a:cubicBezTo>
                        <a:pt x="6505" y="30582"/>
                        <a:pt x="6419" y="30432"/>
                        <a:pt x="6372" y="30271"/>
                      </a:cubicBezTo>
                      <a:cubicBezTo>
                        <a:pt x="5922" y="28808"/>
                        <a:pt x="5474" y="27345"/>
                        <a:pt x="5034" y="25880"/>
                      </a:cubicBezTo>
                      <a:cubicBezTo>
                        <a:pt x="4946" y="25594"/>
                        <a:pt x="4882" y="25299"/>
                        <a:pt x="4819" y="25004"/>
                      </a:cubicBezTo>
                      <a:cubicBezTo>
                        <a:pt x="4797" y="24900"/>
                        <a:pt x="4797" y="24787"/>
                        <a:pt x="4811" y="24683"/>
                      </a:cubicBezTo>
                      <a:cubicBezTo>
                        <a:pt x="4827" y="24546"/>
                        <a:pt x="4909" y="24452"/>
                        <a:pt x="5034" y="24382"/>
                      </a:cubicBezTo>
                      <a:cubicBezTo>
                        <a:pt x="5151" y="24319"/>
                        <a:pt x="5267" y="24282"/>
                        <a:pt x="5385" y="24282"/>
                      </a:cubicBezTo>
                      <a:cubicBezTo>
                        <a:pt x="5466" y="24282"/>
                        <a:pt x="5548" y="24299"/>
                        <a:pt x="5631" y="24337"/>
                      </a:cubicBezTo>
                      <a:cubicBezTo>
                        <a:pt x="5666" y="24352"/>
                        <a:pt x="5707" y="24356"/>
                        <a:pt x="5744" y="24370"/>
                      </a:cubicBezTo>
                      <a:cubicBezTo>
                        <a:pt x="5943" y="24445"/>
                        <a:pt x="6139" y="24483"/>
                        <a:pt x="6335" y="24483"/>
                      </a:cubicBezTo>
                      <a:cubicBezTo>
                        <a:pt x="6562" y="24483"/>
                        <a:pt x="6789" y="24432"/>
                        <a:pt x="7016" y="24327"/>
                      </a:cubicBezTo>
                      <a:cubicBezTo>
                        <a:pt x="7225" y="24232"/>
                        <a:pt x="7447" y="24167"/>
                        <a:pt x="7677" y="24167"/>
                      </a:cubicBezTo>
                      <a:cubicBezTo>
                        <a:pt x="7743" y="24167"/>
                        <a:pt x="7810" y="24172"/>
                        <a:pt x="7878" y="24184"/>
                      </a:cubicBezTo>
                      <a:cubicBezTo>
                        <a:pt x="8013" y="24206"/>
                        <a:pt x="8146" y="24239"/>
                        <a:pt x="8275" y="24280"/>
                      </a:cubicBezTo>
                      <a:cubicBezTo>
                        <a:pt x="8517" y="24357"/>
                        <a:pt x="8760" y="24400"/>
                        <a:pt x="9003" y="24400"/>
                      </a:cubicBezTo>
                      <a:cubicBezTo>
                        <a:pt x="9223" y="24400"/>
                        <a:pt x="9442" y="24365"/>
                        <a:pt x="9662" y="24290"/>
                      </a:cubicBezTo>
                      <a:cubicBezTo>
                        <a:pt x="9972" y="24188"/>
                        <a:pt x="10285" y="24131"/>
                        <a:pt x="10605" y="24131"/>
                      </a:cubicBezTo>
                      <a:cubicBezTo>
                        <a:pt x="10681" y="24131"/>
                        <a:pt x="10759" y="24134"/>
                        <a:pt x="10836" y="24141"/>
                      </a:cubicBezTo>
                      <a:cubicBezTo>
                        <a:pt x="10860" y="24143"/>
                        <a:pt x="10884" y="24144"/>
                        <a:pt x="10909" y="24144"/>
                      </a:cubicBezTo>
                      <a:cubicBezTo>
                        <a:pt x="11014" y="24144"/>
                        <a:pt x="11122" y="24128"/>
                        <a:pt x="11225" y="24114"/>
                      </a:cubicBezTo>
                      <a:cubicBezTo>
                        <a:pt x="11356" y="24102"/>
                        <a:pt x="11460" y="24039"/>
                        <a:pt x="11548" y="23940"/>
                      </a:cubicBezTo>
                      <a:cubicBezTo>
                        <a:pt x="11520" y="23853"/>
                        <a:pt x="11440" y="23838"/>
                        <a:pt x="11379" y="23838"/>
                      </a:cubicBezTo>
                      <a:cubicBezTo>
                        <a:pt x="11375" y="23838"/>
                        <a:pt x="11370" y="23838"/>
                        <a:pt x="11366" y="23838"/>
                      </a:cubicBezTo>
                      <a:cubicBezTo>
                        <a:pt x="11340" y="23839"/>
                        <a:pt x="11315" y="23839"/>
                        <a:pt x="11289" y="23839"/>
                      </a:cubicBezTo>
                      <a:cubicBezTo>
                        <a:pt x="11056" y="23839"/>
                        <a:pt x="10822" y="23821"/>
                        <a:pt x="10588" y="23821"/>
                      </a:cubicBezTo>
                      <a:cubicBezTo>
                        <a:pt x="10405" y="23821"/>
                        <a:pt x="10222" y="23832"/>
                        <a:pt x="10040" y="23871"/>
                      </a:cubicBezTo>
                      <a:cubicBezTo>
                        <a:pt x="9895" y="23902"/>
                        <a:pt x="9754" y="23947"/>
                        <a:pt x="9615" y="23990"/>
                      </a:cubicBezTo>
                      <a:cubicBezTo>
                        <a:pt x="9410" y="24051"/>
                        <a:pt x="9203" y="24086"/>
                        <a:pt x="8998" y="24086"/>
                      </a:cubicBezTo>
                      <a:cubicBezTo>
                        <a:pt x="8795" y="24086"/>
                        <a:pt x="8593" y="24052"/>
                        <a:pt x="8393" y="23979"/>
                      </a:cubicBezTo>
                      <a:cubicBezTo>
                        <a:pt x="8159" y="23893"/>
                        <a:pt x="7929" y="23851"/>
                        <a:pt x="7701" y="23851"/>
                      </a:cubicBezTo>
                      <a:cubicBezTo>
                        <a:pt x="7411" y="23851"/>
                        <a:pt x="7126" y="23919"/>
                        <a:pt x="6842" y="24051"/>
                      </a:cubicBezTo>
                      <a:cubicBezTo>
                        <a:pt x="6673" y="24131"/>
                        <a:pt x="6505" y="24168"/>
                        <a:pt x="6334" y="24168"/>
                      </a:cubicBezTo>
                      <a:cubicBezTo>
                        <a:pt x="6203" y="24168"/>
                        <a:pt x="6070" y="24146"/>
                        <a:pt x="5934" y="24102"/>
                      </a:cubicBezTo>
                      <a:cubicBezTo>
                        <a:pt x="5642" y="24008"/>
                        <a:pt x="5345" y="23949"/>
                        <a:pt x="5036" y="23920"/>
                      </a:cubicBezTo>
                      <a:cubicBezTo>
                        <a:pt x="4739" y="23895"/>
                        <a:pt x="4535" y="23683"/>
                        <a:pt x="4465" y="23386"/>
                      </a:cubicBezTo>
                      <a:cubicBezTo>
                        <a:pt x="4387" y="23038"/>
                        <a:pt x="4326" y="22684"/>
                        <a:pt x="4261" y="22334"/>
                      </a:cubicBezTo>
                      <a:cubicBezTo>
                        <a:pt x="4132" y="21624"/>
                        <a:pt x="4080" y="20904"/>
                        <a:pt x="4070" y="20184"/>
                      </a:cubicBezTo>
                      <a:cubicBezTo>
                        <a:pt x="4066" y="19943"/>
                        <a:pt x="4087" y="19695"/>
                        <a:pt x="4136" y="19460"/>
                      </a:cubicBezTo>
                      <a:cubicBezTo>
                        <a:pt x="4188" y="19213"/>
                        <a:pt x="4369" y="19073"/>
                        <a:pt x="4599" y="19073"/>
                      </a:cubicBezTo>
                      <a:cubicBezTo>
                        <a:pt x="4650" y="19073"/>
                        <a:pt x="4703" y="19080"/>
                        <a:pt x="4758" y="19094"/>
                      </a:cubicBezTo>
                      <a:cubicBezTo>
                        <a:pt x="4864" y="19121"/>
                        <a:pt x="4969" y="19134"/>
                        <a:pt x="5073" y="19134"/>
                      </a:cubicBezTo>
                      <a:cubicBezTo>
                        <a:pt x="5222" y="19134"/>
                        <a:pt x="5369" y="19108"/>
                        <a:pt x="5513" y="19061"/>
                      </a:cubicBezTo>
                      <a:cubicBezTo>
                        <a:pt x="5683" y="19004"/>
                        <a:pt x="5853" y="18978"/>
                        <a:pt x="6022" y="18978"/>
                      </a:cubicBezTo>
                      <a:cubicBezTo>
                        <a:pt x="6191" y="18978"/>
                        <a:pt x="6361" y="19004"/>
                        <a:pt x="6531" y="19051"/>
                      </a:cubicBezTo>
                      <a:cubicBezTo>
                        <a:pt x="6685" y="19093"/>
                        <a:pt x="6837" y="19114"/>
                        <a:pt x="6987" y="19114"/>
                      </a:cubicBezTo>
                      <a:cubicBezTo>
                        <a:pt x="7233" y="19114"/>
                        <a:pt x="7475" y="19059"/>
                        <a:pt x="7714" y="18959"/>
                      </a:cubicBezTo>
                      <a:cubicBezTo>
                        <a:pt x="7847" y="18903"/>
                        <a:pt x="7919" y="18817"/>
                        <a:pt x="7892" y="18744"/>
                      </a:cubicBezTo>
                      <a:cubicBezTo>
                        <a:pt x="7875" y="18686"/>
                        <a:pt x="7819" y="18653"/>
                        <a:pt x="7737" y="18653"/>
                      </a:cubicBezTo>
                      <a:cubicBezTo>
                        <a:pt x="7700" y="18653"/>
                        <a:pt x="7658" y="18660"/>
                        <a:pt x="7612" y="18674"/>
                      </a:cubicBezTo>
                      <a:cubicBezTo>
                        <a:pt x="7406" y="18742"/>
                        <a:pt x="7201" y="18801"/>
                        <a:pt x="6989" y="18801"/>
                      </a:cubicBezTo>
                      <a:cubicBezTo>
                        <a:pt x="6930" y="18801"/>
                        <a:pt x="6871" y="18797"/>
                        <a:pt x="6812" y="18787"/>
                      </a:cubicBezTo>
                      <a:cubicBezTo>
                        <a:pt x="6693" y="18766"/>
                        <a:pt x="6576" y="18744"/>
                        <a:pt x="6460" y="18715"/>
                      </a:cubicBezTo>
                      <a:cubicBezTo>
                        <a:pt x="6321" y="18680"/>
                        <a:pt x="6182" y="18662"/>
                        <a:pt x="6043" y="18662"/>
                      </a:cubicBezTo>
                      <a:cubicBezTo>
                        <a:pt x="5869" y="18662"/>
                        <a:pt x="5696" y="18689"/>
                        <a:pt x="5523" y="18742"/>
                      </a:cubicBezTo>
                      <a:cubicBezTo>
                        <a:pt x="5377" y="18787"/>
                        <a:pt x="5230" y="18823"/>
                        <a:pt x="5079" y="18823"/>
                      </a:cubicBezTo>
                      <a:cubicBezTo>
                        <a:pt x="5000" y="18823"/>
                        <a:pt x="4919" y="18813"/>
                        <a:pt x="4837" y="18789"/>
                      </a:cubicBezTo>
                      <a:cubicBezTo>
                        <a:pt x="4711" y="18754"/>
                        <a:pt x="4582" y="18731"/>
                        <a:pt x="4469" y="18670"/>
                      </a:cubicBezTo>
                      <a:cubicBezTo>
                        <a:pt x="4398" y="18631"/>
                        <a:pt x="4330" y="18547"/>
                        <a:pt x="4306" y="18468"/>
                      </a:cubicBezTo>
                      <a:cubicBezTo>
                        <a:pt x="4248" y="18302"/>
                        <a:pt x="4234" y="18130"/>
                        <a:pt x="4285" y="17952"/>
                      </a:cubicBezTo>
                      <a:cubicBezTo>
                        <a:pt x="4371" y="17651"/>
                        <a:pt x="4445" y="17350"/>
                        <a:pt x="4531" y="17048"/>
                      </a:cubicBezTo>
                      <a:cubicBezTo>
                        <a:pt x="4551" y="16976"/>
                        <a:pt x="4584" y="16911"/>
                        <a:pt x="4617" y="16847"/>
                      </a:cubicBezTo>
                      <a:cubicBezTo>
                        <a:pt x="4895" y="16315"/>
                        <a:pt x="5304" y="15892"/>
                        <a:pt x="5785" y="15540"/>
                      </a:cubicBezTo>
                      <a:cubicBezTo>
                        <a:pt x="6190" y="15245"/>
                        <a:pt x="6622" y="14996"/>
                        <a:pt x="7084" y="14801"/>
                      </a:cubicBezTo>
                      <a:cubicBezTo>
                        <a:pt x="7208" y="14748"/>
                        <a:pt x="7332" y="14720"/>
                        <a:pt x="7452" y="14720"/>
                      </a:cubicBezTo>
                      <a:cubicBezTo>
                        <a:pt x="7620" y="14720"/>
                        <a:pt x="7782" y="14774"/>
                        <a:pt x="7933" y="14893"/>
                      </a:cubicBezTo>
                      <a:cubicBezTo>
                        <a:pt x="8009" y="14947"/>
                        <a:pt x="8074" y="15030"/>
                        <a:pt x="8105" y="15114"/>
                      </a:cubicBezTo>
                      <a:cubicBezTo>
                        <a:pt x="8238" y="15493"/>
                        <a:pt x="8367" y="15875"/>
                        <a:pt x="8481" y="16260"/>
                      </a:cubicBezTo>
                      <a:cubicBezTo>
                        <a:pt x="8563" y="16534"/>
                        <a:pt x="8373" y="16767"/>
                        <a:pt x="8084" y="16778"/>
                      </a:cubicBezTo>
                      <a:cubicBezTo>
                        <a:pt x="8069" y="16778"/>
                        <a:pt x="8053" y="16778"/>
                        <a:pt x="8038" y="16778"/>
                      </a:cubicBezTo>
                      <a:cubicBezTo>
                        <a:pt x="7694" y="16778"/>
                        <a:pt x="7381" y="16651"/>
                        <a:pt x="7070" y="16524"/>
                      </a:cubicBezTo>
                      <a:cubicBezTo>
                        <a:pt x="6914" y="16461"/>
                        <a:pt x="6763" y="16381"/>
                        <a:pt x="6609" y="16307"/>
                      </a:cubicBezTo>
                      <a:cubicBezTo>
                        <a:pt x="6560" y="16283"/>
                        <a:pt x="6509" y="16250"/>
                        <a:pt x="6459" y="16250"/>
                      </a:cubicBezTo>
                      <a:cubicBezTo>
                        <a:pt x="6428" y="16250"/>
                        <a:pt x="6396" y="16263"/>
                        <a:pt x="6366" y="16299"/>
                      </a:cubicBezTo>
                      <a:cubicBezTo>
                        <a:pt x="6306" y="16370"/>
                        <a:pt x="6353" y="16469"/>
                        <a:pt x="6484" y="16542"/>
                      </a:cubicBezTo>
                      <a:cubicBezTo>
                        <a:pt x="6969" y="16821"/>
                        <a:pt x="7491" y="17011"/>
                        <a:pt x="8041" y="17113"/>
                      </a:cubicBezTo>
                      <a:cubicBezTo>
                        <a:pt x="8341" y="17168"/>
                        <a:pt x="8637" y="17195"/>
                        <a:pt x="8930" y="17195"/>
                      </a:cubicBezTo>
                      <a:cubicBezTo>
                        <a:pt x="9657" y="17195"/>
                        <a:pt x="10360" y="17025"/>
                        <a:pt x="11033" y="16679"/>
                      </a:cubicBezTo>
                      <a:cubicBezTo>
                        <a:pt x="11348" y="16520"/>
                        <a:pt x="11626" y="16285"/>
                        <a:pt x="11918" y="16080"/>
                      </a:cubicBezTo>
                      <a:cubicBezTo>
                        <a:pt x="11972" y="16041"/>
                        <a:pt x="12023" y="15988"/>
                        <a:pt x="12053" y="15929"/>
                      </a:cubicBezTo>
                      <a:cubicBezTo>
                        <a:pt x="12076" y="15886"/>
                        <a:pt x="12080" y="15814"/>
                        <a:pt x="12055" y="15775"/>
                      </a:cubicBezTo>
                      <a:cubicBezTo>
                        <a:pt x="12037" y="15743"/>
                        <a:pt x="12010" y="15731"/>
                        <a:pt x="11980" y="15731"/>
                      </a:cubicBezTo>
                      <a:cubicBezTo>
                        <a:pt x="11951" y="15731"/>
                        <a:pt x="11918" y="15743"/>
                        <a:pt x="11890" y="15763"/>
                      </a:cubicBezTo>
                      <a:cubicBezTo>
                        <a:pt x="11830" y="15798"/>
                        <a:pt x="11779" y="15845"/>
                        <a:pt x="11728" y="15888"/>
                      </a:cubicBezTo>
                      <a:cubicBezTo>
                        <a:pt x="11427" y="16143"/>
                        <a:pt x="11100" y="16352"/>
                        <a:pt x="10736" y="16506"/>
                      </a:cubicBezTo>
                      <a:cubicBezTo>
                        <a:pt x="10648" y="16542"/>
                        <a:pt x="10556" y="16573"/>
                        <a:pt x="10464" y="16594"/>
                      </a:cubicBezTo>
                      <a:cubicBezTo>
                        <a:pt x="10426" y="16601"/>
                        <a:pt x="10390" y="16605"/>
                        <a:pt x="10354" y="16605"/>
                      </a:cubicBezTo>
                      <a:cubicBezTo>
                        <a:pt x="10167" y="16605"/>
                        <a:pt x="10016" y="16497"/>
                        <a:pt x="9954" y="16301"/>
                      </a:cubicBezTo>
                      <a:cubicBezTo>
                        <a:pt x="9780" y="15746"/>
                        <a:pt x="9654" y="15186"/>
                        <a:pt x="9739" y="14597"/>
                      </a:cubicBezTo>
                      <a:cubicBezTo>
                        <a:pt x="9797" y="14171"/>
                        <a:pt x="10034" y="13967"/>
                        <a:pt x="10511" y="13954"/>
                      </a:cubicBezTo>
                      <a:cubicBezTo>
                        <a:pt x="10555" y="13953"/>
                        <a:pt x="10600" y="13952"/>
                        <a:pt x="10644" y="13952"/>
                      </a:cubicBezTo>
                      <a:close/>
                      <a:moveTo>
                        <a:pt x="10760" y="1"/>
                      </a:moveTo>
                      <a:cubicBezTo>
                        <a:pt x="10712" y="1"/>
                        <a:pt x="10663" y="3"/>
                        <a:pt x="10613" y="9"/>
                      </a:cubicBezTo>
                      <a:cubicBezTo>
                        <a:pt x="10310" y="44"/>
                        <a:pt x="10059" y="199"/>
                        <a:pt x="9846" y="414"/>
                      </a:cubicBezTo>
                      <a:cubicBezTo>
                        <a:pt x="9523" y="742"/>
                        <a:pt x="9287" y="1134"/>
                        <a:pt x="9124" y="1558"/>
                      </a:cubicBezTo>
                      <a:cubicBezTo>
                        <a:pt x="9007" y="1863"/>
                        <a:pt x="8931" y="2184"/>
                        <a:pt x="8843" y="2501"/>
                      </a:cubicBezTo>
                      <a:cubicBezTo>
                        <a:pt x="8807" y="2634"/>
                        <a:pt x="8774" y="2695"/>
                        <a:pt x="8717" y="2695"/>
                      </a:cubicBezTo>
                      <a:cubicBezTo>
                        <a:pt x="8677" y="2695"/>
                        <a:pt x="8626" y="2666"/>
                        <a:pt x="8555" y="2612"/>
                      </a:cubicBezTo>
                      <a:cubicBezTo>
                        <a:pt x="8342" y="2443"/>
                        <a:pt x="8109" y="2363"/>
                        <a:pt x="7861" y="2363"/>
                      </a:cubicBezTo>
                      <a:cubicBezTo>
                        <a:pt x="7747" y="2363"/>
                        <a:pt x="7631" y="2380"/>
                        <a:pt x="7511" y="2413"/>
                      </a:cubicBezTo>
                      <a:cubicBezTo>
                        <a:pt x="7049" y="2540"/>
                        <a:pt x="6740" y="2966"/>
                        <a:pt x="6724" y="3487"/>
                      </a:cubicBezTo>
                      <a:cubicBezTo>
                        <a:pt x="6712" y="4015"/>
                        <a:pt x="6857" y="4510"/>
                        <a:pt x="7078" y="4981"/>
                      </a:cubicBezTo>
                      <a:cubicBezTo>
                        <a:pt x="7205" y="5251"/>
                        <a:pt x="7370" y="5505"/>
                        <a:pt x="7528" y="5773"/>
                      </a:cubicBezTo>
                      <a:cubicBezTo>
                        <a:pt x="7478" y="5887"/>
                        <a:pt x="7429" y="5943"/>
                        <a:pt x="7365" y="5943"/>
                      </a:cubicBezTo>
                      <a:cubicBezTo>
                        <a:pt x="7316" y="5943"/>
                        <a:pt x="7258" y="5911"/>
                        <a:pt x="7184" y="5846"/>
                      </a:cubicBezTo>
                      <a:cubicBezTo>
                        <a:pt x="7166" y="5832"/>
                        <a:pt x="7151" y="5816"/>
                        <a:pt x="7133" y="5801"/>
                      </a:cubicBezTo>
                      <a:cubicBezTo>
                        <a:pt x="7020" y="5708"/>
                        <a:pt x="6899" y="5661"/>
                        <a:pt x="6774" y="5661"/>
                      </a:cubicBezTo>
                      <a:cubicBezTo>
                        <a:pt x="6680" y="5661"/>
                        <a:pt x="6583" y="5688"/>
                        <a:pt x="6486" y="5742"/>
                      </a:cubicBezTo>
                      <a:cubicBezTo>
                        <a:pt x="6458" y="5760"/>
                        <a:pt x="6429" y="5781"/>
                        <a:pt x="6399" y="5795"/>
                      </a:cubicBezTo>
                      <a:cubicBezTo>
                        <a:pt x="6370" y="5809"/>
                        <a:pt x="6347" y="5816"/>
                        <a:pt x="6328" y="5816"/>
                      </a:cubicBezTo>
                      <a:cubicBezTo>
                        <a:pt x="6292" y="5816"/>
                        <a:pt x="6270" y="5788"/>
                        <a:pt x="6251" y="5728"/>
                      </a:cubicBezTo>
                      <a:cubicBezTo>
                        <a:pt x="6243" y="5699"/>
                        <a:pt x="6241" y="5670"/>
                        <a:pt x="6235" y="5642"/>
                      </a:cubicBezTo>
                      <a:cubicBezTo>
                        <a:pt x="6188" y="5363"/>
                        <a:pt x="6149" y="5083"/>
                        <a:pt x="6088" y="4807"/>
                      </a:cubicBezTo>
                      <a:cubicBezTo>
                        <a:pt x="5973" y="4279"/>
                        <a:pt x="5783" y="3784"/>
                        <a:pt x="5453" y="3350"/>
                      </a:cubicBezTo>
                      <a:cubicBezTo>
                        <a:pt x="5124" y="2921"/>
                        <a:pt x="4715" y="2618"/>
                        <a:pt x="4158" y="2552"/>
                      </a:cubicBezTo>
                      <a:cubicBezTo>
                        <a:pt x="4115" y="2548"/>
                        <a:pt x="4071" y="2545"/>
                        <a:pt x="4027" y="2545"/>
                      </a:cubicBezTo>
                      <a:cubicBezTo>
                        <a:pt x="3635" y="2545"/>
                        <a:pt x="3221" y="2740"/>
                        <a:pt x="3115" y="3256"/>
                      </a:cubicBezTo>
                      <a:cubicBezTo>
                        <a:pt x="3105" y="3309"/>
                        <a:pt x="3090" y="3365"/>
                        <a:pt x="3068" y="3453"/>
                      </a:cubicBezTo>
                      <a:cubicBezTo>
                        <a:pt x="3010" y="3401"/>
                        <a:pt x="2980" y="3379"/>
                        <a:pt x="2957" y="3354"/>
                      </a:cubicBezTo>
                      <a:cubicBezTo>
                        <a:pt x="2824" y="3207"/>
                        <a:pt x="2699" y="3054"/>
                        <a:pt x="2562" y="2908"/>
                      </a:cubicBezTo>
                      <a:cubicBezTo>
                        <a:pt x="2233" y="2558"/>
                        <a:pt x="1855" y="2286"/>
                        <a:pt x="1392" y="2147"/>
                      </a:cubicBezTo>
                      <a:cubicBezTo>
                        <a:pt x="1273" y="2111"/>
                        <a:pt x="1156" y="2093"/>
                        <a:pt x="1044" y="2093"/>
                      </a:cubicBezTo>
                      <a:cubicBezTo>
                        <a:pt x="579" y="2093"/>
                        <a:pt x="194" y="2394"/>
                        <a:pt x="64" y="2890"/>
                      </a:cubicBezTo>
                      <a:cubicBezTo>
                        <a:pt x="1" y="3139"/>
                        <a:pt x="15" y="3387"/>
                        <a:pt x="73" y="3633"/>
                      </a:cubicBezTo>
                      <a:cubicBezTo>
                        <a:pt x="197" y="4183"/>
                        <a:pt x="476" y="4649"/>
                        <a:pt x="827" y="5083"/>
                      </a:cubicBezTo>
                      <a:cubicBezTo>
                        <a:pt x="936" y="5218"/>
                        <a:pt x="1059" y="5345"/>
                        <a:pt x="1169" y="5482"/>
                      </a:cubicBezTo>
                      <a:cubicBezTo>
                        <a:pt x="1243" y="5574"/>
                        <a:pt x="1218" y="5621"/>
                        <a:pt x="1106" y="5640"/>
                      </a:cubicBezTo>
                      <a:cubicBezTo>
                        <a:pt x="1032" y="5650"/>
                        <a:pt x="956" y="5656"/>
                        <a:pt x="885" y="5668"/>
                      </a:cubicBezTo>
                      <a:cubicBezTo>
                        <a:pt x="357" y="5760"/>
                        <a:pt x="97" y="6194"/>
                        <a:pt x="277" y="6703"/>
                      </a:cubicBezTo>
                      <a:cubicBezTo>
                        <a:pt x="398" y="7043"/>
                        <a:pt x="604" y="7325"/>
                        <a:pt x="850" y="7581"/>
                      </a:cubicBezTo>
                      <a:cubicBezTo>
                        <a:pt x="1241" y="7984"/>
                        <a:pt x="1701" y="8291"/>
                        <a:pt x="2188" y="8567"/>
                      </a:cubicBezTo>
                      <a:cubicBezTo>
                        <a:pt x="2241" y="8598"/>
                        <a:pt x="2290" y="8629"/>
                        <a:pt x="2337" y="8659"/>
                      </a:cubicBezTo>
                      <a:cubicBezTo>
                        <a:pt x="2325" y="8688"/>
                        <a:pt x="2323" y="8700"/>
                        <a:pt x="2315" y="8709"/>
                      </a:cubicBezTo>
                      <a:cubicBezTo>
                        <a:pt x="2290" y="8731"/>
                        <a:pt x="2264" y="8751"/>
                        <a:pt x="2235" y="8772"/>
                      </a:cubicBezTo>
                      <a:cubicBezTo>
                        <a:pt x="2010" y="8936"/>
                        <a:pt x="1916" y="9167"/>
                        <a:pt x="1912" y="9435"/>
                      </a:cubicBezTo>
                      <a:cubicBezTo>
                        <a:pt x="1906" y="9670"/>
                        <a:pt x="1967" y="9895"/>
                        <a:pt x="2096" y="10098"/>
                      </a:cubicBezTo>
                      <a:cubicBezTo>
                        <a:pt x="2276" y="10376"/>
                        <a:pt x="2526" y="10587"/>
                        <a:pt x="2816" y="10732"/>
                      </a:cubicBezTo>
                      <a:cubicBezTo>
                        <a:pt x="3252" y="10949"/>
                        <a:pt x="3698" y="11145"/>
                        <a:pt x="4148" y="11329"/>
                      </a:cubicBezTo>
                      <a:cubicBezTo>
                        <a:pt x="4696" y="11554"/>
                        <a:pt x="5236" y="11788"/>
                        <a:pt x="5738" y="12103"/>
                      </a:cubicBezTo>
                      <a:cubicBezTo>
                        <a:pt x="6382" y="12510"/>
                        <a:pt x="6898" y="13042"/>
                        <a:pt x="7327" y="13666"/>
                      </a:cubicBezTo>
                      <a:cubicBezTo>
                        <a:pt x="7497" y="13913"/>
                        <a:pt x="7477" y="14302"/>
                        <a:pt x="7135" y="14429"/>
                      </a:cubicBezTo>
                      <a:cubicBezTo>
                        <a:pt x="7041" y="14466"/>
                        <a:pt x="6951" y="14515"/>
                        <a:pt x="6859" y="14558"/>
                      </a:cubicBezTo>
                      <a:cubicBezTo>
                        <a:pt x="6118" y="14897"/>
                        <a:pt x="5435" y="15327"/>
                        <a:pt x="4878" y="15937"/>
                      </a:cubicBezTo>
                      <a:cubicBezTo>
                        <a:pt x="4567" y="16274"/>
                        <a:pt x="4312" y="16649"/>
                        <a:pt x="4183" y="17093"/>
                      </a:cubicBezTo>
                      <a:cubicBezTo>
                        <a:pt x="4085" y="17412"/>
                        <a:pt x="4021" y="17739"/>
                        <a:pt x="3950" y="18067"/>
                      </a:cubicBezTo>
                      <a:cubicBezTo>
                        <a:pt x="3682" y="19296"/>
                        <a:pt x="3706" y="20536"/>
                        <a:pt x="3862" y="21774"/>
                      </a:cubicBezTo>
                      <a:cubicBezTo>
                        <a:pt x="3941" y="22386"/>
                        <a:pt x="4056" y="22995"/>
                        <a:pt x="4183" y="23599"/>
                      </a:cubicBezTo>
                      <a:cubicBezTo>
                        <a:pt x="4336" y="24348"/>
                        <a:pt x="4496" y="25096"/>
                        <a:pt x="4698" y="25833"/>
                      </a:cubicBezTo>
                      <a:cubicBezTo>
                        <a:pt x="4964" y="26801"/>
                        <a:pt x="5271" y="27754"/>
                        <a:pt x="5560" y="28716"/>
                      </a:cubicBezTo>
                      <a:cubicBezTo>
                        <a:pt x="6071" y="30432"/>
                        <a:pt x="6660" y="32122"/>
                        <a:pt x="7258" y="33810"/>
                      </a:cubicBezTo>
                      <a:cubicBezTo>
                        <a:pt x="7708" y="35078"/>
                        <a:pt x="8215" y="36318"/>
                        <a:pt x="8884" y="37491"/>
                      </a:cubicBezTo>
                      <a:cubicBezTo>
                        <a:pt x="9443" y="38464"/>
                        <a:pt x="10089" y="39367"/>
                        <a:pt x="10951" y="40105"/>
                      </a:cubicBezTo>
                      <a:cubicBezTo>
                        <a:pt x="11233" y="40345"/>
                        <a:pt x="11531" y="40490"/>
                        <a:pt x="11887" y="40490"/>
                      </a:cubicBezTo>
                      <a:cubicBezTo>
                        <a:pt x="11942" y="40490"/>
                        <a:pt x="11998" y="40487"/>
                        <a:pt x="12055" y="40480"/>
                      </a:cubicBezTo>
                      <a:cubicBezTo>
                        <a:pt x="12481" y="40427"/>
                        <a:pt x="12857" y="40265"/>
                        <a:pt x="13168" y="39976"/>
                      </a:cubicBezTo>
                      <a:cubicBezTo>
                        <a:pt x="13375" y="39784"/>
                        <a:pt x="13567" y="39571"/>
                        <a:pt x="13739" y="39346"/>
                      </a:cubicBezTo>
                      <a:cubicBezTo>
                        <a:pt x="14273" y="38638"/>
                        <a:pt x="14644" y="37840"/>
                        <a:pt x="14940" y="37012"/>
                      </a:cubicBezTo>
                      <a:cubicBezTo>
                        <a:pt x="15394" y="35743"/>
                        <a:pt x="15640" y="34422"/>
                        <a:pt x="15834" y="33092"/>
                      </a:cubicBezTo>
                      <a:cubicBezTo>
                        <a:pt x="15920" y="32484"/>
                        <a:pt x="16014" y="31881"/>
                        <a:pt x="16090" y="31273"/>
                      </a:cubicBezTo>
                      <a:cubicBezTo>
                        <a:pt x="16164" y="30659"/>
                        <a:pt x="16219" y="30045"/>
                        <a:pt x="16278" y="29430"/>
                      </a:cubicBezTo>
                      <a:cubicBezTo>
                        <a:pt x="16297" y="29231"/>
                        <a:pt x="16286" y="29031"/>
                        <a:pt x="16319" y="28836"/>
                      </a:cubicBezTo>
                      <a:cubicBezTo>
                        <a:pt x="16424" y="28188"/>
                        <a:pt x="16464" y="27539"/>
                        <a:pt x="16475" y="26887"/>
                      </a:cubicBezTo>
                      <a:cubicBezTo>
                        <a:pt x="16501" y="25219"/>
                        <a:pt x="16471" y="23552"/>
                        <a:pt x="16383" y="21884"/>
                      </a:cubicBezTo>
                      <a:cubicBezTo>
                        <a:pt x="16336" y="20966"/>
                        <a:pt x="16254" y="20053"/>
                        <a:pt x="16039" y="19155"/>
                      </a:cubicBezTo>
                      <a:cubicBezTo>
                        <a:pt x="15840" y="18345"/>
                        <a:pt x="15624" y="17543"/>
                        <a:pt x="15278" y="16780"/>
                      </a:cubicBezTo>
                      <a:cubicBezTo>
                        <a:pt x="14991" y="16143"/>
                        <a:pt x="14633" y="15552"/>
                        <a:pt x="14108" y="15084"/>
                      </a:cubicBezTo>
                      <a:cubicBezTo>
                        <a:pt x="13078" y="14171"/>
                        <a:pt x="11888" y="13647"/>
                        <a:pt x="10496" y="13629"/>
                      </a:cubicBezTo>
                      <a:cubicBezTo>
                        <a:pt x="10241" y="13627"/>
                        <a:pt x="10108" y="13533"/>
                        <a:pt x="10059" y="13291"/>
                      </a:cubicBezTo>
                      <a:cubicBezTo>
                        <a:pt x="10040" y="13199"/>
                        <a:pt x="10057" y="13087"/>
                        <a:pt x="10089" y="12995"/>
                      </a:cubicBezTo>
                      <a:cubicBezTo>
                        <a:pt x="10290" y="12424"/>
                        <a:pt x="10572" y="11896"/>
                        <a:pt x="10926" y="11405"/>
                      </a:cubicBezTo>
                      <a:cubicBezTo>
                        <a:pt x="11266" y="10928"/>
                        <a:pt x="11622" y="10466"/>
                        <a:pt x="11961" y="9989"/>
                      </a:cubicBezTo>
                      <a:cubicBezTo>
                        <a:pt x="12244" y="9598"/>
                        <a:pt x="12516" y="9202"/>
                        <a:pt x="12776" y="8796"/>
                      </a:cubicBezTo>
                      <a:cubicBezTo>
                        <a:pt x="12974" y="8479"/>
                        <a:pt x="13062" y="8121"/>
                        <a:pt x="13038" y="7739"/>
                      </a:cubicBezTo>
                      <a:cubicBezTo>
                        <a:pt x="13007" y="7264"/>
                        <a:pt x="12749" y="6908"/>
                        <a:pt x="12317" y="6765"/>
                      </a:cubicBezTo>
                      <a:cubicBezTo>
                        <a:pt x="12268" y="6751"/>
                        <a:pt x="12217" y="6742"/>
                        <a:pt x="12168" y="6726"/>
                      </a:cubicBezTo>
                      <a:cubicBezTo>
                        <a:pt x="12035" y="6689"/>
                        <a:pt x="11994" y="6583"/>
                        <a:pt x="12072" y="6468"/>
                      </a:cubicBezTo>
                      <a:cubicBezTo>
                        <a:pt x="12096" y="6427"/>
                        <a:pt x="12135" y="6393"/>
                        <a:pt x="12172" y="6354"/>
                      </a:cubicBezTo>
                      <a:cubicBezTo>
                        <a:pt x="12540" y="5949"/>
                        <a:pt x="12864" y="5513"/>
                        <a:pt x="13140" y="5042"/>
                      </a:cubicBezTo>
                      <a:cubicBezTo>
                        <a:pt x="13353" y="4684"/>
                        <a:pt x="13543" y="4312"/>
                        <a:pt x="13598" y="3896"/>
                      </a:cubicBezTo>
                      <a:cubicBezTo>
                        <a:pt x="13645" y="3555"/>
                        <a:pt x="13659" y="3213"/>
                        <a:pt x="13512" y="2890"/>
                      </a:cubicBezTo>
                      <a:cubicBezTo>
                        <a:pt x="13377" y="2595"/>
                        <a:pt x="13114" y="2427"/>
                        <a:pt x="12809" y="2427"/>
                      </a:cubicBezTo>
                      <a:cubicBezTo>
                        <a:pt x="12750" y="2427"/>
                        <a:pt x="12690" y="2433"/>
                        <a:pt x="12628" y="2446"/>
                      </a:cubicBezTo>
                      <a:cubicBezTo>
                        <a:pt x="12520" y="2468"/>
                        <a:pt x="12409" y="2499"/>
                        <a:pt x="12301" y="2532"/>
                      </a:cubicBezTo>
                      <a:cubicBezTo>
                        <a:pt x="12281" y="2538"/>
                        <a:pt x="12262" y="2541"/>
                        <a:pt x="12245" y="2541"/>
                      </a:cubicBezTo>
                      <a:cubicBezTo>
                        <a:pt x="12180" y="2541"/>
                        <a:pt x="12141" y="2499"/>
                        <a:pt x="12123" y="2430"/>
                      </a:cubicBezTo>
                      <a:cubicBezTo>
                        <a:pt x="12096" y="2321"/>
                        <a:pt x="12080" y="2209"/>
                        <a:pt x="12066" y="2096"/>
                      </a:cubicBezTo>
                      <a:cubicBezTo>
                        <a:pt x="12045" y="1885"/>
                        <a:pt x="12041" y="1677"/>
                        <a:pt x="12013" y="1468"/>
                      </a:cubicBezTo>
                      <a:cubicBezTo>
                        <a:pt x="11968" y="1118"/>
                        <a:pt x="11869" y="781"/>
                        <a:pt x="11657" y="490"/>
                      </a:cubicBezTo>
                      <a:cubicBezTo>
                        <a:pt x="11428" y="176"/>
                        <a:pt x="11133" y="1"/>
                        <a:pt x="107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2" name="Google Shape;1392;p34"/>
                <p:cNvSpPr/>
                <p:nvPr/>
              </p:nvSpPr>
              <p:spPr>
                <a:xfrm>
                  <a:off x="3653700" y="4291875"/>
                  <a:ext cx="130600" cy="22150"/>
                </a:xfrm>
                <a:custGeom>
                  <a:avLst/>
                  <a:gdLst/>
                  <a:ahLst/>
                  <a:cxnLst/>
                  <a:rect l="l" t="t" r="r" b="b"/>
                  <a:pathLst>
                    <a:path w="5224" h="886" extrusionOk="0">
                      <a:moveTo>
                        <a:pt x="5057" y="0"/>
                      </a:moveTo>
                      <a:cubicBezTo>
                        <a:pt x="5049" y="0"/>
                        <a:pt x="5041" y="1"/>
                        <a:pt x="5034" y="1"/>
                      </a:cubicBezTo>
                      <a:cubicBezTo>
                        <a:pt x="4976" y="10"/>
                        <a:pt x="4921" y="51"/>
                        <a:pt x="4872" y="89"/>
                      </a:cubicBezTo>
                      <a:cubicBezTo>
                        <a:pt x="4683" y="233"/>
                        <a:pt x="4469" y="293"/>
                        <a:pt x="4240" y="293"/>
                      </a:cubicBezTo>
                      <a:cubicBezTo>
                        <a:pt x="4222" y="293"/>
                        <a:pt x="4203" y="293"/>
                        <a:pt x="4185" y="292"/>
                      </a:cubicBezTo>
                      <a:cubicBezTo>
                        <a:pt x="4076" y="288"/>
                        <a:pt x="3966" y="284"/>
                        <a:pt x="3861" y="265"/>
                      </a:cubicBezTo>
                      <a:cubicBezTo>
                        <a:pt x="3721" y="243"/>
                        <a:pt x="3582" y="231"/>
                        <a:pt x="3445" y="231"/>
                      </a:cubicBezTo>
                      <a:cubicBezTo>
                        <a:pt x="3128" y="231"/>
                        <a:pt x="2819" y="297"/>
                        <a:pt x="2523" y="460"/>
                      </a:cubicBezTo>
                      <a:cubicBezTo>
                        <a:pt x="2395" y="532"/>
                        <a:pt x="2260" y="565"/>
                        <a:pt x="2122" y="565"/>
                      </a:cubicBezTo>
                      <a:cubicBezTo>
                        <a:pt x="2014" y="565"/>
                        <a:pt x="1905" y="545"/>
                        <a:pt x="1797" y="507"/>
                      </a:cubicBezTo>
                      <a:cubicBezTo>
                        <a:pt x="1626" y="445"/>
                        <a:pt x="1455" y="412"/>
                        <a:pt x="1284" y="412"/>
                      </a:cubicBezTo>
                      <a:cubicBezTo>
                        <a:pt x="1134" y="412"/>
                        <a:pt x="983" y="437"/>
                        <a:pt x="831" y="490"/>
                      </a:cubicBezTo>
                      <a:cubicBezTo>
                        <a:pt x="752" y="519"/>
                        <a:pt x="675" y="536"/>
                        <a:pt x="601" y="536"/>
                      </a:cubicBezTo>
                      <a:cubicBezTo>
                        <a:pt x="482" y="536"/>
                        <a:pt x="372" y="492"/>
                        <a:pt x="271" y="384"/>
                      </a:cubicBezTo>
                      <a:cubicBezTo>
                        <a:pt x="239" y="349"/>
                        <a:pt x="198" y="326"/>
                        <a:pt x="157" y="326"/>
                      </a:cubicBezTo>
                      <a:cubicBezTo>
                        <a:pt x="128" y="326"/>
                        <a:pt x="99" y="336"/>
                        <a:pt x="72" y="360"/>
                      </a:cubicBezTo>
                      <a:cubicBezTo>
                        <a:pt x="1" y="421"/>
                        <a:pt x="1" y="507"/>
                        <a:pt x="46" y="578"/>
                      </a:cubicBezTo>
                      <a:cubicBezTo>
                        <a:pt x="85" y="640"/>
                        <a:pt x="138" y="695"/>
                        <a:pt x="197" y="736"/>
                      </a:cubicBezTo>
                      <a:cubicBezTo>
                        <a:pt x="321" y="826"/>
                        <a:pt x="454" y="866"/>
                        <a:pt x="592" y="866"/>
                      </a:cubicBezTo>
                      <a:cubicBezTo>
                        <a:pt x="685" y="866"/>
                        <a:pt x="780" y="848"/>
                        <a:pt x="876" y="814"/>
                      </a:cubicBezTo>
                      <a:cubicBezTo>
                        <a:pt x="1019" y="763"/>
                        <a:pt x="1159" y="737"/>
                        <a:pt x="1299" y="737"/>
                      </a:cubicBezTo>
                      <a:cubicBezTo>
                        <a:pt x="1435" y="737"/>
                        <a:pt x="1571" y="761"/>
                        <a:pt x="1709" y="810"/>
                      </a:cubicBezTo>
                      <a:cubicBezTo>
                        <a:pt x="1849" y="860"/>
                        <a:pt x="1987" y="886"/>
                        <a:pt x="2124" y="886"/>
                      </a:cubicBezTo>
                      <a:cubicBezTo>
                        <a:pt x="2319" y="886"/>
                        <a:pt x="2510" y="835"/>
                        <a:pt x="2695" y="734"/>
                      </a:cubicBezTo>
                      <a:cubicBezTo>
                        <a:pt x="2935" y="605"/>
                        <a:pt x="3183" y="557"/>
                        <a:pt x="3438" y="557"/>
                      </a:cubicBezTo>
                      <a:cubicBezTo>
                        <a:pt x="3543" y="557"/>
                        <a:pt x="3648" y="565"/>
                        <a:pt x="3755" y="578"/>
                      </a:cubicBezTo>
                      <a:cubicBezTo>
                        <a:pt x="3904" y="599"/>
                        <a:pt x="4058" y="609"/>
                        <a:pt x="4191" y="621"/>
                      </a:cubicBezTo>
                      <a:cubicBezTo>
                        <a:pt x="4543" y="619"/>
                        <a:pt x="4841" y="533"/>
                        <a:pt x="5099" y="317"/>
                      </a:cubicBezTo>
                      <a:cubicBezTo>
                        <a:pt x="5132" y="288"/>
                        <a:pt x="5177" y="257"/>
                        <a:pt x="5189" y="220"/>
                      </a:cubicBezTo>
                      <a:cubicBezTo>
                        <a:pt x="5208" y="165"/>
                        <a:pt x="5224" y="89"/>
                        <a:pt x="5197" y="51"/>
                      </a:cubicBezTo>
                      <a:cubicBezTo>
                        <a:pt x="5173" y="17"/>
                        <a:pt x="5108" y="0"/>
                        <a:pt x="50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3" name="Google Shape;1393;p34"/>
                <p:cNvSpPr/>
                <p:nvPr/>
              </p:nvSpPr>
              <p:spPr>
                <a:xfrm>
                  <a:off x="3675750" y="4434825"/>
                  <a:ext cx="120950" cy="25150"/>
                </a:xfrm>
                <a:custGeom>
                  <a:avLst/>
                  <a:gdLst/>
                  <a:ahLst/>
                  <a:cxnLst/>
                  <a:rect l="l" t="t" r="r" b="b"/>
                  <a:pathLst>
                    <a:path w="4838" h="1006" extrusionOk="0">
                      <a:moveTo>
                        <a:pt x="4681" y="0"/>
                      </a:moveTo>
                      <a:cubicBezTo>
                        <a:pt x="4639" y="0"/>
                        <a:pt x="4590" y="12"/>
                        <a:pt x="4540" y="39"/>
                      </a:cubicBezTo>
                      <a:cubicBezTo>
                        <a:pt x="4387" y="120"/>
                        <a:pt x="4225" y="152"/>
                        <a:pt x="4063" y="152"/>
                      </a:cubicBezTo>
                      <a:cubicBezTo>
                        <a:pt x="3984" y="152"/>
                        <a:pt x="3905" y="144"/>
                        <a:pt x="3826" y="131"/>
                      </a:cubicBezTo>
                      <a:cubicBezTo>
                        <a:pt x="3743" y="117"/>
                        <a:pt x="3662" y="110"/>
                        <a:pt x="3583" y="110"/>
                      </a:cubicBezTo>
                      <a:cubicBezTo>
                        <a:pt x="3340" y="110"/>
                        <a:pt x="3113" y="176"/>
                        <a:pt x="2895" y="307"/>
                      </a:cubicBezTo>
                      <a:cubicBezTo>
                        <a:pt x="2695" y="429"/>
                        <a:pt x="2486" y="488"/>
                        <a:pt x="2266" y="488"/>
                      </a:cubicBezTo>
                      <a:cubicBezTo>
                        <a:pt x="2172" y="488"/>
                        <a:pt x="2077" y="477"/>
                        <a:pt x="1979" y="456"/>
                      </a:cubicBezTo>
                      <a:cubicBezTo>
                        <a:pt x="1856" y="428"/>
                        <a:pt x="1735" y="414"/>
                        <a:pt x="1614" y="414"/>
                      </a:cubicBezTo>
                      <a:cubicBezTo>
                        <a:pt x="1365" y="414"/>
                        <a:pt x="1121" y="472"/>
                        <a:pt x="884" y="581"/>
                      </a:cubicBezTo>
                      <a:cubicBezTo>
                        <a:pt x="744" y="645"/>
                        <a:pt x="600" y="691"/>
                        <a:pt x="452" y="691"/>
                      </a:cubicBezTo>
                      <a:cubicBezTo>
                        <a:pt x="378" y="691"/>
                        <a:pt x="302" y="679"/>
                        <a:pt x="226" y="652"/>
                      </a:cubicBezTo>
                      <a:cubicBezTo>
                        <a:pt x="209" y="646"/>
                        <a:pt x="188" y="641"/>
                        <a:pt x="170" y="641"/>
                      </a:cubicBezTo>
                      <a:cubicBezTo>
                        <a:pt x="160" y="641"/>
                        <a:pt x="150" y="643"/>
                        <a:pt x="142" y="646"/>
                      </a:cubicBezTo>
                      <a:cubicBezTo>
                        <a:pt x="95" y="667"/>
                        <a:pt x="23" y="691"/>
                        <a:pt x="13" y="726"/>
                      </a:cubicBezTo>
                      <a:cubicBezTo>
                        <a:pt x="0" y="777"/>
                        <a:pt x="25" y="847"/>
                        <a:pt x="60" y="890"/>
                      </a:cubicBezTo>
                      <a:cubicBezTo>
                        <a:pt x="84" y="927"/>
                        <a:pt x="144" y="939"/>
                        <a:pt x="193" y="957"/>
                      </a:cubicBezTo>
                      <a:cubicBezTo>
                        <a:pt x="290" y="990"/>
                        <a:pt x="387" y="1005"/>
                        <a:pt x="483" y="1005"/>
                      </a:cubicBezTo>
                      <a:cubicBezTo>
                        <a:pt x="637" y="1005"/>
                        <a:pt x="789" y="965"/>
                        <a:pt x="935" y="896"/>
                      </a:cubicBezTo>
                      <a:cubicBezTo>
                        <a:pt x="1166" y="787"/>
                        <a:pt x="1399" y="733"/>
                        <a:pt x="1639" y="733"/>
                      </a:cubicBezTo>
                      <a:cubicBezTo>
                        <a:pt x="1746" y="733"/>
                        <a:pt x="1854" y="744"/>
                        <a:pt x="1965" y="765"/>
                      </a:cubicBezTo>
                      <a:cubicBezTo>
                        <a:pt x="2079" y="787"/>
                        <a:pt x="2195" y="804"/>
                        <a:pt x="2310" y="804"/>
                      </a:cubicBezTo>
                      <a:cubicBezTo>
                        <a:pt x="2420" y="804"/>
                        <a:pt x="2530" y="789"/>
                        <a:pt x="2638" y="749"/>
                      </a:cubicBezTo>
                      <a:cubicBezTo>
                        <a:pt x="2785" y="693"/>
                        <a:pt x="2934" y="632"/>
                        <a:pt x="3071" y="554"/>
                      </a:cubicBezTo>
                      <a:cubicBezTo>
                        <a:pt x="3236" y="465"/>
                        <a:pt x="3403" y="419"/>
                        <a:pt x="3579" y="419"/>
                      </a:cubicBezTo>
                      <a:cubicBezTo>
                        <a:pt x="3644" y="419"/>
                        <a:pt x="3710" y="425"/>
                        <a:pt x="3777" y="438"/>
                      </a:cubicBezTo>
                      <a:cubicBezTo>
                        <a:pt x="3865" y="456"/>
                        <a:pt x="3957" y="458"/>
                        <a:pt x="4045" y="468"/>
                      </a:cubicBezTo>
                      <a:cubicBezTo>
                        <a:pt x="4056" y="468"/>
                        <a:pt x="4068" y="469"/>
                        <a:pt x="4079" y="469"/>
                      </a:cubicBezTo>
                      <a:cubicBezTo>
                        <a:pt x="4297" y="469"/>
                        <a:pt x="4498" y="429"/>
                        <a:pt x="4677" y="294"/>
                      </a:cubicBezTo>
                      <a:cubicBezTo>
                        <a:pt x="4786" y="221"/>
                        <a:pt x="4837" y="123"/>
                        <a:pt x="4802" y="59"/>
                      </a:cubicBezTo>
                      <a:cubicBezTo>
                        <a:pt x="4783" y="22"/>
                        <a:pt x="4738" y="0"/>
                        <a:pt x="46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4" name="Google Shape;1394;p34"/>
                <p:cNvSpPr/>
                <p:nvPr/>
              </p:nvSpPr>
              <p:spPr>
                <a:xfrm>
                  <a:off x="3677550" y="4121600"/>
                  <a:ext cx="33825" cy="36325"/>
                </a:xfrm>
                <a:custGeom>
                  <a:avLst/>
                  <a:gdLst/>
                  <a:ahLst/>
                  <a:cxnLst/>
                  <a:rect l="l" t="t" r="r" b="b"/>
                  <a:pathLst>
                    <a:path w="1353" h="1453" extrusionOk="0">
                      <a:moveTo>
                        <a:pt x="1137" y="0"/>
                      </a:moveTo>
                      <a:cubicBezTo>
                        <a:pt x="1126" y="0"/>
                        <a:pt x="1116" y="1"/>
                        <a:pt x="1105" y="4"/>
                      </a:cubicBezTo>
                      <a:cubicBezTo>
                        <a:pt x="1021" y="16"/>
                        <a:pt x="982" y="85"/>
                        <a:pt x="994" y="200"/>
                      </a:cubicBezTo>
                      <a:cubicBezTo>
                        <a:pt x="996" y="241"/>
                        <a:pt x="1017" y="280"/>
                        <a:pt x="1015" y="317"/>
                      </a:cubicBezTo>
                      <a:cubicBezTo>
                        <a:pt x="1013" y="486"/>
                        <a:pt x="1021" y="654"/>
                        <a:pt x="992" y="822"/>
                      </a:cubicBezTo>
                      <a:cubicBezTo>
                        <a:pt x="966" y="969"/>
                        <a:pt x="888" y="1102"/>
                        <a:pt x="714" y="1125"/>
                      </a:cubicBezTo>
                      <a:cubicBezTo>
                        <a:pt x="706" y="1126"/>
                        <a:pt x="698" y="1126"/>
                        <a:pt x="690" y="1126"/>
                      </a:cubicBezTo>
                      <a:cubicBezTo>
                        <a:pt x="569" y="1126"/>
                        <a:pt x="451" y="1011"/>
                        <a:pt x="407" y="832"/>
                      </a:cubicBezTo>
                      <a:cubicBezTo>
                        <a:pt x="362" y="662"/>
                        <a:pt x="346" y="489"/>
                        <a:pt x="319" y="315"/>
                      </a:cubicBezTo>
                      <a:cubicBezTo>
                        <a:pt x="301" y="198"/>
                        <a:pt x="260" y="143"/>
                        <a:pt x="174" y="139"/>
                      </a:cubicBezTo>
                      <a:cubicBezTo>
                        <a:pt x="169" y="138"/>
                        <a:pt x="164" y="138"/>
                        <a:pt x="159" y="138"/>
                      </a:cubicBezTo>
                      <a:cubicBezTo>
                        <a:pt x="77" y="138"/>
                        <a:pt x="22" y="188"/>
                        <a:pt x="14" y="300"/>
                      </a:cubicBezTo>
                      <a:cubicBezTo>
                        <a:pt x="0" y="621"/>
                        <a:pt x="43" y="939"/>
                        <a:pt x="237" y="1205"/>
                      </a:cubicBezTo>
                      <a:cubicBezTo>
                        <a:pt x="358" y="1371"/>
                        <a:pt x="526" y="1452"/>
                        <a:pt x="695" y="1452"/>
                      </a:cubicBezTo>
                      <a:cubicBezTo>
                        <a:pt x="881" y="1452"/>
                        <a:pt x="1066" y="1354"/>
                        <a:pt x="1189" y="1162"/>
                      </a:cubicBezTo>
                      <a:cubicBezTo>
                        <a:pt x="1260" y="1047"/>
                        <a:pt x="1301" y="926"/>
                        <a:pt x="1324" y="795"/>
                      </a:cubicBezTo>
                      <a:cubicBezTo>
                        <a:pt x="1352" y="630"/>
                        <a:pt x="1348" y="460"/>
                        <a:pt x="1318" y="294"/>
                      </a:cubicBezTo>
                      <a:cubicBezTo>
                        <a:pt x="1309" y="243"/>
                        <a:pt x="1297" y="192"/>
                        <a:pt x="1289" y="141"/>
                      </a:cubicBezTo>
                      <a:cubicBezTo>
                        <a:pt x="1264" y="48"/>
                        <a:pt x="1207" y="0"/>
                        <a:pt x="11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5" name="Google Shape;1395;p34"/>
                <p:cNvSpPr/>
                <p:nvPr/>
              </p:nvSpPr>
              <p:spPr>
                <a:xfrm>
                  <a:off x="3640925" y="4121550"/>
                  <a:ext cx="14125" cy="21125"/>
                </a:xfrm>
                <a:custGeom>
                  <a:avLst/>
                  <a:gdLst/>
                  <a:ahLst/>
                  <a:cxnLst/>
                  <a:rect l="l" t="t" r="r" b="b"/>
                  <a:pathLst>
                    <a:path w="565" h="845" extrusionOk="0">
                      <a:moveTo>
                        <a:pt x="275" y="1"/>
                      </a:moveTo>
                      <a:cubicBezTo>
                        <a:pt x="212" y="1"/>
                        <a:pt x="147" y="37"/>
                        <a:pt x="102" y="104"/>
                      </a:cubicBezTo>
                      <a:cubicBezTo>
                        <a:pt x="0" y="257"/>
                        <a:pt x="17" y="609"/>
                        <a:pt x="133" y="752"/>
                      </a:cubicBezTo>
                      <a:cubicBezTo>
                        <a:pt x="183" y="813"/>
                        <a:pt x="245" y="844"/>
                        <a:pt x="305" y="844"/>
                      </a:cubicBezTo>
                      <a:cubicBezTo>
                        <a:pt x="368" y="844"/>
                        <a:pt x="430" y="809"/>
                        <a:pt x="471" y="736"/>
                      </a:cubicBezTo>
                      <a:cubicBezTo>
                        <a:pt x="481" y="718"/>
                        <a:pt x="491" y="701"/>
                        <a:pt x="497" y="681"/>
                      </a:cubicBezTo>
                      <a:cubicBezTo>
                        <a:pt x="565" y="511"/>
                        <a:pt x="553" y="323"/>
                        <a:pt x="471" y="161"/>
                      </a:cubicBezTo>
                      <a:cubicBezTo>
                        <a:pt x="456" y="135"/>
                        <a:pt x="444" y="110"/>
                        <a:pt x="424" y="87"/>
                      </a:cubicBezTo>
                      <a:cubicBezTo>
                        <a:pt x="385" y="28"/>
                        <a:pt x="331" y="1"/>
                        <a:pt x="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6" name="Google Shape;1396;p34"/>
                <p:cNvSpPr/>
                <p:nvPr/>
              </p:nvSpPr>
              <p:spPr>
                <a:xfrm>
                  <a:off x="3728375" y="4110250"/>
                  <a:ext cx="14150" cy="21100"/>
                </a:xfrm>
                <a:custGeom>
                  <a:avLst/>
                  <a:gdLst/>
                  <a:ahLst/>
                  <a:cxnLst/>
                  <a:rect l="l" t="t" r="r" b="b"/>
                  <a:pathLst>
                    <a:path w="566" h="844" extrusionOk="0">
                      <a:moveTo>
                        <a:pt x="277" y="0"/>
                      </a:moveTo>
                      <a:cubicBezTo>
                        <a:pt x="213" y="0"/>
                        <a:pt x="148" y="37"/>
                        <a:pt x="103" y="104"/>
                      </a:cubicBezTo>
                      <a:cubicBezTo>
                        <a:pt x="1" y="257"/>
                        <a:pt x="17" y="607"/>
                        <a:pt x="134" y="750"/>
                      </a:cubicBezTo>
                      <a:cubicBezTo>
                        <a:pt x="183" y="812"/>
                        <a:pt x="246" y="844"/>
                        <a:pt x="306" y="844"/>
                      </a:cubicBezTo>
                      <a:cubicBezTo>
                        <a:pt x="369" y="844"/>
                        <a:pt x="430" y="808"/>
                        <a:pt x="471" y="736"/>
                      </a:cubicBezTo>
                      <a:cubicBezTo>
                        <a:pt x="482" y="717"/>
                        <a:pt x="492" y="699"/>
                        <a:pt x="498" y="679"/>
                      </a:cubicBezTo>
                      <a:cubicBezTo>
                        <a:pt x="565" y="511"/>
                        <a:pt x="553" y="321"/>
                        <a:pt x="471" y="161"/>
                      </a:cubicBezTo>
                      <a:cubicBezTo>
                        <a:pt x="457" y="134"/>
                        <a:pt x="443" y="110"/>
                        <a:pt x="424" y="85"/>
                      </a:cubicBezTo>
                      <a:cubicBezTo>
                        <a:pt x="385" y="27"/>
                        <a:pt x="332" y="0"/>
                        <a:pt x="27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97" name="Google Shape;1397;p34"/>
              <p:cNvGrpSpPr/>
              <p:nvPr/>
            </p:nvGrpSpPr>
            <p:grpSpPr>
              <a:xfrm rot="1800021">
                <a:off x="8315148" y="3765726"/>
                <a:ext cx="688403" cy="949521"/>
                <a:chOff x="4304975" y="2527400"/>
                <a:chExt cx="833225" cy="1149275"/>
              </a:xfrm>
            </p:grpSpPr>
            <p:sp>
              <p:nvSpPr>
                <p:cNvPr id="1398" name="Google Shape;1398;p34"/>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99" name="Google Shape;1399;p34"/>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0" name="Google Shape;1400;p34"/>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1" name="Google Shape;1401;p34"/>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2" name="Google Shape;1402;p34"/>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3" name="Google Shape;1403;p34"/>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4" name="Google Shape;1404;p34"/>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05" name="Google Shape;1405;p34"/>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6" name="Google Shape;1406;p34"/>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07" name="Google Shape;1407;p34"/>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8" name="Google Shape;1408;p34"/>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9" name="Google Shape;1409;p34"/>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0" name="Google Shape;1410;p34"/>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11" name="Google Shape;1411;p34"/>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2" name="Google Shape;1412;p34"/>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13" name="Google Shape;1413;p34"/>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4" name="Google Shape;1414;p34"/>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5" name="Google Shape;1415;p34"/>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6" name="Google Shape;1416;p34"/>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7" name="Google Shape;1417;p34"/>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8" name="Google Shape;1418;p34"/>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9" name="Google Shape;1419;p34"/>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0" name="Google Shape;1420;p34"/>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1" name="Google Shape;1421;p34"/>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2" name="Google Shape;1422;p34"/>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3" name="Google Shape;1423;p34"/>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4" name="Google Shape;1424;p34"/>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5" name="Google Shape;1425;p34"/>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426" name="Google Shape;1426;p34"/>
              <p:cNvGrpSpPr/>
              <p:nvPr/>
            </p:nvGrpSpPr>
            <p:grpSpPr>
              <a:xfrm>
                <a:off x="7529282" y="3938063"/>
                <a:ext cx="329189" cy="372141"/>
                <a:chOff x="7529282" y="3938063"/>
                <a:chExt cx="329189" cy="372141"/>
              </a:xfrm>
            </p:grpSpPr>
            <p:grpSp>
              <p:nvGrpSpPr>
                <p:cNvPr id="1427" name="Google Shape;1427;p34"/>
                <p:cNvGrpSpPr/>
                <p:nvPr/>
              </p:nvGrpSpPr>
              <p:grpSpPr>
                <a:xfrm>
                  <a:off x="7546550" y="4018088"/>
                  <a:ext cx="293950" cy="168888"/>
                  <a:chOff x="7546550" y="4018088"/>
                  <a:chExt cx="293950" cy="168888"/>
                </a:xfrm>
              </p:grpSpPr>
              <p:sp>
                <p:nvSpPr>
                  <p:cNvPr id="1428" name="Google Shape;1428;p34"/>
                  <p:cNvSpPr/>
                  <p:nvPr/>
                </p:nvSpPr>
                <p:spPr>
                  <a:xfrm>
                    <a:off x="7546550" y="4055875"/>
                    <a:ext cx="180900" cy="131100"/>
                  </a:xfrm>
                  <a:prstGeom prst="ellipse">
                    <a:avLst/>
                  </a:prstGeom>
                  <a:solidFill>
                    <a:schemeClr val="lt1"/>
                  </a:solidFill>
                  <a:ln>
                    <a:noFill/>
                  </a:ln>
                </p:spPr>
                <p:txBody>
                  <a:bodyPr spcFirstLastPara="1" wrap="square" lIns="91425" tIns="91425" rIns="91425" bIns="91425" anchor="ctr" anchorCtr="0">
                    <a:noAutofit/>
                  </a:bodyPr>
                  <a:lstStyle/>
                  <a:p>
                    <a:endParaRPr/>
                  </a:p>
                </p:txBody>
              </p:sp>
              <p:sp>
                <p:nvSpPr>
                  <p:cNvPr id="1429" name="Google Shape;1429;p34"/>
                  <p:cNvSpPr/>
                  <p:nvPr/>
                </p:nvSpPr>
                <p:spPr>
                  <a:xfrm>
                    <a:off x="7659600" y="4018088"/>
                    <a:ext cx="180900" cy="131100"/>
                  </a:xfrm>
                  <a:prstGeom prst="ellipse">
                    <a:avLst/>
                  </a:prstGeom>
                  <a:solidFill>
                    <a:schemeClr val="lt1"/>
                  </a:solidFill>
                  <a:ln>
                    <a:noFill/>
                  </a:ln>
                </p:spPr>
                <p:txBody>
                  <a:bodyPr spcFirstLastPara="1" wrap="square" lIns="91425" tIns="91425" rIns="91425" bIns="91425" anchor="ctr" anchorCtr="0">
                    <a:noAutofit/>
                  </a:bodyPr>
                  <a:lstStyle/>
                  <a:p>
                    <a:endParaRPr/>
                  </a:p>
                </p:txBody>
              </p:sp>
            </p:grpSp>
            <p:grpSp>
              <p:nvGrpSpPr>
                <p:cNvPr id="1430" name="Google Shape;1430;p34"/>
                <p:cNvGrpSpPr/>
                <p:nvPr/>
              </p:nvGrpSpPr>
              <p:grpSpPr>
                <a:xfrm>
                  <a:off x="7529282" y="3938063"/>
                  <a:ext cx="329189" cy="372141"/>
                  <a:chOff x="3824550" y="4581400"/>
                  <a:chExt cx="421875" cy="472800"/>
                </a:xfrm>
              </p:grpSpPr>
              <p:sp>
                <p:nvSpPr>
                  <p:cNvPr id="1431" name="Google Shape;1431;p34"/>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32" name="Google Shape;1432;p34"/>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3" name="Google Shape;1433;p34"/>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4" name="Google Shape;1434;p34"/>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5" name="Google Shape;1435;p34"/>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6" name="Google Shape;1436;p34"/>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7" name="Google Shape;1437;p34"/>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8" name="Google Shape;1438;p34"/>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9" name="Google Shape;1439;p34"/>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40" name="Google Shape;1440;p34"/>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41" name="Google Shape;1441;p34"/>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42" name="Google Shape;1442;p34"/>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3" name="Google Shape;1443;p34"/>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4" name="Google Shape;1444;p34"/>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5" name="Google Shape;1445;p34"/>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446" name="Google Shape;1446;p34"/>
              <p:cNvGrpSpPr/>
              <p:nvPr/>
            </p:nvGrpSpPr>
            <p:grpSpPr>
              <a:xfrm>
                <a:off x="8066463" y="3662734"/>
                <a:ext cx="329201" cy="318194"/>
                <a:chOff x="3922550" y="4157250"/>
                <a:chExt cx="410475" cy="393075"/>
              </a:xfrm>
            </p:grpSpPr>
            <p:sp>
              <p:nvSpPr>
                <p:cNvPr id="1447" name="Google Shape;1447;p34"/>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8" name="Google Shape;1448;p34"/>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49" name="Google Shape;1449;p34"/>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0" name="Google Shape;1450;p34"/>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1451" name="Google Shape;1451;p34"/>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2" name="Google Shape;1452;p34"/>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1453" name="Google Shape;1453;p34"/>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4" name="Google Shape;1454;p34"/>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1455" name="Google Shape;1455;p34"/>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6" name="Google Shape;1456;p34"/>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7" name="Google Shape;1457;p34"/>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8" name="Google Shape;1458;p34"/>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9" name="Google Shape;1459;p34"/>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0" name="Google Shape;1460;p34"/>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1" name="Google Shape;1461;p34"/>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2" name="Google Shape;1462;p34"/>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3" name="Google Shape;1463;p34"/>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4" name="Google Shape;1464;p34"/>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5" name="Google Shape;1465;p34"/>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6" name="Google Shape;1466;p34"/>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7" name="Google Shape;1467;p34"/>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8" name="Google Shape;1468;p34"/>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9" name="Google Shape;1469;p34"/>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0" name="Google Shape;1470;p34"/>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1" name="Google Shape;1471;p34"/>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2" name="Google Shape;1472;p34"/>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3" name="Google Shape;1473;p34"/>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4" name="Google Shape;1474;p34"/>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5" name="Google Shape;1475;p34"/>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6" name="Google Shape;1476;p34"/>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7" name="Google Shape;1477;p34"/>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8" name="Google Shape;1478;p34"/>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9" name="Google Shape;1479;p34"/>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480" name="Google Shape;1480;p34"/>
              <p:cNvGrpSpPr/>
              <p:nvPr/>
            </p:nvGrpSpPr>
            <p:grpSpPr>
              <a:xfrm>
                <a:off x="8312946" y="3859949"/>
                <a:ext cx="338308" cy="327051"/>
                <a:chOff x="3842850" y="3710025"/>
                <a:chExt cx="420050" cy="402475"/>
              </a:xfrm>
            </p:grpSpPr>
            <p:sp>
              <p:nvSpPr>
                <p:cNvPr id="1481" name="Google Shape;1481;p34"/>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2" name="Google Shape;1482;p34"/>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3" name="Google Shape;1483;p34"/>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4" name="Google Shape;1484;p34"/>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5" name="Google Shape;1485;p34"/>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6" name="Google Shape;1486;p34"/>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7" name="Google Shape;1487;p34"/>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8" name="Google Shape;1488;p34"/>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9" name="Google Shape;1489;p34"/>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0" name="Google Shape;1490;p34"/>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1" name="Google Shape;1491;p34"/>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2" name="Google Shape;1492;p34"/>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93" name="Google Shape;1493;p34"/>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94" name="Google Shape;1494;p34"/>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5" name="Google Shape;1495;p34"/>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6" name="Google Shape;1496;p34"/>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7" name="Google Shape;1497;p34"/>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8" name="Google Shape;1498;p34"/>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9" name="Google Shape;1499;p34"/>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00" name="Google Shape;1500;p34"/>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01" name="Google Shape;1501;p34"/>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2" name="Google Shape;1502;p34"/>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3" name="Google Shape;1503;p34"/>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4" name="Google Shape;1504;p34"/>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5" name="Google Shape;1505;p34"/>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6" name="Google Shape;1506;p34"/>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07" name="Google Shape;1507;p34"/>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08" name="Google Shape;1508;p34"/>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9" name="Google Shape;1509;p34"/>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0" name="Google Shape;1510;p34"/>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1" name="Google Shape;1511;p34"/>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2" name="Google Shape;1512;p34"/>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3" name="Google Shape;1513;p34"/>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14" name="Google Shape;1514;p34"/>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15" name="Google Shape;1515;p34"/>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6" name="Google Shape;1516;p34"/>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7" name="Google Shape;1517;p34"/>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8" name="Google Shape;1518;p34"/>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9" name="Google Shape;1519;p34"/>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0" name="Google Shape;1520;p34"/>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1" name="Google Shape;1521;p34"/>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2" name="Google Shape;1522;p34"/>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3" name="Google Shape;1523;p34"/>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4" name="Google Shape;1524;p34"/>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5" name="Google Shape;1525;p34"/>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6" name="Google Shape;1526;p34"/>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7" name="Google Shape;1527;p34"/>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8" name="Google Shape;1528;p34"/>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9" name="Google Shape;1529;p34"/>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0" name="Google Shape;1530;p34"/>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1" name="Google Shape;1531;p34"/>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2" name="Google Shape;1532;p34"/>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3" name="Google Shape;1533;p34"/>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4" name="Google Shape;1534;p34"/>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5" name="Google Shape;1535;p34"/>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536" name="Google Shape;1536;p34"/>
              <p:cNvGrpSpPr/>
              <p:nvPr/>
            </p:nvGrpSpPr>
            <p:grpSpPr>
              <a:xfrm>
                <a:off x="8580739" y="3775932"/>
                <a:ext cx="374900" cy="656081"/>
                <a:chOff x="2127025" y="3684525"/>
                <a:chExt cx="452450" cy="783100"/>
              </a:xfrm>
            </p:grpSpPr>
            <p:sp>
              <p:nvSpPr>
                <p:cNvPr id="1537" name="Google Shape;1537;p34"/>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1538" name="Google Shape;1538;p34"/>
                <p:cNvGrpSpPr/>
                <p:nvPr/>
              </p:nvGrpSpPr>
              <p:grpSpPr>
                <a:xfrm>
                  <a:off x="2127025" y="3684525"/>
                  <a:ext cx="452450" cy="783100"/>
                  <a:chOff x="2127025" y="3684525"/>
                  <a:chExt cx="452450" cy="783100"/>
                </a:xfrm>
              </p:grpSpPr>
              <p:sp>
                <p:nvSpPr>
                  <p:cNvPr id="1539" name="Google Shape;1539;p34"/>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40" name="Google Shape;1540;p34"/>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1" name="Google Shape;1541;p34"/>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2" name="Google Shape;1542;p34"/>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3" name="Google Shape;1543;p34"/>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4" name="Google Shape;1544;p34"/>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5" name="Google Shape;1545;p34"/>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6" name="Google Shape;1546;p34"/>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7" name="Google Shape;1547;p34"/>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8" name="Google Shape;1548;p34"/>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9" name="Google Shape;1549;p34"/>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0" name="Google Shape;1550;p34"/>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1" name="Google Shape;1551;p34"/>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552" name="Google Shape;1552;p34"/>
              <p:cNvGrpSpPr/>
              <p:nvPr/>
            </p:nvGrpSpPr>
            <p:grpSpPr>
              <a:xfrm>
                <a:off x="7720152" y="4369965"/>
                <a:ext cx="1215360" cy="680593"/>
                <a:chOff x="3576625" y="87325"/>
                <a:chExt cx="863550" cy="487950"/>
              </a:xfrm>
            </p:grpSpPr>
            <p:sp>
              <p:nvSpPr>
                <p:cNvPr id="1553" name="Google Shape;1553;p34"/>
                <p:cNvSpPr/>
                <p:nvPr/>
              </p:nvSpPr>
              <p:spPr>
                <a:xfrm>
                  <a:off x="3576625" y="87325"/>
                  <a:ext cx="863550" cy="487950"/>
                </a:xfrm>
                <a:custGeom>
                  <a:avLst/>
                  <a:gdLst/>
                  <a:ahLst/>
                  <a:cxnLst/>
                  <a:rect l="l" t="t" r="r" b="b"/>
                  <a:pathLst>
                    <a:path w="34542" h="19518" extrusionOk="0">
                      <a:moveTo>
                        <a:pt x="5720" y="179"/>
                      </a:moveTo>
                      <a:cubicBezTo>
                        <a:pt x="5741" y="179"/>
                        <a:pt x="5763" y="180"/>
                        <a:pt x="5784" y="180"/>
                      </a:cubicBezTo>
                      <a:cubicBezTo>
                        <a:pt x="6169" y="190"/>
                        <a:pt x="6554" y="211"/>
                        <a:pt x="6936" y="227"/>
                      </a:cubicBezTo>
                      <a:cubicBezTo>
                        <a:pt x="7090" y="231"/>
                        <a:pt x="7243" y="229"/>
                        <a:pt x="7396" y="231"/>
                      </a:cubicBezTo>
                      <a:cubicBezTo>
                        <a:pt x="8037" y="241"/>
                        <a:pt x="8679" y="252"/>
                        <a:pt x="9320" y="256"/>
                      </a:cubicBezTo>
                      <a:cubicBezTo>
                        <a:pt x="9539" y="259"/>
                        <a:pt x="9757" y="260"/>
                        <a:pt x="9974" y="260"/>
                      </a:cubicBezTo>
                      <a:cubicBezTo>
                        <a:pt x="10239" y="260"/>
                        <a:pt x="10502" y="258"/>
                        <a:pt x="10766" y="256"/>
                      </a:cubicBezTo>
                      <a:cubicBezTo>
                        <a:pt x="11515" y="252"/>
                        <a:pt x="12262" y="241"/>
                        <a:pt x="13008" y="241"/>
                      </a:cubicBezTo>
                      <a:cubicBezTo>
                        <a:pt x="13070" y="241"/>
                        <a:pt x="13131" y="241"/>
                        <a:pt x="13193" y="241"/>
                      </a:cubicBezTo>
                      <a:cubicBezTo>
                        <a:pt x="13602" y="244"/>
                        <a:pt x="14009" y="274"/>
                        <a:pt x="14414" y="280"/>
                      </a:cubicBezTo>
                      <a:cubicBezTo>
                        <a:pt x="14548" y="282"/>
                        <a:pt x="14683" y="282"/>
                        <a:pt x="14817" y="282"/>
                      </a:cubicBezTo>
                      <a:cubicBezTo>
                        <a:pt x="15127" y="282"/>
                        <a:pt x="15437" y="279"/>
                        <a:pt x="15748" y="270"/>
                      </a:cubicBezTo>
                      <a:cubicBezTo>
                        <a:pt x="16264" y="256"/>
                        <a:pt x="16781" y="238"/>
                        <a:pt x="17298" y="238"/>
                      </a:cubicBezTo>
                      <a:cubicBezTo>
                        <a:pt x="17453" y="238"/>
                        <a:pt x="17608" y="240"/>
                        <a:pt x="17763" y="244"/>
                      </a:cubicBezTo>
                      <a:cubicBezTo>
                        <a:pt x="17967" y="249"/>
                        <a:pt x="18171" y="250"/>
                        <a:pt x="18375" y="250"/>
                      </a:cubicBezTo>
                      <a:cubicBezTo>
                        <a:pt x="18575" y="250"/>
                        <a:pt x="18774" y="249"/>
                        <a:pt x="18974" y="249"/>
                      </a:cubicBezTo>
                      <a:cubicBezTo>
                        <a:pt x="19068" y="249"/>
                        <a:pt x="19163" y="249"/>
                        <a:pt x="19257" y="250"/>
                      </a:cubicBezTo>
                      <a:cubicBezTo>
                        <a:pt x="19652" y="252"/>
                        <a:pt x="20046" y="260"/>
                        <a:pt x="20439" y="264"/>
                      </a:cubicBezTo>
                      <a:cubicBezTo>
                        <a:pt x="20547" y="264"/>
                        <a:pt x="20652" y="256"/>
                        <a:pt x="20759" y="256"/>
                      </a:cubicBezTo>
                      <a:cubicBezTo>
                        <a:pt x="20770" y="256"/>
                        <a:pt x="20780" y="256"/>
                        <a:pt x="20791" y="256"/>
                      </a:cubicBezTo>
                      <a:cubicBezTo>
                        <a:pt x="21164" y="261"/>
                        <a:pt x="21538" y="272"/>
                        <a:pt x="21911" y="272"/>
                      </a:cubicBezTo>
                      <a:cubicBezTo>
                        <a:pt x="21941" y="272"/>
                        <a:pt x="21972" y="272"/>
                        <a:pt x="22002" y="272"/>
                      </a:cubicBezTo>
                      <a:cubicBezTo>
                        <a:pt x="22667" y="270"/>
                        <a:pt x="23332" y="254"/>
                        <a:pt x="23997" y="250"/>
                      </a:cubicBezTo>
                      <a:cubicBezTo>
                        <a:pt x="24559" y="245"/>
                        <a:pt x="25119" y="239"/>
                        <a:pt x="25681" y="239"/>
                      </a:cubicBezTo>
                      <a:cubicBezTo>
                        <a:pt x="25868" y="239"/>
                        <a:pt x="26056" y="240"/>
                        <a:pt x="26244" y="241"/>
                      </a:cubicBezTo>
                      <a:cubicBezTo>
                        <a:pt x="26567" y="244"/>
                        <a:pt x="26894" y="280"/>
                        <a:pt x="27222" y="286"/>
                      </a:cubicBezTo>
                      <a:cubicBezTo>
                        <a:pt x="27320" y="289"/>
                        <a:pt x="27419" y="290"/>
                        <a:pt x="27517" y="290"/>
                      </a:cubicBezTo>
                      <a:cubicBezTo>
                        <a:pt x="27773" y="290"/>
                        <a:pt x="28029" y="284"/>
                        <a:pt x="28283" y="282"/>
                      </a:cubicBezTo>
                      <a:cubicBezTo>
                        <a:pt x="28667" y="278"/>
                        <a:pt x="29051" y="267"/>
                        <a:pt x="29435" y="267"/>
                      </a:cubicBezTo>
                      <a:cubicBezTo>
                        <a:pt x="29549" y="267"/>
                        <a:pt x="29663" y="268"/>
                        <a:pt x="29777" y="270"/>
                      </a:cubicBezTo>
                      <a:cubicBezTo>
                        <a:pt x="30388" y="282"/>
                        <a:pt x="31001" y="313"/>
                        <a:pt x="31613" y="313"/>
                      </a:cubicBezTo>
                      <a:cubicBezTo>
                        <a:pt x="31649" y="313"/>
                        <a:pt x="31685" y="313"/>
                        <a:pt x="31721" y="313"/>
                      </a:cubicBezTo>
                      <a:cubicBezTo>
                        <a:pt x="31775" y="312"/>
                        <a:pt x="31830" y="312"/>
                        <a:pt x="31885" y="312"/>
                      </a:cubicBezTo>
                      <a:cubicBezTo>
                        <a:pt x="32372" y="312"/>
                        <a:pt x="32859" y="335"/>
                        <a:pt x="33345" y="346"/>
                      </a:cubicBezTo>
                      <a:cubicBezTo>
                        <a:pt x="33562" y="352"/>
                        <a:pt x="33779" y="348"/>
                        <a:pt x="33998" y="356"/>
                      </a:cubicBezTo>
                      <a:cubicBezTo>
                        <a:pt x="34227" y="364"/>
                        <a:pt x="34274" y="403"/>
                        <a:pt x="34315" y="630"/>
                      </a:cubicBezTo>
                      <a:cubicBezTo>
                        <a:pt x="34335" y="735"/>
                        <a:pt x="34352" y="843"/>
                        <a:pt x="34350" y="947"/>
                      </a:cubicBezTo>
                      <a:cubicBezTo>
                        <a:pt x="34347" y="1361"/>
                        <a:pt x="34347" y="1776"/>
                        <a:pt x="34327" y="2189"/>
                      </a:cubicBezTo>
                      <a:cubicBezTo>
                        <a:pt x="34317" y="2441"/>
                        <a:pt x="34274" y="2688"/>
                        <a:pt x="34243" y="2936"/>
                      </a:cubicBezTo>
                      <a:cubicBezTo>
                        <a:pt x="34235" y="3001"/>
                        <a:pt x="34229" y="3065"/>
                        <a:pt x="34217" y="3126"/>
                      </a:cubicBezTo>
                      <a:cubicBezTo>
                        <a:pt x="34212" y="3157"/>
                        <a:pt x="34202" y="3190"/>
                        <a:pt x="34184" y="3218"/>
                      </a:cubicBezTo>
                      <a:cubicBezTo>
                        <a:pt x="34166" y="3247"/>
                        <a:pt x="34141" y="3262"/>
                        <a:pt x="34115" y="3262"/>
                      </a:cubicBezTo>
                      <a:cubicBezTo>
                        <a:pt x="34092" y="3262"/>
                        <a:pt x="34070" y="3251"/>
                        <a:pt x="34051" y="3229"/>
                      </a:cubicBezTo>
                      <a:cubicBezTo>
                        <a:pt x="34028" y="3200"/>
                        <a:pt x="34014" y="3165"/>
                        <a:pt x="34000" y="3130"/>
                      </a:cubicBezTo>
                      <a:cubicBezTo>
                        <a:pt x="33795" y="2666"/>
                        <a:pt x="33486" y="2289"/>
                        <a:pt x="33040" y="2034"/>
                      </a:cubicBezTo>
                      <a:cubicBezTo>
                        <a:pt x="32751" y="1867"/>
                        <a:pt x="32451" y="1771"/>
                        <a:pt x="32138" y="1771"/>
                      </a:cubicBezTo>
                      <a:cubicBezTo>
                        <a:pt x="31971" y="1771"/>
                        <a:pt x="31801" y="1799"/>
                        <a:pt x="31626" y="1858"/>
                      </a:cubicBezTo>
                      <a:cubicBezTo>
                        <a:pt x="31195" y="2001"/>
                        <a:pt x="30880" y="2289"/>
                        <a:pt x="30653" y="2678"/>
                      </a:cubicBezTo>
                      <a:cubicBezTo>
                        <a:pt x="30614" y="2742"/>
                        <a:pt x="30577" y="2807"/>
                        <a:pt x="30542" y="2870"/>
                      </a:cubicBezTo>
                      <a:cubicBezTo>
                        <a:pt x="30504" y="2937"/>
                        <a:pt x="30462" y="2970"/>
                        <a:pt x="30416" y="2970"/>
                      </a:cubicBezTo>
                      <a:cubicBezTo>
                        <a:pt x="30376" y="2970"/>
                        <a:pt x="30334" y="2944"/>
                        <a:pt x="30290" y="2891"/>
                      </a:cubicBezTo>
                      <a:cubicBezTo>
                        <a:pt x="30131" y="2697"/>
                        <a:pt x="29963" y="2510"/>
                        <a:pt x="29750" y="2371"/>
                      </a:cubicBezTo>
                      <a:cubicBezTo>
                        <a:pt x="29652" y="2306"/>
                        <a:pt x="29546" y="2246"/>
                        <a:pt x="29435" y="2206"/>
                      </a:cubicBezTo>
                      <a:cubicBezTo>
                        <a:pt x="29135" y="2100"/>
                        <a:pt x="28825" y="2033"/>
                        <a:pt x="28509" y="2033"/>
                      </a:cubicBezTo>
                      <a:cubicBezTo>
                        <a:pt x="28450" y="2033"/>
                        <a:pt x="28391" y="2035"/>
                        <a:pt x="28332" y="2040"/>
                      </a:cubicBezTo>
                      <a:cubicBezTo>
                        <a:pt x="27891" y="2075"/>
                        <a:pt x="27475" y="2179"/>
                        <a:pt x="27134" y="2484"/>
                      </a:cubicBezTo>
                      <a:cubicBezTo>
                        <a:pt x="26964" y="2633"/>
                        <a:pt x="26821" y="2807"/>
                        <a:pt x="26700" y="2995"/>
                      </a:cubicBezTo>
                      <a:cubicBezTo>
                        <a:pt x="26653" y="3070"/>
                        <a:pt x="26607" y="3108"/>
                        <a:pt x="26560" y="3108"/>
                      </a:cubicBezTo>
                      <a:cubicBezTo>
                        <a:pt x="26515" y="3108"/>
                        <a:pt x="26469" y="3071"/>
                        <a:pt x="26424" y="2997"/>
                      </a:cubicBezTo>
                      <a:cubicBezTo>
                        <a:pt x="26319" y="2830"/>
                        <a:pt x="26215" y="2658"/>
                        <a:pt x="26061" y="2533"/>
                      </a:cubicBezTo>
                      <a:cubicBezTo>
                        <a:pt x="25658" y="2199"/>
                        <a:pt x="25214" y="1940"/>
                        <a:pt x="24668" y="1940"/>
                      </a:cubicBezTo>
                      <a:cubicBezTo>
                        <a:pt x="24666" y="1940"/>
                        <a:pt x="24664" y="1940"/>
                        <a:pt x="24662" y="1940"/>
                      </a:cubicBezTo>
                      <a:cubicBezTo>
                        <a:pt x="23954" y="1942"/>
                        <a:pt x="23252" y="2341"/>
                        <a:pt x="22941" y="3104"/>
                      </a:cubicBezTo>
                      <a:cubicBezTo>
                        <a:pt x="22929" y="3134"/>
                        <a:pt x="22915" y="3165"/>
                        <a:pt x="22894" y="3216"/>
                      </a:cubicBezTo>
                      <a:cubicBezTo>
                        <a:pt x="22786" y="2821"/>
                        <a:pt x="22575" y="2508"/>
                        <a:pt x="22277" y="2246"/>
                      </a:cubicBezTo>
                      <a:cubicBezTo>
                        <a:pt x="22043" y="2040"/>
                        <a:pt x="21773" y="1899"/>
                        <a:pt x="21460" y="1848"/>
                      </a:cubicBezTo>
                      <a:cubicBezTo>
                        <a:pt x="21419" y="1839"/>
                        <a:pt x="21376" y="1835"/>
                        <a:pt x="21333" y="1831"/>
                      </a:cubicBezTo>
                      <a:cubicBezTo>
                        <a:pt x="21301" y="1830"/>
                        <a:pt x="21269" y="1829"/>
                        <a:pt x="21238" y="1829"/>
                      </a:cubicBezTo>
                      <a:cubicBezTo>
                        <a:pt x="20276" y="1829"/>
                        <a:pt x="19598" y="2455"/>
                        <a:pt x="19324" y="3200"/>
                      </a:cubicBezTo>
                      <a:cubicBezTo>
                        <a:pt x="19312" y="3239"/>
                        <a:pt x="19300" y="3276"/>
                        <a:pt x="19283" y="3310"/>
                      </a:cubicBezTo>
                      <a:cubicBezTo>
                        <a:pt x="19220" y="3300"/>
                        <a:pt x="19220" y="3249"/>
                        <a:pt x="19206" y="3210"/>
                      </a:cubicBezTo>
                      <a:cubicBezTo>
                        <a:pt x="19032" y="2740"/>
                        <a:pt x="18721" y="2384"/>
                        <a:pt x="18275" y="2167"/>
                      </a:cubicBezTo>
                      <a:cubicBezTo>
                        <a:pt x="17978" y="2022"/>
                        <a:pt x="17678" y="1949"/>
                        <a:pt x="17374" y="1949"/>
                      </a:cubicBezTo>
                      <a:cubicBezTo>
                        <a:pt x="17114" y="1949"/>
                        <a:pt x="16851" y="2003"/>
                        <a:pt x="16587" y="2111"/>
                      </a:cubicBezTo>
                      <a:cubicBezTo>
                        <a:pt x="16061" y="2328"/>
                        <a:pt x="15668" y="2684"/>
                        <a:pt x="15412" y="3194"/>
                      </a:cubicBezTo>
                      <a:cubicBezTo>
                        <a:pt x="15384" y="3247"/>
                        <a:pt x="15363" y="3317"/>
                        <a:pt x="15284" y="3317"/>
                      </a:cubicBezTo>
                      <a:cubicBezTo>
                        <a:pt x="15282" y="3317"/>
                        <a:pt x="15281" y="3317"/>
                        <a:pt x="15280" y="3317"/>
                      </a:cubicBezTo>
                      <a:cubicBezTo>
                        <a:pt x="15205" y="3317"/>
                        <a:pt x="15179" y="3250"/>
                        <a:pt x="15146" y="3194"/>
                      </a:cubicBezTo>
                      <a:cubicBezTo>
                        <a:pt x="14895" y="2723"/>
                        <a:pt x="14551" y="2351"/>
                        <a:pt x="14060" y="2124"/>
                      </a:cubicBezTo>
                      <a:cubicBezTo>
                        <a:pt x="13845" y="2026"/>
                        <a:pt x="13626" y="1987"/>
                        <a:pt x="13401" y="1987"/>
                      </a:cubicBezTo>
                      <a:cubicBezTo>
                        <a:pt x="13315" y="1987"/>
                        <a:pt x="13228" y="1993"/>
                        <a:pt x="13139" y="2003"/>
                      </a:cubicBezTo>
                      <a:cubicBezTo>
                        <a:pt x="12734" y="2052"/>
                        <a:pt x="12403" y="2246"/>
                        <a:pt x="12098" y="2502"/>
                      </a:cubicBezTo>
                      <a:cubicBezTo>
                        <a:pt x="11873" y="2692"/>
                        <a:pt x="11666" y="2901"/>
                        <a:pt x="11519" y="3163"/>
                      </a:cubicBezTo>
                      <a:cubicBezTo>
                        <a:pt x="11503" y="3199"/>
                        <a:pt x="11478" y="3227"/>
                        <a:pt x="11432" y="3227"/>
                      </a:cubicBezTo>
                      <a:cubicBezTo>
                        <a:pt x="11430" y="3227"/>
                        <a:pt x="11429" y="3227"/>
                        <a:pt x="11427" y="3226"/>
                      </a:cubicBezTo>
                      <a:cubicBezTo>
                        <a:pt x="11370" y="3224"/>
                        <a:pt x="11353" y="3177"/>
                        <a:pt x="11335" y="3134"/>
                      </a:cubicBezTo>
                      <a:cubicBezTo>
                        <a:pt x="11171" y="2738"/>
                        <a:pt x="10905" y="2424"/>
                        <a:pt x="10543" y="2204"/>
                      </a:cubicBezTo>
                      <a:cubicBezTo>
                        <a:pt x="10261" y="2028"/>
                        <a:pt x="9974" y="1945"/>
                        <a:pt x="9685" y="1945"/>
                      </a:cubicBezTo>
                      <a:cubicBezTo>
                        <a:pt x="9407" y="1945"/>
                        <a:pt x="9127" y="2022"/>
                        <a:pt x="8847" y="2169"/>
                      </a:cubicBezTo>
                      <a:cubicBezTo>
                        <a:pt x="8405" y="2402"/>
                        <a:pt x="8057" y="2738"/>
                        <a:pt x="7822" y="3181"/>
                      </a:cubicBezTo>
                      <a:cubicBezTo>
                        <a:pt x="7816" y="3196"/>
                        <a:pt x="7810" y="3208"/>
                        <a:pt x="7802" y="3218"/>
                      </a:cubicBezTo>
                      <a:cubicBezTo>
                        <a:pt x="7777" y="3249"/>
                        <a:pt x="7751" y="3265"/>
                        <a:pt x="7727" y="3265"/>
                      </a:cubicBezTo>
                      <a:cubicBezTo>
                        <a:pt x="7700" y="3265"/>
                        <a:pt x="7675" y="3246"/>
                        <a:pt x="7656" y="3206"/>
                      </a:cubicBezTo>
                      <a:cubicBezTo>
                        <a:pt x="7622" y="3134"/>
                        <a:pt x="7599" y="3057"/>
                        <a:pt x="7566" y="2983"/>
                      </a:cubicBezTo>
                      <a:cubicBezTo>
                        <a:pt x="7374" y="2549"/>
                        <a:pt x="7098" y="2179"/>
                        <a:pt x="6691" y="1927"/>
                      </a:cubicBezTo>
                      <a:cubicBezTo>
                        <a:pt x="6443" y="1774"/>
                        <a:pt x="6179" y="1665"/>
                        <a:pt x="5883" y="1655"/>
                      </a:cubicBezTo>
                      <a:cubicBezTo>
                        <a:pt x="5866" y="1655"/>
                        <a:pt x="5849" y="1654"/>
                        <a:pt x="5833" y="1654"/>
                      </a:cubicBezTo>
                      <a:cubicBezTo>
                        <a:pt x="5460" y="1654"/>
                        <a:pt x="5131" y="1786"/>
                        <a:pt x="4839" y="2021"/>
                      </a:cubicBezTo>
                      <a:cubicBezTo>
                        <a:pt x="4497" y="2300"/>
                        <a:pt x="4250" y="2654"/>
                        <a:pt x="4066" y="3053"/>
                      </a:cubicBezTo>
                      <a:cubicBezTo>
                        <a:pt x="4039" y="3108"/>
                        <a:pt x="4019" y="3161"/>
                        <a:pt x="3988" y="3216"/>
                      </a:cubicBezTo>
                      <a:cubicBezTo>
                        <a:pt x="3964" y="3261"/>
                        <a:pt x="3940" y="3283"/>
                        <a:pt x="3913" y="3283"/>
                      </a:cubicBezTo>
                      <a:cubicBezTo>
                        <a:pt x="3890" y="3283"/>
                        <a:pt x="3864" y="3266"/>
                        <a:pt x="3835" y="3233"/>
                      </a:cubicBezTo>
                      <a:cubicBezTo>
                        <a:pt x="3810" y="3206"/>
                        <a:pt x="3794" y="3167"/>
                        <a:pt x="3775" y="3130"/>
                      </a:cubicBezTo>
                      <a:cubicBezTo>
                        <a:pt x="3556" y="2674"/>
                        <a:pt x="3227" y="2320"/>
                        <a:pt x="2760" y="2105"/>
                      </a:cubicBezTo>
                      <a:cubicBezTo>
                        <a:pt x="2528" y="1998"/>
                        <a:pt x="2297" y="1944"/>
                        <a:pt x="2067" y="1944"/>
                      </a:cubicBezTo>
                      <a:cubicBezTo>
                        <a:pt x="1815" y="1944"/>
                        <a:pt x="1564" y="2010"/>
                        <a:pt x="1316" y="2144"/>
                      </a:cubicBezTo>
                      <a:cubicBezTo>
                        <a:pt x="1030" y="2298"/>
                        <a:pt x="835" y="2543"/>
                        <a:pt x="665" y="2811"/>
                      </a:cubicBezTo>
                      <a:cubicBezTo>
                        <a:pt x="622" y="2883"/>
                        <a:pt x="588" y="2965"/>
                        <a:pt x="543" y="3038"/>
                      </a:cubicBezTo>
                      <a:cubicBezTo>
                        <a:pt x="522" y="3077"/>
                        <a:pt x="489" y="3110"/>
                        <a:pt x="459" y="3149"/>
                      </a:cubicBezTo>
                      <a:cubicBezTo>
                        <a:pt x="383" y="3083"/>
                        <a:pt x="359" y="3006"/>
                        <a:pt x="352" y="2926"/>
                      </a:cubicBezTo>
                      <a:cubicBezTo>
                        <a:pt x="305" y="2431"/>
                        <a:pt x="254" y="1936"/>
                        <a:pt x="219" y="1438"/>
                      </a:cubicBezTo>
                      <a:cubicBezTo>
                        <a:pt x="199" y="1185"/>
                        <a:pt x="205" y="929"/>
                        <a:pt x="205" y="675"/>
                      </a:cubicBezTo>
                      <a:cubicBezTo>
                        <a:pt x="205" y="610"/>
                        <a:pt x="219" y="546"/>
                        <a:pt x="232" y="479"/>
                      </a:cubicBezTo>
                      <a:cubicBezTo>
                        <a:pt x="254" y="348"/>
                        <a:pt x="342" y="284"/>
                        <a:pt x="469" y="260"/>
                      </a:cubicBezTo>
                      <a:cubicBezTo>
                        <a:pt x="569" y="241"/>
                        <a:pt x="668" y="235"/>
                        <a:pt x="768" y="235"/>
                      </a:cubicBezTo>
                      <a:cubicBezTo>
                        <a:pt x="858" y="235"/>
                        <a:pt x="949" y="240"/>
                        <a:pt x="1040" y="244"/>
                      </a:cubicBezTo>
                      <a:cubicBezTo>
                        <a:pt x="1463" y="262"/>
                        <a:pt x="1887" y="291"/>
                        <a:pt x="2310" y="293"/>
                      </a:cubicBezTo>
                      <a:cubicBezTo>
                        <a:pt x="2687" y="293"/>
                        <a:pt x="3065" y="262"/>
                        <a:pt x="3442" y="244"/>
                      </a:cubicBezTo>
                      <a:cubicBezTo>
                        <a:pt x="3577" y="239"/>
                        <a:pt x="3714" y="223"/>
                        <a:pt x="3851" y="221"/>
                      </a:cubicBezTo>
                      <a:cubicBezTo>
                        <a:pt x="4297" y="211"/>
                        <a:pt x="4745" y="209"/>
                        <a:pt x="5193" y="199"/>
                      </a:cubicBezTo>
                      <a:cubicBezTo>
                        <a:pt x="5368" y="193"/>
                        <a:pt x="5543" y="179"/>
                        <a:pt x="5720" y="179"/>
                      </a:cubicBezTo>
                      <a:close/>
                      <a:moveTo>
                        <a:pt x="32077" y="1953"/>
                      </a:moveTo>
                      <a:cubicBezTo>
                        <a:pt x="32162" y="1953"/>
                        <a:pt x="32248" y="1961"/>
                        <a:pt x="32334" y="1976"/>
                      </a:cubicBezTo>
                      <a:cubicBezTo>
                        <a:pt x="33063" y="2103"/>
                        <a:pt x="33539" y="2545"/>
                        <a:pt x="33830" y="3214"/>
                      </a:cubicBezTo>
                      <a:cubicBezTo>
                        <a:pt x="33871" y="3308"/>
                        <a:pt x="33897" y="3402"/>
                        <a:pt x="33889" y="3505"/>
                      </a:cubicBezTo>
                      <a:cubicBezTo>
                        <a:pt x="33881" y="3601"/>
                        <a:pt x="33848" y="3652"/>
                        <a:pt x="33756" y="3681"/>
                      </a:cubicBezTo>
                      <a:cubicBezTo>
                        <a:pt x="33715" y="3693"/>
                        <a:pt x="33672" y="3699"/>
                        <a:pt x="33629" y="3701"/>
                      </a:cubicBezTo>
                      <a:cubicBezTo>
                        <a:pt x="33165" y="3711"/>
                        <a:pt x="32703" y="3720"/>
                        <a:pt x="32238" y="3730"/>
                      </a:cubicBezTo>
                      <a:lnTo>
                        <a:pt x="32238" y="3711"/>
                      </a:lnTo>
                      <a:cubicBezTo>
                        <a:pt x="31831" y="3728"/>
                        <a:pt x="31424" y="3742"/>
                        <a:pt x="31015" y="3756"/>
                      </a:cubicBezTo>
                      <a:cubicBezTo>
                        <a:pt x="30962" y="3758"/>
                        <a:pt x="30907" y="3761"/>
                        <a:pt x="30854" y="3761"/>
                      </a:cubicBezTo>
                      <a:cubicBezTo>
                        <a:pt x="30841" y="3761"/>
                        <a:pt x="30829" y="3761"/>
                        <a:pt x="30816" y="3760"/>
                      </a:cubicBezTo>
                      <a:cubicBezTo>
                        <a:pt x="30706" y="3756"/>
                        <a:pt x="30624" y="3685"/>
                        <a:pt x="30591" y="3582"/>
                      </a:cubicBezTo>
                      <a:cubicBezTo>
                        <a:pt x="30554" y="3472"/>
                        <a:pt x="30565" y="3364"/>
                        <a:pt x="30595" y="3257"/>
                      </a:cubicBezTo>
                      <a:cubicBezTo>
                        <a:pt x="30716" y="2836"/>
                        <a:pt x="30941" y="2480"/>
                        <a:pt x="31299" y="2214"/>
                      </a:cubicBezTo>
                      <a:cubicBezTo>
                        <a:pt x="31537" y="2037"/>
                        <a:pt x="31800" y="1953"/>
                        <a:pt x="32077" y="1953"/>
                      </a:cubicBezTo>
                      <a:close/>
                      <a:moveTo>
                        <a:pt x="28496" y="2220"/>
                      </a:moveTo>
                      <a:cubicBezTo>
                        <a:pt x="28783" y="2220"/>
                        <a:pt x="29066" y="2270"/>
                        <a:pt x="29343" y="2367"/>
                      </a:cubicBezTo>
                      <a:cubicBezTo>
                        <a:pt x="29445" y="2402"/>
                        <a:pt x="29542" y="2451"/>
                        <a:pt x="29630" y="2510"/>
                      </a:cubicBezTo>
                      <a:cubicBezTo>
                        <a:pt x="29830" y="2645"/>
                        <a:pt x="29998" y="2819"/>
                        <a:pt x="30141" y="3014"/>
                      </a:cubicBezTo>
                      <a:cubicBezTo>
                        <a:pt x="30249" y="3159"/>
                        <a:pt x="30305" y="3327"/>
                        <a:pt x="30299" y="3509"/>
                      </a:cubicBezTo>
                      <a:cubicBezTo>
                        <a:pt x="30297" y="3668"/>
                        <a:pt x="30243" y="3732"/>
                        <a:pt x="30086" y="3758"/>
                      </a:cubicBezTo>
                      <a:cubicBezTo>
                        <a:pt x="30002" y="3771"/>
                        <a:pt x="29916" y="3775"/>
                        <a:pt x="29828" y="3775"/>
                      </a:cubicBezTo>
                      <a:cubicBezTo>
                        <a:pt x="29540" y="3778"/>
                        <a:pt x="29253" y="3779"/>
                        <a:pt x="28967" y="3779"/>
                      </a:cubicBezTo>
                      <a:cubicBezTo>
                        <a:pt x="28776" y="3779"/>
                        <a:pt x="28585" y="3779"/>
                        <a:pt x="28394" y="3779"/>
                      </a:cubicBezTo>
                      <a:lnTo>
                        <a:pt x="28394" y="3787"/>
                      </a:lnTo>
                      <a:cubicBezTo>
                        <a:pt x="27893" y="3791"/>
                        <a:pt x="27385" y="3791"/>
                        <a:pt x="26878" y="3803"/>
                      </a:cubicBezTo>
                      <a:cubicBezTo>
                        <a:pt x="26872" y="3804"/>
                        <a:pt x="26867" y="3804"/>
                        <a:pt x="26862" y="3804"/>
                      </a:cubicBezTo>
                      <a:cubicBezTo>
                        <a:pt x="26702" y="3804"/>
                        <a:pt x="26643" y="3712"/>
                        <a:pt x="26665" y="3527"/>
                      </a:cubicBezTo>
                      <a:cubicBezTo>
                        <a:pt x="26685" y="3368"/>
                        <a:pt x="26767" y="3224"/>
                        <a:pt x="26857" y="3091"/>
                      </a:cubicBezTo>
                      <a:cubicBezTo>
                        <a:pt x="26919" y="2999"/>
                        <a:pt x="26990" y="2907"/>
                        <a:pt x="27062" y="2819"/>
                      </a:cubicBezTo>
                      <a:cubicBezTo>
                        <a:pt x="27334" y="2484"/>
                        <a:pt x="27698" y="2314"/>
                        <a:pt x="28120" y="2249"/>
                      </a:cubicBezTo>
                      <a:cubicBezTo>
                        <a:pt x="28246" y="2229"/>
                        <a:pt x="28371" y="2220"/>
                        <a:pt x="28496" y="2220"/>
                      </a:cubicBezTo>
                      <a:close/>
                      <a:moveTo>
                        <a:pt x="24665" y="2105"/>
                      </a:moveTo>
                      <a:cubicBezTo>
                        <a:pt x="24916" y="2105"/>
                        <a:pt x="25161" y="2170"/>
                        <a:pt x="25399" y="2294"/>
                      </a:cubicBezTo>
                      <a:cubicBezTo>
                        <a:pt x="25777" y="2490"/>
                        <a:pt x="26076" y="2764"/>
                        <a:pt x="26291" y="3132"/>
                      </a:cubicBezTo>
                      <a:cubicBezTo>
                        <a:pt x="26370" y="3267"/>
                        <a:pt x="26413" y="3411"/>
                        <a:pt x="26409" y="3568"/>
                      </a:cubicBezTo>
                      <a:cubicBezTo>
                        <a:pt x="26403" y="3731"/>
                        <a:pt x="26341" y="3804"/>
                        <a:pt x="26181" y="3804"/>
                      </a:cubicBezTo>
                      <a:cubicBezTo>
                        <a:pt x="26177" y="3804"/>
                        <a:pt x="26172" y="3804"/>
                        <a:pt x="26168" y="3803"/>
                      </a:cubicBezTo>
                      <a:cubicBezTo>
                        <a:pt x="25806" y="3799"/>
                        <a:pt x="25440" y="3789"/>
                        <a:pt x="25077" y="3779"/>
                      </a:cubicBezTo>
                      <a:cubicBezTo>
                        <a:pt x="25065" y="3778"/>
                        <a:pt x="25053" y="3778"/>
                        <a:pt x="25040" y="3778"/>
                      </a:cubicBezTo>
                      <a:cubicBezTo>
                        <a:pt x="25015" y="3778"/>
                        <a:pt x="24990" y="3779"/>
                        <a:pt x="24967" y="3779"/>
                      </a:cubicBezTo>
                      <a:lnTo>
                        <a:pt x="24967" y="3763"/>
                      </a:lnTo>
                      <a:cubicBezTo>
                        <a:pt x="24521" y="3777"/>
                        <a:pt x="24079" y="3789"/>
                        <a:pt x="23637" y="3803"/>
                      </a:cubicBezTo>
                      <a:cubicBezTo>
                        <a:pt x="23609" y="3804"/>
                        <a:pt x="23581" y="3805"/>
                        <a:pt x="23553" y="3805"/>
                      </a:cubicBezTo>
                      <a:cubicBezTo>
                        <a:pt x="23450" y="3805"/>
                        <a:pt x="23346" y="3799"/>
                        <a:pt x="23246" y="3791"/>
                      </a:cubicBezTo>
                      <a:cubicBezTo>
                        <a:pt x="23087" y="3779"/>
                        <a:pt x="22986" y="3634"/>
                        <a:pt x="23021" y="3476"/>
                      </a:cubicBezTo>
                      <a:cubicBezTo>
                        <a:pt x="23166" y="2791"/>
                        <a:pt x="23576" y="2349"/>
                        <a:pt x="24253" y="2163"/>
                      </a:cubicBezTo>
                      <a:cubicBezTo>
                        <a:pt x="24392" y="2124"/>
                        <a:pt x="24529" y="2105"/>
                        <a:pt x="24665" y="2105"/>
                      </a:cubicBezTo>
                      <a:close/>
                      <a:moveTo>
                        <a:pt x="21204" y="1983"/>
                      </a:moveTo>
                      <a:cubicBezTo>
                        <a:pt x="21514" y="1983"/>
                        <a:pt x="21810" y="2090"/>
                        <a:pt x="22080" y="2300"/>
                      </a:cubicBezTo>
                      <a:cubicBezTo>
                        <a:pt x="22545" y="2660"/>
                        <a:pt x="22786" y="3136"/>
                        <a:pt x="22800" y="3724"/>
                      </a:cubicBezTo>
                      <a:cubicBezTo>
                        <a:pt x="22800" y="3738"/>
                        <a:pt x="22800" y="3752"/>
                        <a:pt x="22798" y="3765"/>
                      </a:cubicBezTo>
                      <a:cubicBezTo>
                        <a:pt x="22798" y="3771"/>
                        <a:pt x="22794" y="3779"/>
                        <a:pt x="22790" y="3803"/>
                      </a:cubicBezTo>
                      <a:cubicBezTo>
                        <a:pt x="22590" y="3812"/>
                        <a:pt x="22393" y="3824"/>
                        <a:pt x="22197" y="3830"/>
                      </a:cubicBezTo>
                      <a:cubicBezTo>
                        <a:pt x="21796" y="3830"/>
                        <a:pt x="21395" y="3826"/>
                        <a:pt x="20996" y="3822"/>
                      </a:cubicBezTo>
                      <a:cubicBezTo>
                        <a:pt x="20556" y="3816"/>
                        <a:pt x="20116" y="3812"/>
                        <a:pt x="19672" y="3801"/>
                      </a:cubicBezTo>
                      <a:cubicBezTo>
                        <a:pt x="19617" y="3801"/>
                        <a:pt x="19560" y="3781"/>
                        <a:pt x="19512" y="3758"/>
                      </a:cubicBezTo>
                      <a:cubicBezTo>
                        <a:pt x="19447" y="3724"/>
                        <a:pt x="19412" y="3668"/>
                        <a:pt x="19414" y="3595"/>
                      </a:cubicBezTo>
                      <a:cubicBezTo>
                        <a:pt x="19416" y="3560"/>
                        <a:pt x="19416" y="3527"/>
                        <a:pt x="19424" y="3495"/>
                      </a:cubicBezTo>
                      <a:cubicBezTo>
                        <a:pt x="19609" y="2768"/>
                        <a:pt x="20051" y="2275"/>
                        <a:pt x="20765" y="2052"/>
                      </a:cubicBezTo>
                      <a:cubicBezTo>
                        <a:pt x="20913" y="2006"/>
                        <a:pt x="21060" y="1983"/>
                        <a:pt x="21204" y="1983"/>
                      </a:cubicBezTo>
                      <a:close/>
                      <a:moveTo>
                        <a:pt x="17402" y="2132"/>
                      </a:moveTo>
                      <a:cubicBezTo>
                        <a:pt x="18148" y="2132"/>
                        <a:pt x="18778" y="2539"/>
                        <a:pt x="19052" y="3286"/>
                      </a:cubicBezTo>
                      <a:cubicBezTo>
                        <a:pt x="19083" y="3362"/>
                        <a:pt x="19109" y="3441"/>
                        <a:pt x="19126" y="3523"/>
                      </a:cubicBezTo>
                      <a:cubicBezTo>
                        <a:pt x="19159" y="3695"/>
                        <a:pt x="19073" y="3803"/>
                        <a:pt x="18901" y="3822"/>
                      </a:cubicBezTo>
                      <a:cubicBezTo>
                        <a:pt x="18872" y="3824"/>
                        <a:pt x="18841" y="3828"/>
                        <a:pt x="18811" y="3828"/>
                      </a:cubicBezTo>
                      <a:cubicBezTo>
                        <a:pt x="18301" y="3838"/>
                        <a:pt x="17796" y="3844"/>
                        <a:pt x="17286" y="3853"/>
                      </a:cubicBezTo>
                      <a:lnTo>
                        <a:pt x="17286" y="3844"/>
                      </a:lnTo>
                      <a:cubicBezTo>
                        <a:pt x="17074" y="3844"/>
                        <a:pt x="16859" y="3843"/>
                        <a:pt x="16645" y="3843"/>
                      </a:cubicBezTo>
                      <a:cubicBezTo>
                        <a:pt x="16537" y="3843"/>
                        <a:pt x="16430" y="3844"/>
                        <a:pt x="16323" y="3844"/>
                      </a:cubicBezTo>
                      <a:cubicBezTo>
                        <a:pt x="16137" y="3848"/>
                        <a:pt x="15948" y="3859"/>
                        <a:pt x="15762" y="3861"/>
                      </a:cubicBezTo>
                      <a:cubicBezTo>
                        <a:pt x="15707" y="3861"/>
                        <a:pt x="15650" y="3850"/>
                        <a:pt x="15597" y="3832"/>
                      </a:cubicBezTo>
                      <a:cubicBezTo>
                        <a:pt x="15478" y="3793"/>
                        <a:pt x="15451" y="3746"/>
                        <a:pt x="15462" y="3623"/>
                      </a:cubicBezTo>
                      <a:cubicBezTo>
                        <a:pt x="15472" y="3462"/>
                        <a:pt x="15535" y="3319"/>
                        <a:pt x="15611" y="3184"/>
                      </a:cubicBezTo>
                      <a:cubicBezTo>
                        <a:pt x="15928" y="2623"/>
                        <a:pt x="16413" y="2267"/>
                        <a:pt x="17039" y="2163"/>
                      </a:cubicBezTo>
                      <a:cubicBezTo>
                        <a:pt x="17162" y="2142"/>
                        <a:pt x="17283" y="2132"/>
                        <a:pt x="17402" y="2132"/>
                      </a:cubicBezTo>
                      <a:close/>
                      <a:moveTo>
                        <a:pt x="13386" y="2145"/>
                      </a:moveTo>
                      <a:cubicBezTo>
                        <a:pt x="13657" y="2145"/>
                        <a:pt x="13928" y="2224"/>
                        <a:pt x="14195" y="2390"/>
                      </a:cubicBezTo>
                      <a:cubicBezTo>
                        <a:pt x="14508" y="2584"/>
                        <a:pt x="14758" y="2850"/>
                        <a:pt x="14942" y="3171"/>
                      </a:cubicBezTo>
                      <a:cubicBezTo>
                        <a:pt x="15020" y="3312"/>
                        <a:pt x="15075" y="3464"/>
                        <a:pt x="15077" y="3627"/>
                      </a:cubicBezTo>
                      <a:cubicBezTo>
                        <a:pt x="15079" y="3769"/>
                        <a:pt x="15028" y="3824"/>
                        <a:pt x="14889" y="3846"/>
                      </a:cubicBezTo>
                      <a:cubicBezTo>
                        <a:pt x="14870" y="3850"/>
                        <a:pt x="14850" y="3857"/>
                        <a:pt x="14829" y="3857"/>
                      </a:cubicBezTo>
                      <a:lnTo>
                        <a:pt x="13839" y="3873"/>
                      </a:lnTo>
                      <a:cubicBezTo>
                        <a:pt x="13780" y="3874"/>
                        <a:pt x="13722" y="3874"/>
                        <a:pt x="13663" y="3874"/>
                      </a:cubicBezTo>
                      <a:cubicBezTo>
                        <a:pt x="13545" y="3874"/>
                        <a:pt x="13427" y="3873"/>
                        <a:pt x="13309" y="3873"/>
                      </a:cubicBezTo>
                      <a:lnTo>
                        <a:pt x="13309" y="3863"/>
                      </a:lnTo>
                      <a:cubicBezTo>
                        <a:pt x="12835" y="3863"/>
                        <a:pt x="12360" y="3863"/>
                        <a:pt x="11879" y="3861"/>
                      </a:cubicBezTo>
                      <a:cubicBezTo>
                        <a:pt x="11623" y="3861"/>
                        <a:pt x="11550" y="3783"/>
                        <a:pt x="11566" y="3527"/>
                      </a:cubicBezTo>
                      <a:cubicBezTo>
                        <a:pt x="11568" y="3476"/>
                        <a:pt x="11576" y="3423"/>
                        <a:pt x="11599" y="3382"/>
                      </a:cubicBezTo>
                      <a:cubicBezTo>
                        <a:pt x="11668" y="3257"/>
                        <a:pt x="11732" y="3126"/>
                        <a:pt x="11822" y="3016"/>
                      </a:cubicBezTo>
                      <a:cubicBezTo>
                        <a:pt x="12037" y="2750"/>
                        <a:pt x="12286" y="2525"/>
                        <a:pt x="12589" y="2363"/>
                      </a:cubicBezTo>
                      <a:cubicBezTo>
                        <a:pt x="12854" y="2221"/>
                        <a:pt x="13120" y="2145"/>
                        <a:pt x="13386" y="2145"/>
                      </a:cubicBezTo>
                      <a:close/>
                      <a:moveTo>
                        <a:pt x="5855" y="1828"/>
                      </a:moveTo>
                      <a:cubicBezTo>
                        <a:pt x="5896" y="1828"/>
                        <a:pt x="5938" y="1830"/>
                        <a:pt x="5981" y="1833"/>
                      </a:cubicBezTo>
                      <a:cubicBezTo>
                        <a:pt x="6167" y="1848"/>
                        <a:pt x="6341" y="1927"/>
                        <a:pt x="6504" y="2019"/>
                      </a:cubicBezTo>
                      <a:cubicBezTo>
                        <a:pt x="6977" y="2287"/>
                        <a:pt x="7288" y="2695"/>
                        <a:pt x="7476" y="3198"/>
                      </a:cubicBezTo>
                      <a:cubicBezTo>
                        <a:pt x="7513" y="3290"/>
                        <a:pt x="7550" y="3386"/>
                        <a:pt x="7564" y="3484"/>
                      </a:cubicBezTo>
                      <a:cubicBezTo>
                        <a:pt x="7574" y="3568"/>
                        <a:pt x="7568" y="3666"/>
                        <a:pt x="7544" y="3748"/>
                      </a:cubicBezTo>
                      <a:cubicBezTo>
                        <a:pt x="7513" y="3848"/>
                        <a:pt x="7413" y="3875"/>
                        <a:pt x="7319" y="3883"/>
                      </a:cubicBezTo>
                      <a:cubicBezTo>
                        <a:pt x="7296" y="3886"/>
                        <a:pt x="7272" y="3887"/>
                        <a:pt x="7249" y="3887"/>
                      </a:cubicBezTo>
                      <a:cubicBezTo>
                        <a:pt x="7202" y="3887"/>
                        <a:pt x="7154" y="3883"/>
                        <a:pt x="7108" y="3883"/>
                      </a:cubicBezTo>
                      <a:lnTo>
                        <a:pt x="5964" y="3883"/>
                      </a:lnTo>
                      <a:lnTo>
                        <a:pt x="5964" y="3871"/>
                      </a:lnTo>
                      <a:cubicBezTo>
                        <a:pt x="5541" y="3861"/>
                        <a:pt x="5119" y="3853"/>
                        <a:pt x="4700" y="3844"/>
                      </a:cubicBezTo>
                      <a:cubicBezTo>
                        <a:pt x="4553" y="3840"/>
                        <a:pt x="4405" y="3820"/>
                        <a:pt x="4262" y="3793"/>
                      </a:cubicBezTo>
                      <a:cubicBezTo>
                        <a:pt x="4129" y="3771"/>
                        <a:pt x="4096" y="3720"/>
                        <a:pt x="4098" y="3587"/>
                      </a:cubicBezTo>
                      <a:cubicBezTo>
                        <a:pt x="4101" y="3433"/>
                        <a:pt x="4143" y="3290"/>
                        <a:pt x="4205" y="3151"/>
                      </a:cubicBezTo>
                      <a:cubicBezTo>
                        <a:pt x="4385" y="2748"/>
                        <a:pt x="4632" y="2398"/>
                        <a:pt x="4986" y="2126"/>
                      </a:cubicBezTo>
                      <a:cubicBezTo>
                        <a:pt x="5249" y="1925"/>
                        <a:pt x="5538" y="1828"/>
                        <a:pt x="5855" y="1828"/>
                      </a:cubicBezTo>
                      <a:close/>
                      <a:moveTo>
                        <a:pt x="2027" y="2120"/>
                      </a:moveTo>
                      <a:cubicBezTo>
                        <a:pt x="2094" y="2120"/>
                        <a:pt x="2163" y="2125"/>
                        <a:pt x="2233" y="2136"/>
                      </a:cubicBezTo>
                      <a:cubicBezTo>
                        <a:pt x="2904" y="2240"/>
                        <a:pt x="3339" y="2645"/>
                        <a:pt x="3622" y="3239"/>
                      </a:cubicBezTo>
                      <a:cubicBezTo>
                        <a:pt x="3665" y="3325"/>
                        <a:pt x="3689" y="3425"/>
                        <a:pt x="3730" y="3517"/>
                      </a:cubicBezTo>
                      <a:cubicBezTo>
                        <a:pt x="3793" y="3659"/>
                        <a:pt x="3674" y="3826"/>
                        <a:pt x="3515" y="3826"/>
                      </a:cubicBezTo>
                      <a:cubicBezTo>
                        <a:pt x="3513" y="3826"/>
                        <a:pt x="3511" y="3826"/>
                        <a:pt x="3509" y="3826"/>
                      </a:cubicBezTo>
                      <a:cubicBezTo>
                        <a:pt x="3478" y="3825"/>
                        <a:pt x="3447" y="3825"/>
                        <a:pt x="3416" y="3825"/>
                      </a:cubicBezTo>
                      <a:cubicBezTo>
                        <a:pt x="3247" y="3825"/>
                        <a:pt x="3077" y="3833"/>
                        <a:pt x="2910" y="3840"/>
                      </a:cubicBezTo>
                      <a:cubicBezTo>
                        <a:pt x="2464" y="3855"/>
                        <a:pt x="2022" y="3871"/>
                        <a:pt x="1576" y="3885"/>
                      </a:cubicBezTo>
                      <a:lnTo>
                        <a:pt x="1576" y="3902"/>
                      </a:lnTo>
                      <a:cubicBezTo>
                        <a:pt x="1328" y="3902"/>
                        <a:pt x="1081" y="3902"/>
                        <a:pt x="835" y="3904"/>
                      </a:cubicBezTo>
                      <a:cubicBezTo>
                        <a:pt x="682" y="3904"/>
                        <a:pt x="573" y="3799"/>
                        <a:pt x="563" y="3646"/>
                      </a:cubicBezTo>
                      <a:cubicBezTo>
                        <a:pt x="557" y="3531"/>
                        <a:pt x="571" y="3417"/>
                        <a:pt x="612" y="3310"/>
                      </a:cubicBezTo>
                      <a:cubicBezTo>
                        <a:pt x="737" y="2967"/>
                        <a:pt x="927" y="2664"/>
                        <a:pt x="1206" y="2431"/>
                      </a:cubicBezTo>
                      <a:cubicBezTo>
                        <a:pt x="1448" y="2228"/>
                        <a:pt x="1724" y="2120"/>
                        <a:pt x="2027" y="2120"/>
                      </a:cubicBezTo>
                      <a:close/>
                      <a:moveTo>
                        <a:pt x="9721" y="2123"/>
                      </a:moveTo>
                      <a:cubicBezTo>
                        <a:pt x="9939" y="2123"/>
                        <a:pt x="10153" y="2179"/>
                        <a:pt x="10357" y="2294"/>
                      </a:cubicBezTo>
                      <a:cubicBezTo>
                        <a:pt x="10864" y="2574"/>
                        <a:pt x="11167" y="3006"/>
                        <a:pt x="11280" y="3574"/>
                      </a:cubicBezTo>
                      <a:cubicBezTo>
                        <a:pt x="11304" y="3703"/>
                        <a:pt x="11239" y="3812"/>
                        <a:pt x="11110" y="3853"/>
                      </a:cubicBezTo>
                      <a:cubicBezTo>
                        <a:pt x="11057" y="3871"/>
                        <a:pt x="11001" y="3885"/>
                        <a:pt x="10944" y="3885"/>
                      </a:cubicBezTo>
                      <a:cubicBezTo>
                        <a:pt x="10645" y="3885"/>
                        <a:pt x="10347" y="3883"/>
                        <a:pt x="10044" y="3881"/>
                      </a:cubicBezTo>
                      <a:lnTo>
                        <a:pt x="9584" y="3881"/>
                      </a:lnTo>
                      <a:lnTo>
                        <a:pt x="9584" y="3867"/>
                      </a:lnTo>
                      <a:cubicBezTo>
                        <a:pt x="9181" y="3879"/>
                        <a:pt x="8771" y="3889"/>
                        <a:pt x="8364" y="3916"/>
                      </a:cubicBezTo>
                      <a:cubicBezTo>
                        <a:pt x="8334" y="3917"/>
                        <a:pt x="8304" y="3918"/>
                        <a:pt x="8274" y="3918"/>
                      </a:cubicBezTo>
                      <a:cubicBezTo>
                        <a:pt x="8181" y="3918"/>
                        <a:pt x="8090" y="3910"/>
                        <a:pt x="7998" y="3883"/>
                      </a:cubicBezTo>
                      <a:cubicBezTo>
                        <a:pt x="7896" y="3853"/>
                        <a:pt x="7853" y="3793"/>
                        <a:pt x="7845" y="3687"/>
                      </a:cubicBezTo>
                      <a:cubicBezTo>
                        <a:pt x="7836" y="3574"/>
                        <a:pt x="7873" y="3468"/>
                        <a:pt x="7922" y="3370"/>
                      </a:cubicBezTo>
                      <a:cubicBezTo>
                        <a:pt x="8233" y="2731"/>
                        <a:pt x="8726" y="2310"/>
                        <a:pt x="9426" y="2156"/>
                      </a:cubicBezTo>
                      <a:cubicBezTo>
                        <a:pt x="9525" y="2134"/>
                        <a:pt x="9623" y="2123"/>
                        <a:pt x="9721" y="2123"/>
                      </a:cubicBezTo>
                      <a:close/>
                      <a:moveTo>
                        <a:pt x="33576" y="3903"/>
                      </a:moveTo>
                      <a:cubicBezTo>
                        <a:pt x="33808" y="3903"/>
                        <a:pt x="33984" y="4048"/>
                        <a:pt x="33989" y="4282"/>
                      </a:cubicBezTo>
                      <a:cubicBezTo>
                        <a:pt x="33994" y="4587"/>
                        <a:pt x="33938" y="4888"/>
                        <a:pt x="33779" y="5156"/>
                      </a:cubicBezTo>
                      <a:cubicBezTo>
                        <a:pt x="33693" y="5307"/>
                        <a:pt x="33562" y="5403"/>
                        <a:pt x="33386" y="5438"/>
                      </a:cubicBezTo>
                      <a:cubicBezTo>
                        <a:pt x="33250" y="5464"/>
                        <a:pt x="33115" y="5481"/>
                        <a:pt x="32977" y="5481"/>
                      </a:cubicBezTo>
                      <a:cubicBezTo>
                        <a:pt x="32950" y="5481"/>
                        <a:pt x="32924" y="5480"/>
                        <a:pt x="32897" y="5479"/>
                      </a:cubicBezTo>
                      <a:cubicBezTo>
                        <a:pt x="32580" y="5469"/>
                        <a:pt x="32263" y="5457"/>
                        <a:pt x="31946" y="5454"/>
                      </a:cubicBezTo>
                      <a:cubicBezTo>
                        <a:pt x="31225" y="5448"/>
                        <a:pt x="30501" y="5450"/>
                        <a:pt x="29779" y="5440"/>
                      </a:cubicBezTo>
                      <a:cubicBezTo>
                        <a:pt x="29407" y="5436"/>
                        <a:pt x="29030" y="5409"/>
                        <a:pt x="28658" y="5403"/>
                      </a:cubicBezTo>
                      <a:cubicBezTo>
                        <a:pt x="28260" y="5394"/>
                        <a:pt x="27866" y="5389"/>
                        <a:pt x="27470" y="5389"/>
                      </a:cubicBezTo>
                      <a:cubicBezTo>
                        <a:pt x="27411" y="5389"/>
                        <a:pt x="27352" y="5389"/>
                        <a:pt x="27293" y="5389"/>
                      </a:cubicBezTo>
                      <a:cubicBezTo>
                        <a:pt x="26706" y="5395"/>
                        <a:pt x="26117" y="5414"/>
                        <a:pt x="25530" y="5418"/>
                      </a:cubicBezTo>
                      <a:cubicBezTo>
                        <a:pt x="25517" y="5418"/>
                        <a:pt x="25505" y="5418"/>
                        <a:pt x="25492" y="5418"/>
                      </a:cubicBezTo>
                      <a:cubicBezTo>
                        <a:pt x="25243" y="5418"/>
                        <a:pt x="24995" y="5399"/>
                        <a:pt x="24746" y="5397"/>
                      </a:cubicBezTo>
                      <a:cubicBezTo>
                        <a:pt x="24610" y="5396"/>
                        <a:pt x="24472" y="5396"/>
                        <a:pt x="24335" y="5396"/>
                      </a:cubicBezTo>
                      <a:cubicBezTo>
                        <a:pt x="24141" y="5396"/>
                        <a:pt x="23947" y="5397"/>
                        <a:pt x="23754" y="5399"/>
                      </a:cubicBezTo>
                      <a:cubicBezTo>
                        <a:pt x="23254" y="5407"/>
                        <a:pt x="22759" y="5430"/>
                        <a:pt x="22260" y="5434"/>
                      </a:cubicBezTo>
                      <a:cubicBezTo>
                        <a:pt x="22060" y="5435"/>
                        <a:pt x="21859" y="5436"/>
                        <a:pt x="21659" y="5436"/>
                      </a:cubicBezTo>
                      <a:cubicBezTo>
                        <a:pt x="21141" y="5436"/>
                        <a:pt x="20623" y="5432"/>
                        <a:pt x="20106" y="5428"/>
                      </a:cubicBezTo>
                      <a:cubicBezTo>
                        <a:pt x="19730" y="5426"/>
                        <a:pt x="19354" y="5414"/>
                        <a:pt x="18978" y="5414"/>
                      </a:cubicBezTo>
                      <a:cubicBezTo>
                        <a:pt x="18896" y="5414"/>
                        <a:pt x="18813" y="5414"/>
                        <a:pt x="18731" y="5416"/>
                      </a:cubicBezTo>
                      <a:cubicBezTo>
                        <a:pt x="18060" y="5428"/>
                        <a:pt x="17387" y="5438"/>
                        <a:pt x="16716" y="5479"/>
                      </a:cubicBezTo>
                      <a:cubicBezTo>
                        <a:pt x="16056" y="5520"/>
                        <a:pt x="15396" y="5531"/>
                        <a:pt x="14737" y="5531"/>
                      </a:cubicBezTo>
                      <a:cubicBezTo>
                        <a:pt x="14305" y="5531"/>
                        <a:pt x="13873" y="5526"/>
                        <a:pt x="13440" y="5522"/>
                      </a:cubicBezTo>
                      <a:cubicBezTo>
                        <a:pt x="13209" y="5520"/>
                        <a:pt x="12980" y="5518"/>
                        <a:pt x="12749" y="5512"/>
                      </a:cubicBezTo>
                      <a:cubicBezTo>
                        <a:pt x="12262" y="5500"/>
                        <a:pt x="11775" y="5485"/>
                        <a:pt x="11286" y="5475"/>
                      </a:cubicBezTo>
                      <a:cubicBezTo>
                        <a:pt x="11142" y="5473"/>
                        <a:pt x="10998" y="5472"/>
                        <a:pt x="10854" y="5472"/>
                      </a:cubicBezTo>
                      <a:cubicBezTo>
                        <a:pt x="10806" y="5472"/>
                        <a:pt x="10758" y="5472"/>
                        <a:pt x="10710" y="5472"/>
                      </a:cubicBezTo>
                      <a:cubicBezTo>
                        <a:pt x="10518" y="5472"/>
                        <a:pt x="10325" y="5472"/>
                        <a:pt x="10134" y="5467"/>
                      </a:cubicBezTo>
                      <a:cubicBezTo>
                        <a:pt x="9684" y="5457"/>
                        <a:pt x="9230" y="5436"/>
                        <a:pt x="8780" y="5420"/>
                      </a:cubicBezTo>
                      <a:cubicBezTo>
                        <a:pt x="8725" y="5418"/>
                        <a:pt x="8671" y="5418"/>
                        <a:pt x="8617" y="5418"/>
                      </a:cubicBezTo>
                      <a:cubicBezTo>
                        <a:pt x="8558" y="5418"/>
                        <a:pt x="8498" y="5418"/>
                        <a:pt x="8439" y="5418"/>
                      </a:cubicBezTo>
                      <a:cubicBezTo>
                        <a:pt x="8405" y="5418"/>
                        <a:pt x="8371" y="5418"/>
                        <a:pt x="8338" y="5418"/>
                      </a:cubicBezTo>
                      <a:cubicBezTo>
                        <a:pt x="8012" y="5409"/>
                        <a:pt x="7691" y="5397"/>
                        <a:pt x="7366" y="5393"/>
                      </a:cubicBezTo>
                      <a:cubicBezTo>
                        <a:pt x="7106" y="5387"/>
                        <a:pt x="6844" y="5389"/>
                        <a:pt x="6584" y="5387"/>
                      </a:cubicBezTo>
                      <a:cubicBezTo>
                        <a:pt x="6046" y="5383"/>
                        <a:pt x="5508" y="5376"/>
                        <a:pt x="4967" y="5376"/>
                      </a:cubicBezTo>
                      <a:cubicBezTo>
                        <a:pt x="4901" y="5376"/>
                        <a:pt x="4835" y="5377"/>
                        <a:pt x="4770" y="5377"/>
                      </a:cubicBezTo>
                      <a:cubicBezTo>
                        <a:pt x="4178" y="5377"/>
                        <a:pt x="3586" y="5390"/>
                        <a:pt x="2992" y="5390"/>
                      </a:cubicBezTo>
                      <a:cubicBezTo>
                        <a:pt x="2803" y="5390"/>
                        <a:pt x="2614" y="5388"/>
                        <a:pt x="2425" y="5385"/>
                      </a:cubicBezTo>
                      <a:cubicBezTo>
                        <a:pt x="2369" y="5384"/>
                        <a:pt x="2312" y="5384"/>
                        <a:pt x="2256" y="5384"/>
                      </a:cubicBezTo>
                      <a:cubicBezTo>
                        <a:pt x="1998" y="5384"/>
                        <a:pt x="1739" y="5391"/>
                        <a:pt x="1480" y="5391"/>
                      </a:cubicBezTo>
                      <a:cubicBezTo>
                        <a:pt x="1381" y="5391"/>
                        <a:pt x="1282" y="5390"/>
                        <a:pt x="1183" y="5387"/>
                      </a:cubicBezTo>
                      <a:cubicBezTo>
                        <a:pt x="972" y="5383"/>
                        <a:pt x="805" y="5291"/>
                        <a:pt x="747" y="5066"/>
                      </a:cubicBezTo>
                      <a:cubicBezTo>
                        <a:pt x="694" y="4851"/>
                        <a:pt x="633" y="4636"/>
                        <a:pt x="577" y="4417"/>
                      </a:cubicBezTo>
                      <a:cubicBezTo>
                        <a:pt x="547" y="4303"/>
                        <a:pt x="582" y="4221"/>
                        <a:pt x="692" y="4172"/>
                      </a:cubicBezTo>
                      <a:cubicBezTo>
                        <a:pt x="755" y="4145"/>
                        <a:pt x="829" y="4127"/>
                        <a:pt x="901" y="4116"/>
                      </a:cubicBezTo>
                      <a:cubicBezTo>
                        <a:pt x="1052" y="4098"/>
                        <a:pt x="1206" y="4086"/>
                        <a:pt x="1359" y="4078"/>
                      </a:cubicBezTo>
                      <a:cubicBezTo>
                        <a:pt x="1838" y="4057"/>
                        <a:pt x="2312" y="4043"/>
                        <a:pt x="2791" y="4024"/>
                      </a:cubicBezTo>
                      <a:lnTo>
                        <a:pt x="2791" y="4012"/>
                      </a:lnTo>
                      <a:cubicBezTo>
                        <a:pt x="3284" y="4012"/>
                        <a:pt x="3781" y="4014"/>
                        <a:pt x="4285" y="4026"/>
                      </a:cubicBezTo>
                      <a:cubicBezTo>
                        <a:pt x="4411" y="4026"/>
                        <a:pt x="4538" y="4008"/>
                        <a:pt x="4665" y="4008"/>
                      </a:cubicBezTo>
                      <a:cubicBezTo>
                        <a:pt x="4671" y="4008"/>
                        <a:pt x="4677" y="4008"/>
                        <a:pt x="4684" y="4008"/>
                      </a:cubicBezTo>
                      <a:cubicBezTo>
                        <a:pt x="4825" y="4008"/>
                        <a:pt x="4962" y="4024"/>
                        <a:pt x="5103" y="4028"/>
                      </a:cubicBezTo>
                      <a:cubicBezTo>
                        <a:pt x="5612" y="4043"/>
                        <a:pt x="6118" y="4053"/>
                        <a:pt x="6627" y="4065"/>
                      </a:cubicBezTo>
                      <a:cubicBezTo>
                        <a:pt x="6983" y="4073"/>
                        <a:pt x="7341" y="4078"/>
                        <a:pt x="7699" y="4088"/>
                      </a:cubicBezTo>
                      <a:cubicBezTo>
                        <a:pt x="7867" y="4093"/>
                        <a:pt x="8038" y="4107"/>
                        <a:pt x="8208" y="4107"/>
                      </a:cubicBezTo>
                      <a:cubicBezTo>
                        <a:pt x="8229" y="4107"/>
                        <a:pt x="8249" y="4107"/>
                        <a:pt x="8270" y="4106"/>
                      </a:cubicBezTo>
                      <a:cubicBezTo>
                        <a:pt x="8681" y="4096"/>
                        <a:pt x="9095" y="4069"/>
                        <a:pt x="9510" y="4065"/>
                      </a:cubicBezTo>
                      <a:cubicBezTo>
                        <a:pt x="9564" y="4064"/>
                        <a:pt x="9619" y="4064"/>
                        <a:pt x="9673" y="4064"/>
                      </a:cubicBezTo>
                      <a:cubicBezTo>
                        <a:pt x="9999" y="4064"/>
                        <a:pt x="10326" y="4078"/>
                        <a:pt x="10654" y="4078"/>
                      </a:cubicBezTo>
                      <a:cubicBezTo>
                        <a:pt x="11026" y="4078"/>
                        <a:pt x="11402" y="4067"/>
                        <a:pt x="11775" y="4065"/>
                      </a:cubicBezTo>
                      <a:cubicBezTo>
                        <a:pt x="12339" y="4059"/>
                        <a:pt x="12902" y="4057"/>
                        <a:pt x="13469" y="4057"/>
                      </a:cubicBezTo>
                      <a:cubicBezTo>
                        <a:pt x="13506" y="4057"/>
                        <a:pt x="13543" y="4057"/>
                        <a:pt x="13580" y="4057"/>
                      </a:cubicBezTo>
                      <a:cubicBezTo>
                        <a:pt x="14074" y="4057"/>
                        <a:pt x="14568" y="4065"/>
                        <a:pt x="15063" y="4065"/>
                      </a:cubicBezTo>
                      <a:cubicBezTo>
                        <a:pt x="15360" y="4065"/>
                        <a:pt x="15657" y="4062"/>
                        <a:pt x="15955" y="4053"/>
                      </a:cubicBezTo>
                      <a:cubicBezTo>
                        <a:pt x="16225" y="4045"/>
                        <a:pt x="16495" y="4044"/>
                        <a:pt x="16766" y="4044"/>
                      </a:cubicBezTo>
                      <a:cubicBezTo>
                        <a:pt x="16961" y="4044"/>
                        <a:pt x="17156" y="4045"/>
                        <a:pt x="17351" y="4045"/>
                      </a:cubicBezTo>
                      <a:cubicBezTo>
                        <a:pt x="17604" y="4045"/>
                        <a:pt x="17858" y="4043"/>
                        <a:pt x="18111" y="4037"/>
                      </a:cubicBezTo>
                      <a:cubicBezTo>
                        <a:pt x="18843" y="4018"/>
                        <a:pt x="19578" y="4008"/>
                        <a:pt x="20314" y="4006"/>
                      </a:cubicBezTo>
                      <a:cubicBezTo>
                        <a:pt x="20346" y="4006"/>
                        <a:pt x="20378" y="4006"/>
                        <a:pt x="20410" y="4006"/>
                      </a:cubicBezTo>
                      <a:cubicBezTo>
                        <a:pt x="20984" y="4006"/>
                        <a:pt x="21562" y="4022"/>
                        <a:pt x="22137" y="4024"/>
                      </a:cubicBezTo>
                      <a:cubicBezTo>
                        <a:pt x="22397" y="4024"/>
                        <a:pt x="22657" y="4004"/>
                        <a:pt x="22919" y="3996"/>
                      </a:cubicBezTo>
                      <a:cubicBezTo>
                        <a:pt x="23105" y="3992"/>
                        <a:pt x="23291" y="3986"/>
                        <a:pt x="23477" y="3983"/>
                      </a:cubicBezTo>
                      <a:cubicBezTo>
                        <a:pt x="23668" y="3982"/>
                        <a:pt x="23860" y="3980"/>
                        <a:pt x="24051" y="3980"/>
                      </a:cubicBezTo>
                      <a:cubicBezTo>
                        <a:pt x="24137" y="3980"/>
                        <a:pt x="24222" y="3980"/>
                        <a:pt x="24308" y="3981"/>
                      </a:cubicBezTo>
                      <a:cubicBezTo>
                        <a:pt x="24801" y="3986"/>
                        <a:pt x="25292" y="3994"/>
                        <a:pt x="25783" y="3998"/>
                      </a:cubicBezTo>
                      <a:cubicBezTo>
                        <a:pt x="25897" y="3998"/>
                        <a:pt x="26015" y="3983"/>
                        <a:pt x="26131" y="3983"/>
                      </a:cubicBezTo>
                      <a:cubicBezTo>
                        <a:pt x="26144" y="3983"/>
                        <a:pt x="26157" y="3983"/>
                        <a:pt x="26170" y="3983"/>
                      </a:cubicBezTo>
                      <a:cubicBezTo>
                        <a:pt x="26435" y="3985"/>
                        <a:pt x="26701" y="4000"/>
                        <a:pt x="26966" y="4000"/>
                      </a:cubicBezTo>
                      <a:cubicBezTo>
                        <a:pt x="26995" y="4000"/>
                        <a:pt x="27024" y="4000"/>
                        <a:pt x="27054" y="4000"/>
                      </a:cubicBezTo>
                      <a:cubicBezTo>
                        <a:pt x="27633" y="3994"/>
                        <a:pt x="28214" y="3977"/>
                        <a:pt x="28797" y="3965"/>
                      </a:cubicBezTo>
                      <a:cubicBezTo>
                        <a:pt x="28851" y="3964"/>
                        <a:pt x="28905" y="3964"/>
                        <a:pt x="28959" y="3964"/>
                      </a:cubicBezTo>
                      <a:cubicBezTo>
                        <a:pt x="29012" y="3964"/>
                        <a:pt x="29066" y="3964"/>
                        <a:pt x="29120" y="3963"/>
                      </a:cubicBezTo>
                      <a:lnTo>
                        <a:pt x="31536" y="3932"/>
                      </a:lnTo>
                      <a:cubicBezTo>
                        <a:pt x="32109" y="3926"/>
                        <a:pt x="32680" y="3924"/>
                        <a:pt x="33253" y="3916"/>
                      </a:cubicBezTo>
                      <a:cubicBezTo>
                        <a:pt x="33349" y="3914"/>
                        <a:pt x="33447" y="3912"/>
                        <a:pt x="33543" y="3904"/>
                      </a:cubicBezTo>
                      <a:cubicBezTo>
                        <a:pt x="33554" y="3903"/>
                        <a:pt x="33565" y="3903"/>
                        <a:pt x="33576" y="3903"/>
                      </a:cubicBezTo>
                      <a:close/>
                      <a:moveTo>
                        <a:pt x="6256" y="5551"/>
                      </a:moveTo>
                      <a:cubicBezTo>
                        <a:pt x="6476" y="5551"/>
                        <a:pt x="6696" y="5570"/>
                        <a:pt x="6916" y="5573"/>
                      </a:cubicBezTo>
                      <a:cubicBezTo>
                        <a:pt x="7237" y="5579"/>
                        <a:pt x="7556" y="5579"/>
                        <a:pt x="7877" y="5583"/>
                      </a:cubicBezTo>
                      <a:cubicBezTo>
                        <a:pt x="8182" y="5587"/>
                        <a:pt x="8487" y="5590"/>
                        <a:pt x="8792" y="5600"/>
                      </a:cubicBezTo>
                      <a:cubicBezTo>
                        <a:pt x="9172" y="5610"/>
                        <a:pt x="9553" y="5632"/>
                        <a:pt x="9933" y="5643"/>
                      </a:cubicBezTo>
                      <a:cubicBezTo>
                        <a:pt x="10347" y="5653"/>
                        <a:pt x="10758" y="5655"/>
                        <a:pt x="11167" y="5661"/>
                      </a:cubicBezTo>
                      <a:cubicBezTo>
                        <a:pt x="11523" y="5665"/>
                        <a:pt x="11881" y="5661"/>
                        <a:pt x="12239" y="5667"/>
                      </a:cubicBezTo>
                      <a:cubicBezTo>
                        <a:pt x="12710" y="5678"/>
                        <a:pt x="13180" y="5696"/>
                        <a:pt x="13651" y="5706"/>
                      </a:cubicBezTo>
                      <a:cubicBezTo>
                        <a:pt x="13970" y="5712"/>
                        <a:pt x="14289" y="5719"/>
                        <a:pt x="14608" y="5719"/>
                      </a:cubicBezTo>
                      <a:cubicBezTo>
                        <a:pt x="14720" y="5719"/>
                        <a:pt x="14832" y="5719"/>
                        <a:pt x="14944" y="5716"/>
                      </a:cubicBezTo>
                      <a:cubicBezTo>
                        <a:pt x="15451" y="5710"/>
                        <a:pt x="15959" y="5686"/>
                        <a:pt x="16466" y="5667"/>
                      </a:cubicBezTo>
                      <a:cubicBezTo>
                        <a:pt x="16843" y="5655"/>
                        <a:pt x="17217" y="5632"/>
                        <a:pt x="17595" y="5626"/>
                      </a:cubicBezTo>
                      <a:cubicBezTo>
                        <a:pt x="18383" y="5614"/>
                        <a:pt x="19175" y="5608"/>
                        <a:pt x="19963" y="5604"/>
                      </a:cubicBezTo>
                      <a:cubicBezTo>
                        <a:pt x="20009" y="5604"/>
                        <a:pt x="20056" y="5604"/>
                        <a:pt x="20103" y="5604"/>
                      </a:cubicBezTo>
                      <a:cubicBezTo>
                        <a:pt x="20590" y="5604"/>
                        <a:pt x="21077" y="5613"/>
                        <a:pt x="21565" y="5620"/>
                      </a:cubicBezTo>
                      <a:cubicBezTo>
                        <a:pt x="21791" y="5622"/>
                        <a:pt x="22018" y="5636"/>
                        <a:pt x="22244" y="5636"/>
                      </a:cubicBezTo>
                      <a:cubicBezTo>
                        <a:pt x="22281" y="5636"/>
                        <a:pt x="22319" y="5635"/>
                        <a:pt x="22356" y="5635"/>
                      </a:cubicBezTo>
                      <a:cubicBezTo>
                        <a:pt x="23044" y="5620"/>
                        <a:pt x="23731" y="5592"/>
                        <a:pt x="24419" y="5577"/>
                      </a:cubicBezTo>
                      <a:cubicBezTo>
                        <a:pt x="24532" y="5575"/>
                        <a:pt x="24646" y="5574"/>
                        <a:pt x="24760" y="5574"/>
                      </a:cubicBezTo>
                      <a:cubicBezTo>
                        <a:pt x="24988" y="5574"/>
                        <a:pt x="25215" y="5577"/>
                        <a:pt x="25442" y="5577"/>
                      </a:cubicBezTo>
                      <a:cubicBezTo>
                        <a:pt x="26444" y="5577"/>
                        <a:pt x="27447" y="5577"/>
                        <a:pt x="28449" y="5579"/>
                      </a:cubicBezTo>
                      <a:cubicBezTo>
                        <a:pt x="28797" y="5581"/>
                        <a:pt x="29145" y="5594"/>
                        <a:pt x="29492" y="5600"/>
                      </a:cubicBezTo>
                      <a:cubicBezTo>
                        <a:pt x="30114" y="5608"/>
                        <a:pt x="30736" y="5610"/>
                        <a:pt x="31358" y="5622"/>
                      </a:cubicBezTo>
                      <a:cubicBezTo>
                        <a:pt x="31937" y="5632"/>
                        <a:pt x="32520" y="5653"/>
                        <a:pt x="33102" y="5680"/>
                      </a:cubicBezTo>
                      <a:cubicBezTo>
                        <a:pt x="33398" y="5690"/>
                        <a:pt x="33582" y="5905"/>
                        <a:pt x="33490" y="6216"/>
                      </a:cubicBezTo>
                      <a:cubicBezTo>
                        <a:pt x="33316" y="6807"/>
                        <a:pt x="33093" y="7380"/>
                        <a:pt x="32844" y="7942"/>
                      </a:cubicBezTo>
                      <a:cubicBezTo>
                        <a:pt x="32516" y="8677"/>
                        <a:pt x="32091" y="9356"/>
                        <a:pt x="31645" y="10021"/>
                      </a:cubicBezTo>
                      <a:cubicBezTo>
                        <a:pt x="31256" y="10600"/>
                        <a:pt x="30837" y="11156"/>
                        <a:pt x="30399" y="11701"/>
                      </a:cubicBezTo>
                      <a:cubicBezTo>
                        <a:pt x="30270" y="11860"/>
                        <a:pt x="30133" y="12008"/>
                        <a:pt x="29992" y="12157"/>
                      </a:cubicBezTo>
                      <a:cubicBezTo>
                        <a:pt x="29767" y="12392"/>
                        <a:pt x="29540" y="12630"/>
                        <a:pt x="29306" y="12861"/>
                      </a:cubicBezTo>
                      <a:cubicBezTo>
                        <a:pt x="28899" y="13262"/>
                        <a:pt x="28478" y="13648"/>
                        <a:pt x="28017" y="13988"/>
                      </a:cubicBezTo>
                      <a:cubicBezTo>
                        <a:pt x="27539" y="14344"/>
                        <a:pt x="27068" y="14706"/>
                        <a:pt x="26581" y="15044"/>
                      </a:cubicBezTo>
                      <a:cubicBezTo>
                        <a:pt x="25818" y="15570"/>
                        <a:pt x="25020" y="16036"/>
                        <a:pt x="24177" y="16421"/>
                      </a:cubicBezTo>
                      <a:cubicBezTo>
                        <a:pt x="23938" y="16527"/>
                        <a:pt x="23692" y="16619"/>
                        <a:pt x="23453" y="16717"/>
                      </a:cubicBezTo>
                      <a:cubicBezTo>
                        <a:pt x="23162" y="16835"/>
                        <a:pt x="22855" y="16871"/>
                        <a:pt x="22544" y="16871"/>
                      </a:cubicBezTo>
                      <a:cubicBezTo>
                        <a:pt x="22527" y="16871"/>
                        <a:pt x="22509" y="16871"/>
                        <a:pt x="22491" y="16871"/>
                      </a:cubicBezTo>
                      <a:cubicBezTo>
                        <a:pt x="21982" y="16865"/>
                        <a:pt x="21477" y="16852"/>
                        <a:pt x="20967" y="16850"/>
                      </a:cubicBezTo>
                      <a:cubicBezTo>
                        <a:pt x="20859" y="16849"/>
                        <a:pt x="20752" y="16849"/>
                        <a:pt x="20645" y="16849"/>
                      </a:cubicBezTo>
                      <a:cubicBezTo>
                        <a:pt x="20297" y="16849"/>
                        <a:pt x="19952" y="16854"/>
                        <a:pt x="19605" y="16867"/>
                      </a:cubicBezTo>
                      <a:cubicBezTo>
                        <a:pt x="19163" y="16884"/>
                        <a:pt x="18723" y="16892"/>
                        <a:pt x="18284" y="16892"/>
                      </a:cubicBezTo>
                      <a:cubicBezTo>
                        <a:pt x="18045" y="16892"/>
                        <a:pt x="17807" y="16889"/>
                        <a:pt x="17569" y="16885"/>
                      </a:cubicBezTo>
                      <a:cubicBezTo>
                        <a:pt x="17295" y="16881"/>
                        <a:pt x="17021" y="16873"/>
                        <a:pt x="16746" y="16871"/>
                      </a:cubicBezTo>
                      <a:cubicBezTo>
                        <a:pt x="15550" y="16861"/>
                        <a:pt x="14355" y="16852"/>
                        <a:pt x="13158" y="16840"/>
                      </a:cubicBezTo>
                      <a:cubicBezTo>
                        <a:pt x="12804" y="16836"/>
                        <a:pt x="12446" y="16826"/>
                        <a:pt x="12088" y="16820"/>
                      </a:cubicBezTo>
                      <a:cubicBezTo>
                        <a:pt x="11943" y="16816"/>
                        <a:pt x="11793" y="16820"/>
                        <a:pt x="11648" y="16803"/>
                      </a:cubicBezTo>
                      <a:cubicBezTo>
                        <a:pt x="11249" y="16760"/>
                        <a:pt x="10864" y="16650"/>
                        <a:pt x="10500" y="16484"/>
                      </a:cubicBezTo>
                      <a:cubicBezTo>
                        <a:pt x="9518" y="16042"/>
                        <a:pt x="8591" y="15504"/>
                        <a:pt x="7712" y="14886"/>
                      </a:cubicBezTo>
                      <a:cubicBezTo>
                        <a:pt x="7356" y="14635"/>
                        <a:pt x="6998" y="14389"/>
                        <a:pt x="6660" y="14119"/>
                      </a:cubicBezTo>
                      <a:cubicBezTo>
                        <a:pt x="6081" y="13650"/>
                        <a:pt x="5541" y="13133"/>
                        <a:pt x="5038" y="12585"/>
                      </a:cubicBezTo>
                      <a:cubicBezTo>
                        <a:pt x="4223" y="11690"/>
                        <a:pt x="3493" y="10739"/>
                        <a:pt x="2834" y="9730"/>
                      </a:cubicBezTo>
                      <a:cubicBezTo>
                        <a:pt x="2615" y="9395"/>
                        <a:pt x="2433" y="9035"/>
                        <a:pt x="2249" y="8679"/>
                      </a:cubicBezTo>
                      <a:cubicBezTo>
                        <a:pt x="2065" y="8321"/>
                        <a:pt x="1899" y="7953"/>
                        <a:pt x="1725" y="7586"/>
                      </a:cubicBezTo>
                      <a:cubicBezTo>
                        <a:pt x="1694" y="7517"/>
                        <a:pt x="1664" y="7445"/>
                        <a:pt x="1625" y="7380"/>
                      </a:cubicBezTo>
                      <a:cubicBezTo>
                        <a:pt x="1420" y="7034"/>
                        <a:pt x="1283" y="6658"/>
                        <a:pt x="1150" y="6279"/>
                      </a:cubicBezTo>
                      <a:cubicBezTo>
                        <a:pt x="1099" y="6132"/>
                        <a:pt x="1042" y="5986"/>
                        <a:pt x="989" y="5837"/>
                      </a:cubicBezTo>
                      <a:cubicBezTo>
                        <a:pt x="946" y="5712"/>
                        <a:pt x="978" y="5639"/>
                        <a:pt x="1101" y="5594"/>
                      </a:cubicBezTo>
                      <a:cubicBezTo>
                        <a:pt x="1152" y="5577"/>
                        <a:pt x="1206" y="5563"/>
                        <a:pt x="1257" y="5561"/>
                      </a:cubicBezTo>
                      <a:cubicBezTo>
                        <a:pt x="1367" y="5558"/>
                        <a:pt x="1478" y="5555"/>
                        <a:pt x="1589" y="5555"/>
                      </a:cubicBezTo>
                      <a:cubicBezTo>
                        <a:pt x="1635" y="5555"/>
                        <a:pt x="1681" y="5556"/>
                        <a:pt x="1727" y="5557"/>
                      </a:cubicBezTo>
                      <a:cubicBezTo>
                        <a:pt x="2286" y="5561"/>
                        <a:pt x="2842" y="5569"/>
                        <a:pt x="3401" y="5573"/>
                      </a:cubicBezTo>
                      <a:cubicBezTo>
                        <a:pt x="3440" y="5575"/>
                        <a:pt x="3478" y="5575"/>
                        <a:pt x="3517" y="5575"/>
                      </a:cubicBezTo>
                      <a:cubicBezTo>
                        <a:pt x="3594" y="5575"/>
                        <a:pt x="3672" y="5573"/>
                        <a:pt x="3751" y="5573"/>
                      </a:cubicBezTo>
                      <a:lnTo>
                        <a:pt x="3751" y="5557"/>
                      </a:lnTo>
                      <a:cubicBezTo>
                        <a:pt x="4141" y="5557"/>
                        <a:pt x="4532" y="5559"/>
                        <a:pt x="4925" y="5563"/>
                      </a:cubicBezTo>
                      <a:cubicBezTo>
                        <a:pt x="4977" y="5563"/>
                        <a:pt x="5029" y="5563"/>
                        <a:pt x="5080" y="5563"/>
                      </a:cubicBezTo>
                      <a:cubicBezTo>
                        <a:pt x="5216" y="5563"/>
                        <a:pt x="5351" y="5563"/>
                        <a:pt x="5487" y="5563"/>
                      </a:cubicBezTo>
                      <a:cubicBezTo>
                        <a:pt x="5707" y="5563"/>
                        <a:pt x="5927" y="5562"/>
                        <a:pt x="6146" y="5553"/>
                      </a:cubicBezTo>
                      <a:cubicBezTo>
                        <a:pt x="6183" y="5552"/>
                        <a:pt x="6219" y="5551"/>
                        <a:pt x="6256" y="5551"/>
                      </a:cubicBezTo>
                      <a:close/>
                      <a:moveTo>
                        <a:pt x="11875" y="16985"/>
                      </a:moveTo>
                      <a:cubicBezTo>
                        <a:pt x="11901" y="16985"/>
                        <a:pt x="11928" y="16987"/>
                        <a:pt x="11955" y="16989"/>
                      </a:cubicBezTo>
                      <a:cubicBezTo>
                        <a:pt x="12098" y="17008"/>
                        <a:pt x="12243" y="17000"/>
                        <a:pt x="12387" y="17004"/>
                      </a:cubicBezTo>
                      <a:cubicBezTo>
                        <a:pt x="12896" y="17010"/>
                        <a:pt x="13405" y="17018"/>
                        <a:pt x="13808" y="17026"/>
                      </a:cubicBezTo>
                      <a:cubicBezTo>
                        <a:pt x="14108" y="17026"/>
                        <a:pt x="14390" y="17026"/>
                        <a:pt x="14662" y="17026"/>
                      </a:cubicBezTo>
                      <a:cubicBezTo>
                        <a:pt x="15070" y="17026"/>
                        <a:pt x="15454" y="17027"/>
                        <a:pt x="15836" y="17030"/>
                      </a:cubicBezTo>
                      <a:cubicBezTo>
                        <a:pt x="16306" y="17032"/>
                        <a:pt x="16777" y="17047"/>
                        <a:pt x="17248" y="17051"/>
                      </a:cubicBezTo>
                      <a:cubicBezTo>
                        <a:pt x="17758" y="17056"/>
                        <a:pt x="18268" y="17060"/>
                        <a:pt x="18778" y="17060"/>
                      </a:cubicBezTo>
                      <a:cubicBezTo>
                        <a:pt x="18926" y="17060"/>
                        <a:pt x="19074" y="17060"/>
                        <a:pt x="19222" y="17059"/>
                      </a:cubicBezTo>
                      <a:cubicBezTo>
                        <a:pt x="19764" y="17053"/>
                        <a:pt x="20306" y="17026"/>
                        <a:pt x="20846" y="17022"/>
                      </a:cubicBezTo>
                      <a:cubicBezTo>
                        <a:pt x="20866" y="17022"/>
                        <a:pt x="20886" y="17022"/>
                        <a:pt x="20906" y="17022"/>
                      </a:cubicBezTo>
                      <a:cubicBezTo>
                        <a:pt x="21342" y="17022"/>
                        <a:pt x="21774" y="17043"/>
                        <a:pt x="22209" y="17049"/>
                      </a:cubicBezTo>
                      <a:cubicBezTo>
                        <a:pt x="22226" y="17049"/>
                        <a:pt x="22244" y="17049"/>
                        <a:pt x="22261" y="17049"/>
                      </a:cubicBezTo>
                      <a:cubicBezTo>
                        <a:pt x="22510" y="17049"/>
                        <a:pt x="22756" y="17036"/>
                        <a:pt x="23003" y="17030"/>
                      </a:cubicBezTo>
                      <a:cubicBezTo>
                        <a:pt x="23007" y="17030"/>
                        <a:pt x="23012" y="17030"/>
                        <a:pt x="23016" y="17030"/>
                      </a:cubicBezTo>
                      <a:cubicBezTo>
                        <a:pt x="23134" y="17030"/>
                        <a:pt x="23243" y="17057"/>
                        <a:pt x="23314" y="17159"/>
                      </a:cubicBezTo>
                      <a:cubicBezTo>
                        <a:pt x="23383" y="17255"/>
                        <a:pt x="23453" y="17360"/>
                        <a:pt x="23492" y="17470"/>
                      </a:cubicBezTo>
                      <a:cubicBezTo>
                        <a:pt x="23627" y="17859"/>
                        <a:pt x="23629" y="18256"/>
                        <a:pt x="23508" y="18653"/>
                      </a:cubicBezTo>
                      <a:cubicBezTo>
                        <a:pt x="23494" y="18704"/>
                        <a:pt x="23471" y="18751"/>
                        <a:pt x="23451" y="18800"/>
                      </a:cubicBezTo>
                      <a:cubicBezTo>
                        <a:pt x="23332" y="19089"/>
                        <a:pt x="23103" y="19207"/>
                        <a:pt x="22806" y="19228"/>
                      </a:cubicBezTo>
                      <a:cubicBezTo>
                        <a:pt x="22021" y="19285"/>
                        <a:pt x="21231" y="19293"/>
                        <a:pt x="20443" y="19310"/>
                      </a:cubicBezTo>
                      <a:cubicBezTo>
                        <a:pt x="19846" y="19320"/>
                        <a:pt x="19249" y="19348"/>
                        <a:pt x="18649" y="19361"/>
                      </a:cubicBezTo>
                      <a:cubicBezTo>
                        <a:pt x="18627" y="19361"/>
                        <a:pt x="18606" y="19362"/>
                        <a:pt x="18584" y="19362"/>
                      </a:cubicBezTo>
                      <a:cubicBezTo>
                        <a:pt x="18380" y="19362"/>
                        <a:pt x="18175" y="19338"/>
                        <a:pt x="17970" y="19336"/>
                      </a:cubicBezTo>
                      <a:cubicBezTo>
                        <a:pt x="17460" y="19328"/>
                        <a:pt x="16949" y="19328"/>
                        <a:pt x="16437" y="19322"/>
                      </a:cubicBezTo>
                      <a:cubicBezTo>
                        <a:pt x="16325" y="19322"/>
                        <a:pt x="16210" y="19315"/>
                        <a:pt x="16096" y="19315"/>
                      </a:cubicBezTo>
                      <a:cubicBezTo>
                        <a:pt x="16073" y="19315"/>
                        <a:pt x="16051" y="19315"/>
                        <a:pt x="16028" y="19316"/>
                      </a:cubicBezTo>
                      <a:cubicBezTo>
                        <a:pt x="15407" y="19318"/>
                        <a:pt x="14788" y="19328"/>
                        <a:pt x="14167" y="19328"/>
                      </a:cubicBezTo>
                      <a:cubicBezTo>
                        <a:pt x="14116" y="19328"/>
                        <a:pt x="14064" y="19328"/>
                        <a:pt x="14013" y="19328"/>
                      </a:cubicBezTo>
                      <a:cubicBezTo>
                        <a:pt x="13538" y="19326"/>
                        <a:pt x="13062" y="19312"/>
                        <a:pt x="12589" y="19297"/>
                      </a:cubicBezTo>
                      <a:cubicBezTo>
                        <a:pt x="12327" y="19289"/>
                        <a:pt x="12067" y="19269"/>
                        <a:pt x="11810" y="19250"/>
                      </a:cubicBezTo>
                      <a:cubicBezTo>
                        <a:pt x="11724" y="19246"/>
                        <a:pt x="11642" y="19226"/>
                        <a:pt x="11560" y="19213"/>
                      </a:cubicBezTo>
                      <a:cubicBezTo>
                        <a:pt x="11454" y="19197"/>
                        <a:pt x="11376" y="19136"/>
                        <a:pt x="11329" y="19042"/>
                      </a:cubicBezTo>
                      <a:cubicBezTo>
                        <a:pt x="11286" y="18958"/>
                        <a:pt x="11249" y="18868"/>
                        <a:pt x="11218" y="18776"/>
                      </a:cubicBezTo>
                      <a:cubicBezTo>
                        <a:pt x="11087" y="18385"/>
                        <a:pt x="11057" y="17986"/>
                        <a:pt x="11128" y="17579"/>
                      </a:cubicBezTo>
                      <a:cubicBezTo>
                        <a:pt x="11157" y="17417"/>
                        <a:pt x="11231" y="17282"/>
                        <a:pt x="11361" y="17182"/>
                      </a:cubicBezTo>
                      <a:cubicBezTo>
                        <a:pt x="11515" y="17064"/>
                        <a:pt x="11680" y="16985"/>
                        <a:pt x="11875" y="16985"/>
                      </a:cubicBezTo>
                      <a:close/>
                      <a:moveTo>
                        <a:pt x="5557" y="0"/>
                      </a:moveTo>
                      <a:cubicBezTo>
                        <a:pt x="5156" y="0"/>
                        <a:pt x="4755" y="14"/>
                        <a:pt x="4356" y="29"/>
                      </a:cubicBezTo>
                      <a:cubicBezTo>
                        <a:pt x="3826" y="49"/>
                        <a:pt x="3301" y="88"/>
                        <a:pt x="2773" y="98"/>
                      </a:cubicBezTo>
                      <a:cubicBezTo>
                        <a:pt x="2674" y="100"/>
                        <a:pt x="2576" y="101"/>
                        <a:pt x="2477" y="101"/>
                      </a:cubicBezTo>
                      <a:cubicBezTo>
                        <a:pt x="2102" y="101"/>
                        <a:pt x="1725" y="88"/>
                        <a:pt x="1351" y="82"/>
                      </a:cubicBezTo>
                      <a:cubicBezTo>
                        <a:pt x="1145" y="79"/>
                        <a:pt x="940" y="59"/>
                        <a:pt x="735" y="59"/>
                      </a:cubicBezTo>
                      <a:cubicBezTo>
                        <a:pt x="607" y="59"/>
                        <a:pt x="480" y="67"/>
                        <a:pt x="352" y="92"/>
                      </a:cubicBezTo>
                      <a:cubicBezTo>
                        <a:pt x="275" y="108"/>
                        <a:pt x="211" y="137"/>
                        <a:pt x="160" y="192"/>
                      </a:cubicBezTo>
                      <a:cubicBezTo>
                        <a:pt x="74" y="286"/>
                        <a:pt x="23" y="403"/>
                        <a:pt x="19" y="528"/>
                      </a:cubicBezTo>
                      <a:cubicBezTo>
                        <a:pt x="9" y="702"/>
                        <a:pt x="0" y="876"/>
                        <a:pt x="15" y="1050"/>
                      </a:cubicBezTo>
                      <a:cubicBezTo>
                        <a:pt x="50" y="1604"/>
                        <a:pt x="86" y="2156"/>
                        <a:pt x="138" y="2709"/>
                      </a:cubicBezTo>
                      <a:cubicBezTo>
                        <a:pt x="189" y="3259"/>
                        <a:pt x="271" y="3803"/>
                        <a:pt x="387" y="4344"/>
                      </a:cubicBezTo>
                      <a:cubicBezTo>
                        <a:pt x="561" y="5146"/>
                        <a:pt x="815" y="5921"/>
                        <a:pt x="1113" y="6684"/>
                      </a:cubicBezTo>
                      <a:cubicBezTo>
                        <a:pt x="1451" y="7537"/>
                        <a:pt x="1866" y="8358"/>
                        <a:pt x="2296" y="9170"/>
                      </a:cubicBezTo>
                      <a:cubicBezTo>
                        <a:pt x="2566" y="9683"/>
                        <a:pt x="2879" y="10168"/>
                        <a:pt x="3221" y="10635"/>
                      </a:cubicBezTo>
                      <a:cubicBezTo>
                        <a:pt x="3841" y="11472"/>
                        <a:pt x="4485" y="12282"/>
                        <a:pt x="5211" y="13031"/>
                      </a:cubicBezTo>
                      <a:cubicBezTo>
                        <a:pt x="6044" y="13894"/>
                        <a:pt x="6977" y="14630"/>
                        <a:pt x="7978" y="15287"/>
                      </a:cubicBezTo>
                      <a:cubicBezTo>
                        <a:pt x="8829" y="15848"/>
                        <a:pt x="9715" y="16339"/>
                        <a:pt x="10645" y="16750"/>
                      </a:cubicBezTo>
                      <a:cubicBezTo>
                        <a:pt x="10674" y="16762"/>
                        <a:pt x="10705" y="16781"/>
                        <a:pt x="10729" y="16801"/>
                      </a:cubicBezTo>
                      <a:cubicBezTo>
                        <a:pt x="10913" y="16942"/>
                        <a:pt x="10981" y="17141"/>
                        <a:pt x="10952" y="17358"/>
                      </a:cubicBezTo>
                      <a:cubicBezTo>
                        <a:pt x="10893" y="17824"/>
                        <a:pt x="10899" y="18285"/>
                        <a:pt x="11028" y="18739"/>
                      </a:cubicBezTo>
                      <a:cubicBezTo>
                        <a:pt x="11069" y="18882"/>
                        <a:pt x="11116" y="19021"/>
                        <a:pt x="11200" y="19144"/>
                      </a:cubicBezTo>
                      <a:cubicBezTo>
                        <a:pt x="11292" y="19281"/>
                        <a:pt x="11421" y="19369"/>
                        <a:pt x="11585" y="19389"/>
                      </a:cubicBezTo>
                      <a:cubicBezTo>
                        <a:pt x="11830" y="19420"/>
                        <a:pt x="12076" y="19453"/>
                        <a:pt x="12321" y="19463"/>
                      </a:cubicBezTo>
                      <a:cubicBezTo>
                        <a:pt x="12833" y="19483"/>
                        <a:pt x="13348" y="19498"/>
                        <a:pt x="13862" y="19498"/>
                      </a:cubicBezTo>
                      <a:cubicBezTo>
                        <a:pt x="14750" y="19496"/>
                        <a:pt x="15637" y="19479"/>
                        <a:pt x="16527" y="19479"/>
                      </a:cubicBezTo>
                      <a:cubicBezTo>
                        <a:pt x="17102" y="19479"/>
                        <a:pt x="17675" y="19502"/>
                        <a:pt x="18250" y="19512"/>
                      </a:cubicBezTo>
                      <a:cubicBezTo>
                        <a:pt x="18470" y="19515"/>
                        <a:pt x="18690" y="19517"/>
                        <a:pt x="18910" y="19517"/>
                      </a:cubicBezTo>
                      <a:cubicBezTo>
                        <a:pt x="19038" y="19517"/>
                        <a:pt x="19166" y="19516"/>
                        <a:pt x="19294" y="19514"/>
                      </a:cubicBezTo>
                      <a:cubicBezTo>
                        <a:pt x="19682" y="19510"/>
                        <a:pt x="20075" y="19492"/>
                        <a:pt x="20466" y="19479"/>
                      </a:cubicBezTo>
                      <a:cubicBezTo>
                        <a:pt x="20709" y="19471"/>
                        <a:pt x="20949" y="19465"/>
                        <a:pt x="21196" y="19463"/>
                      </a:cubicBezTo>
                      <a:cubicBezTo>
                        <a:pt x="21765" y="19443"/>
                        <a:pt x="22332" y="19418"/>
                        <a:pt x="22901" y="19400"/>
                      </a:cubicBezTo>
                      <a:cubicBezTo>
                        <a:pt x="23187" y="19391"/>
                        <a:pt x="23414" y="19281"/>
                        <a:pt x="23551" y="19029"/>
                      </a:cubicBezTo>
                      <a:cubicBezTo>
                        <a:pt x="23662" y="18835"/>
                        <a:pt x="23723" y="18616"/>
                        <a:pt x="23756" y="18395"/>
                      </a:cubicBezTo>
                      <a:cubicBezTo>
                        <a:pt x="23797" y="18111"/>
                        <a:pt x="23774" y="17828"/>
                        <a:pt x="23705" y="17550"/>
                      </a:cubicBezTo>
                      <a:cubicBezTo>
                        <a:pt x="23621" y="17208"/>
                        <a:pt x="23703" y="16928"/>
                        <a:pt x="24007" y="16732"/>
                      </a:cubicBezTo>
                      <a:cubicBezTo>
                        <a:pt x="24112" y="16662"/>
                        <a:pt x="24226" y="16605"/>
                        <a:pt x="24339" y="16550"/>
                      </a:cubicBezTo>
                      <a:cubicBezTo>
                        <a:pt x="24858" y="16302"/>
                        <a:pt x="25370" y="16032"/>
                        <a:pt x="25853" y="15715"/>
                      </a:cubicBezTo>
                      <a:cubicBezTo>
                        <a:pt x="26205" y="15486"/>
                        <a:pt x="26567" y="15279"/>
                        <a:pt x="26906" y="15040"/>
                      </a:cubicBezTo>
                      <a:cubicBezTo>
                        <a:pt x="27354" y="14723"/>
                        <a:pt x="27786" y="14387"/>
                        <a:pt x="28220" y="14049"/>
                      </a:cubicBezTo>
                      <a:cubicBezTo>
                        <a:pt x="28496" y="13835"/>
                        <a:pt x="28768" y="13612"/>
                        <a:pt x="29028" y="13376"/>
                      </a:cubicBezTo>
                      <a:cubicBezTo>
                        <a:pt x="29290" y="13139"/>
                        <a:pt x="29535" y="12883"/>
                        <a:pt x="29785" y="12630"/>
                      </a:cubicBezTo>
                      <a:cubicBezTo>
                        <a:pt x="29979" y="12431"/>
                        <a:pt x="30168" y="12229"/>
                        <a:pt x="30350" y="12018"/>
                      </a:cubicBezTo>
                      <a:cubicBezTo>
                        <a:pt x="30487" y="11862"/>
                        <a:pt x="30614" y="11695"/>
                        <a:pt x="30743" y="11527"/>
                      </a:cubicBezTo>
                      <a:cubicBezTo>
                        <a:pt x="31446" y="10643"/>
                        <a:pt x="32113" y="9735"/>
                        <a:pt x="32635" y="8728"/>
                      </a:cubicBezTo>
                      <a:cubicBezTo>
                        <a:pt x="32878" y="8262"/>
                        <a:pt x="33110" y="7797"/>
                        <a:pt x="33290" y="7308"/>
                      </a:cubicBezTo>
                      <a:cubicBezTo>
                        <a:pt x="33462" y="6842"/>
                        <a:pt x="33617" y="6369"/>
                        <a:pt x="33779" y="5898"/>
                      </a:cubicBezTo>
                      <a:cubicBezTo>
                        <a:pt x="33991" y="5277"/>
                        <a:pt x="34147" y="4640"/>
                        <a:pt x="34262" y="3996"/>
                      </a:cubicBezTo>
                      <a:cubicBezTo>
                        <a:pt x="34327" y="3652"/>
                        <a:pt x="34352" y="3308"/>
                        <a:pt x="34411" y="2965"/>
                      </a:cubicBezTo>
                      <a:cubicBezTo>
                        <a:pt x="34513" y="2357"/>
                        <a:pt x="34542" y="1745"/>
                        <a:pt x="34538" y="1129"/>
                      </a:cubicBezTo>
                      <a:cubicBezTo>
                        <a:pt x="34536" y="921"/>
                        <a:pt x="34515" y="714"/>
                        <a:pt x="34466" y="512"/>
                      </a:cubicBezTo>
                      <a:cubicBezTo>
                        <a:pt x="34425" y="348"/>
                        <a:pt x="34321" y="262"/>
                        <a:pt x="34167" y="223"/>
                      </a:cubicBezTo>
                      <a:cubicBezTo>
                        <a:pt x="34106" y="209"/>
                        <a:pt x="34043" y="201"/>
                        <a:pt x="33979" y="199"/>
                      </a:cubicBezTo>
                      <a:cubicBezTo>
                        <a:pt x="33509" y="182"/>
                        <a:pt x="33038" y="164"/>
                        <a:pt x="32568" y="158"/>
                      </a:cubicBezTo>
                      <a:cubicBezTo>
                        <a:pt x="31929" y="147"/>
                        <a:pt x="31295" y="147"/>
                        <a:pt x="30661" y="133"/>
                      </a:cubicBezTo>
                      <a:cubicBezTo>
                        <a:pt x="30270" y="129"/>
                        <a:pt x="29881" y="106"/>
                        <a:pt x="29490" y="96"/>
                      </a:cubicBezTo>
                      <a:cubicBezTo>
                        <a:pt x="29438" y="95"/>
                        <a:pt x="29385" y="94"/>
                        <a:pt x="29333" y="94"/>
                      </a:cubicBezTo>
                      <a:cubicBezTo>
                        <a:pt x="29169" y="94"/>
                        <a:pt x="29004" y="99"/>
                        <a:pt x="28840" y="99"/>
                      </a:cubicBezTo>
                      <a:cubicBezTo>
                        <a:pt x="28803" y="99"/>
                        <a:pt x="28765" y="99"/>
                        <a:pt x="28727" y="98"/>
                      </a:cubicBezTo>
                      <a:cubicBezTo>
                        <a:pt x="27827" y="88"/>
                        <a:pt x="26931" y="66"/>
                        <a:pt x="26031" y="59"/>
                      </a:cubicBezTo>
                      <a:cubicBezTo>
                        <a:pt x="25949" y="59"/>
                        <a:pt x="25868" y="59"/>
                        <a:pt x="25786" y="59"/>
                      </a:cubicBezTo>
                      <a:cubicBezTo>
                        <a:pt x="25199" y="59"/>
                        <a:pt x="24611" y="70"/>
                        <a:pt x="24026" y="76"/>
                      </a:cubicBezTo>
                      <a:cubicBezTo>
                        <a:pt x="23959" y="76"/>
                        <a:pt x="23894" y="71"/>
                        <a:pt x="23828" y="71"/>
                      </a:cubicBezTo>
                      <a:cubicBezTo>
                        <a:pt x="23817" y="71"/>
                        <a:pt x="23806" y="71"/>
                        <a:pt x="23795" y="72"/>
                      </a:cubicBezTo>
                      <a:cubicBezTo>
                        <a:pt x="23324" y="78"/>
                        <a:pt x="22853" y="88"/>
                        <a:pt x="22383" y="92"/>
                      </a:cubicBezTo>
                      <a:cubicBezTo>
                        <a:pt x="22366" y="92"/>
                        <a:pt x="22349" y="93"/>
                        <a:pt x="22332" y="93"/>
                      </a:cubicBezTo>
                      <a:cubicBezTo>
                        <a:pt x="22172" y="93"/>
                        <a:pt x="22011" y="78"/>
                        <a:pt x="21849" y="78"/>
                      </a:cubicBezTo>
                      <a:cubicBezTo>
                        <a:pt x="21840" y="78"/>
                        <a:pt x="21831" y="78"/>
                        <a:pt x="21822" y="78"/>
                      </a:cubicBezTo>
                      <a:cubicBezTo>
                        <a:pt x="21337" y="80"/>
                        <a:pt x="20855" y="88"/>
                        <a:pt x="20370" y="92"/>
                      </a:cubicBezTo>
                      <a:cubicBezTo>
                        <a:pt x="20222" y="92"/>
                        <a:pt x="20077" y="82"/>
                        <a:pt x="19928" y="80"/>
                      </a:cubicBezTo>
                      <a:cubicBezTo>
                        <a:pt x="18995" y="72"/>
                        <a:pt x="18064" y="66"/>
                        <a:pt x="17131" y="59"/>
                      </a:cubicBezTo>
                      <a:cubicBezTo>
                        <a:pt x="16879" y="59"/>
                        <a:pt x="16630" y="66"/>
                        <a:pt x="16378" y="72"/>
                      </a:cubicBezTo>
                      <a:cubicBezTo>
                        <a:pt x="15957" y="82"/>
                        <a:pt x="15531" y="98"/>
                        <a:pt x="15108" y="106"/>
                      </a:cubicBezTo>
                      <a:cubicBezTo>
                        <a:pt x="14917" y="110"/>
                        <a:pt x="14727" y="113"/>
                        <a:pt x="14537" y="113"/>
                      </a:cubicBezTo>
                      <a:cubicBezTo>
                        <a:pt x="14410" y="113"/>
                        <a:pt x="14283" y="112"/>
                        <a:pt x="14156" y="108"/>
                      </a:cubicBezTo>
                      <a:cubicBezTo>
                        <a:pt x="13647" y="96"/>
                        <a:pt x="13135" y="61"/>
                        <a:pt x="12624" y="59"/>
                      </a:cubicBezTo>
                      <a:cubicBezTo>
                        <a:pt x="12558" y="59"/>
                        <a:pt x="12493" y="59"/>
                        <a:pt x="12427" y="59"/>
                      </a:cubicBezTo>
                      <a:cubicBezTo>
                        <a:pt x="11708" y="59"/>
                        <a:pt x="10989" y="78"/>
                        <a:pt x="10269" y="78"/>
                      </a:cubicBezTo>
                      <a:cubicBezTo>
                        <a:pt x="9465" y="76"/>
                        <a:pt x="8661" y="61"/>
                        <a:pt x="7855" y="51"/>
                      </a:cubicBezTo>
                      <a:cubicBezTo>
                        <a:pt x="7499" y="47"/>
                        <a:pt x="7143" y="47"/>
                        <a:pt x="6791" y="39"/>
                      </a:cubicBezTo>
                      <a:cubicBezTo>
                        <a:pt x="6380" y="29"/>
                        <a:pt x="5966" y="4"/>
                        <a:pt x="55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4" name="Google Shape;1554;p34"/>
                <p:cNvSpPr/>
                <p:nvPr/>
              </p:nvSpPr>
              <p:spPr>
                <a:xfrm>
                  <a:off x="3600250" y="226100"/>
                  <a:ext cx="815950" cy="283525"/>
                </a:xfrm>
                <a:custGeom>
                  <a:avLst/>
                  <a:gdLst/>
                  <a:ahLst/>
                  <a:cxnLst/>
                  <a:rect l="l" t="t" r="r" b="b"/>
                  <a:pathLst>
                    <a:path w="32638" h="11341" extrusionOk="0">
                      <a:moveTo>
                        <a:pt x="5311" y="0"/>
                      </a:moveTo>
                      <a:cubicBezTo>
                        <a:pt x="5274" y="0"/>
                        <a:pt x="5238" y="1"/>
                        <a:pt x="5201" y="2"/>
                      </a:cubicBezTo>
                      <a:cubicBezTo>
                        <a:pt x="4982" y="11"/>
                        <a:pt x="4762" y="12"/>
                        <a:pt x="4542" y="12"/>
                      </a:cubicBezTo>
                      <a:cubicBezTo>
                        <a:pt x="4406" y="12"/>
                        <a:pt x="4271" y="12"/>
                        <a:pt x="4135" y="12"/>
                      </a:cubicBezTo>
                      <a:cubicBezTo>
                        <a:pt x="4084" y="12"/>
                        <a:pt x="4032" y="12"/>
                        <a:pt x="3980" y="12"/>
                      </a:cubicBezTo>
                      <a:cubicBezTo>
                        <a:pt x="3587" y="8"/>
                        <a:pt x="3196" y="6"/>
                        <a:pt x="2806" y="6"/>
                      </a:cubicBezTo>
                      <a:lnTo>
                        <a:pt x="2806" y="22"/>
                      </a:lnTo>
                      <a:cubicBezTo>
                        <a:pt x="2727" y="22"/>
                        <a:pt x="2649" y="24"/>
                        <a:pt x="2572" y="24"/>
                      </a:cubicBezTo>
                      <a:cubicBezTo>
                        <a:pt x="2533" y="24"/>
                        <a:pt x="2495" y="24"/>
                        <a:pt x="2456" y="22"/>
                      </a:cubicBezTo>
                      <a:cubicBezTo>
                        <a:pt x="1897" y="18"/>
                        <a:pt x="1341" y="10"/>
                        <a:pt x="782" y="6"/>
                      </a:cubicBezTo>
                      <a:cubicBezTo>
                        <a:pt x="736" y="5"/>
                        <a:pt x="690" y="4"/>
                        <a:pt x="644" y="4"/>
                      </a:cubicBezTo>
                      <a:cubicBezTo>
                        <a:pt x="533" y="4"/>
                        <a:pt x="422" y="7"/>
                        <a:pt x="312" y="10"/>
                      </a:cubicBezTo>
                      <a:cubicBezTo>
                        <a:pt x="261" y="12"/>
                        <a:pt x="207" y="26"/>
                        <a:pt x="156" y="43"/>
                      </a:cubicBezTo>
                      <a:cubicBezTo>
                        <a:pt x="33" y="88"/>
                        <a:pt x="1" y="161"/>
                        <a:pt x="44" y="286"/>
                      </a:cubicBezTo>
                      <a:cubicBezTo>
                        <a:pt x="97" y="435"/>
                        <a:pt x="154" y="581"/>
                        <a:pt x="205" y="728"/>
                      </a:cubicBezTo>
                      <a:cubicBezTo>
                        <a:pt x="338" y="1107"/>
                        <a:pt x="475" y="1483"/>
                        <a:pt x="680" y="1829"/>
                      </a:cubicBezTo>
                      <a:cubicBezTo>
                        <a:pt x="719" y="1894"/>
                        <a:pt x="749" y="1966"/>
                        <a:pt x="780" y="2035"/>
                      </a:cubicBezTo>
                      <a:cubicBezTo>
                        <a:pt x="954" y="2402"/>
                        <a:pt x="1120" y="2770"/>
                        <a:pt x="1304" y="3128"/>
                      </a:cubicBezTo>
                      <a:cubicBezTo>
                        <a:pt x="1488" y="3484"/>
                        <a:pt x="1670" y="3844"/>
                        <a:pt x="1889" y="4179"/>
                      </a:cubicBezTo>
                      <a:cubicBezTo>
                        <a:pt x="2548" y="5188"/>
                        <a:pt x="3278" y="6139"/>
                        <a:pt x="4093" y="7034"/>
                      </a:cubicBezTo>
                      <a:cubicBezTo>
                        <a:pt x="4596" y="7582"/>
                        <a:pt x="5136" y="8099"/>
                        <a:pt x="5715" y="8568"/>
                      </a:cubicBezTo>
                      <a:cubicBezTo>
                        <a:pt x="6053" y="8838"/>
                        <a:pt x="6411" y="9084"/>
                        <a:pt x="6767" y="9335"/>
                      </a:cubicBezTo>
                      <a:cubicBezTo>
                        <a:pt x="7646" y="9953"/>
                        <a:pt x="8573" y="10491"/>
                        <a:pt x="9555" y="10933"/>
                      </a:cubicBezTo>
                      <a:cubicBezTo>
                        <a:pt x="9919" y="11099"/>
                        <a:pt x="10304" y="11209"/>
                        <a:pt x="10703" y="11252"/>
                      </a:cubicBezTo>
                      <a:cubicBezTo>
                        <a:pt x="10848" y="11269"/>
                        <a:pt x="10998" y="11265"/>
                        <a:pt x="11143" y="11269"/>
                      </a:cubicBezTo>
                      <a:cubicBezTo>
                        <a:pt x="11501" y="11275"/>
                        <a:pt x="11859" y="11285"/>
                        <a:pt x="12213" y="11289"/>
                      </a:cubicBezTo>
                      <a:cubicBezTo>
                        <a:pt x="13410" y="11301"/>
                        <a:pt x="14605" y="11310"/>
                        <a:pt x="15801" y="11320"/>
                      </a:cubicBezTo>
                      <a:cubicBezTo>
                        <a:pt x="16076" y="11322"/>
                        <a:pt x="16350" y="11330"/>
                        <a:pt x="16624" y="11334"/>
                      </a:cubicBezTo>
                      <a:cubicBezTo>
                        <a:pt x="16862" y="11338"/>
                        <a:pt x="17100" y="11341"/>
                        <a:pt x="17339" y="11341"/>
                      </a:cubicBezTo>
                      <a:cubicBezTo>
                        <a:pt x="17778" y="11341"/>
                        <a:pt x="18218" y="11333"/>
                        <a:pt x="18660" y="11316"/>
                      </a:cubicBezTo>
                      <a:cubicBezTo>
                        <a:pt x="19007" y="11303"/>
                        <a:pt x="19352" y="11298"/>
                        <a:pt x="19700" y="11298"/>
                      </a:cubicBezTo>
                      <a:cubicBezTo>
                        <a:pt x="19807" y="11298"/>
                        <a:pt x="19914" y="11298"/>
                        <a:pt x="20022" y="11299"/>
                      </a:cubicBezTo>
                      <a:cubicBezTo>
                        <a:pt x="20532" y="11301"/>
                        <a:pt x="21037" y="11314"/>
                        <a:pt x="21546" y="11320"/>
                      </a:cubicBezTo>
                      <a:cubicBezTo>
                        <a:pt x="21564" y="11320"/>
                        <a:pt x="21582" y="11320"/>
                        <a:pt x="21599" y="11320"/>
                      </a:cubicBezTo>
                      <a:cubicBezTo>
                        <a:pt x="21910" y="11320"/>
                        <a:pt x="22217" y="11284"/>
                        <a:pt x="22508" y="11166"/>
                      </a:cubicBezTo>
                      <a:cubicBezTo>
                        <a:pt x="22747" y="11068"/>
                        <a:pt x="22993" y="10976"/>
                        <a:pt x="23232" y="10870"/>
                      </a:cubicBezTo>
                      <a:cubicBezTo>
                        <a:pt x="24075" y="10485"/>
                        <a:pt x="24873" y="10019"/>
                        <a:pt x="25636" y="9493"/>
                      </a:cubicBezTo>
                      <a:cubicBezTo>
                        <a:pt x="26123" y="9155"/>
                        <a:pt x="26594" y="8793"/>
                        <a:pt x="27072" y="8437"/>
                      </a:cubicBezTo>
                      <a:cubicBezTo>
                        <a:pt x="27533" y="8097"/>
                        <a:pt x="27954" y="7711"/>
                        <a:pt x="28361" y="7310"/>
                      </a:cubicBezTo>
                      <a:cubicBezTo>
                        <a:pt x="28595" y="7079"/>
                        <a:pt x="28822" y="6841"/>
                        <a:pt x="29047" y="6606"/>
                      </a:cubicBezTo>
                      <a:cubicBezTo>
                        <a:pt x="29188" y="6457"/>
                        <a:pt x="29325" y="6309"/>
                        <a:pt x="29454" y="6150"/>
                      </a:cubicBezTo>
                      <a:cubicBezTo>
                        <a:pt x="29892" y="5605"/>
                        <a:pt x="30311" y="5049"/>
                        <a:pt x="30700" y="4470"/>
                      </a:cubicBezTo>
                      <a:cubicBezTo>
                        <a:pt x="31146" y="3805"/>
                        <a:pt x="31571" y="3126"/>
                        <a:pt x="31899" y="2391"/>
                      </a:cubicBezTo>
                      <a:cubicBezTo>
                        <a:pt x="32148" y="1829"/>
                        <a:pt x="32371" y="1256"/>
                        <a:pt x="32545" y="665"/>
                      </a:cubicBezTo>
                      <a:cubicBezTo>
                        <a:pt x="32637" y="354"/>
                        <a:pt x="32453" y="139"/>
                        <a:pt x="32157" y="129"/>
                      </a:cubicBezTo>
                      <a:cubicBezTo>
                        <a:pt x="31575" y="102"/>
                        <a:pt x="30992" y="81"/>
                        <a:pt x="30413" y="71"/>
                      </a:cubicBezTo>
                      <a:cubicBezTo>
                        <a:pt x="29791" y="59"/>
                        <a:pt x="29169" y="57"/>
                        <a:pt x="28547" y="49"/>
                      </a:cubicBezTo>
                      <a:cubicBezTo>
                        <a:pt x="28200" y="43"/>
                        <a:pt x="27852" y="30"/>
                        <a:pt x="27504" y="28"/>
                      </a:cubicBezTo>
                      <a:cubicBezTo>
                        <a:pt x="26502" y="26"/>
                        <a:pt x="25499" y="26"/>
                        <a:pt x="24497" y="26"/>
                      </a:cubicBezTo>
                      <a:cubicBezTo>
                        <a:pt x="24270" y="26"/>
                        <a:pt x="24043" y="23"/>
                        <a:pt x="23815" y="23"/>
                      </a:cubicBezTo>
                      <a:cubicBezTo>
                        <a:pt x="23701" y="23"/>
                        <a:pt x="23587" y="24"/>
                        <a:pt x="23474" y="26"/>
                      </a:cubicBezTo>
                      <a:cubicBezTo>
                        <a:pt x="22786" y="41"/>
                        <a:pt x="22099" y="69"/>
                        <a:pt x="21411" y="84"/>
                      </a:cubicBezTo>
                      <a:cubicBezTo>
                        <a:pt x="21374" y="84"/>
                        <a:pt x="21336" y="85"/>
                        <a:pt x="21299" y="85"/>
                      </a:cubicBezTo>
                      <a:cubicBezTo>
                        <a:pt x="21073" y="85"/>
                        <a:pt x="20846" y="71"/>
                        <a:pt x="20620" y="69"/>
                      </a:cubicBezTo>
                      <a:cubicBezTo>
                        <a:pt x="20132" y="62"/>
                        <a:pt x="19645" y="53"/>
                        <a:pt x="19158" y="53"/>
                      </a:cubicBezTo>
                      <a:cubicBezTo>
                        <a:pt x="19111" y="53"/>
                        <a:pt x="19064" y="53"/>
                        <a:pt x="19018" y="53"/>
                      </a:cubicBezTo>
                      <a:cubicBezTo>
                        <a:pt x="18230" y="57"/>
                        <a:pt x="17438" y="63"/>
                        <a:pt x="16650" y="75"/>
                      </a:cubicBezTo>
                      <a:cubicBezTo>
                        <a:pt x="16272" y="81"/>
                        <a:pt x="15898" y="104"/>
                        <a:pt x="15521" y="116"/>
                      </a:cubicBezTo>
                      <a:cubicBezTo>
                        <a:pt x="15014" y="135"/>
                        <a:pt x="14506" y="159"/>
                        <a:pt x="13999" y="165"/>
                      </a:cubicBezTo>
                      <a:cubicBezTo>
                        <a:pt x="13887" y="168"/>
                        <a:pt x="13775" y="168"/>
                        <a:pt x="13663" y="168"/>
                      </a:cubicBezTo>
                      <a:cubicBezTo>
                        <a:pt x="13344" y="168"/>
                        <a:pt x="13025" y="161"/>
                        <a:pt x="12706" y="155"/>
                      </a:cubicBezTo>
                      <a:cubicBezTo>
                        <a:pt x="12235" y="145"/>
                        <a:pt x="11765" y="127"/>
                        <a:pt x="11294" y="116"/>
                      </a:cubicBezTo>
                      <a:cubicBezTo>
                        <a:pt x="10936" y="110"/>
                        <a:pt x="10578" y="114"/>
                        <a:pt x="10222" y="110"/>
                      </a:cubicBezTo>
                      <a:cubicBezTo>
                        <a:pt x="9813" y="104"/>
                        <a:pt x="9402" y="102"/>
                        <a:pt x="8988" y="92"/>
                      </a:cubicBezTo>
                      <a:cubicBezTo>
                        <a:pt x="8608" y="81"/>
                        <a:pt x="8227" y="59"/>
                        <a:pt x="7847" y="49"/>
                      </a:cubicBezTo>
                      <a:cubicBezTo>
                        <a:pt x="7542" y="39"/>
                        <a:pt x="7237" y="36"/>
                        <a:pt x="6932" y="32"/>
                      </a:cubicBezTo>
                      <a:cubicBezTo>
                        <a:pt x="6611" y="28"/>
                        <a:pt x="6292" y="28"/>
                        <a:pt x="5971" y="22"/>
                      </a:cubicBezTo>
                      <a:cubicBezTo>
                        <a:pt x="5751" y="19"/>
                        <a:pt x="5531" y="0"/>
                        <a:pt x="531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5" name="Google Shape;1555;p34"/>
                <p:cNvSpPr/>
                <p:nvPr/>
              </p:nvSpPr>
              <p:spPr>
                <a:xfrm>
                  <a:off x="3581575" y="91800"/>
                  <a:ext cx="853850" cy="78450"/>
                </a:xfrm>
                <a:custGeom>
                  <a:avLst/>
                  <a:gdLst/>
                  <a:ahLst/>
                  <a:cxnLst/>
                  <a:rect l="l" t="t" r="r" b="b"/>
                  <a:pathLst>
                    <a:path w="34154" h="3138" extrusionOk="0">
                      <a:moveTo>
                        <a:pt x="5522" y="0"/>
                      </a:moveTo>
                      <a:cubicBezTo>
                        <a:pt x="5345" y="0"/>
                        <a:pt x="5170" y="14"/>
                        <a:pt x="4995" y="20"/>
                      </a:cubicBezTo>
                      <a:cubicBezTo>
                        <a:pt x="4547" y="30"/>
                        <a:pt x="4099" y="32"/>
                        <a:pt x="3653" y="42"/>
                      </a:cubicBezTo>
                      <a:cubicBezTo>
                        <a:pt x="3516" y="44"/>
                        <a:pt x="3379" y="60"/>
                        <a:pt x="3244" y="65"/>
                      </a:cubicBezTo>
                      <a:cubicBezTo>
                        <a:pt x="2867" y="83"/>
                        <a:pt x="2489" y="114"/>
                        <a:pt x="2112" y="114"/>
                      </a:cubicBezTo>
                      <a:cubicBezTo>
                        <a:pt x="1689" y="112"/>
                        <a:pt x="1265" y="83"/>
                        <a:pt x="842" y="65"/>
                      </a:cubicBezTo>
                      <a:cubicBezTo>
                        <a:pt x="751" y="61"/>
                        <a:pt x="660" y="56"/>
                        <a:pt x="570" y="56"/>
                      </a:cubicBezTo>
                      <a:cubicBezTo>
                        <a:pt x="470" y="56"/>
                        <a:pt x="371" y="62"/>
                        <a:pt x="271" y="81"/>
                      </a:cubicBezTo>
                      <a:cubicBezTo>
                        <a:pt x="144" y="105"/>
                        <a:pt x="56" y="169"/>
                        <a:pt x="34" y="300"/>
                      </a:cubicBezTo>
                      <a:cubicBezTo>
                        <a:pt x="21" y="367"/>
                        <a:pt x="7" y="431"/>
                        <a:pt x="7" y="496"/>
                      </a:cubicBezTo>
                      <a:cubicBezTo>
                        <a:pt x="7" y="750"/>
                        <a:pt x="1" y="1006"/>
                        <a:pt x="21" y="1259"/>
                      </a:cubicBezTo>
                      <a:cubicBezTo>
                        <a:pt x="56" y="1757"/>
                        <a:pt x="107" y="2252"/>
                        <a:pt x="154" y="2747"/>
                      </a:cubicBezTo>
                      <a:cubicBezTo>
                        <a:pt x="161" y="2827"/>
                        <a:pt x="185" y="2904"/>
                        <a:pt x="261" y="2970"/>
                      </a:cubicBezTo>
                      <a:cubicBezTo>
                        <a:pt x="291" y="2931"/>
                        <a:pt x="324" y="2898"/>
                        <a:pt x="345" y="2859"/>
                      </a:cubicBezTo>
                      <a:cubicBezTo>
                        <a:pt x="390" y="2786"/>
                        <a:pt x="424" y="2704"/>
                        <a:pt x="467" y="2632"/>
                      </a:cubicBezTo>
                      <a:cubicBezTo>
                        <a:pt x="637" y="2364"/>
                        <a:pt x="832" y="2119"/>
                        <a:pt x="1118" y="1965"/>
                      </a:cubicBezTo>
                      <a:cubicBezTo>
                        <a:pt x="1366" y="1831"/>
                        <a:pt x="1617" y="1765"/>
                        <a:pt x="1869" y="1765"/>
                      </a:cubicBezTo>
                      <a:cubicBezTo>
                        <a:pt x="2099" y="1765"/>
                        <a:pt x="2330" y="1819"/>
                        <a:pt x="2562" y="1926"/>
                      </a:cubicBezTo>
                      <a:cubicBezTo>
                        <a:pt x="3029" y="2141"/>
                        <a:pt x="3358" y="2495"/>
                        <a:pt x="3577" y="2951"/>
                      </a:cubicBezTo>
                      <a:cubicBezTo>
                        <a:pt x="3596" y="2988"/>
                        <a:pt x="3612" y="3027"/>
                        <a:pt x="3637" y="3054"/>
                      </a:cubicBezTo>
                      <a:cubicBezTo>
                        <a:pt x="3666" y="3087"/>
                        <a:pt x="3692" y="3104"/>
                        <a:pt x="3715" y="3104"/>
                      </a:cubicBezTo>
                      <a:cubicBezTo>
                        <a:pt x="3742" y="3104"/>
                        <a:pt x="3766" y="3082"/>
                        <a:pt x="3790" y="3037"/>
                      </a:cubicBezTo>
                      <a:cubicBezTo>
                        <a:pt x="3821" y="2982"/>
                        <a:pt x="3841" y="2929"/>
                        <a:pt x="3868" y="2874"/>
                      </a:cubicBezTo>
                      <a:cubicBezTo>
                        <a:pt x="4052" y="2475"/>
                        <a:pt x="4299" y="2121"/>
                        <a:pt x="4641" y="1842"/>
                      </a:cubicBezTo>
                      <a:cubicBezTo>
                        <a:pt x="4933" y="1607"/>
                        <a:pt x="5262" y="1475"/>
                        <a:pt x="5635" y="1475"/>
                      </a:cubicBezTo>
                      <a:cubicBezTo>
                        <a:pt x="5651" y="1475"/>
                        <a:pt x="5668" y="1476"/>
                        <a:pt x="5685" y="1476"/>
                      </a:cubicBezTo>
                      <a:cubicBezTo>
                        <a:pt x="5981" y="1486"/>
                        <a:pt x="6245" y="1595"/>
                        <a:pt x="6493" y="1748"/>
                      </a:cubicBezTo>
                      <a:cubicBezTo>
                        <a:pt x="6900" y="2000"/>
                        <a:pt x="7176" y="2370"/>
                        <a:pt x="7368" y="2804"/>
                      </a:cubicBezTo>
                      <a:cubicBezTo>
                        <a:pt x="7401" y="2878"/>
                        <a:pt x="7424" y="2955"/>
                        <a:pt x="7458" y="3027"/>
                      </a:cubicBezTo>
                      <a:cubicBezTo>
                        <a:pt x="7477" y="3067"/>
                        <a:pt x="7502" y="3086"/>
                        <a:pt x="7529" y="3086"/>
                      </a:cubicBezTo>
                      <a:cubicBezTo>
                        <a:pt x="7553" y="3086"/>
                        <a:pt x="7579" y="3070"/>
                        <a:pt x="7604" y="3039"/>
                      </a:cubicBezTo>
                      <a:cubicBezTo>
                        <a:pt x="7612" y="3029"/>
                        <a:pt x="7618" y="3017"/>
                        <a:pt x="7624" y="3002"/>
                      </a:cubicBezTo>
                      <a:cubicBezTo>
                        <a:pt x="7859" y="2559"/>
                        <a:pt x="8207" y="2223"/>
                        <a:pt x="8649" y="1990"/>
                      </a:cubicBezTo>
                      <a:cubicBezTo>
                        <a:pt x="8929" y="1843"/>
                        <a:pt x="9209" y="1766"/>
                        <a:pt x="9487" y="1766"/>
                      </a:cubicBezTo>
                      <a:cubicBezTo>
                        <a:pt x="9776" y="1766"/>
                        <a:pt x="10063" y="1849"/>
                        <a:pt x="10345" y="2025"/>
                      </a:cubicBezTo>
                      <a:cubicBezTo>
                        <a:pt x="10707" y="2245"/>
                        <a:pt x="10973" y="2559"/>
                        <a:pt x="11137" y="2955"/>
                      </a:cubicBezTo>
                      <a:cubicBezTo>
                        <a:pt x="11155" y="2998"/>
                        <a:pt x="11172" y="3045"/>
                        <a:pt x="11229" y="3047"/>
                      </a:cubicBezTo>
                      <a:cubicBezTo>
                        <a:pt x="11231" y="3048"/>
                        <a:pt x="11232" y="3048"/>
                        <a:pt x="11234" y="3048"/>
                      </a:cubicBezTo>
                      <a:cubicBezTo>
                        <a:pt x="11280" y="3048"/>
                        <a:pt x="11305" y="3020"/>
                        <a:pt x="11321" y="2984"/>
                      </a:cubicBezTo>
                      <a:cubicBezTo>
                        <a:pt x="11468" y="2722"/>
                        <a:pt x="11675" y="2513"/>
                        <a:pt x="11900" y="2323"/>
                      </a:cubicBezTo>
                      <a:cubicBezTo>
                        <a:pt x="12205" y="2067"/>
                        <a:pt x="12536" y="1873"/>
                        <a:pt x="12941" y="1824"/>
                      </a:cubicBezTo>
                      <a:cubicBezTo>
                        <a:pt x="13030" y="1814"/>
                        <a:pt x="13117" y="1808"/>
                        <a:pt x="13203" y="1808"/>
                      </a:cubicBezTo>
                      <a:cubicBezTo>
                        <a:pt x="13428" y="1808"/>
                        <a:pt x="13647" y="1847"/>
                        <a:pt x="13862" y="1945"/>
                      </a:cubicBezTo>
                      <a:cubicBezTo>
                        <a:pt x="14353" y="2172"/>
                        <a:pt x="14697" y="2544"/>
                        <a:pt x="14948" y="3015"/>
                      </a:cubicBezTo>
                      <a:cubicBezTo>
                        <a:pt x="14981" y="3071"/>
                        <a:pt x="15007" y="3138"/>
                        <a:pt x="15082" y="3138"/>
                      </a:cubicBezTo>
                      <a:cubicBezTo>
                        <a:pt x="15083" y="3138"/>
                        <a:pt x="15084" y="3138"/>
                        <a:pt x="15086" y="3138"/>
                      </a:cubicBezTo>
                      <a:cubicBezTo>
                        <a:pt x="15165" y="3138"/>
                        <a:pt x="15186" y="3068"/>
                        <a:pt x="15214" y="3015"/>
                      </a:cubicBezTo>
                      <a:cubicBezTo>
                        <a:pt x="15470" y="2505"/>
                        <a:pt x="15863" y="2149"/>
                        <a:pt x="16389" y="1932"/>
                      </a:cubicBezTo>
                      <a:cubicBezTo>
                        <a:pt x="16653" y="1824"/>
                        <a:pt x="16916" y="1770"/>
                        <a:pt x="17176" y="1770"/>
                      </a:cubicBezTo>
                      <a:cubicBezTo>
                        <a:pt x="17480" y="1770"/>
                        <a:pt x="17780" y="1843"/>
                        <a:pt x="18077" y="1988"/>
                      </a:cubicBezTo>
                      <a:cubicBezTo>
                        <a:pt x="18523" y="2205"/>
                        <a:pt x="18834" y="2561"/>
                        <a:pt x="19008" y="3031"/>
                      </a:cubicBezTo>
                      <a:cubicBezTo>
                        <a:pt x="19022" y="3070"/>
                        <a:pt x="19022" y="3121"/>
                        <a:pt x="19085" y="3131"/>
                      </a:cubicBezTo>
                      <a:cubicBezTo>
                        <a:pt x="19102" y="3097"/>
                        <a:pt x="19114" y="3060"/>
                        <a:pt x="19126" y="3021"/>
                      </a:cubicBezTo>
                      <a:cubicBezTo>
                        <a:pt x="19400" y="2276"/>
                        <a:pt x="20078" y="1650"/>
                        <a:pt x="21040" y="1650"/>
                      </a:cubicBezTo>
                      <a:cubicBezTo>
                        <a:pt x="21071" y="1650"/>
                        <a:pt x="21103" y="1651"/>
                        <a:pt x="21135" y="1652"/>
                      </a:cubicBezTo>
                      <a:cubicBezTo>
                        <a:pt x="21178" y="1656"/>
                        <a:pt x="21221" y="1660"/>
                        <a:pt x="21262" y="1669"/>
                      </a:cubicBezTo>
                      <a:cubicBezTo>
                        <a:pt x="21575" y="1720"/>
                        <a:pt x="21845" y="1861"/>
                        <a:pt x="22079" y="2067"/>
                      </a:cubicBezTo>
                      <a:cubicBezTo>
                        <a:pt x="22377" y="2329"/>
                        <a:pt x="22588" y="2642"/>
                        <a:pt x="22696" y="3037"/>
                      </a:cubicBezTo>
                      <a:cubicBezTo>
                        <a:pt x="22717" y="2986"/>
                        <a:pt x="22731" y="2955"/>
                        <a:pt x="22743" y="2925"/>
                      </a:cubicBezTo>
                      <a:cubicBezTo>
                        <a:pt x="23054" y="2162"/>
                        <a:pt x="23756" y="1763"/>
                        <a:pt x="24464" y="1761"/>
                      </a:cubicBezTo>
                      <a:cubicBezTo>
                        <a:pt x="24466" y="1761"/>
                        <a:pt x="24468" y="1761"/>
                        <a:pt x="24470" y="1761"/>
                      </a:cubicBezTo>
                      <a:cubicBezTo>
                        <a:pt x="25016" y="1761"/>
                        <a:pt x="25460" y="2020"/>
                        <a:pt x="25863" y="2354"/>
                      </a:cubicBezTo>
                      <a:cubicBezTo>
                        <a:pt x="26017" y="2479"/>
                        <a:pt x="26121" y="2651"/>
                        <a:pt x="26226" y="2818"/>
                      </a:cubicBezTo>
                      <a:cubicBezTo>
                        <a:pt x="26271" y="2892"/>
                        <a:pt x="26317" y="2929"/>
                        <a:pt x="26362" y="2929"/>
                      </a:cubicBezTo>
                      <a:cubicBezTo>
                        <a:pt x="26409" y="2929"/>
                        <a:pt x="26455" y="2891"/>
                        <a:pt x="26502" y="2816"/>
                      </a:cubicBezTo>
                      <a:cubicBezTo>
                        <a:pt x="26623" y="2628"/>
                        <a:pt x="26766" y="2454"/>
                        <a:pt x="26936" y="2305"/>
                      </a:cubicBezTo>
                      <a:cubicBezTo>
                        <a:pt x="27277" y="2000"/>
                        <a:pt x="27693" y="1896"/>
                        <a:pt x="28134" y="1861"/>
                      </a:cubicBezTo>
                      <a:cubicBezTo>
                        <a:pt x="28193" y="1856"/>
                        <a:pt x="28252" y="1854"/>
                        <a:pt x="28311" y="1854"/>
                      </a:cubicBezTo>
                      <a:cubicBezTo>
                        <a:pt x="28627" y="1854"/>
                        <a:pt x="28937" y="1921"/>
                        <a:pt x="29237" y="2027"/>
                      </a:cubicBezTo>
                      <a:cubicBezTo>
                        <a:pt x="29348" y="2067"/>
                        <a:pt x="29454" y="2127"/>
                        <a:pt x="29552" y="2192"/>
                      </a:cubicBezTo>
                      <a:cubicBezTo>
                        <a:pt x="29765" y="2331"/>
                        <a:pt x="29933" y="2518"/>
                        <a:pt x="30092" y="2712"/>
                      </a:cubicBezTo>
                      <a:cubicBezTo>
                        <a:pt x="30136" y="2765"/>
                        <a:pt x="30178" y="2791"/>
                        <a:pt x="30218" y="2791"/>
                      </a:cubicBezTo>
                      <a:cubicBezTo>
                        <a:pt x="30264" y="2791"/>
                        <a:pt x="30306" y="2758"/>
                        <a:pt x="30344" y="2691"/>
                      </a:cubicBezTo>
                      <a:cubicBezTo>
                        <a:pt x="30379" y="2628"/>
                        <a:pt x="30416" y="2563"/>
                        <a:pt x="30455" y="2499"/>
                      </a:cubicBezTo>
                      <a:cubicBezTo>
                        <a:pt x="30682" y="2110"/>
                        <a:pt x="30997" y="1822"/>
                        <a:pt x="31428" y="1679"/>
                      </a:cubicBezTo>
                      <a:cubicBezTo>
                        <a:pt x="31603" y="1620"/>
                        <a:pt x="31773" y="1592"/>
                        <a:pt x="31940" y="1592"/>
                      </a:cubicBezTo>
                      <a:cubicBezTo>
                        <a:pt x="32253" y="1592"/>
                        <a:pt x="32553" y="1688"/>
                        <a:pt x="32842" y="1855"/>
                      </a:cubicBezTo>
                      <a:cubicBezTo>
                        <a:pt x="33288" y="2110"/>
                        <a:pt x="33597" y="2487"/>
                        <a:pt x="33802" y="2951"/>
                      </a:cubicBezTo>
                      <a:cubicBezTo>
                        <a:pt x="33816" y="2986"/>
                        <a:pt x="33830" y="3021"/>
                        <a:pt x="33853" y="3050"/>
                      </a:cubicBezTo>
                      <a:cubicBezTo>
                        <a:pt x="33872" y="3072"/>
                        <a:pt x="33894" y="3083"/>
                        <a:pt x="33917" y="3083"/>
                      </a:cubicBezTo>
                      <a:cubicBezTo>
                        <a:pt x="33943" y="3083"/>
                        <a:pt x="33968" y="3068"/>
                        <a:pt x="33986" y="3039"/>
                      </a:cubicBezTo>
                      <a:cubicBezTo>
                        <a:pt x="34004" y="3011"/>
                        <a:pt x="34014" y="2978"/>
                        <a:pt x="34019" y="2947"/>
                      </a:cubicBezTo>
                      <a:cubicBezTo>
                        <a:pt x="34031" y="2886"/>
                        <a:pt x="34037" y="2822"/>
                        <a:pt x="34045" y="2757"/>
                      </a:cubicBezTo>
                      <a:cubicBezTo>
                        <a:pt x="34076" y="2509"/>
                        <a:pt x="34119" y="2262"/>
                        <a:pt x="34129" y="2010"/>
                      </a:cubicBezTo>
                      <a:cubicBezTo>
                        <a:pt x="34149" y="1597"/>
                        <a:pt x="34149" y="1182"/>
                        <a:pt x="34152" y="768"/>
                      </a:cubicBezTo>
                      <a:cubicBezTo>
                        <a:pt x="34154" y="664"/>
                        <a:pt x="34137" y="556"/>
                        <a:pt x="34117" y="451"/>
                      </a:cubicBezTo>
                      <a:cubicBezTo>
                        <a:pt x="34076" y="224"/>
                        <a:pt x="34029" y="185"/>
                        <a:pt x="33800" y="177"/>
                      </a:cubicBezTo>
                      <a:cubicBezTo>
                        <a:pt x="33581" y="169"/>
                        <a:pt x="33364" y="173"/>
                        <a:pt x="33147" y="167"/>
                      </a:cubicBezTo>
                      <a:cubicBezTo>
                        <a:pt x="32661" y="156"/>
                        <a:pt x="32174" y="133"/>
                        <a:pt x="31687" y="133"/>
                      </a:cubicBezTo>
                      <a:cubicBezTo>
                        <a:pt x="31632" y="133"/>
                        <a:pt x="31577" y="133"/>
                        <a:pt x="31523" y="134"/>
                      </a:cubicBezTo>
                      <a:cubicBezTo>
                        <a:pt x="31487" y="134"/>
                        <a:pt x="31451" y="134"/>
                        <a:pt x="31415" y="134"/>
                      </a:cubicBezTo>
                      <a:cubicBezTo>
                        <a:pt x="30803" y="134"/>
                        <a:pt x="30190" y="103"/>
                        <a:pt x="29579" y="91"/>
                      </a:cubicBezTo>
                      <a:cubicBezTo>
                        <a:pt x="29465" y="89"/>
                        <a:pt x="29351" y="88"/>
                        <a:pt x="29237" y="88"/>
                      </a:cubicBezTo>
                      <a:cubicBezTo>
                        <a:pt x="28853" y="88"/>
                        <a:pt x="28469" y="99"/>
                        <a:pt x="28085" y="103"/>
                      </a:cubicBezTo>
                      <a:cubicBezTo>
                        <a:pt x="27831" y="105"/>
                        <a:pt x="27575" y="111"/>
                        <a:pt x="27319" y="111"/>
                      </a:cubicBezTo>
                      <a:cubicBezTo>
                        <a:pt x="27221" y="111"/>
                        <a:pt x="27122" y="110"/>
                        <a:pt x="27024" y="107"/>
                      </a:cubicBezTo>
                      <a:cubicBezTo>
                        <a:pt x="26696" y="101"/>
                        <a:pt x="26369" y="65"/>
                        <a:pt x="26046" y="62"/>
                      </a:cubicBezTo>
                      <a:cubicBezTo>
                        <a:pt x="25858" y="61"/>
                        <a:pt x="25670" y="60"/>
                        <a:pt x="25483" y="60"/>
                      </a:cubicBezTo>
                      <a:cubicBezTo>
                        <a:pt x="24921" y="60"/>
                        <a:pt x="24361" y="66"/>
                        <a:pt x="23799" y="71"/>
                      </a:cubicBezTo>
                      <a:cubicBezTo>
                        <a:pt x="23134" y="75"/>
                        <a:pt x="22469" y="91"/>
                        <a:pt x="21804" y="93"/>
                      </a:cubicBezTo>
                      <a:cubicBezTo>
                        <a:pt x="21774" y="93"/>
                        <a:pt x="21743" y="93"/>
                        <a:pt x="21713" y="93"/>
                      </a:cubicBezTo>
                      <a:cubicBezTo>
                        <a:pt x="21340" y="93"/>
                        <a:pt x="20966" y="82"/>
                        <a:pt x="20593" y="77"/>
                      </a:cubicBezTo>
                      <a:cubicBezTo>
                        <a:pt x="20582" y="77"/>
                        <a:pt x="20572" y="77"/>
                        <a:pt x="20561" y="77"/>
                      </a:cubicBezTo>
                      <a:cubicBezTo>
                        <a:pt x="20454" y="77"/>
                        <a:pt x="20349" y="85"/>
                        <a:pt x="20241" y="85"/>
                      </a:cubicBezTo>
                      <a:cubicBezTo>
                        <a:pt x="19848" y="81"/>
                        <a:pt x="19454" y="73"/>
                        <a:pt x="19059" y="71"/>
                      </a:cubicBezTo>
                      <a:cubicBezTo>
                        <a:pt x="18965" y="70"/>
                        <a:pt x="18870" y="70"/>
                        <a:pt x="18776" y="70"/>
                      </a:cubicBezTo>
                      <a:cubicBezTo>
                        <a:pt x="18576" y="70"/>
                        <a:pt x="18377" y="71"/>
                        <a:pt x="18177" y="71"/>
                      </a:cubicBezTo>
                      <a:cubicBezTo>
                        <a:pt x="17973" y="71"/>
                        <a:pt x="17769" y="70"/>
                        <a:pt x="17565" y="65"/>
                      </a:cubicBezTo>
                      <a:cubicBezTo>
                        <a:pt x="17410" y="61"/>
                        <a:pt x="17255" y="59"/>
                        <a:pt x="17100" y="59"/>
                      </a:cubicBezTo>
                      <a:cubicBezTo>
                        <a:pt x="16583" y="59"/>
                        <a:pt x="16066" y="77"/>
                        <a:pt x="15550" y="91"/>
                      </a:cubicBezTo>
                      <a:cubicBezTo>
                        <a:pt x="15239" y="100"/>
                        <a:pt x="14929" y="103"/>
                        <a:pt x="14619" y="103"/>
                      </a:cubicBezTo>
                      <a:cubicBezTo>
                        <a:pt x="14485" y="103"/>
                        <a:pt x="14350" y="103"/>
                        <a:pt x="14216" y="101"/>
                      </a:cubicBezTo>
                      <a:cubicBezTo>
                        <a:pt x="13811" y="95"/>
                        <a:pt x="13404" y="65"/>
                        <a:pt x="12995" y="62"/>
                      </a:cubicBezTo>
                      <a:cubicBezTo>
                        <a:pt x="12933" y="62"/>
                        <a:pt x="12872" y="62"/>
                        <a:pt x="12810" y="62"/>
                      </a:cubicBezTo>
                      <a:cubicBezTo>
                        <a:pt x="12064" y="62"/>
                        <a:pt x="11317" y="73"/>
                        <a:pt x="10568" y="77"/>
                      </a:cubicBezTo>
                      <a:cubicBezTo>
                        <a:pt x="10304" y="79"/>
                        <a:pt x="10041" y="81"/>
                        <a:pt x="9776" y="81"/>
                      </a:cubicBezTo>
                      <a:cubicBezTo>
                        <a:pt x="9559" y="81"/>
                        <a:pt x="9341" y="80"/>
                        <a:pt x="9122" y="77"/>
                      </a:cubicBezTo>
                      <a:cubicBezTo>
                        <a:pt x="8481" y="73"/>
                        <a:pt x="7839" y="62"/>
                        <a:pt x="7198" y="52"/>
                      </a:cubicBezTo>
                      <a:cubicBezTo>
                        <a:pt x="7045" y="50"/>
                        <a:pt x="6892" y="52"/>
                        <a:pt x="6738" y="48"/>
                      </a:cubicBezTo>
                      <a:cubicBezTo>
                        <a:pt x="6356" y="32"/>
                        <a:pt x="5971" y="11"/>
                        <a:pt x="5586" y="1"/>
                      </a:cubicBezTo>
                      <a:cubicBezTo>
                        <a:pt x="5565" y="1"/>
                        <a:pt x="5543" y="0"/>
                        <a:pt x="55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6" name="Google Shape;1556;p34"/>
                <p:cNvSpPr/>
                <p:nvPr/>
              </p:nvSpPr>
              <p:spPr>
                <a:xfrm>
                  <a:off x="3590275" y="184875"/>
                  <a:ext cx="836200" cy="40725"/>
                </a:xfrm>
                <a:custGeom>
                  <a:avLst/>
                  <a:gdLst/>
                  <a:ahLst/>
                  <a:cxnLst/>
                  <a:rect l="l" t="t" r="r" b="b"/>
                  <a:pathLst>
                    <a:path w="33448" h="1629" extrusionOk="0">
                      <a:moveTo>
                        <a:pt x="33030" y="1"/>
                      </a:moveTo>
                      <a:cubicBezTo>
                        <a:pt x="33019" y="1"/>
                        <a:pt x="33008" y="1"/>
                        <a:pt x="32997" y="2"/>
                      </a:cubicBezTo>
                      <a:cubicBezTo>
                        <a:pt x="32901" y="10"/>
                        <a:pt x="32803" y="12"/>
                        <a:pt x="32707" y="14"/>
                      </a:cubicBezTo>
                      <a:cubicBezTo>
                        <a:pt x="32134" y="22"/>
                        <a:pt x="31563" y="24"/>
                        <a:pt x="30990" y="30"/>
                      </a:cubicBezTo>
                      <a:lnTo>
                        <a:pt x="28574" y="61"/>
                      </a:lnTo>
                      <a:cubicBezTo>
                        <a:pt x="28520" y="62"/>
                        <a:pt x="28466" y="62"/>
                        <a:pt x="28413" y="62"/>
                      </a:cubicBezTo>
                      <a:cubicBezTo>
                        <a:pt x="28359" y="62"/>
                        <a:pt x="28305" y="62"/>
                        <a:pt x="28251" y="63"/>
                      </a:cubicBezTo>
                      <a:cubicBezTo>
                        <a:pt x="27668" y="75"/>
                        <a:pt x="27087" y="92"/>
                        <a:pt x="26508" y="98"/>
                      </a:cubicBezTo>
                      <a:cubicBezTo>
                        <a:pt x="26478" y="98"/>
                        <a:pt x="26449" y="98"/>
                        <a:pt x="26420" y="98"/>
                      </a:cubicBezTo>
                      <a:cubicBezTo>
                        <a:pt x="26155" y="98"/>
                        <a:pt x="25889" y="83"/>
                        <a:pt x="25624" y="81"/>
                      </a:cubicBezTo>
                      <a:cubicBezTo>
                        <a:pt x="25611" y="81"/>
                        <a:pt x="25598" y="81"/>
                        <a:pt x="25585" y="81"/>
                      </a:cubicBezTo>
                      <a:cubicBezTo>
                        <a:pt x="25469" y="81"/>
                        <a:pt x="25351" y="96"/>
                        <a:pt x="25237" y="96"/>
                      </a:cubicBezTo>
                      <a:cubicBezTo>
                        <a:pt x="24746" y="92"/>
                        <a:pt x="24255" y="84"/>
                        <a:pt x="23762" y="79"/>
                      </a:cubicBezTo>
                      <a:cubicBezTo>
                        <a:pt x="23676" y="78"/>
                        <a:pt x="23591" y="78"/>
                        <a:pt x="23505" y="78"/>
                      </a:cubicBezTo>
                      <a:cubicBezTo>
                        <a:pt x="23314" y="78"/>
                        <a:pt x="23122" y="80"/>
                        <a:pt x="22931" y="81"/>
                      </a:cubicBezTo>
                      <a:cubicBezTo>
                        <a:pt x="22745" y="84"/>
                        <a:pt x="22559" y="90"/>
                        <a:pt x="22373" y="94"/>
                      </a:cubicBezTo>
                      <a:cubicBezTo>
                        <a:pt x="22111" y="102"/>
                        <a:pt x="21851" y="122"/>
                        <a:pt x="21591" y="122"/>
                      </a:cubicBezTo>
                      <a:cubicBezTo>
                        <a:pt x="21016" y="120"/>
                        <a:pt x="20438" y="104"/>
                        <a:pt x="19864" y="104"/>
                      </a:cubicBezTo>
                      <a:cubicBezTo>
                        <a:pt x="19832" y="104"/>
                        <a:pt x="19800" y="104"/>
                        <a:pt x="19768" y="104"/>
                      </a:cubicBezTo>
                      <a:cubicBezTo>
                        <a:pt x="19032" y="106"/>
                        <a:pt x="18297" y="116"/>
                        <a:pt x="17565" y="135"/>
                      </a:cubicBezTo>
                      <a:cubicBezTo>
                        <a:pt x="17312" y="141"/>
                        <a:pt x="17058" y="143"/>
                        <a:pt x="16805" y="143"/>
                      </a:cubicBezTo>
                      <a:cubicBezTo>
                        <a:pt x="16610" y="143"/>
                        <a:pt x="16415" y="142"/>
                        <a:pt x="16220" y="142"/>
                      </a:cubicBezTo>
                      <a:cubicBezTo>
                        <a:pt x="15949" y="142"/>
                        <a:pt x="15679" y="143"/>
                        <a:pt x="15409" y="151"/>
                      </a:cubicBezTo>
                      <a:cubicBezTo>
                        <a:pt x="15111" y="160"/>
                        <a:pt x="14814" y="163"/>
                        <a:pt x="14517" y="163"/>
                      </a:cubicBezTo>
                      <a:cubicBezTo>
                        <a:pt x="14022" y="163"/>
                        <a:pt x="13528" y="155"/>
                        <a:pt x="13034" y="155"/>
                      </a:cubicBezTo>
                      <a:cubicBezTo>
                        <a:pt x="12997" y="155"/>
                        <a:pt x="12960" y="155"/>
                        <a:pt x="12923" y="155"/>
                      </a:cubicBezTo>
                      <a:cubicBezTo>
                        <a:pt x="12356" y="155"/>
                        <a:pt x="11793" y="157"/>
                        <a:pt x="11229" y="163"/>
                      </a:cubicBezTo>
                      <a:cubicBezTo>
                        <a:pt x="10856" y="165"/>
                        <a:pt x="10480" y="176"/>
                        <a:pt x="10108" y="176"/>
                      </a:cubicBezTo>
                      <a:cubicBezTo>
                        <a:pt x="9780" y="176"/>
                        <a:pt x="9453" y="162"/>
                        <a:pt x="9127" y="162"/>
                      </a:cubicBezTo>
                      <a:cubicBezTo>
                        <a:pt x="9073" y="162"/>
                        <a:pt x="9018" y="162"/>
                        <a:pt x="8964" y="163"/>
                      </a:cubicBezTo>
                      <a:cubicBezTo>
                        <a:pt x="8549" y="167"/>
                        <a:pt x="8135" y="194"/>
                        <a:pt x="7724" y="204"/>
                      </a:cubicBezTo>
                      <a:cubicBezTo>
                        <a:pt x="7703" y="205"/>
                        <a:pt x="7683" y="205"/>
                        <a:pt x="7662" y="205"/>
                      </a:cubicBezTo>
                      <a:cubicBezTo>
                        <a:pt x="7492" y="205"/>
                        <a:pt x="7321" y="191"/>
                        <a:pt x="7153" y="186"/>
                      </a:cubicBezTo>
                      <a:cubicBezTo>
                        <a:pt x="6795" y="176"/>
                        <a:pt x="6437" y="171"/>
                        <a:pt x="6081" y="163"/>
                      </a:cubicBezTo>
                      <a:cubicBezTo>
                        <a:pt x="5572" y="151"/>
                        <a:pt x="5066" y="141"/>
                        <a:pt x="4557" y="126"/>
                      </a:cubicBezTo>
                      <a:cubicBezTo>
                        <a:pt x="4416" y="122"/>
                        <a:pt x="4279" y="106"/>
                        <a:pt x="4138" y="106"/>
                      </a:cubicBezTo>
                      <a:cubicBezTo>
                        <a:pt x="4131" y="106"/>
                        <a:pt x="4125" y="106"/>
                        <a:pt x="4119" y="106"/>
                      </a:cubicBezTo>
                      <a:cubicBezTo>
                        <a:pt x="3992" y="106"/>
                        <a:pt x="3865" y="124"/>
                        <a:pt x="3739" y="124"/>
                      </a:cubicBezTo>
                      <a:cubicBezTo>
                        <a:pt x="3235" y="112"/>
                        <a:pt x="2738" y="110"/>
                        <a:pt x="2245" y="110"/>
                      </a:cubicBezTo>
                      <a:lnTo>
                        <a:pt x="2245" y="122"/>
                      </a:lnTo>
                      <a:cubicBezTo>
                        <a:pt x="1766" y="141"/>
                        <a:pt x="1292" y="155"/>
                        <a:pt x="813" y="176"/>
                      </a:cubicBezTo>
                      <a:cubicBezTo>
                        <a:pt x="660" y="184"/>
                        <a:pt x="506" y="196"/>
                        <a:pt x="355" y="214"/>
                      </a:cubicBezTo>
                      <a:cubicBezTo>
                        <a:pt x="283" y="225"/>
                        <a:pt x="209" y="243"/>
                        <a:pt x="146" y="270"/>
                      </a:cubicBezTo>
                      <a:cubicBezTo>
                        <a:pt x="36" y="319"/>
                        <a:pt x="1" y="401"/>
                        <a:pt x="31" y="515"/>
                      </a:cubicBezTo>
                      <a:cubicBezTo>
                        <a:pt x="87" y="734"/>
                        <a:pt x="148" y="949"/>
                        <a:pt x="201" y="1164"/>
                      </a:cubicBezTo>
                      <a:cubicBezTo>
                        <a:pt x="259" y="1389"/>
                        <a:pt x="426" y="1481"/>
                        <a:pt x="637" y="1485"/>
                      </a:cubicBezTo>
                      <a:cubicBezTo>
                        <a:pt x="736" y="1488"/>
                        <a:pt x="835" y="1489"/>
                        <a:pt x="934" y="1489"/>
                      </a:cubicBezTo>
                      <a:cubicBezTo>
                        <a:pt x="1193" y="1489"/>
                        <a:pt x="1452" y="1482"/>
                        <a:pt x="1710" y="1482"/>
                      </a:cubicBezTo>
                      <a:cubicBezTo>
                        <a:pt x="1766" y="1482"/>
                        <a:pt x="1823" y="1482"/>
                        <a:pt x="1879" y="1483"/>
                      </a:cubicBezTo>
                      <a:cubicBezTo>
                        <a:pt x="2068" y="1486"/>
                        <a:pt x="2257" y="1488"/>
                        <a:pt x="2446" y="1488"/>
                      </a:cubicBezTo>
                      <a:cubicBezTo>
                        <a:pt x="3040" y="1488"/>
                        <a:pt x="3632" y="1475"/>
                        <a:pt x="4224" y="1475"/>
                      </a:cubicBezTo>
                      <a:cubicBezTo>
                        <a:pt x="4289" y="1475"/>
                        <a:pt x="4355" y="1474"/>
                        <a:pt x="4421" y="1474"/>
                      </a:cubicBezTo>
                      <a:cubicBezTo>
                        <a:pt x="4962" y="1474"/>
                        <a:pt x="5500" y="1481"/>
                        <a:pt x="6038" y="1485"/>
                      </a:cubicBezTo>
                      <a:cubicBezTo>
                        <a:pt x="6298" y="1487"/>
                        <a:pt x="6560" y="1485"/>
                        <a:pt x="6820" y="1491"/>
                      </a:cubicBezTo>
                      <a:cubicBezTo>
                        <a:pt x="7145" y="1495"/>
                        <a:pt x="7466" y="1507"/>
                        <a:pt x="7792" y="1516"/>
                      </a:cubicBezTo>
                      <a:cubicBezTo>
                        <a:pt x="7825" y="1516"/>
                        <a:pt x="7859" y="1516"/>
                        <a:pt x="7893" y="1516"/>
                      </a:cubicBezTo>
                      <a:cubicBezTo>
                        <a:pt x="7952" y="1516"/>
                        <a:pt x="8012" y="1516"/>
                        <a:pt x="8071" y="1516"/>
                      </a:cubicBezTo>
                      <a:cubicBezTo>
                        <a:pt x="8125" y="1516"/>
                        <a:pt x="8179" y="1516"/>
                        <a:pt x="8234" y="1518"/>
                      </a:cubicBezTo>
                      <a:cubicBezTo>
                        <a:pt x="8684" y="1534"/>
                        <a:pt x="9138" y="1555"/>
                        <a:pt x="9588" y="1565"/>
                      </a:cubicBezTo>
                      <a:cubicBezTo>
                        <a:pt x="9779" y="1570"/>
                        <a:pt x="9972" y="1570"/>
                        <a:pt x="10164" y="1570"/>
                      </a:cubicBezTo>
                      <a:cubicBezTo>
                        <a:pt x="10212" y="1570"/>
                        <a:pt x="10260" y="1570"/>
                        <a:pt x="10308" y="1570"/>
                      </a:cubicBezTo>
                      <a:cubicBezTo>
                        <a:pt x="10452" y="1570"/>
                        <a:pt x="10596" y="1571"/>
                        <a:pt x="10740" y="1573"/>
                      </a:cubicBezTo>
                      <a:cubicBezTo>
                        <a:pt x="11229" y="1583"/>
                        <a:pt x="11716" y="1598"/>
                        <a:pt x="12203" y="1610"/>
                      </a:cubicBezTo>
                      <a:cubicBezTo>
                        <a:pt x="12434" y="1616"/>
                        <a:pt x="12663" y="1618"/>
                        <a:pt x="12894" y="1620"/>
                      </a:cubicBezTo>
                      <a:cubicBezTo>
                        <a:pt x="13327" y="1624"/>
                        <a:pt x="13759" y="1629"/>
                        <a:pt x="14191" y="1629"/>
                      </a:cubicBezTo>
                      <a:cubicBezTo>
                        <a:pt x="14850" y="1629"/>
                        <a:pt x="15510" y="1618"/>
                        <a:pt x="16170" y="1577"/>
                      </a:cubicBezTo>
                      <a:cubicBezTo>
                        <a:pt x="16841" y="1536"/>
                        <a:pt x="17514" y="1526"/>
                        <a:pt x="18185" y="1514"/>
                      </a:cubicBezTo>
                      <a:cubicBezTo>
                        <a:pt x="18267" y="1512"/>
                        <a:pt x="18350" y="1512"/>
                        <a:pt x="18432" y="1512"/>
                      </a:cubicBezTo>
                      <a:cubicBezTo>
                        <a:pt x="18808" y="1512"/>
                        <a:pt x="19184" y="1524"/>
                        <a:pt x="19560" y="1526"/>
                      </a:cubicBezTo>
                      <a:cubicBezTo>
                        <a:pt x="20077" y="1530"/>
                        <a:pt x="20595" y="1534"/>
                        <a:pt x="21113" y="1534"/>
                      </a:cubicBezTo>
                      <a:cubicBezTo>
                        <a:pt x="21313" y="1534"/>
                        <a:pt x="21514" y="1533"/>
                        <a:pt x="21714" y="1532"/>
                      </a:cubicBezTo>
                      <a:cubicBezTo>
                        <a:pt x="22213" y="1528"/>
                        <a:pt x="22708" y="1505"/>
                        <a:pt x="23208" y="1497"/>
                      </a:cubicBezTo>
                      <a:cubicBezTo>
                        <a:pt x="23401" y="1495"/>
                        <a:pt x="23595" y="1494"/>
                        <a:pt x="23789" y="1494"/>
                      </a:cubicBezTo>
                      <a:cubicBezTo>
                        <a:pt x="23926" y="1494"/>
                        <a:pt x="24064" y="1494"/>
                        <a:pt x="24200" y="1495"/>
                      </a:cubicBezTo>
                      <a:cubicBezTo>
                        <a:pt x="24449" y="1497"/>
                        <a:pt x="24697" y="1516"/>
                        <a:pt x="24946" y="1516"/>
                      </a:cubicBezTo>
                      <a:cubicBezTo>
                        <a:pt x="24959" y="1516"/>
                        <a:pt x="24971" y="1516"/>
                        <a:pt x="24984" y="1516"/>
                      </a:cubicBezTo>
                      <a:cubicBezTo>
                        <a:pt x="25571" y="1512"/>
                        <a:pt x="26160" y="1493"/>
                        <a:pt x="26747" y="1487"/>
                      </a:cubicBezTo>
                      <a:cubicBezTo>
                        <a:pt x="26806" y="1487"/>
                        <a:pt x="26865" y="1487"/>
                        <a:pt x="26924" y="1487"/>
                      </a:cubicBezTo>
                      <a:cubicBezTo>
                        <a:pt x="27320" y="1487"/>
                        <a:pt x="27714" y="1492"/>
                        <a:pt x="28112" y="1501"/>
                      </a:cubicBezTo>
                      <a:cubicBezTo>
                        <a:pt x="28484" y="1507"/>
                        <a:pt x="28861" y="1534"/>
                        <a:pt x="29233" y="1538"/>
                      </a:cubicBezTo>
                      <a:cubicBezTo>
                        <a:pt x="29955" y="1548"/>
                        <a:pt x="30679" y="1546"/>
                        <a:pt x="31400" y="1552"/>
                      </a:cubicBezTo>
                      <a:cubicBezTo>
                        <a:pt x="31717" y="1555"/>
                        <a:pt x="32034" y="1567"/>
                        <a:pt x="32351" y="1577"/>
                      </a:cubicBezTo>
                      <a:cubicBezTo>
                        <a:pt x="32378" y="1578"/>
                        <a:pt x="32404" y="1579"/>
                        <a:pt x="32431" y="1579"/>
                      </a:cubicBezTo>
                      <a:cubicBezTo>
                        <a:pt x="32569" y="1579"/>
                        <a:pt x="32704" y="1562"/>
                        <a:pt x="32840" y="1536"/>
                      </a:cubicBezTo>
                      <a:cubicBezTo>
                        <a:pt x="33016" y="1501"/>
                        <a:pt x="33147" y="1405"/>
                        <a:pt x="33233" y="1254"/>
                      </a:cubicBezTo>
                      <a:cubicBezTo>
                        <a:pt x="33392" y="986"/>
                        <a:pt x="33448" y="685"/>
                        <a:pt x="33443" y="380"/>
                      </a:cubicBezTo>
                      <a:cubicBezTo>
                        <a:pt x="33438" y="146"/>
                        <a:pt x="33262" y="1"/>
                        <a:pt x="3303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57" name="Google Shape;1557;p34"/>
                <p:cNvSpPr/>
                <p:nvPr/>
              </p:nvSpPr>
              <p:spPr>
                <a:xfrm>
                  <a:off x="3853025" y="511950"/>
                  <a:ext cx="314325" cy="59425"/>
                </a:xfrm>
                <a:custGeom>
                  <a:avLst/>
                  <a:gdLst/>
                  <a:ahLst/>
                  <a:cxnLst/>
                  <a:rect l="l" t="t" r="r" b="b"/>
                  <a:pathLst>
                    <a:path w="12573" h="2377" extrusionOk="0">
                      <a:moveTo>
                        <a:pt x="819" y="0"/>
                      </a:moveTo>
                      <a:cubicBezTo>
                        <a:pt x="624" y="0"/>
                        <a:pt x="459" y="79"/>
                        <a:pt x="305" y="197"/>
                      </a:cubicBezTo>
                      <a:cubicBezTo>
                        <a:pt x="175" y="297"/>
                        <a:pt x="101" y="432"/>
                        <a:pt x="72" y="594"/>
                      </a:cubicBezTo>
                      <a:cubicBezTo>
                        <a:pt x="1" y="1001"/>
                        <a:pt x="31" y="1400"/>
                        <a:pt x="162" y="1791"/>
                      </a:cubicBezTo>
                      <a:cubicBezTo>
                        <a:pt x="193" y="1883"/>
                        <a:pt x="230" y="1973"/>
                        <a:pt x="273" y="2057"/>
                      </a:cubicBezTo>
                      <a:cubicBezTo>
                        <a:pt x="320" y="2151"/>
                        <a:pt x="398" y="2212"/>
                        <a:pt x="504" y="2228"/>
                      </a:cubicBezTo>
                      <a:cubicBezTo>
                        <a:pt x="586" y="2241"/>
                        <a:pt x="668" y="2261"/>
                        <a:pt x="754" y="2265"/>
                      </a:cubicBezTo>
                      <a:cubicBezTo>
                        <a:pt x="1011" y="2284"/>
                        <a:pt x="1271" y="2304"/>
                        <a:pt x="1533" y="2312"/>
                      </a:cubicBezTo>
                      <a:cubicBezTo>
                        <a:pt x="2006" y="2327"/>
                        <a:pt x="2482" y="2341"/>
                        <a:pt x="2957" y="2343"/>
                      </a:cubicBezTo>
                      <a:cubicBezTo>
                        <a:pt x="3008" y="2343"/>
                        <a:pt x="3060" y="2343"/>
                        <a:pt x="3111" y="2343"/>
                      </a:cubicBezTo>
                      <a:cubicBezTo>
                        <a:pt x="3732" y="2343"/>
                        <a:pt x="4351" y="2333"/>
                        <a:pt x="4972" y="2331"/>
                      </a:cubicBezTo>
                      <a:cubicBezTo>
                        <a:pt x="4995" y="2330"/>
                        <a:pt x="5017" y="2330"/>
                        <a:pt x="5040" y="2330"/>
                      </a:cubicBezTo>
                      <a:cubicBezTo>
                        <a:pt x="5154" y="2330"/>
                        <a:pt x="5269" y="2337"/>
                        <a:pt x="5381" y="2337"/>
                      </a:cubicBezTo>
                      <a:cubicBezTo>
                        <a:pt x="5893" y="2343"/>
                        <a:pt x="6404" y="2343"/>
                        <a:pt x="6914" y="2351"/>
                      </a:cubicBezTo>
                      <a:cubicBezTo>
                        <a:pt x="7119" y="2353"/>
                        <a:pt x="7324" y="2377"/>
                        <a:pt x="7528" y="2377"/>
                      </a:cubicBezTo>
                      <a:cubicBezTo>
                        <a:pt x="7550" y="2377"/>
                        <a:pt x="7571" y="2376"/>
                        <a:pt x="7593" y="2376"/>
                      </a:cubicBezTo>
                      <a:cubicBezTo>
                        <a:pt x="8193" y="2363"/>
                        <a:pt x="8790" y="2335"/>
                        <a:pt x="9387" y="2325"/>
                      </a:cubicBezTo>
                      <a:cubicBezTo>
                        <a:pt x="10175" y="2308"/>
                        <a:pt x="10965" y="2300"/>
                        <a:pt x="11750" y="2243"/>
                      </a:cubicBezTo>
                      <a:cubicBezTo>
                        <a:pt x="12047" y="2222"/>
                        <a:pt x="12276" y="2104"/>
                        <a:pt x="12395" y="1815"/>
                      </a:cubicBezTo>
                      <a:cubicBezTo>
                        <a:pt x="12415" y="1766"/>
                        <a:pt x="12438" y="1719"/>
                        <a:pt x="12452" y="1668"/>
                      </a:cubicBezTo>
                      <a:cubicBezTo>
                        <a:pt x="12573" y="1271"/>
                        <a:pt x="12571" y="874"/>
                        <a:pt x="12436" y="485"/>
                      </a:cubicBezTo>
                      <a:cubicBezTo>
                        <a:pt x="12397" y="375"/>
                        <a:pt x="12327" y="270"/>
                        <a:pt x="12258" y="174"/>
                      </a:cubicBezTo>
                      <a:cubicBezTo>
                        <a:pt x="12187" y="72"/>
                        <a:pt x="12078" y="45"/>
                        <a:pt x="11960" y="45"/>
                      </a:cubicBezTo>
                      <a:cubicBezTo>
                        <a:pt x="11956" y="45"/>
                        <a:pt x="11951" y="45"/>
                        <a:pt x="11947" y="45"/>
                      </a:cubicBezTo>
                      <a:cubicBezTo>
                        <a:pt x="11700" y="51"/>
                        <a:pt x="11454" y="64"/>
                        <a:pt x="11205" y="64"/>
                      </a:cubicBezTo>
                      <a:cubicBezTo>
                        <a:pt x="11188" y="64"/>
                        <a:pt x="11170" y="64"/>
                        <a:pt x="11153" y="64"/>
                      </a:cubicBezTo>
                      <a:cubicBezTo>
                        <a:pt x="10718" y="58"/>
                        <a:pt x="10286" y="37"/>
                        <a:pt x="9850" y="37"/>
                      </a:cubicBezTo>
                      <a:cubicBezTo>
                        <a:pt x="9830" y="37"/>
                        <a:pt x="9810" y="37"/>
                        <a:pt x="9790" y="37"/>
                      </a:cubicBezTo>
                      <a:cubicBezTo>
                        <a:pt x="9250" y="41"/>
                        <a:pt x="8708" y="68"/>
                        <a:pt x="8166" y="74"/>
                      </a:cubicBezTo>
                      <a:cubicBezTo>
                        <a:pt x="8018" y="75"/>
                        <a:pt x="7870" y="75"/>
                        <a:pt x="7722" y="75"/>
                      </a:cubicBezTo>
                      <a:cubicBezTo>
                        <a:pt x="7212" y="75"/>
                        <a:pt x="6702" y="71"/>
                        <a:pt x="6192" y="66"/>
                      </a:cubicBezTo>
                      <a:cubicBezTo>
                        <a:pt x="5721" y="62"/>
                        <a:pt x="5250" y="47"/>
                        <a:pt x="4780" y="45"/>
                      </a:cubicBezTo>
                      <a:cubicBezTo>
                        <a:pt x="4398" y="42"/>
                        <a:pt x="4014" y="41"/>
                        <a:pt x="3606" y="41"/>
                      </a:cubicBezTo>
                      <a:cubicBezTo>
                        <a:pt x="3334" y="41"/>
                        <a:pt x="3052" y="41"/>
                        <a:pt x="2752" y="41"/>
                      </a:cubicBezTo>
                      <a:cubicBezTo>
                        <a:pt x="2349" y="33"/>
                        <a:pt x="1840" y="25"/>
                        <a:pt x="1331" y="19"/>
                      </a:cubicBezTo>
                      <a:cubicBezTo>
                        <a:pt x="1187" y="15"/>
                        <a:pt x="1042" y="23"/>
                        <a:pt x="899" y="4"/>
                      </a:cubicBezTo>
                      <a:cubicBezTo>
                        <a:pt x="872" y="2"/>
                        <a:pt x="845" y="0"/>
                        <a:pt x="8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8" name="Google Shape;1558;p34"/>
                <p:cNvSpPr/>
                <p:nvPr/>
              </p:nvSpPr>
              <p:spPr>
                <a:xfrm>
                  <a:off x="3679025" y="133025"/>
                  <a:ext cx="86975" cy="51475"/>
                </a:xfrm>
                <a:custGeom>
                  <a:avLst/>
                  <a:gdLst/>
                  <a:ahLst/>
                  <a:cxnLst/>
                  <a:rect l="l" t="t" r="r" b="b"/>
                  <a:pathLst>
                    <a:path w="3479" h="2059" extrusionOk="0">
                      <a:moveTo>
                        <a:pt x="1759" y="0"/>
                      </a:moveTo>
                      <a:cubicBezTo>
                        <a:pt x="1442" y="0"/>
                        <a:pt x="1153" y="97"/>
                        <a:pt x="890" y="298"/>
                      </a:cubicBezTo>
                      <a:cubicBezTo>
                        <a:pt x="536" y="570"/>
                        <a:pt x="289" y="920"/>
                        <a:pt x="109" y="1323"/>
                      </a:cubicBezTo>
                      <a:cubicBezTo>
                        <a:pt x="47" y="1462"/>
                        <a:pt x="5" y="1605"/>
                        <a:pt x="2" y="1759"/>
                      </a:cubicBezTo>
                      <a:cubicBezTo>
                        <a:pt x="0" y="1892"/>
                        <a:pt x="33" y="1943"/>
                        <a:pt x="166" y="1965"/>
                      </a:cubicBezTo>
                      <a:cubicBezTo>
                        <a:pt x="309" y="1992"/>
                        <a:pt x="457" y="2012"/>
                        <a:pt x="604" y="2016"/>
                      </a:cubicBezTo>
                      <a:cubicBezTo>
                        <a:pt x="1023" y="2025"/>
                        <a:pt x="1445" y="2033"/>
                        <a:pt x="1868" y="2043"/>
                      </a:cubicBezTo>
                      <a:lnTo>
                        <a:pt x="1868" y="2055"/>
                      </a:lnTo>
                      <a:lnTo>
                        <a:pt x="3012" y="2055"/>
                      </a:lnTo>
                      <a:cubicBezTo>
                        <a:pt x="3058" y="2055"/>
                        <a:pt x="3106" y="2059"/>
                        <a:pt x="3153" y="2059"/>
                      </a:cubicBezTo>
                      <a:cubicBezTo>
                        <a:pt x="3176" y="2059"/>
                        <a:pt x="3200" y="2058"/>
                        <a:pt x="3223" y="2055"/>
                      </a:cubicBezTo>
                      <a:cubicBezTo>
                        <a:pt x="3317" y="2047"/>
                        <a:pt x="3417" y="2020"/>
                        <a:pt x="3448" y="1920"/>
                      </a:cubicBezTo>
                      <a:cubicBezTo>
                        <a:pt x="3472" y="1838"/>
                        <a:pt x="3478" y="1740"/>
                        <a:pt x="3468" y="1656"/>
                      </a:cubicBezTo>
                      <a:cubicBezTo>
                        <a:pt x="3454" y="1558"/>
                        <a:pt x="3417" y="1462"/>
                        <a:pt x="3380" y="1370"/>
                      </a:cubicBezTo>
                      <a:cubicBezTo>
                        <a:pt x="3192" y="867"/>
                        <a:pt x="2881" y="459"/>
                        <a:pt x="2408" y="191"/>
                      </a:cubicBezTo>
                      <a:cubicBezTo>
                        <a:pt x="2245" y="99"/>
                        <a:pt x="2071" y="20"/>
                        <a:pt x="1885" y="5"/>
                      </a:cubicBezTo>
                      <a:cubicBezTo>
                        <a:pt x="1842" y="2"/>
                        <a:pt x="1800" y="0"/>
                        <a:pt x="175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59" name="Google Shape;1559;p34"/>
                <p:cNvSpPr/>
                <p:nvPr/>
              </p:nvSpPr>
              <p:spPr>
                <a:xfrm>
                  <a:off x="3962900" y="140600"/>
                  <a:ext cx="92700" cy="43250"/>
                </a:xfrm>
                <a:custGeom>
                  <a:avLst/>
                  <a:gdLst/>
                  <a:ahLst/>
                  <a:cxnLst/>
                  <a:rect l="l" t="t" r="r" b="b"/>
                  <a:pathLst>
                    <a:path w="3708" h="1730" extrusionOk="0">
                      <a:moveTo>
                        <a:pt x="1951" y="1"/>
                      </a:moveTo>
                      <a:cubicBezTo>
                        <a:pt x="1832" y="1"/>
                        <a:pt x="1711" y="11"/>
                        <a:pt x="1588" y="32"/>
                      </a:cubicBezTo>
                      <a:cubicBezTo>
                        <a:pt x="962" y="136"/>
                        <a:pt x="477" y="492"/>
                        <a:pt x="160" y="1053"/>
                      </a:cubicBezTo>
                      <a:cubicBezTo>
                        <a:pt x="84" y="1188"/>
                        <a:pt x="21" y="1331"/>
                        <a:pt x="11" y="1492"/>
                      </a:cubicBezTo>
                      <a:cubicBezTo>
                        <a:pt x="0" y="1615"/>
                        <a:pt x="27" y="1662"/>
                        <a:pt x="146" y="1701"/>
                      </a:cubicBezTo>
                      <a:cubicBezTo>
                        <a:pt x="199" y="1719"/>
                        <a:pt x="256" y="1730"/>
                        <a:pt x="311" y="1730"/>
                      </a:cubicBezTo>
                      <a:cubicBezTo>
                        <a:pt x="497" y="1728"/>
                        <a:pt x="686" y="1717"/>
                        <a:pt x="872" y="1713"/>
                      </a:cubicBezTo>
                      <a:cubicBezTo>
                        <a:pt x="979" y="1713"/>
                        <a:pt x="1086" y="1712"/>
                        <a:pt x="1194" y="1712"/>
                      </a:cubicBezTo>
                      <a:cubicBezTo>
                        <a:pt x="1408" y="1712"/>
                        <a:pt x="1623" y="1713"/>
                        <a:pt x="1835" y="1713"/>
                      </a:cubicBezTo>
                      <a:lnTo>
                        <a:pt x="1835" y="1722"/>
                      </a:lnTo>
                      <a:cubicBezTo>
                        <a:pt x="2345" y="1713"/>
                        <a:pt x="2850" y="1707"/>
                        <a:pt x="3360" y="1697"/>
                      </a:cubicBezTo>
                      <a:cubicBezTo>
                        <a:pt x="3390" y="1697"/>
                        <a:pt x="3421" y="1693"/>
                        <a:pt x="3450" y="1691"/>
                      </a:cubicBezTo>
                      <a:cubicBezTo>
                        <a:pt x="3622" y="1672"/>
                        <a:pt x="3708" y="1564"/>
                        <a:pt x="3675" y="1392"/>
                      </a:cubicBezTo>
                      <a:cubicBezTo>
                        <a:pt x="3658" y="1310"/>
                        <a:pt x="3632" y="1231"/>
                        <a:pt x="3601" y="1155"/>
                      </a:cubicBezTo>
                      <a:cubicBezTo>
                        <a:pt x="3327" y="408"/>
                        <a:pt x="2697" y="1"/>
                        <a:pt x="195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0" name="Google Shape;1560;p34"/>
                <p:cNvSpPr/>
                <p:nvPr/>
              </p:nvSpPr>
              <p:spPr>
                <a:xfrm>
                  <a:off x="4061925" y="136900"/>
                  <a:ext cx="84725" cy="46200"/>
                </a:xfrm>
                <a:custGeom>
                  <a:avLst/>
                  <a:gdLst/>
                  <a:ahLst/>
                  <a:cxnLst/>
                  <a:rect l="l" t="t" r="r" b="b"/>
                  <a:pathLst>
                    <a:path w="3389" h="1848" extrusionOk="0">
                      <a:moveTo>
                        <a:pt x="1792" y="0"/>
                      </a:moveTo>
                      <a:cubicBezTo>
                        <a:pt x="1648" y="0"/>
                        <a:pt x="1501" y="23"/>
                        <a:pt x="1353" y="69"/>
                      </a:cubicBezTo>
                      <a:cubicBezTo>
                        <a:pt x="639" y="292"/>
                        <a:pt x="197" y="785"/>
                        <a:pt x="12" y="1512"/>
                      </a:cubicBezTo>
                      <a:cubicBezTo>
                        <a:pt x="4" y="1544"/>
                        <a:pt x="4" y="1577"/>
                        <a:pt x="2" y="1612"/>
                      </a:cubicBezTo>
                      <a:cubicBezTo>
                        <a:pt x="0" y="1685"/>
                        <a:pt x="35" y="1741"/>
                        <a:pt x="100" y="1775"/>
                      </a:cubicBezTo>
                      <a:cubicBezTo>
                        <a:pt x="148" y="1798"/>
                        <a:pt x="205" y="1818"/>
                        <a:pt x="260" y="1818"/>
                      </a:cubicBezTo>
                      <a:cubicBezTo>
                        <a:pt x="704" y="1829"/>
                        <a:pt x="1144" y="1833"/>
                        <a:pt x="1584" y="1839"/>
                      </a:cubicBezTo>
                      <a:cubicBezTo>
                        <a:pt x="1983" y="1843"/>
                        <a:pt x="2384" y="1847"/>
                        <a:pt x="2785" y="1847"/>
                      </a:cubicBezTo>
                      <a:cubicBezTo>
                        <a:pt x="2981" y="1841"/>
                        <a:pt x="3178" y="1829"/>
                        <a:pt x="3378" y="1820"/>
                      </a:cubicBezTo>
                      <a:cubicBezTo>
                        <a:pt x="3382" y="1796"/>
                        <a:pt x="3386" y="1788"/>
                        <a:pt x="3386" y="1782"/>
                      </a:cubicBezTo>
                      <a:cubicBezTo>
                        <a:pt x="3388" y="1769"/>
                        <a:pt x="3388" y="1755"/>
                        <a:pt x="3388" y="1741"/>
                      </a:cubicBezTo>
                      <a:cubicBezTo>
                        <a:pt x="3374" y="1153"/>
                        <a:pt x="3133" y="677"/>
                        <a:pt x="2668" y="317"/>
                      </a:cubicBezTo>
                      <a:cubicBezTo>
                        <a:pt x="2398" y="107"/>
                        <a:pt x="2102" y="0"/>
                        <a:pt x="179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1" name="Google Shape;1561;p34"/>
                <p:cNvSpPr/>
                <p:nvPr/>
              </p:nvSpPr>
              <p:spPr>
                <a:xfrm>
                  <a:off x="3772525" y="140400"/>
                  <a:ext cx="86725" cy="44900"/>
                </a:xfrm>
                <a:custGeom>
                  <a:avLst/>
                  <a:gdLst/>
                  <a:ahLst/>
                  <a:cxnLst/>
                  <a:rect l="l" t="t" r="r" b="b"/>
                  <a:pathLst>
                    <a:path w="3469" h="1796" extrusionOk="0">
                      <a:moveTo>
                        <a:pt x="1885" y="0"/>
                      </a:moveTo>
                      <a:cubicBezTo>
                        <a:pt x="1787" y="0"/>
                        <a:pt x="1689" y="11"/>
                        <a:pt x="1590" y="33"/>
                      </a:cubicBezTo>
                      <a:cubicBezTo>
                        <a:pt x="890" y="187"/>
                        <a:pt x="397" y="608"/>
                        <a:pt x="86" y="1247"/>
                      </a:cubicBezTo>
                      <a:cubicBezTo>
                        <a:pt x="37" y="1345"/>
                        <a:pt x="0" y="1451"/>
                        <a:pt x="9" y="1564"/>
                      </a:cubicBezTo>
                      <a:cubicBezTo>
                        <a:pt x="17" y="1670"/>
                        <a:pt x="60" y="1730"/>
                        <a:pt x="162" y="1760"/>
                      </a:cubicBezTo>
                      <a:cubicBezTo>
                        <a:pt x="254" y="1787"/>
                        <a:pt x="345" y="1795"/>
                        <a:pt x="438" y="1795"/>
                      </a:cubicBezTo>
                      <a:cubicBezTo>
                        <a:pt x="468" y="1795"/>
                        <a:pt x="498" y="1794"/>
                        <a:pt x="528" y="1793"/>
                      </a:cubicBezTo>
                      <a:cubicBezTo>
                        <a:pt x="935" y="1766"/>
                        <a:pt x="1345" y="1756"/>
                        <a:pt x="1748" y="1744"/>
                      </a:cubicBezTo>
                      <a:lnTo>
                        <a:pt x="1748" y="1758"/>
                      </a:lnTo>
                      <a:lnTo>
                        <a:pt x="2208" y="1758"/>
                      </a:lnTo>
                      <a:cubicBezTo>
                        <a:pt x="2511" y="1760"/>
                        <a:pt x="2809" y="1762"/>
                        <a:pt x="3108" y="1762"/>
                      </a:cubicBezTo>
                      <a:cubicBezTo>
                        <a:pt x="3165" y="1762"/>
                        <a:pt x="3221" y="1748"/>
                        <a:pt x="3274" y="1730"/>
                      </a:cubicBezTo>
                      <a:cubicBezTo>
                        <a:pt x="3403" y="1689"/>
                        <a:pt x="3468" y="1580"/>
                        <a:pt x="3444" y="1451"/>
                      </a:cubicBezTo>
                      <a:cubicBezTo>
                        <a:pt x="3331" y="883"/>
                        <a:pt x="3028" y="451"/>
                        <a:pt x="2521" y="171"/>
                      </a:cubicBezTo>
                      <a:cubicBezTo>
                        <a:pt x="2317" y="56"/>
                        <a:pt x="2103" y="0"/>
                        <a:pt x="188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2" name="Google Shape;1562;p34"/>
                <p:cNvSpPr/>
                <p:nvPr/>
              </p:nvSpPr>
              <p:spPr>
                <a:xfrm>
                  <a:off x="3865350" y="140950"/>
                  <a:ext cx="88250" cy="43225"/>
                </a:xfrm>
                <a:custGeom>
                  <a:avLst/>
                  <a:gdLst/>
                  <a:ahLst/>
                  <a:cxnLst/>
                  <a:rect l="l" t="t" r="r" b="b"/>
                  <a:pathLst>
                    <a:path w="3530" h="1729" extrusionOk="0">
                      <a:moveTo>
                        <a:pt x="1837" y="0"/>
                      </a:moveTo>
                      <a:cubicBezTo>
                        <a:pt x="1571" y="0"/>
                        <a:pt x="1305" y="76"/>
                        <a:pt x="1040" y="218"/>
                      </a:cubicBezTo>
                      <a:cubicBezTo>
                        <a:pt x="737" y="380"/>
                        <a:pt x="488" y="605"/>
                        <a:pt x="273" y="871"/>
                      </a:cubicBezTo>
                      <a:cubicBezTo>
                        <a:pt x="183" y="981"/>
                        <a:pt x="119" y="1112"/>
                        <a:pt x="50" y="1237"/>
                      </a:cubicBezTo>
                      <a:cubicBezTo>
                        <a:pt x="27" y="1278"/>
                        <a:pt x="19" y="1331"/>
                        <a:pt x="17" y="1382"/>
                      </a:cubicBezTo>
                      <a:cubicBezTo>
                        <a:pt x="1" y="1638"/>
                        <a:pt x="74" y="1716"/>
                        <a:pt x="330" y="1716"/>
                      </a:cubicBezTo>
                      <a:cubicBezTo>
                        <a:pt x="811" y="1718"/>
                        <a:pt x="1286" y="1718"/>
                        <a:pt x="1760" y="1718"/>
                      </a:cubicBezTo>
                      <a:lnTo>
                        <a:pt x="1760" y="1728"/>
                      </a:lnTo>
                      <a:cubicBezTo>
                        <a:pt x="1878" y="1728"/>
                        <a:pt x="1996" y="1729"/>
                        <a:pt x="2114" y="1729"/>
                      </a:cubicBezTo>
                      <a:cubicBezTo>
                        <a:pt x="2173" y="1729"/>
                        <a:pt x="2231" y="1729"/>
                        <a:pt x="2290" y="1728"/>
                      </a:cubicBezTo>
                      <a:lnTo>
                        <a:pt x="3280" y="1712"/>
                      </a:lnTo>
                      <a:cubicBezTo>
                        <a:pt x="3301" y="1712"/>
                        <a:pt x="3321" y="1705"/>
                        <a:pt x="3340" y="1701"/>
                      </a:cubicBezTo>
                      <a:cubicBezTo>
                        <a:pt x="3479" y="1679"/>
                        <a:pt x="3530" y="1624"/>
                        <a:pt x="3528" y="1482"/>
                      </a:cubicBezTo>
                      <a:cubicBezTo>
                        <a:pt x="3526" y="1319"/>
                        <a:pt x="3471" y="1167"/>
                        <a:pt x="3393" y="1026"/>
                      </a:cubicBezTo>
                      <a:cubicBezTo>
                        <a:pt x="3209" y="705"/>
                        <a:pt x="2959" y="439"/>
                        <a:pt x="2646" y="245"/>
                      </a:cubicBezTo>
                      <a:cubicBezTo>
                        <a:pt x="2379" y="79"/>
                        <a:pt x="2108" y="0"/>
                        <a:pt x="183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3" name="Google Shape;1563;p34"/>
                <p:cNvSpPr/>
                <p:nvPr/>
              </p:nvSpPr>
              <p:spPr>
                <a:xfrm>
                  <a:off x="4340475" y="136150"/>
                  <a:ext cx="83600" cy="45225"/>
                </a:xfrm>
                <a:custGeom>
                  <a:avLst/>
                  <a:gdLst/>
                  <a:ahLst/>
                  <a:cxnLst/>
                  <a:rect l="l" t="t" r="r" b="b"/>
                  <a:pathLst>
                    <a:path w="3344" h="1809" extrusionOk="0">
                      <a:moveTo>
                        <a:pt x="1523" y="0"/>
                      </a:moveTo>
                      <a:cubicBezTo>
                        <a:pt x="1246" y="0"/>
                        <a:pt x="983" y="84"/>
                        <a:pt x="745" y="261"/>
                      </a:cubicBezTo>
                      <a:cubicBezTo>
                        <a:pt x="387" y="527"/>
                        <a:pt x="162" y="883"/>
                        <a:pt x="41" y="1304"/>
                      </a:cubicBezTo>
                      <a:cubicBezTo>
                        <a:pt x="11" y="1411"/>
                        <a:pt x="0" y="1519"/>
                        <a:pt x="37" y="1629"/>
                      </a:cubicBezTo>
                      <a:cubicBezTo>
                        <a:pt x="70" y="1732"/>
                        <a:pt x="152" y="1803"/>
                        <a:pt x="262" y="1807"/>
                      </a:cubicBezTo>
                      <a:cubicBezTo>
                        <a:pt x="275" y="1808"/>
                        <a:pt x="287" y="1808"/>
                        <a:pt x="300" y="1808"/>
                      </a:cubicBezTo>
                      <a:cubicBezTo>
                        <a:pt x="353" y="1808"/>
                        <a:pt x="408" y="1805"/>
                        <a:pt x="461" y="1803"/>
                      </a:cubicBezTo>
                      <a:cubicBezTo>
                        <a:pt x="870" y="1789"/>
                        <a:pt x="1277" y="1775"/>
                        <a:pt x="1684" y="1758"/>
                      </a:cubicBezTo>
                      <a:lnTo>
                        <a:pt x="1684" y="1777"/>
                      </a:lnTo>
                      <a:cubicBezTo>
                        <a:pt x="2149" y="1767"/>
                        <a:pt x="2611" y="1758"/>
                        <a:pt x="3075" y="1748"/>
                      </a:cubicBezTo>
                      <a:cubicBezTo>
                        <a:pt x="3118" y="1746"/>
                        <a:pt x="3161" y="1740"/>
                        <a:pt x="3202" y="1728"/>
                      </a:cubicBezTo>
                      <a:cubicBezTo>
                        <a:pt x="3294" y="1699"/>
                        <a:pt x="3327" y="1648"/>
                        <a:pt x="3335" y="1552"/>
                      </a:cubicBezTo>
                      <a:cubicBezTo>
                        <a:pt x="3343" y="1449"/>
                        <a:pt x="3317" y="1355"/>
                        <a:pt x="3276" y="1261"/>
                      </a:cubicBezTo>
                      <a:cubicBezTo>
                        <a:pt x="2985" y="592"/>
                        <a:pt x="2509" y="150"/>
                        <a:pt x="1780" y="23"/>
                      </a:cubicBezTo>
                      <a:cubicBezTo>
                        <a:pt x="1694" y="8"/>
                        <a:pt x="1608" y="0"/>
                        <a:pt x="152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4" name="Google Shape;1564;p34"/>
                <p:cNvSpPr/>
                <p:nvPr/>
              </p:nvSpPr>
              <p:spPr>
                <a:xfrm>
                  <a:off x="4242700" y="142800"/>
                  <a:ext cx="91550" cy="39625"/>
                </a:xfrm>
                <a:custGeom>
                  <a:avLst/>
                  <a:gdLst/>
                  <a:ahLst/>
                  <a:cxnLst/>
                  <a:rect l="l" t="t" r="r" b="b"/>
                  <a:pathLst>
                    <a:path w="3662" h="1585" extrusionOk="0">
                      <a:moveTo>
                        <a:pt x="1853" y="1"/>
                      </a:moveTo>
                      <a:cubicBezTo>
                        <a:pt x="1728" y="1"/>
                        <a:pt x="1603" y="10"/>
                        <a:pt x="1477" y="30"/>
                      </a:cubicBezTo>
                      <a:cubicBezTo>
                        <a:pt x="1055" y="95"/>
                        <a:pt x="691" y="265"/>
                        <a:pt x="419" y="600"/>
                      </a:cubicBezTo>
                      <a:cubicBezTo>
                        <a:pt x="347" y="688"/>
                        <a:pt x="276" y="780"/>
                        <a:pt x="214" y="872"/>
                      </a:cubicBezTo>
                      <a:cubicBezTo>
                        <a:pt x="124" y="1005"/>
                        <a:pt x="42" y="1149"/>
                        <a:pt x="22" y="1308"/>
                      </a:cubicBezTo>
                      <a:cubicBezTo>
                        <a:pt x="0" y="1493"/>
                        <a:pt x="59" y="1585"/>
                        <a:pt x="219" y="1585"/>
                      </a:cubicBezTo>
                      <a:cubicBezTo>
                        <a:pt x="224" y="1585"/>
                        <a:pt x="229" y="1585"/>
                        <a:pt x="235" y="1584"/>
                      </a:cubicBezTo>
                      <a:cubicBezTo>
                        <a:pt x="742" y="1572"/>
                        <a:pt x="1250" y="1572"/>
                        <a:pt x="1751" y="1568"/>
                      </a:cubicBezTo>
                      <a:lnTo>
                        <a:pt x="1751" y="1560"/>
                      </a:lnTo>
                      <a:cubicBezTo>
                        <a:pt x="1942" y="1560"/>
                        <a:pt x="2133" y="1560"/>
                        <a:pt x="2324" y="1560"/>
                      </a:cubicBezTo>
                      <a:cubicBezTo>
                        <a:pt x="2610" y="1560"/>
                        <a:pt x="2897" y="1559"/>
                        <a:pt x="3185" y="1556"/>
                      </a:cubicBezTo>
                      <a:cubicBezTo>
                        <a:pt x="3273" y="1556"/>
                        <a:pt x="3359" y="1552"/>
                        <a:pt x="3443" y="1539"/>
                      </a:cubicBezTo>
                      <a:cubicBezTo>
                        <a:pt x="3600" y="1513"/>
                        <a:pt x="3654" y="1449"/>
                        <a:pt x="3656" y="1290"/>
                      </a:cubicBezTo>
                      <a:cubicBezTo>
                        <a:pt x="3662" y="1108"/>
                        <a:pt x="3606" y="940"/>
                        <a:pt x="3498" y="795"/>
                      </a:cubicBezTo>
                      <a:cubicBezTo>
                        <a:pt x="3355" y="600"/>
                        <a:pt x="3187" y="426"/>
                        <a:pt x="2987" y="291"/>
                      </a:cubicBezTo>
                      <a:cubicBezTo>
                        <a:pt x="2899" y="232"/>
                        <a:pt x="2802" y="183"/>
                        <a:pt x="2700" y="148"/>
                      </a:cubicBezTo>
                      <a:cubicBezTo>
                        <a:pt x="2423" y="51"/>
                        <a:pt x="2140" y="1"/>
                        <a:pt x="185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5" name="Google Shape;1565;p34"/>
                <p:cNvSpPr/>
                <p:nvPr/>
              </p:nvSpPr>
              <p:spPr>
                <a:xfrm>
                  <a:off x="4151275" y="139950"/>
                  <a:ext cx="85700" cy="42500"/>
                </a:xfrm>
                <a:custGeom>
                  <a:avLst/>
                  <a:gdLst/>
                  <a:ahLst/>
                  <a:cxnLst/>
                  <a:rect l="l" t="t" r="r" b="b"/>
                  <a:pathLst>
                    <a:path w="3428" h="1700" extrusionOk="0">
                      <a:moveTo>
                        <a:pt x="1679" y="0"/>
                      </a:moveTo>
                      <a:cubicBezTo>
                        <a:pt x="1543" y="0"/>
                        <a:pt x="1406" y="19"/>
                        <a:pt x="1267" y="58"/>
                      </a:cubicBezTo>
                      <a:cubicBezTo>
                        <a:pt x="590" y="244"/>
                        <a:pt x="180" y="686"/>
                        <a:pt x="35" y="1371"/>
                      </a:cubicBezTo>
                      <a:cubicBezTo>
                        <a:pt x="0" y="1529"/>
                        <a:pt x="101" y="1674"/>
                        <a:pt x="260" y="1686"/>
                      </a:cubicBezTo>
                      <a:cubicBezTo>
                        <a:pt x="360" y="1694"/>
                        <a:pt x="464" y="1700"/>
                        <a:pt x="567" y="1700"/>
                      </a:cubicBezTo>
                      <a:cubicBezTo>
                        <a:pt x="595" y="1700"/>
                        <a:pt x="623" y="1699"/>
                        <a:pt x="651" y="1698"/>
                      </a:cubicBezTo>
                      <a:cubicBezTo>
                        <a:pt x="1093" y="1684"/>
                        <a:pt x="1535" y="1672"/>
                        <a:pt x="1981" y="1658"/>
                      </a:cubicBezTo>
                      <a:lnTo>
                        <a:pt x="1981" y="1674"/>
                      </a:lnTo>
                      <a:cubicBezTo>
                        <a:pt x="2004" y="1674"/>
                        <a:pt x="2029" y="1673"/>
                        <a:pt x="2054" y="1673"/>
                      </a:cubicBezTo>
                      <a:cubicBezTo>
                        <a:pt x="2067" y="1673"/>
                        <a:pt x="2079" y="1673"/>
                        <a:pt x="2091" y="1674"/>
                      </a:cubicBezTo>
                      <a:cubicBezTo>
                        <a:pt x="2454" y="1684"/>
                        <a:pt x="2820" y="1694"/>
                        <a:pt x="3182" y="1698"/>
                      </a:cubicBezTo>
                      <a:cubicBezTo>
                        <a:pt x="3186" y="1699"/>
                        <a:pt x="3191" y="1699"/>
                        <a:pt x="3195" y="1699"/>
                      </a:cubicBezTo>
                      <a:cubicBezTo>
                        <a:pt x="3355" y="1699"/>
                        <a:pt x="3417" y="1626"/>
                        <a:pt x="3423" y="1463"/>
                      </a:cubicBezTo>
                      <a:cubicBezTo>
                        <a:pt x="3427" y="1306"/>
                        <a:pt x="3384" y="1162"/>
                        <a:pt x="3305" y="1027"/>
                      </a:cubicBezTo>
                      <a:cubicBezTo>
                        <a:pt x="3090" y="659"/>
                        <a:pt x="2791" y="385"/>
                        <a:pt x="2413" y="189"/>
                      </a:cubicBezTo>
                      <a:cubicBezTo>
                        <a:pt x="2175" y="65"/>
                        <a:pt x="1930" y="0"/>
                        <a:pt x="167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6" name="Google Shape;1566;p34"/>
                <p:cNvSpPr/>
                <p:nvPr/>
              </p:nvSpPr>
              <p:spPr>
                <a:xfrm>
                  <a:off x="3590525" y="140300"/>
                  <a:ext cx="80925" cy="44625"/>
                </a:xfrm>
                <a:custGeom>
                  <a:avLst/>
                  <a:gdLst/>
                  <a:ahLst/>
                  <a:cxnLst/>
                  <a:rect l="l" t="t" r="r" b="b"/>
                  <a:pathLst>
                    <a:path w="3237" h="1785" extrusionOk="0">
                      <a:moveTo>
                        <a:pt x="1471" y="1"/>
                      </a:moveTo>
                      <a:cubicBezTo>
                        <a:pt x="1168" y="1"/>
                        <a:pt x="892" y="109"/>
                        <a:pt x="650" y="312"/>
                      </a:cubicBezTo>
                      <a:cubicBezTo>
                        <a:pt x="371" y="545"/>
                        <a:pt x="181" y="848"/>
                        <a:pt x="56" y="1191"/>
                      </a:cubicBezTo>
                      <a:cubicBezTo>
                        <a:pt x="15" y="1298"/>
                        <a:pt x="1" y="1412"/>
                        <a:pt x="7" y="1527"/>
                      </a:cubicBezTo>
                      <a:cubicBezTo>
                        <a:pt x="17" y="1680"/>
                        <a:pt x="126" y="1785"/>
                        <a:pt x="279" y="1785"/>
                      </a:cubicBezTo>
                      <a:cubicBezTo>
                        <a:pt x="525" y="1783"/>
                        <a:pt x="772" y="1783"/>
                        <a:pt x="1020" y="1783"/>
                      </a:cubicBezTo>
                      <a:lnTo>
                        <a:pt x="1020" y="1766"/>
                      </a:lnTo>
                      <a:cubicBezTo>
                        <a:pt x="1466" y="1752"/>
                        <a:pt x="1908" y="1736"/>
                        <a:pt x="2354" y="1721"/>
                      </a:cubicBezTo>
                      <a:cubicBezTo>
                        <a:pt x="2521" y="1714"/>
                        <a:pt x="2691" y="1706"/>
                        <a:pt x="2860" y="1706"/>
                      </a:cubicBezTo>
                      <a:cubicBezTo>
                        <a:pt x="2891" y="1706"/>
                        <a:pt x="2922" y="1706"/>
                        <a:pt x="2953" y="1707"/>
                      </a:cubicBezTo>
                      <a:cubicBezTo>
                        <a:pt x="2955" y="1707"/>
                        <a:pt x="2957" y="1707"/>
                        <a:pt x="2959" y="1707"/>
                      </a:cubicBezTo>
                      <a:cubicBezTo>
                        <a:pt x="3118" y="1707"/>
                        <a:pt x="3237" y="1540"/>
                        <a:pt x="3174" y="1398"/>
                      </a:cubicBezTo>
                      <a:cubicBezTo>
                        <a:pt x="3133" y="1306"/>
                        <a:pt x="3109" y="1206"/>
                        <a:pt x="3066" y="1120"/>
                      </a:cubicBezTo>
                      <a:cubicBezTo>
                        <a:pt x="2783" y="526"/>
                        <a:pt x="2348" y="121"/>
                        <a:pt x="1677" y="17"/>
                      </a:cubicBezTo>
                      <a:cubicBezTo>
                        <a:pt x="1607" y="6"/>
                        <a:pt x="1538" y="1"/>
                        <a:pt x="14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7" name="Google Shape;1567;p34"/>
                <p:cNvSpPr/>
                <p:nvPr/>
              </p:nvSpPr>
              <p:spPr>
                <a:xfrm>
                  <a:off x="3992550" y="330450"/>
                  <a:ext cx="29500" cy="30175"/>
                </a:xfrm>
                <a:custGeom>
                  <a:avLst/>
                  <a:gdLst/>
                  <a:ahLst/>
                  <a:cxnLst/>
                  <a:rect l="l" t="t" r="r" b="b"/>
                  <a:pathLst>
                    <a:path w="1180" h="1207" extrusionOk="0">
                      <a:moveTo>
                        <a:pt x="95" y="1"/>
                      </a:moveTo>
                      <a:cubicBezTo>
                        <a:pt x="92" y="1"/>
                        <a:pt x="88" y="1"/>
                        <a:pt x="85" y="1"/>
                      </a:cubicBezTo>
                      <a:cubicBezTo>
                        <a:pt x="58" y="8"/>
                        <a:pt x="36" y="38"/>
                        <a:pt x="15" y="63"/>
                      </a:cubicBezTo>
                      <a:cubicBezTo>
                        <a:pt x="5" y="73"/>
                        <a:pt x="5" y="93"/>
                        <a:pt x="5" y="112"/>
                      </a:cubicBezTo>
                      <a:cubicBezTo>
                        <a:pt x="1" y="368"/>
                        <a:pt x="46" y="793"/>
                        <a:pt x="206" y="1002"/>
                      </a:cubicBezTo>
                      <a:cubicBezTo>
                        <a:pt x="308" y="1138"/>
                        <a:pt x="451" y="1207"/>
                        <a:pt x="595" y="1207"/>
                      </a:cubicBezTo>
                      <a:cubicBezTo>
                        <a:pt x="732" y="1207"/>
                        <a:pt x="869" y="1145"/>
                        <a:pt x="973" y="1020"/>
                      </a:cubicBezTo>
                      <a:cubicBezTo>
                        <a:pt x="1014" y="969"/>
                        <a:pt x="1048" y="910"/>
                        <a:pt x="1075" y="848"/>
                      </a:cubicBezTo>
                      <a:cubicBezTo>
                        <a:pt x="1173" y="609"/>
                        <a:pt x="1179" y="355"/>
                        <a:pt x="1159" y="100"/>
                      </a:cubicBezTo>
                      <a:cubicBezTo>
                        <a:pt x="1153" y="41"/>
                        <a:pt x="1121" y="7"/>
                        <a:pt x="1073" y="7"/>
                      </a:cubicBezTo>
                      <a:cubicBezTo>
                        <a:pt x="1069" y="7"/>
                        <a:pt x="1065" y="7"/>
                        <a:pt x="1061" y="8"/>
                      </a:cubicBezTo>
                      <a:cubicBezTo>
                        <a:pt x="1003" y="16"/>
                        <a:pt x="985" y="57"/>
                        <a:pt x="985" y="108"/>
                      </a:cubicBezTo>
                      <a:cubicBezTo>
                        <a:pt x="983" y="169"/>
                        <a:pt x="985" y="226"/>
                        <a:pt x="985" y="288"/>
                      </a:cubicBezTo>
                      <a:cubicBezTo>
                        <a:pt x="985" y="443"/>
                        <a:pt x="977" y="603"/>
                        <a:pt x="918" y="752"/>
                      </a:cubicBezTo>
                      <a:cubicBezTo>
                        <a:pt x="860" y="895"/>
                        <a:pt x="772" y="1010"/>
                        <a:pt x="600" y="1018"/>
                      </a:cubicBezTo>
                      <a:cubicBezTo>
                        <a:pt x="596" y="1018"/>
                        <a:pt x="592" y="1018"/>
                        <a:pt x="588" y="1018"/>
                      </a:cubicBezTo>
                      <a:cubicBezTo>
                        <a:pt x="426" y="1018"/>
                        <a:pt x="341" y="902"/>
                        <a:pt x="281" y="773"/>
                      </a:cubicBezTo>
                      <a:cubicBezTo>
                        <a:pt x="242" y="687"/>
                        <a:pt x="238" y="595"/>
                        <a:pt x="218" y="507"/>
                      </a:cubicBezTo>
                      <a:cubicBezTo>
                        <a:pt x="197" y="421"/>
                        <a:pt x="189" y="153"/>
                        <a:pt x="177" y="69"/>
                      </a:cubicBezTo>
                      <a:cubicBezTo>
                        <a:pt x="171" y="31"/>
                        <a:pt x="133" y="1"/>
                        <a:pt x="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68" name="Google Shape;1568;p34"/>
                <p:cNvSpPr/>
                <p:nvPr/>
              </p:nvSpPr>
              <p:spPr>
                <a:xfrm>
                  <a:off x="4050250" y="323250"/>
                  <a:ext cx="9300" cy="13350"/>
                </a:xfrm>
                <a:custGeom>
                  <a:avLst/>
                  <a:gdLst/>
                  <a:ahLst/>
                  <a:cxnLst/>
                  <a:rect l="l" t="t" r="r" b="b"/>
                  <a:pathLst>
                    <a:path w="372" h="534" extrusionOk="0">
                      <a:moveTo>
                        <a:pt x="171" y="1"/>
                      </a:moveTo>
                      <a:cubicBezTo>
                        <a:pt x="122" y="1"/>
                        <a:pt x="76" y="30"/>
                        <a:pt x="50" y="89"/>
                      </a:cubicBezTo>
                      <a:cubicBezTo>
                        <a:pt x="42" y="103"/>
                        <a:pt x="36" y="118"/>
                        <a:pt x="29" y="136"/>
                      </a:cubicBezTo>
                      <a:cubicBezTo>
                        <a:pt x="1" y="234"/>
                        <a:pt x="1" y="338"/>
                        <a:pt x="42" y="431"/>
                      </a:cubicBezTo>
                      <a:cubicBezTo>
                        <a:pt x="48" y="443"/>
                        <a:pt x="52" y="457"/>
                        <a:pt x="60" y="469"/>
                      </a:cubicBezTo>
                      <a:cubicBezTo>
                        <a:pt x="85" y="512"/>
                        <a:pt x="126" y="533"/>
                        <a:pt x="167" y="533"/>
                      </a:cubicBezTo>
                      <a:cubicBezTo>
                        <a:pt x="196" y="533"/>
                        <a:pt x="225" y="523"/>
                        <a:pt x="248" y="502"/>
                      </a:cubicBezTo>
                      <a:cubicBezTo>
                        <a:pt x="349" y="416"/>
                        <a:pt x="371" y="165"/>
                        <a:pt x="291" y="64"/>
                      </a:cubicBezTo>
                      <a:cubicBezTo>
                        <a:pt x="256" y="22"/>
                        <a:pt x="212" y="1"/>
                        <a:pt x="1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69" name="Google Shape;1569;p34"/>
                <p:cNvSpPr/>
                <p:nvPr/>
              </p:nvSpPr>
              <p:spPr>
                <a:xfrm>
                  <a:off x="3957775" y="323250"/>
                  <a:ext cx="9300" cy="13350"/>
                </a:xfrm>
                <a:custGeom>
                  <a:avLst/>
                  <a:gdLst/>
                  <a:ahLst/>
                  <a:cxnLst/>
                  <a:rect l="l" t="t" r="r" b="b"/>
                  <a:pathLst>
                    <a:path w="372" h="534" extrusionOk="0">
                      <a:moveTo>
                        <a:pt x="169" y="1"/>
                      </a:moveTo>
                      <a:cubicBezTo>
                        <a:pt x="120" y="1"/>
                        <a:pt x="74" y="30"/>
                        <a:pt x="48" y="89"/>
                      </a:cubicBezTo>
                      <a:cubicBezTo>
                        <a:pt x="42" y="103"/>
                        <a:pt x="33" y="118"/>
                        <a:pt x="27" y="136"/>
                      </a:cubicBezTo>
                      <a:cubicBezTo>
                        <a:pt x="1" y="234"/>
                        <a:pt x="1" y="338"/>
                        <a:pt x="42" y="431"/>
                      </a:cubicBezTo>
                      <a:cubicBezTo>
                        <a:pt x="46" y="443"/>
                        <a:pt x="54" y="457"/>
                        <a:pt x="58" y="469"/>
                      </a:cubicBezTo>
                      <a:cubicBezTo>
                        <a:pt x="84" y="512"/>
                        <a:pt x="125" y="533"/>
                        <a:pt x="166" y="533"/>
                      </a:cubicBezTo>
                      <a:cubicBezTo>
                        <a:pt x="195" y="533"/>
                        <a:pt x="224" y="523"/>
                        <a:pt x="248" y="502"/>
                      </a:cubicBezTo>
                      <a:cubicBezTo>
                        <a:pt x="349" y="416"/>
                        <a:pt x="371" y="165"/>
                        <a:pt x="289" y="64"/>
                      </a:cubicBezTo>
                      <a:cubicBezTo>
                        <a:pt x="253" y="22"/>
                        <a:pt x="210" y="1"/>
                        <a:pt x="16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570" name="Google Shape;1570;p34"/>
              <p:cNvGrpSpPr/>
              <p:nvPr/>
            </p:nvGrpSpPr>
            <p:grpSpPr>
              <a:xfrm>
                <a:off x="8118887" y="4032430"/>
                <a:ext cx="301756" cy="291679"/>
                <a:chOff x="2574375" y="3211025"/>
                <a:chExt cx="380525" cy="361750"/>
              </a:xfrm>
            </p:grpSpPr>
            <p:sp>
              <p:nvSpPr>
                <p:cNvPr id="1571" name="Google Shape;1571;p34"/>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2" name="Google Shape;1572;p34"/>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3" name="Google Shape;1573;p34"/>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4" name="Google Shape;1574;p34"/>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5" name="Google Shape;1575;p34"/>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6" name="Google Shape;1576;p34"/>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7" name="Google Shape;1577;p34"/>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8" name="Google Shape;1578;p34"/>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9" name="Google Shape;1579;p34"/>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0" name="Google Shape;1580;p34"/>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1" name="Google Shape;1581;p34"/>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2" name="Google Shape;1582;p34"/>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3" name="Google Shape;1583;p34"/>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4" name="Google Shape;1584;p34"/>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5" name="Google Shape;1585;p34"/>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6" name="Google Shape;1586;p34"/>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7" name="Google Shape;1587;p34"/>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8" name="Google Shape;1588;p34"/>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9" name="Google Shape;1589;p34"/>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0" name="Google Shape;1590;p34"/>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1" name="Google Shape;1591;p34"/>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2" name="Google Shape;1592;p34"/>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3" name="Google Shape;1593;p34"/>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4" name="Google Shape;1594;p34"/>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5" name="Google Shape;1595;p34"/>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6" name="Google Shape;1596;p34"/>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7" name="Google Shape;1597;p34"/>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8" name="Google Shape;1598;p34"/>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9" name="Google Shape;1599;p34"/>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600" name="Google Shape;1600;p34"/>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601" name="Google Shape;1601;p34"/>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grpSp>
        </p:grpSp>
      </p:grpSp>
      <p:grpSp>
        <p:nvGrpSpPr>
          <p:cNvPr id="1602" name="Google Shape;1602;p34"/>
          <p:cNvGrpSpPr/>
          <p:nvPr/>
        </p:nvGrpSpPr>
        <p:grpSpPr>
          <a:xfrm>
            <a:off x="4066671" y="431875"/>
            <a:ext cx="1097054" cy="1085138"/>
            <a:chOff x="6000660" y="535000"/>
            <a:chExt cx="548527" cy="542569"/>
          </a:xfrm>
        </p:grpSpPr>
        <p:sp>
          <p:nvSpPr>
            <p:cNvPr id="1603" name="Google Shape;1603;p34"/>
            <p:cNvSpPr/>
            <p:nvPr/>
          </p:nvSpPr>
          <p:spPr>
            <a:xfrm>
              <a:off x="6038149" y="571787"/>
              <a:ext cx="473569" cy="468461"/>
            </a:xfrm>
            <a:custGeom>
              <a:avLst/>
              <a:gdLst/>
              <a:ahLst/>
              <a:cxnLst/>
              <a:rect l="l" t="t" r="r" b="b"/>
              <a:pathLst>
                <a:path w="12610" h="12474" extrusionOk="0">
                  <a:moveTo>
                    <a:pt x="5498" y="0"/>
                  </a:moveTo>
                  <a:cubicBezTo>
                    <a:pt x="5185" y="0"/>
                    <a:pt x="4870" y="22"/>
                    <a:pt x="4559" y="41"/>
                  </a:cubicBezTo>
                  <a:cubicBezTo>
                    <a:pt x="4119" y="68"/>
                    <a:pt x="3697" y="176"/>
                    <a:pt x="3307" y="387"/>
                  </a:cubicBezTo>
                  <a:cubicBezTo>
                    <a:pt x="2576" y="774"/>
                    <a:pt x="1909" y="1250"/>
                    <a:pt x="1304" y="1813"/>
                  </a:cubicBezTo>
                  <a:cubicBezTo>
                    <a:pt x="935" y="2157"/>
                    <a:pt x="590" y="2519"/>
                    <a:pt x="426" y="3006"/>
                  </a:cubicBezTo>
                  <a:cubicBezTo>
                    <a:pt x="313" y="3339"/>
                    <a:pt x="217" y="3683"/>
                    <a:pt x="148" y="4031"/>
                  </a:cubicBezTo>
                  <a:cubicBezTo>
                    <a:pt x="29" y="4618"/>
                    <a:pt x="0" y="5215"/>
                    <a:pt x="135" y="5802"/>
                  </a:cubicBezTo>
                  <a:cubicBezTo>
                    <a:pt x="219" y="6173"/>
                    <a:pt x="336" y="6535"/>
                    <a:pt x="426" y="6905"/>
                  </a:cubicBezTo>
                  <a:cubicBezTo>
                    <a:pt x="651" y="7842"/>
                    <a:pt x="1066" y="8679"/>
                    <a:pt x="1701" y="9411"/>
                  </a:cubicBezTo>
                  <a:cubicBezTo>
                    <a:pt x="1885" y="9624"/>
                    <a:pt x="2059" y="9853"/>
                    <a:pt x="2204" y="10093"/>
                  </a:cubicBezTo>
                  <a:cubicBezTo>
                    <a:pt x="2607" y="10766"/>
                    <a:pt x="3180" y="11212"/>
                    <a:pt x="3922" y="11459"/>
                  </a:cubicBezTo>
                  <a:cubicBezTo>
                    <a:pt x="4516" y="11656"/>
                    <a:pt x="5091" y="11887"/>
                    <a:pt x="5623" y="12220"/>
                  </a:cubicBezTo>
                  <a:cubicBezTo>
                    <a:pt x="5888" y="12387"/>
                    <a:pt x="6169" y="12474"/>
                    <a:pt x="6463" y="12474"/>
                  </a:cubicBezTo>
                  <a:cubicBezTo>
                    <a:pt x="6630" y="12474"/>
                    <a:pt x="6802" y="12445"/>
                    <a:pt x="6977" y="12388"/>
                  </a:cubicBezTo>
                  <a:cubicBezTo>
                    <a:pt x="7840" y="12106"/>
                    <a:pt x="8685" y="11774"/>
                    <a:pt x="9487" y="11349"/>
                  </a:cubicBezTo>
                  <a:cubicBezTo>
                    <a:pt x="9919" y="11122"/>
                    <a:pt x="10347" y="10895"/>
                    <a:pt x="10744" y="10602"/>
                  </a:cubicBezTo>
                  <a:cubicBezTo>
                    <a:pt x="11593" y="9976"/>
                    <a:pt x="12116" y="9137"/>
                    <a:pt x="12399" y="8137"/>
                  </a:cubicBezTo>
                  <a:cubicBezTo>
                    <a:pt x="12558" y="7570"/>
                    <a:pt x="12585" y="6987"/>
                    <a:pt x="12609" y="6398"/>
                  </a:cubicBezTo>
                  <a:cubicBezTo>
                    <a:pt x="12583" y="6042"/>
                    <a:pt x="12573" y="5682"/>
                    <a:pt x="12517" y="5332"/>
                  </a:cubicBezTo>
                  <a:cubicBezTo>
                    <a:pt x="12454" y="4925"/>
                    <a:pt x="12282" y="4552"/>
                    <a:pt x="12082" y="4194"/>
                  </a:cubicBezTo>
                  <a:cubicBezTo>
                    <a:pt x="11812" y="3714"/>
                    <a:pt x="11533" y="3239"/>
                    <a:pt x="11249" y="2766"/>
                  </a:cubicBezTo>
                  <a:cubicBezTo>
                    <a:pt x="11024" y="2394"/>
                    <a:pt x="10737" y="2069"/>
                    <a:pt x="10377" y="1825"/>
                  </a:cubicBezTo>
                  <a:cubicBezTo>
                    <a:pt x="9800" y="1436"/>
                    <a:pt x="9213" y="1056"/>
                    <a:pt x="8626" y="681"/>
                  </a:cubicBezTo>
                  <a:cubicBezTo>
                    <a:pt x="8454" y="575"/>
                    <a:pt x="8266" y="489"/>
                    <a:pt x="8078" y="411"/>
                  </a:cubicBezTo>
                  <a:cubicBezTo>
                    <a:pt x="7364" y="109"/>
                    <a:pt x="6605" y="55"/>
                    <a:pt x="5848" y="10"/>
                  </a:cubicBezTo>
                  <a:cubicBezTo>
                    <a:pt x="5731" y="3"/>
                    <a:pt x="5615" y="0"/>
                    <a:pt x="5498"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604" name="Google Shape;1604;p34"/>
            <p:cNvGrpSpPr/>
            <p:nvPr/>
          </p:nvGrpSpPr>
          <p:grpSpPr>
            <a:xfrm>
              <a:off x="6000660" y="535000"/>
              <a:ext cx="548527" cy="542569"/>
              <a:chOff x="3449525" y="4694825"/>
              <a:chExt cx="315300" cy="311875"/>
            </a:xfrm>
          </p:grpSpPr>
          <p:sp>
            <p:nvSpPr>
              <p:cNvPr id="1605" name="Google Shape;1605;p34"/>
              <p:cNvSpPr/>
              <p:nvPr/>
            </p:nvSpPr>
            <p:spPr>
              <a:xfrm>
                <a:off x="3449525" y="4694825"/>
                <a:ext cx="315300" cy="311875"/>
              </a:xfrm>
              <a:custGeom>
                <a:avLst/>
                <a:gdLst/>
                <a:ahLst/>
                <a:cxnLst/>
                <a:rect l="l" t="t" r="r" b="b"/>
                <a:pathLst>
                  <a:path w="12612" h="12475" extrusionOk="0">
                    <a:moveTo>
                      <a:pt x="2111" y="1612"/>
                    </a:moveTo>
                    <a:cubicBezTo>
                      <a:pt x="2187" y="1612"/>
                      <a:pt x="2209" y="1661"/>
                      <a:pt x="2177" y="1753"/>
                    </a:cubicBezTo>
                    <a:cubicBezTo>
                      <a:pt x="2128" y="1892"/>
                      <a:pt x="2075" y="2029"/>
                      <a:pt x="2026" y="2168"/>
                    </a:cubicBezTo>
                    <a:cubicBezTo>
                      <a:pt x="1997" y="2254"/>
                      <a:pt x="1964" y="2338"/>
                      <a:pt x="1950" y="2428"/>
                    </a:cubicBezTo>
                    <a:cubicBezTo>
                      <a:pt x="1901" y="2733"/>
                      <a:pt x="1709" y="2931"/>
                      <a:pt x="1484" y="3113"/>
                    </a:cubicBezTo>
                    <a:cubicBezTo>
                      <a:pt x="1359" y="3213"/>
                      <a:pt x="1230" y="3307"/>
                      <a:pt x="1115" y="3416"/>
                    </a:cubicBezTo>
                    <a:cubicBezTo>
                      <a:pt x="1089" y="3440"/>
                      <a:pt x="1062" y="3473"/>
                      <a:pt x="1038" y="3508"/>
                    </a:cubicBezTo>
                    <a:cubicBezTo>
                      <a:pt x="984" y="3580"/>
                      <a:pt x="1042" y="3671"/>
                      <a:pt x="1117" y="3671"/>
                    </a:cubicBezTo>
                    <a:cubicBezTo>
                      <a:pt x="1134" y="3671"/>
                      <a:pt x="1151" y="3666"/>
                      <a:pt x="1169" y="3655"/>
                    </a:cubicBezTo>
                    <a:lnTo>
                      <a:pt x="1173" y="3653"/>
                    </a:lnTo>
                    <a:cubicBezTo>
                      <a:pt x="1300" y="3580"/>
                      <a:pt x="1414" y="3490"/>
                      <a:pt x="1541" y="3410"/>
                    </a:cubicBezTo>
                    <a:cubicBezTo>
                      <a:pt x="1570" y="3392"/>
                      <a:pt x="1617" y="3370"/>
                      <a:pt x="1649" y="3370"/>
                    </a:cubicBezTo>
                    <a:cubicBezTo>
                      <a:pt x="1657" y="3370"/>
                      <a:pt x="1664" y="3372"/>
                      <a:pt x="1670" y="3375"/>
                    </a:cubicBezTo>
                    <a:cubicBezTo>
                      <a:pt x="1705" y="3391"/>
                      <a:pt x="1721" y="3457"/>
                      <a:pt x="1727" y="3502"/>
                    </a:cubicBezTo>
                    <a:cubicBezTo>
                      <a:pt x="1737" y="3604"/>
                      <a:pt x="1729" y="3706"/>
                      <a:pt x="1735" y="3809"/>
                    </a:cubicBezTo>
                    <a:cubicBezTo>
                      <a:pt x="1752" y="4155"/>
                      <a:pt x="1750" y="4502"/>
                      <a:pt x="1799" y="4842"/>
                    </a:cubicBezTo>
                    <a:cubicBezTo>
                      <a:pt x="1840" y="5124"/>
                      <a:pt x="1680" y="5259"/>
                      <a:pt x="1494" y="5376"/>
                    </a:cubicBezTo>
                    <a:cubicBezTo>
                      <a:pt x="1238" y="5540"/>
                      <a:pt x="964" y="5683"/>
                      <a:pt x="698" y="5832"/>
                    </a:cubicBezTo>
                    <a:cubicBezTo>
                      <a:pt x="669" y="5849"/>
                      <a:pt x="638" y="5858"/>
                      <a:pt x="607" y="5858"/>
                    </a:cubicBezTo>
                    <a:cubicBezTo>
                      <a:pt x="526" y="5858"/>
                      <a:pt x="451" y="5799"/>
                      <a:pt x="430" y="5697"/>
                    </a:cubicBezTo>
                    <a:cubicBezTo>
                      <a:pt x="395" y="5515"/>
                      <a:pt x="365" y="5329"/>
                      <a:pt x="360" y="5141"/>
                    </a:cubicBezTo>
                    <a:cubicBezTo>
                      <a:pt x="358" y="4981"/>
                      <a:pt x="467" y="4858"/>
                      <a:pt x="594" y="4762"/>
                    </a:cubicBezTo>
                    <a:cubicBezTo>
                      <a:pt x="698" y="4686"/>
                      <a:pt x="811" y="4617"/>
                      <a:pt x="913" y="4537"/>
                    </a:cubicBezTo>
                    <a:cubicBezTo>
                      <a:pt x="960" y="4502"/>
                      <a:pt x="1009" y="4455"/>
                      <a:pt x="1038" y="4402"/>
                    </a:cubicBezTo>
                    <a:cubicBezTo>
                      <a:pt x="1058" y="4363"/>
                      <a:pt x="1058" y="4300"/>
                      <a:pt x="1038" y="4265"/>
                    </a:cubicBezTo>
                    <a:cubicBezTo>
                      <a:pt x="1026" y="4245"/>
                      <a:pt x="985" y="4234"/>
                      <a:pt x="950" y="4234"/>
                    </a:cubicBezTo>
                    <a:cubicBezTo>
                      <a:pt x="938" y="4234"/>
                      <a:pt x="926" y="4235"/>
                      <a:pt x="917" y="4238"/>
                    </a:cubicBezTo>
                    <a:cubicBezTo>
                      <a:pt x="817" y="4277"/>
                      <a:pt x="723" y="4330"/>
                      <a:pt x="624" y="4373"/>
                    </a:cubicBezTo>
                    <a:cubicBezTo>
                      <a:pt x="569" y="4400"/>
                      <a:pt x="512" y="4418"/>
                      <a:pt x="457" y="4439"/>
                    </a:cubicBezTo>
                    <a:cubicBezTo>
                      <a:pt x="436" y="4423"/>
                      <a:pt x="430" y="4418"/>
                      <a:pt x="407" y="4400"/>
                    </a:cubicBezTo>
                    <a:cubicBezTo>
                      <a:pt x="426" y="4251"/>
                      <a:pt x="430" y="4097"/>
                      <a:pt x="469" y="3948"/>
                    </a:cubicBezTo>
                    <a:cubicBezTo>
                      <a:pt x="561" y="3582"/>
                      <a:pt x="630" y="3205"/>
                      <a:pt x="817" y="2870"/>
                    </a:cubicBezTo>
                    <a:cubicBezTo>
                      <a:pt x="886" y="2747"/>
                      <a:pt x="954" y="2620"/>
                      <a:pt x="1052" y="2520"/>
                    </a:cubicBezTo>
                    <a:cubicBezTo>
                      <a:pt x="1320" y="2242"/>
                      <a:pt x="1602" y="1976"/>
                      <a:pt x="1883" y="1710"/>
                    </a:cubicBezTo>
                    <a:cubicBezTo>
                      <a:pt x="1928" y="1669"/>
                      <a:pt x="2011" y="1626"/>
                      <a:pt x="2071" y="1616"/>
                    </a:cubicBezTo>
                    <a:cubicBezTo>
                      <a:pt x="2086" y="1613"/>
                      <a:pt x="2099" y="1612"/>
                      <a:pt x="2111" y="1612"/>
                    </a:cubicBezTo>
                    <a:close/>
                    <a:moveTo>
                      <a:pt x="1852" y="5486"/>
                    </a:moveTo>
                    <a:lnTo>
                      <a:pt x="1852" y="5486"/>
                    </a:lnTo>
                    <a:cubicBezTo>
                      <a:pt x="1883" y="5615"/>
                      <a:pt x="1850" y="5683"/>
                      <a:pt x="1768" y="5740"/>
                    </a:cubicBezTo>
                    <a:cubicBezTo>
                      <a:pt x="1457" y="5963"/>
                      <a:pt x="1144" y="6188"/>
                      <a:pt x="829" y="6409"/>
                    </a:cubicBezTo>
                    <a:cubicBezTo>
                      <a:pt x="808" y="6425"/>
                      <a:pt x="782" y="6430"/>
                      <a:pt x="757" y="6440"/>
                    </a:cubicBezTo>
                    <a:cubicBezTo>
                      <a:pt x="684" y="6376"/>
                      <a:pt x="700" y="6307"/>
                      <a:pt x="737" y="6252"/>
                    </a:cubicBezTo>
                    <a:cubicBezTo>
                      <a:pt x="786" y="6182"/>
                      <a:pt x="843" y="6112"/>
                      <a:pt x="909" y="6067"/>
                    </a:cubicBezTo>
                    <a:cubicBezTo>
                      <a:pt x="1164" y="5892"/>
                      <a:pt x="1428" y="5722"/>
                      <a:pt x="1688" y="5554"/>
                    </a:cubicBezTo>
                    <a:cubicBezTo>
                      <a:pt x="1735" y="5525"/>
                      <a:pt x="1791" y="5513"/>
                      <a:pt x="1852" y="5486"/>
                    </a:cubicBezTo>
                    <a:close/>
                    <a:moveTo>
                      <a:pt x="1899" y="6076"/>
                    </a:moveTo>
                    <a:cubicBezTo>
                      <a:pt x="1991" y="6076"/>
                      <a:pt x="2055" y="6139"/>
                      <a:pt x="2099" y="6266"/>
                    </a:cubicBezTo>
                    <a:cubicBezTo>
                      <a:pt x="2198" y="6542"/>
                      <a:pt x="2282" y="6826"/>
                      <a:pt x="2396" y="7097"/>
                    </a:cubicBezTo>
                    <a:cubicBezTo>
                      <a:pt x="2740" y="7903"/>
                      <a:pt x="3225" y="8619"/>
                      <a:pt x="3781" y="9290"/>
                    </a:cubicBezTo>
                    <a:cubicBezTo>
                      <a:pt x="3845" y="9363"/>
                      <a:pt x="3908" y="9435"/>
                      <a:pt x="3961" y="9515"/>
                    </a:cubicBezTo>
                    <a:cubicBezTo>
                      <a:pt x="4057" y="9658"/>
                      <a:pt x="4037" y="9773"/>
                      <a:pt x="3908" y="9887"/>
                    </a:cubicBezTo>
                    <a:cubicBezTo>
                      <a:pt x="3853" y="9938"/>
                      <a:pt x="3796" y="9985"/>
                      <a:pt x="3742" y="10037"/>
                    </a:cubicBezTo>
                    <a:cubicBezTo>
                      <a:pt x="3714" y="10061"/>
                      <a:pt x="3685" y="10090"/>
                      <a:pt x="3661" y="10120"/>
                    </a:cubicBezTo>
                    <a:cubicBezTo>
                      <a:pt x="3599" y="10190"/>
                      <a:pt x="3560" y="10280"/>
                      <a:pt x="3622" y="10354"/>
                    </a:cubicBezTo>
                    <a:cubicBezTo>
                      <a:pt x="3646" y="10382"/>
                      <a:pt x="3674" y="10392"/>
                      <a:pt x="3704" y="10392"/>
                    </a:cubicBezTo>
                    <a:cubicBezTo>
                      <a:pt x="3750" y="10392"/>
                      <a:pt x="3800" y="10366"/>
                      <a:pt x="3839" y="10337"/>
                    </a:cubicBezTo>
                    <a:cubicBezTo>
                      <a:pt x="3947" y="10266"/>
                      <a:pt x="4051" y="10184"/>
                      <a:pt x="4143" y="10096"/>
                    </a:cubicBezTo>
                    <a:cubicBezTo>
                      <a:pt x="4218" y="10025"/>
                      <a:pt x="4294" y="9993"/>
                      <a:pt x="4373" y="9993"/>
                    </a:cubicBezTo>
                    <a:cubicBezTo>
                      <a:pt x="4430" y="9993"/>
                      <a:pt x="4488" y="10010"/>
                      <a:pt x="4548" y="10041"/>
                    </a:cubicBezTo>
                    <a:cubicBezTo>
                      <a:pt x="4645" y="10096"/>
                      <a:pt x="4745" y="10155"/>
                      <a:pt x="4829" y="10229"/>
                    </a:cubicBezTo>
                    <a:cubicBezTo>
                      <a:pt x="4919" y="10307"/>
                      <a:pt x="4919" y="10368"/>
                      <a:pt x="4825" y="10438"/>
                    </a:cubicBezTo>
                    <a:cubicBezTo>
                      <a:pt x="4585" y="10611"/>
                      <a:pt x="4348" y="10787"/>
                      <a:pt x="4098" y="10941"/>
                    </a:cubicBezTo>
                    <a:cubicBezTo>
                      <a:pt x="4005" y="10998"/>
                      <a:pt x="3905" y="11032"/>
                      <a:pt x="3800" y="11032"/>
                    </a:cubicBezTo>
                    <a:cubicBezTo>
                      <a:pt x="3724" y="11032"/>
                      <a:pt x="3646" y="11014"/>
                      <a:pt x="3566" y="10972"/>
                    </a:cubicBezTo>
                    <a:cubicBezTo>
                      <a:pt x="3106" y="10728"/>
                      <a:pt x="2719" y="10409"/>
                      <a:pt x="2437" y="9967"/>
                    </a:cubicBezTo>
                    <a:cubicBezTo>
                      <a:pt x="2382" y="9877"/>
                      <a:pt x="2392" y="9805"/>
                      <a:pt x="2458" y="9740"/>
                    </a:cubicBezTo>
                    <a:cubicBezTo>
                      <a:pt x="2523" y="9674"/>
                      <a:pt x="2599" y="9627"/>
                      <a:pt x="2668" y="9568"/>
                    </a:cubicBezTo>
                    <a:cubicBezTo>
                      <a:pt x="2744" y="9503"/>
                      <a:pt x="2824" y="9437"/>
                      <a:pt x="2895" y="9365"/>
                    </a:cubicBezTo>
                    <a:cubicBezTo>
                      <a:pt x="2899" y="9363"/>
                      <a:pt x="2901" y="9361"/>
                      <a:pt x="2904" y="9355"/>
                    </a:cubicBezTo>
                    <a:cubicBezTo>
                      <a:pt x="2939" y="9306"/>
                      <a:pt x="2898" y="9238"/>
                      <a:pt x="2839" y="9238"/>
                    </a:cubicBezTo>
                    <a:cubicBezTo>
                      <a:pt x="2837" y="9238"/>
                      <a:pt x="2836" y="9239"/>
                      <a:pt x="2834" y="9239"/>
                    </a:cubicBezTo>
                    <a:cubicBezTo>
                      <a:pt x="2701" y="9243"/>
                      <a:pt x="2597" y="9292"/>
                      <a:pt x="2494" y="9337"/>
                    </a:cubicBezTo>
                    <a:cubicBezTo>
                      <a:pt x="2398" y="9382"/>
                      <a:pt x="2318" y="9405"/>
                      <a:pt x="2245" y="9405"/>
                    </a:cubicBezTo>
                    <a:cubicBezTo>
                      <a:pt x="2127" y="9405"/>
                      <a:pt x="2029" y="9342"/>
                      <a:pt x="1913" y="9210"/>
                    </a:cubicBezTo>
                    <a:cubicBezTo>
                      <a:pt x="1418" y="8645"/>
                      <a:pt x="1077" y="7987"/>
                      <a:pt x="841" y="7277"/>
                    </a:cubicBezTo>
                    <a:cubicBezTo>
                      <a:pt x="733" y="6943"/>
                      <a:pt x="817" y="6722"/>
                      <a:pt x="1105" y="6530"/>
                    </a:cubicBezTo>
                    <a:cubicBezTo>
                      <a:pt x="1289" y="6407"/>
                      <a:pt x="1473" y="6288"/>
                      <a:pt x="1660" y="6170"/>
                    </a:cubicBezTo>
                    <a:cubicBezTo>
                      <a:pt x="1688" y="6151"/>
                      <a:pt x="1717" y="6133"/>
                      <a:pt x="1748" y="6119"/>
                    </a:cubicBezTo>
                    <a:cubicBezTo>
                      <a:pt x="1805" y="6090"/>
                      <a:pt x="1855" y="6076"/>
                      <a:pt x="1899" y="6076"/>
                    </a:cubicBezTo>
                    <a:close/>
                    <a:moveTo>
                      <a:pt x="4925" y="329"/>
                    </a:moveTo>
                    <a:cubicBezTo>
                      <a:pt x="5047" y="331"/>
                      <a:pt x="5170" y="332"/>
                      <a:pt x="5293" y="332"/>
                    </a:cubicBezTo>
                    <a:cubicBezTo>
                      <a:pt x="5420" y="332"/>
                      <a:pt x="5547" y="331"/>
                      <a:pt x="5674" y="331"/>
                    </a:cubicBezTo>
                    <a:cubicBezTo>
                      <a:pt x="6058" y="331"/>
                      <a:pt x="6441" y="338"/>
                      <a:pt x="6824" y="394"/>
                    </a:cubicBezTo>
                    <a:cubicBezTo>
                      <a:pt x="7390" y="476"/>
                      <a:pt x="7939" y="619"/>
                      <a:pt x="8428" y="924"/>
                    </a:cubicBezTo>
                    <a:cubicBezTo>
                      <a:pt x="9033" y="1300"/>
                      <a:pt x="9631" y="1693"/>
                      <a:pt x="10224" y="2092"/>
                    </a:cubicBezTo>
                    <a:cubicBezTo>
                      <a:pt x="10545" y="2311"/>
                      <a:pt x="10807" y="2598"/>
                      <a:pt x="11007" y="2931"/>
                    </a:cubicBezTo>
                    <a:cubicBezTo>
                      <a:pt x="11284" y="3389"/>
                      <a:pt x="11558" y="3846"/>
                      <a:pt x="11818" y="4310"/>
                    </a:cubicBezTo>
                    <a:cubicBezTo>
                      <a:pt x="12022" y="4674"/>
                      <a:pt x="12190" y="5057"/>
                      <a:pt x="12241" y="5472"/>
                    </a:cubicBezTo>
                    <a:cubicBezTo>
                      <a:pt x="12282" y="5824"/>
                      <a:pt x="12282" y="6184"/>
                      <a:pt x="12300" y="6540"/>
                    </a:cubicBezTo>
                    <a:cubicBezTo>
                      <a:pt x="12264" y="7217"/>
                      <a:pt x="12190" y="7886"/>
                      <a:pt x="11955" y="8527"/>
                    </a:cubicBezTo>
                    <a:cubicBezTo>
                      <a:pt x="11701" y="9222"/>
                      <a:pt x="11302" y="9807"/>
                      <a:pt x="10698" y="10243"/>
                    </a:cubicBezTo>
                    <a:cubicBezTo>
                      <a:pt x="10484" y="10399"/>
                      <a:pt x="10267" y="10552"/>
                      <a:pt x="10044" y="10697"/>
                    </a:cubicBezTo>
                    <a:cubicBezTo>
                      <a:pt x="9610" y="10982"/>
                      <a:pt x="9119" y="11074"/>
                      <a:pt x="8608" y="11111"/>
                    </a:cubicBezTo>
                    <a:cubicBezTo>
                      <a:pt x="8504" y="11118"/>
                      <a:pt x="8402" y="11121"/>
                      <a:pt x="8300" y="11121"/>
                    </a:cubicBezTo>
                    <a:cubicBezTo>
                      <a:pt x="7367" y="11121"/>
                      <a:pt x="6506" y="10832"/>
                      <a:pt x="5676" y="10390"/>
                    </a:cubicBezTo>
                    <a:cubicBezTo>
                      <a:pt x="4593" y="9816"/>
                      <a:pt x="3802" y="8962"/>
                      <a:pt x="3172" y="7931"/>
                    </a:cubicBezTo>
                    <a:cubicBezTo>
                      <a:pt x="2609" y="7011"/>
                      <a:pt x="2292" y="6010"/>
                      <a:pt x="2116" y="4954"/>
                    </a:cubicBezTo>
                    <a:cubicBezTo>
                      <a:pt x="2040" y="4500"/>
                      <a:pt x="2020" y="4040"/>
                      <a:pt x="2057" y="3582"/>
                    </a:cubicBezTo>
                    <a:cubicBezTo>
                      <a:pt x="2122" y="2812"/>
                      <a:pt x="2310" y="2076"/>
                      <a:pt x="2721" y="1407"/>
                    </a:cubicBezTo>
                    <a:cubicBezTo>
                      <a:pt x="3096" y="803"/>
                      <a:pt x="3646" y="488"/>
                      <a:pt x="4334" y="394"/>
                    </a:cubicBezTo>
                    <a:cubicBezTo>
                      <a:pt x="4501" y="372"/>
                      <a:pt x="4671" y="353"/>
                      <a:pt x="4839" y="333"/>
                    </a:cubicBezTo>
                    <a:cubicBezTo>
                      <a:pt x="4868" y="331"/>
                      <a:pt x="4896" y="329"/>
                      <a:pt x="4925" y="329"/>
                    </a:cubicBezTo>
                    <a:close/>
                    <a:moveTo>
                      <a:pt x="5325" y="10614"/>
                    </a:moveTo>
                    <a:cubicBezTo>
                      <a:pt x="5408" y="10614"/>
                      <a:pt x="5490" y="10635"/>
                      <a:pt x="5569" y="10671"/>
                    </a:cubicBezTo>
                    <a:cubicBezTo>
                      <a:pt x="5827" y="10785"/>
                      <a:pt x="6081" y="10910"/>
                      <a:pt x="6337" y="11031"/>
                    </a:cubicBezTo>
                    <a:cubicBezTo>
                      <a:pt x="6345" y="11037"/>
                      <a:pt x="6357" y="11041"/>
                      <a:pt x="6367" y="11049"/>
                    </a:cubicBezTo>
                    <a:cubicBezTo>
                      <a:pt x="6533" y="11152"/>
                      <a:pt x="6533" y="11244"/>
                      <a:pt x="6363" y="11346"/>
                    </a:cubicBezTo>
                    <a:cubicBezTo>
                      <a:pt x="6179" y="11458"/>
                      <a:pt x="5999" y="11573"/>
                      <a:pt x="5811" y="11677"/>
                    </a:cubicBezTo>
                    <a:cubicBezTo>
                      <a:pt x="5739" y="11718"/>
                      <a:pt x="5657" y="11739"/>
                      <a:pt x="5586" y="11767"/>
                    </a:cubicBezTo>
                    <a:cubicBezTo>
                      <a:pt x="5483" y="11743"/>
                      <a:pt x="5391" y="11729"/>
                      <a:pt x="5310" y="11694"/>
                    </a:cubicBezTo>
                    <a:cubicBezTo>
                      <a:pt x="5027" y="11579"/>
                      <a:pt x="4747" y="11456"/>
                      <a:pt x="4469" y="11336"/>
                    </a:cubicBezTo>
                    <a:cubicBezTo>
                      <a:pt x="4348" y="11285"/>
                      <a:pt x="4321" y="11207"/>
                      <a:pt x="4413" y="11131"/>
                    </a:cubicBezTo>
                    <a:cubicBezTo>
                      <a:pt x="4643" y="10937"/>
                      <a:pt x="4874" y="10732"/>
                      <a:pt x="5172" y="10638"/>
                    </a:cubicBezTo>
                    <a:cubicBezTo>
                      <a:pt x="5224" y="10621"/>
                      <a:pt x="5275" y="10614"/>
                      <a:pt x="5325" y="10614"/>
                    </a:cubicBezTo>
                    <a:close/>
                    <a:moveTo>
                      <a:pt x="7127" y="11321"/>
                    </a:moveTo>
                    <a:cubicBezTo>
                      <a:pt x="7167" y="11321"/>
                      <a:pt x="7207" y="11325"/>
                      <a:pt x="7249" y="11330"/>
                    </a:cubicBezTo>
                    <a:cubicBezTo>
                      <a:pt x="7523" y="11364"/>
                      <a:pt x="7799" y="11395"/>
                      <a:pt x="8072" y="11426"/>
                    </a:cubicBezTo>
                    <a:cubicBezTo>
                      <a:pt x="8139" y="11432"/>
                      <a:pt x="8219" y="11418"/>
                      <a:pt x="8231" y="11512"/>
                    </a:cubicBezTo>
                    <a:cubicBezTo>
                      <a:pt x="8241" y="11600"/>
                      <a:pt x="8172" y="11626"/>
                      <a:pt x="8108" y="11651"/>
                    </a:cubicBezTo>
                    <a:cubicBezTo>
                      <a:pt x="7673" y="11808"/>
                      <a:pt x="7239" y="11970"/>
                      <a:pt x="6799" y="12121"/>
                    </a:cubicBezTo>
                    <a:cubicBezTo>
                      <a:pt x="6684" y="12158"/>
                      <a:pt x="6555" y="12158"/>
                      <a:pt x="6425" y="12177"/>
                    </a:cubicBezTo>
                    <a:cubicBezTo>
                      <a:pt x="6316" y="12162"/>
                      <a:pt x="6195" y="12154"/>
                      <a:pt x="6081" y="12121"/>
                    </a:cubicBezTo>
                    <a:cubicBezTo>
                      <a:pt x="5938" y="12080"/>
                      <a:pt x="5923" y="12011"/>
                      <a:pt x="6036" y="11907"/>
                    </a:cubicBezTo>
                    <a:cubicBezTo>
                      <a:pt x="6083" y="11866"/>
                      <a:pt x="6136" y="11831"/>
                      <a:pt x="6189" y="11798"/>
                    </a:cubicBezTo>
                    <a:cubicBezTo>
                      <a:pt x="6412" y="11663"/>
                      <a:pt x="6637" y="11532"/>
                      <a:pt x="6858" y="11395"/>
                    </a:cubicBezTo>
                    <a:cubicBezTo>
                      <a:pt x="6944" y="11339"/>
                      <a:pt x="7033" y="11321"/>
                      <a:pt x="7127" y="11321"/>
                    </a:cubicBezTo>
                    <a:close/>
                    <a:moveTo>
                      <a:pt x="5490" y="1"/>
                    </a:moveTo>
                    <a:cubicBezTo>
                      <a:pt x="5181" y="1"/>
                      <a:pt x="4870" y="22"/>
                      <a:pt x="4561" y="42"/>
                    </a:cubicBezTo>
                    <a:cubicBezTo>
                      <a:pt x="4121" y="69"/>
                      <a:pt x="3699" y="177"/>
                      <a:pt x="3309" y="386"/>
                    </a:cubicBezTo>
                    <a:cubicBezTo>
                      <a:pt x="2578" y="779"/>
                      <a:pt x="1911" y="1251"/>
                      <a:pt x="1306" y="1814"/>
                    </a:cubicBezTo>
                    <a:cubicBezTo>
                      <a:pt x="937" y="2154"/>
                      <a:pt x="592" y="2520"/>
                      <a:pt x="428" y="3005"/>
                    </a:cubicBezTo>
                    <a:cubicBezTo>
                      <a:pt x="315" y="3340"/>
                      <a:pt x="219" y="3684"/>
                      <a:pt x="150" y="4032"/>
                    </a:cubicBezTo>
                    <a:cubicBezTo>
                      <a:pt x="31" y="4617"/>
                      <a:pt x="0" y="5212"/>
                      <a:pt x="137" y="5804"/>
                    </a:cubicBezTo>
                    <a:cubicBezTo>
                      <a:pt x="221" y="6174"/>
                      <a:pt x="342" y="6538"/>
                      <a:pt x="428" y="6906"/>
                    </a:cubicBezTo>
                    <a:cubicBezTo>
                      <a:pt x="653" y="7845"/>
                      <a:pt x="1068" y="8680"/>
                      <a:pt x="1703" y="9413"/>
                    </a:cubicBezTo>
                    <a:cubicBezTo>
                      <a:pt x="1887" y="9625"/>
                      <a:pt x="2061" y="9854"/>
                      <a:pt x="2206" y="10096"/>
                    </a:cubicBezTo>
                    <a:cubicBezTo>
                      <a:pt x="2609" y="10767"/>
                      <a:pt x="3182" y="11215"/>
                      <a:pt x="3924" y="11461"/>
                    </a:cubicBezTo>
                    <a:cubicBezTo>
                      <a:pt x="4516" y="11661"/>
                      <a:pt x="5091" y="11888"/>
                      <a:pt x="5625" y="12224"/>
                    </a:cubicBezTo>
                    <a:cubicBezTo>
                      <a:pt x="5890" y="12389"/>
                      <a:pt x="6170" y="12475"/>
                      <a:pt x="6462" y="12475"/>
                    </a:cubicBezTo>
                    <a:cubicBezTo>
                      <a:pt x="6630" y="12475"/>
                      <a:pt x="6801" y="12447"/>
                      <a:pt x="6977" y="12389"/>
                    </a:cubicBezTo>
                    <a:cubicBezTo>
                      <a:pt x="7842" y="12107"/>
                      <a:pt x="8685" y="11778"/>
                      <a:pt x="9489" y="11350"/>
                    </a:cubicBezTo>
                    <a:cubicBezTo>
                      <a:pt x="9921" y="11123"/>
                      <a:pt x="10349" y="10896"/>
                      <a:pt x="10746" y="10603"/>
                    </a:cubicBezTo>
                    <a:cubicBezTo>
                      <a:pt x="11595" y="9977"/>
                      <a:pt x="12118" y="9140"/>
                      <a:pt x="12399" y="8138"/>
                    </a:cubicBezTo>
                    <a:cubicBezTo>
                      <a:pt x="12558" y="7571"/>
                      <a:pt x="12587" y="6988"/>
                      <a:pt x="12611" y="6399"/>
                    </a:cubicBezTo>
                    <a:cubicBezTo>
                      <a:pt x="12583" y="6045"/>
                      <a:pt x="12577" y="5687"/>
                      <a:pt x="12519" y="5333"/>
                    </a:cubicBezTo>
                    <a:cubicBezTo>
                      <a:pt x="12456" y="4926"/>
                      <a:pt x="12282" y="4553"/>
                      <a:pt x="12082" y="4195"/>
                    </a:cubicBezTo>
                    <a:cubicBezTo>
                      <a:pt x="11814" y="3715"/>
                      <a:pt x="11533" y="3240"/>
                      <a:pt x="11251" y="2767"/>
                    </a:cubicBezTo>
                    <a:cubicBezTo>
                      <a:pt x="11028" y="2395"/>
                      <a:pt x="10741" y="2070"/>
                      <a:pt x="10379" y="1826"/>
                    </a:cubicBezTo>
                    <a:cubicBezTo>
                      <a:pt x="9800" y="1435"/>
                      <a:pt x="9215" y="1057"/>
                      <a:pt x="8628" y="683"/>
                    </a:cubicBezTo>
                    <a:cubicBezTo>
                      <a:pt x="8456" y="576"/>
                      <a:pt x="8266" y="492"/>
                      <a:pt x="8080" y="413"/>
                    </a:cubicBezTo>
                    <a:cubicBezTo>
                      <a:pt x="7370" y="114"/>
                      <a:pt x="6607" y="57"/>
                      <a:pt x="5850" y="12"/>
                    </a:cubicBezTo>
                    <a:cubicBezTo>
                      <a:pt x="5730" y="4"/>
                      <a:pt x="5610" y="1"/>
                      <a:pt x="54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06" name="Google Shape;1606;p34"/>
              <p:cNvSpPr/>
              <p:nvPr/>
            </p:nvSpPr>
            <p:spPr>
              <a:xfrm>
                <a:off x="3500000" y="4703025"/>
                <a:ext cx="257050" cy="269850"/>
              </a:xfrm>
              <a:custGeom>
                <a:avLst/>
                <a:gdLst/>
                <a:ahLst/>
                <a:cxnLst/>
                <a:rect l="l" t="t" r="r" b="b"/>
                <a:pathLst>
                  <a:path w="10282" h="10794" extrusionOk="0">
                    <a:moveTo>
                      <a:pt x="2906" y="1"/>
                    </a:moveTo>
                    <a:cubicBezTo>
                      <a:pt x="2877" y="1"/>
                      <a:pt x="2849" y="3"/>
                      <a:pt x="2820" y="5"/>
                    </a:cubicBezTo>
                    <a:cubicBezTo>
                      <a:pt x="2652" y="25"/>
                      <a:pt x="2482" y="44"/>
                      <a:pt x="2315" y="66"/>
                    </a:cubicBezTo>
                    <a:cubicBezTo>
                      <a:pt x="1627" y="160"/>
                      <a:pt x="1077" y="475"/>
                      <a:pt x="702" y="1079"/>
                    </a:cubicBezTo>
                    <a:cubicBezTo>
                      <a:pt x="291" y="1748"/>
                      <a:pt x="103" y="2484"/>
                      <a:pt x="38" y="3254"/>
                    </a:cubicBezTo>
                    <a:cubicBezTo>
                      <a:pt x="1" y="3712"/>
                      <a:pt x="21" y="4172"/>
                      <a:pt x="97" y="4626"/>
                    </a:cubicBezTo>
                    <a:cubicBezTo>
                      <a:pt x="273" y="5682"/>
                      <a:pt x="590" y="6683"/>
                      <a:pt x="1153" y="7603"/>
                    </a:cubicBezTo>
                    <a:cubicBezTo>
                      <a:pt x="1783" y="8634"/>
                      <a:pt x="2574" y="9488"/>
                      <a:pt x="3657" y="10062"/>
                    </a:cubicBezTo>
                    <a:cubicBezTo>
                      <a:pt x="4487" y="10504"/>
                      <a:pt x="5348" y="10793"/>
                      <a:pt x="6281" y="10793"/>
                    </a:cubicBezTo>
                    <a:cubicBezTo>
                      <a:pt x="6383" y="10793"/>
                      <a:pt x="6485" y="10790"/>
                      <a:pt x="6589" y="10783"/>
                    </a:cubicBezTo>
                    <a:cubicBezTo>
                      <a:pt x="7100" y="10746"/>
                      <a:pt x="7591" y="10654"/>
                      <a:pt x="8025" y="10369"/>
                    </a:cubicBezTo>
                    <a:cubicBezTo>
                      <a:pt x="8248" y="10224"/>
                      <a:pt x="8465" y="10071"/>
                      <a:pt x="8679" y="9915"/>
                    </a:cubicBezTo>
                    <a:cubicBezTo>
                      <a:pt x="9283" y="9479"/>
                      <a:pt x="9682" y="8894"/>
                      <a:pt x="9936" y="8199"/>
                    </a:cubicBezTo>
                    <a:cubicBezTo>
                      <a:pt x="10171" y="7558"/>
                      <a:pt x="10245" y="6889"/>
                      <a:pt x="10281" y="6212"/>
                    </a:cubicBezTo>
                    <a:cubicBezTo>
                      <a:pt x="10263" y="5856"/>
                      <a:pt x="10263" y="5496"/>
                      <a:pt x="10222" y="5144"/>
                    </a:cubicBezTo>
                    <a:cubicBezTo>
                      <a:pt x="10171" y="4729"/>
                      <a:pt x="10003" y="4346"/>
                      <a:pt x="9799" y="3982"/>
                    </a:cubicBezTo>
                    <a:cubicBezTo>
                      <a:pt x="9539" y="3518"/>
                      <a:pt x="9265" y="3061"/>
                      <a:pt x="8988" y="2603"/>
                    </a:cubicBezTo>
                    <a:cubicBezTo>
                      <a:pt x="8788" y="2270"/>
                      <a:pt x="8526" y="1983"/>
                      <a:pt x="8205" y="1764"/>
                    </a:cubicBezTo>
                    <a:cubicBezTo>
                      <a:pt x="7612" y="1365"/>
                      <a:pt x="7014" y="972"/>
                      <a:pt x="6409" y="596"/>
                    </a:cubicBezTo>
                    <a:cubicBezTo>
                      <a:pt x="5920" y="291"/>
                      <a:pt x="5371" y="148"/>
                      <a:pt x="4805" y="66"/>
                    </a:cubicBezTo>
                    <a:cubicBezTo>
                      <a:pt x="4422" y="10"/>
                      <a:pt x="4039" y="3"/>
                      <a:pt x="3655" y="3"/>
                    </a:cubicBezTo>
                    <a:cubicBezTo>
                      <a:pt x="3528" y="3"/>
                      <a:pt x="3401" y="4"/>
                      <a:pt x="3274" y="4"/>
                    </a:cubicBezTo>
                    <a:cubicBezTo>
                      <a:pt x="3151" y="4"/>
                      <a:pt x="3028" y="3"/>
                      <a:pt x="29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7" name="Google Shape;1607;p34"/>
              <p:cNvSpPr/>
              <p:nvPr/>
            </p:nvSpPr>
            <p:spPr>
              <a:xfrm>
                <a:off x="3467825" y="4846700"/>
                <a:ext cx="104675" cy="123950"/>
              </a:xfrm>
              <a:custGeom>
                <a:avLst/>
                <a:gdLst/>
                <a:ahLst/>
                <a:cxnLst/>
                <a:rect l="l" t="t" r="r" b="b"/>
                <a:pathLst>
                  <a:path w="4187" h="4958" extrusionOk="0">
                    <a:moveTo>
                      <a:pt x="1167" y="1"/>
                    </a:moveTo>
                    <a:cubicBezTo>
                      <a:pt x="1123" y="1"/>
                      <a:pt x="1073" y="15"/>
                      <a:pt x="1016" y="44"/>
                    </a:cubicBezTo>
                    <a:cubicBezTo>
                      <a:pt x="985" y="58"/>
                      <a:pt x="956" y="76"/>
                      <a:pt x="928" y="95"/>
                    </a:cubicBezTo>
                    <a:cubicBezTo>
                      <a:pt x="741" y="213"/>
                      <a:pt x="557" y="332"/>
                      <a:pt x="373" y="455"/>
                    </a:cubicBezTo>
                    <a:cubicBezTo>
                      <a:pt x="85" y="647"/>
                      <a:pt x="1" y="868"/>
                      <a:pt x="109" y="1202"/>
                    </a:cubicBezTo>
                    <a:cubicBezTo>
                      <a:pt x="345" y="1912"/>
                      <a:pt x="686" y="2570"/>
                      <a:pt x="1181" y="3135"/>
                    </a:cubicBezTo>
                    <a:cubicBezTo>
                      <a:pt x="1297" y="3267"/>
                      <a:pt x="1395" y="3330"/>
                      <a:pt x="1513" y="3330"/>
                    </a:cubicBezTo>
                    <a:cubicBezTo>
                      <a:pt x="1586" y="3330"/>
                      <a:pt x="1666" y="3307"/>
                      <a:pt x="1762" y="3262"/>
                    </a:cubicBezTo>
                    <a:cubicBezTo>
                      <a:pt x="1865" y="3217"/>
                      <a:pt x="1969" y="3168"/>
                      <a:pt x="2102" y="3164"/>
                    </a:cubicBezTo>
                    <a:cubicBezTo>
                      <a:pt x="2104" y="3164"/>
                      <a:pt x="2105" y="3163"/>
                      <a:pt x="2107" y="3163"/>
                    </a:cubicBezTo>
                    <a:cubicBezTo>
                      <a:pt x="2166" y="3163"/>
                      <a:pt x="2207" y="3231"/>
                      <a:pt x="2172" y="3280"/>
                    </a:cubicBezTo>
                    <a:cubicBezTo>
                      <a:pt x="2169" y="3286"/>
                      <a:pt x="2167" y="3288"/>
                      <a:pt x="2163" y="3290"/>
                    </a:cubicBezTo>
                    <a:cubicBezTo>
                      <a:pt x="2092" y="3362"/>
                      <a:pt x="2012" y="3428"/>
                      <a:pt x="1936" y="3493"/>
                    </a:cubicBezTo>
                    <a:cubicBezTo>
                      <a:pt x="1867" y="3552"/>
                      <a:pt x="1791" y="3599"/>
                      <a:pt x="1726" y="3665"/>
                    </a:cubicBezTo>
                    <a:cubicBezTo>
                      <a:pt x="1660" y="3730"/>
                      <a:pt x="1650" y="3802"/>
                      <a:pt x="1705" y="3892"/>
                    </a:cubicBezTo>
                    <a:cubicBezTo>
                      <a:pt x="1987" y="4334"/>
                      <a:pt x="2374" y="4653"/>
                      <a:pt x="2834" y="4897"/>
                    </a:cubicBezTo>
                    <a:cubicBezTo>
                      <a:pt x="2914" y="4939"/>
                      <a:pt x="2992" y="4957"/>
                      <a:pt x="3068" y="4957"/>
                    </a:cubicBezTo>
                    <a:cubicBezTo>
                      <a:pt x="3173" y="4957"/>
                      <a:pt x="3273" y="4923"/>
                      <a:pt x="3366" y="4866"/>
                    </a:cubicBezTo>
                    <a:cubicBezTo>
                      <a:pt x="3616" y="4712"/>
                      <a:pt x="3853" y="4536"/>
                      <a:pt x="4093" y="4363"/>
                    </a:cubicBezTo>
                    <a:cubicBezTo>
                      <a:pt x="4187" y="4293"/>
                      <a:pt x="4187" y="4232"/>
                      <a:pt x="4097" y="4154"/>
                    </a:cubicBezTo>
                    <a:cubicBezTo>
                      <a:pt x="4013" y="4080"/>
                      <a:pt x="3913" y="4021"/>
                      <a:pt x="3816" y="3966"/>
                    </a:cubicBezTo>
                    <a:cubicBezTo>
                      <a:pt x="3756" y="3935"/>
                      <a:pt x="3698" y="3918"/>
                      <a:pt x="3641" y="3918"/>
                    </a:cubicBezTo>
                    <a:cubicBezTo>
                      <a:pt x="3562" y="3918"/>
                      <a:pt x="3486" y="3950"/>
                      <a:pt x="3411" y="4021"/>
                    </a:cubicBezTo>
                    <a:cubicBezTo>
                      <a:pt x="3319" y="4109"/>
                      <a:pt x="3215" y="4191"/>
                      <a:pt x="3107" y="4262"/>
                    </a:cubicBezTo>
                    <a:cubicBezTo>
                      <a:pt x="3068" y="4291"/>
                      <a:pt x="3018" y="4317"/>
                      <a:pt x="2972" y="4317"/>
                    </a:cubicBezTo>
                    <a:cubicBezTo>
                      <a:pt x="2942" y="4317"/>
                      <a:pt x="2914" y="4307"/>
                      <a:pt x="2890" y="4279"/>
                    </a:cubicBezTo>
                    <a:cubicBezTo>
                      <a:pt x="2828" y="4205"/>
                      <a:pt x="2867" y="4115"/>
                      <a:pt x="2929" y="4045"/>
                    </a:cubicBezTo>
                    <a:cubicBezTo>
                      <a:pt x="2953" y="4015"/>
                      <a:pt x="2982" y="3986"/>
                      <a:pt x="3010" y="3962"/>
                    </a:cubicBezTo>
                    <a:cubicBezTo>
                      <a:pt x="3064" y="3910"/>
                      <a:pt x="3121" y="3863"/>
                      <a:pt x="3176" y="3812"/>
                    </a:cubicBezTo>
                    <a:cubicBezTo>
                      <a:pt x="3305" y="3698"/>
                      <a:pt x="3325" y="3583"/>
                      <a:pt x="3229" y="3440"/>
                    </a:cubicBezTo>
                    <a:cubicBezTo>
                      <a:pt x="3176" y="3360"/>
                      <a:pt x="3113" y="3288"/>
                      <a:pt x="3049" y="3215"/>
                    </a:cubicBezTo>
                    <a:cubicBezTo>
                      <a:pt x="2493" y="2544"/>
                      <a:pt x="2008" y="1828"/>
                      <a:pt x="1664" y="1022"/>
                    </a:cubicBezTo>
                    <a:cubicBezTo>
                      <a:pt x="1550" y="751"/>
                      <a:pt x="1466" y="467"/>
                      <a:pt x="1367" y="191"/>
                    </a:cubicBezTo>
                    <a:cubicBezTo>
                      <a:pt x="1323" y="64"/>
                      <a:pt x="1259" y="1"/>
                      <a:pt x="116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8" name="Google Shape;1608;p34"/>
              <p:cNvSpPr/>
              <p:nvPr/>
            </p:nvSpPr>
            <p:spPr>
              <a:xfrm>
                <a:off x="3458475" y="4735100"/>
                <a:ext cx="46275" cy="106175"/>
              </a:xfrm>
              <a:custGeom>
                <a:avLst/>
                <a:gdLst/>
                <a:ahLst/>
                <a:cxnLst/>
                <a:rect l="l" t="t" r="r" b="b"/>
                <a:pathLst>
                  <a:path w="1851" h="4247" extrusionOk="0">
                    <a:moveTo>
                      <a:pt x="1753" y="1"/>
                    </a:moveTo>
                    <a:cubicBezTo>
                      <a:pt x="1741" y="1"/>
                      <a:pt x="1728" y="2"/>
                      <a:pt x="1713" y="5"/>
                    </a:cubicBezTo>
                    <a:cubicBezTo>
                      <a:pt x="1653" y="15"/>
                      <a:pt x="1570" y="58"/>
                      <a:pt x="1525" y="99"/>
                    </a:cubicBezTo>
                    <a:cubicBezTo>
                      <a:pt x="1244" y="365"/>
                      <a:pt x="962" y="631"/>
                      <a:pt x="694" y="909"/>
                    </a:cubicBezTo>
                    <a:cubicBezTo>
                      <a:pt x="596" y="1009"/>
                      <a:pt x="528" y="1136"/>
                      <a:pt x="459" y="1259"/>
                    </a:cubicBezTo>
                    <a:cubicBezTo>
                      <a:pt x="272" y="1594"/>
                      <a:pt x="203" y="1971"/>
                      <a:pt x="111" y="2337"/>
                    </a:cubicBezTo>
                    <a:cubicBezTo>
                      <a:pt x="72" y="2486"/>
                      <a:pt x="68" y="2640"/>
                      <a:pt x="49" y="2789"/>
                    </a:cubicBezTo>
                    <a:cubicBezTo>
                      <a:pt x="72" y="2807"/>
                      <a:pt x="78" y="2812"/>
                      <a:pt x="99" y="2828"/>
                    </a:cubicBezTo>
                    <a:cubicBezTo>
                      <a:pt x="154" y="2807"/>
                      <a:pt x="211" y="2789"/>
                      <a:pt x="266" y="2762"/>
                    </a:cubicBezTo>
                    <a:cubicBezTo>
                      <a:pt x="365" y="2719"/>
                      <a:pt x="459" y="2666"/>
                      <a:pt x="559" y="2627"/>
                    </a:cubicBezTo>
                    <a:cubicBezTo>
                      <a:pt x="568" y="2624"/>
                      <a:pt x="580" y="2623"/>
                      <a:pt x="592" y="2623"/>
                    </a:cubicBezTo>
                    <a:cubicBezTo>
                      <a:pt x="627" y="2623"/>
                      <a:pt x="668" y="2634"/>
                      <a:pt x="680" y="2654"/>
                    </a:cubicBezTo>
                    <a:cubicBezTo>
                      <a:pt x="700" y="2689"/>
                      <a:pt x="700" y="2752"/>
                      <a:pt x="680" y="2791"/>
                    </a:cubicBezTo>
                    <a:cubicBezTo>
                      <a:pt x="651" y="2844"/>
                      <a:pt x="602" y="2891"/>
                      <a:pt x="555" y="2926"/>
                    </a:cubicBezTo>
                    <a:cubicBezTo>
                      <a:pt x="453" y="3006"/>
                      <a:pt x="340" y="3075"/>
                      <a:pt x="236" y="3151"/>
                    </a:cubicBezTo>
                    <a:cubicBezTo>
                      <a:pt x="109" y="3247"/>
                      <a:pt x="0" y="3370"/>
                      <a:pt x="2" y="3530"/>
                    </a:cubicBezTo>
                    <a:cubicBezTo>
                      <a:pt x="7" y="3718"/>
                      <a:pt x="37" y="3904"/>
                      <a:pt x="72" y="4086"/>
                    </a:cubicBezTo>
                    <a:cubicBezTo>
                      <a:pt x="93" y="4188"/>
                      <a:pt x="168" y="4247"/>
                      <a:pt x="249" y="4247"/>
                    </a:cubicBezTo>
                    <a:cubicBezTo>
                      <a:pt x="280" y="4247"/>
                      <a:pt x="311" y="4238"/>
                      <a:pt x="340" y="4221"/>
                    </a:cubicBezTo>
                    <a:cubicBezTo>
                      <a:pt x="606" y="4072"/>
                      <a:pt x="880" y="3929"/>
                      <a:pt x="1136" y="3765"/>
                    </a:cubicBezTo>
                    <a:cubicBezTo>
                      <a:pt x="1322" y="3648"/>
                      <a:pt x="1482" y="3513"/>
                      <a:pt x="1441" y="3231"/>
                    </a:cubicBezTo>
                    <a:cubicBezTo>
                      <a:pt x="1392" y="2891"/>
                      <a:pt x="1394" y="2544"/>
                      <a:pt x="1377" y="2198"/>
                    </a:cubicBezTo>
                    <a:cubicBezTo>
                      <a:pt x="1371" y="2095"/>
                      <a:pt x="1379" y="1993"/>
                      <a:pt x="1369" y="1891"/>
                    </a:cubicBezTo>
                    <a:cubicBezTo>
                      <a:pt x="1363" y="1846"/>
                      <a:pt x="1347" y="1780"/>
                      <a:pt x="1312" y="1764"/>
                    </a:cubicBezTo>
                    <a:cubicBezTo>
                      <a:pt x="1306" y="1761"/>
                      <a:pt x="1299" y="1759"/>
                      <a:pt x="1291" y="1759"/>
                    </a:cubicBezTo>
                    <a:cubicBezTo>
                      <a:pt x="1259" y="1759"/>
                      <a:pt x="1212" y="1781"/>
                      <a:pt x="1183" y="1799"/>
                    </a:cubicBezTo>
                    <a:cubicBezTo>
                      <a:pt x="1056" y="1879"/>
                      <a:pt x="942" y="1969"/>
                      <a:pt x="815" y="2042"/>
                    </a:cubicBezTo>
                    <a:lnTo>
                      <a:pt x="811" y="2044"/>
                    </a:lnTo>
                    <a:cubicBezTo>
                      <a:pt x="793" y="2055"/>
                      <a:pt x="776" y="2060"/>
                      <a:pt x="759" y="2060"/>
                    </a:cubicBezTo>
                    <a:cubicBezTo>
                      <a:pt x="684" y="2060"/>
                      <a:pt x="626" y="1969"/>
                      <a:pt x="680" y="1897"/>
                    </a:cubicBezTo>
                    <a:cubicBezTo>
                      <a:pt x="704" y="1862"/>
                      <a:pt x="731" y="1829"/>
                      <a:pt x="757" y="1805"/>
                    </a:cubicBezTo>
                    <a:cubicBezTo>
                      <a:pt x="872" y="1696"/>
                      <a:pt x="1001" y="1602"/>
                      <a:pt x="1126" y="1502"/>
                    </a:cubicBezTo>
                    <a:cubicBezTo>
                      <a:pt x="1351" y="1320"/>
                      <a:pt x="1543" y="1122"/>
                      <a:pt x="1592" y="817"/>
                    </a:cubicBezTo>
                    <a:cubicBezTo>
                      <a:pt x="1606" y="727"/>
                      <a:pt x="1639" y="643"/>
                      <a:pt x="1668" y="557"/>
                    </a:cubicBezTo>
                    <a:cubicBezTo>
                      <a:pt x="1717" y="418"/>
                      <a:pt x="1770" y="281"/>
                      <a:pt x="1819" y="142"/>
                    </a:cubicBezTo>
                    <a:cubicBezTo>
                      <a:pt x="1851" y="50"/>
                      <a:pt x="1829" y="1"/>
                      <a:pt x="175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9" name="Google Shape;1609;p34"/>
              <p:cNvSpPr/>
              <p:nvPr/>
            </p:nvSpPr>
            <p:spPr>
              <a:xfrm>
                <a:off x="3557550" y="4960150"/>
                <a:ext cx="55300" cy="28875"/>
              </a:xfrm>
              <a:custGeom>
                <a:avLst/>
                <a:gdLst/>
                <a:ahLst/>
                <a:cxnLst/>
                <a:rect l="l" t="t" r="r" b="b"/>
                <a:pathLst>
                  <a:path w="2212" h="1155" extrusionOk="0">
                    <a:moveTo>
                      <a:pt x="1004" y="1"/>
                    </a:moveTo>
                    <a:cubicBezTo>
                      <a:pt x="954" y="1"/>
                      <a:pt x="903" y="8"/>
                      <a:pt x="851" y="25"/>
                    </a:cubicBezTo>
                    <a:cubicBezTo>
                      <a:pt x="553" y="119"/>
                      <a:pt x="322" y="324"/>
                      <a:pt x="92" y="518"/>
                    </a:cubicBezTo>
                    <a:cubicBezTo>
                      <a:pt x="0" y="594"/>
                      <a:pt x="27" y="672"/>
                      <a:pt x="148" y="723"/>
                    </a:cubicBezTo>
                    <a:cubicBezTo>
                      <a:pt x="426" y="843"/>
                      <a:pt x="706" y="966"/>
                      <a:pt x="989" y="1081"/>
                    </a:cubicBezTo>
                    <a:cubicBezTo>
                      <a:pt x="1070" y="1116"/>
                      <a:pt x="1162" y="1130"/>
                      <a:pt x="1265" y="1154"/>
                    </a:cubicBezTo>
                    <a:cubicBezTo>
                      <a:pt x="1336" y="1126"/>
                      <a:pt x="1418" y="1105"/>
                      <a:pt x="1490" y="1064"/>
                    </a:cubicBezTo>
                    <a:cubicBezTo>
                      <a:pt x="1678" y="960"/>
                      <a:pt x="1858" y="845"/>
                      <a:pt x="2042" y="733"/>
                    </a:cubicBezTo>
                    <a:cubicBezTo>
                      <a:pt x="2212" y="631"/>
                      <a:pt x="2212" y="539"/>
                      <a:pt x="2046" y="436"/>
                    </a:cubicBezTo>
                    <a:cubicBezTo>
                      <a:pt x="2036" y="428"/>
                      <a:pt x="2024" y="424"/>
                      <a:pt x="2016" y="418"/>
                    </a:cubicBezTo>
                    <a:cubicBezTo>
                      <a:pt x="1760" y="297"/>
                      <a:pt x="1506" y="172"/>
                      <a:pt x="1248" y="58"/>
                    </a:cubicBezTo>
                    <a:cubicBezTo>
                      <a:pt x="1169" y="22"/>
                      <a:pt x="1087" y="1"/>
                      <a:pt x="100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0" name="Google Shape;1610;p34"/>
              <p:cNvSpPr/>
              <p:nvPr/>
            </p:nvSpPr>
            <p:spPr>
              <a:xfrm>
                <a:off x="3597600" y="4977850"/>
                <a:ext cx="57975" cy="21400"/>
              </a:xfrm>
              <a:custGeom>
                <a:avLst/>
                <a:gdLst/>
                <a:ahLst/>
                <a:cxnLst/>
                <a:rect l="l" t="t" r="r" b="b"/>
                <a:pathLst>
                  <a:path w="2319" h="856" extrusionOk="0">
                    <a:moveTo>
                      <a:pt x="1204" y="0"/>
                    </a:moveTo>
                    <a:cubicBezTo>
                      <a:pt x="1110" y="0"/>
                      <a:pt x="1021" y="18"/>
                      <a:pt x="935" y="74"/>
                    </a:cubicBezTo>
                    <a:cubicBezTo>
                      <a:pt x="714" y="211"/>
                      <a:pt x="489" y="342"/>
                      <a:pt x="266" y="477"/>
                    </a:cubicBezTo>
                    <a:cubicBezTo>
                      <a:pt x="213" y="510"/>
                      <a:pt x="160" y="545"/>
                      <a:pt x="113" y="586"/>
                    </a:cubicBezTo>
                    <a:cubicBezTo>
                      <a:pt x="0" y="690"/>
                      <a:pt x="15" y="759"/>
                      <a:pt x="158" y="800"/>
                    </a:cubicBezTo>
                    <a:cubicBezTo>
                      <a:pt x="272" y="833"/>
                      <a:pt x="393" y="841"/>
                      <a:pt x="502" y="856"/>
                    </a:cubicBezTo>
                    <a:cubicBezTo>
                      <a:pt x="632" y="837"/>
                      <a:pt x="761" y="837"/>
                      <a:pt x="876" y="800"/>
                    </a:cubicBezTo>
                    <a:cubicBezTo>
                      <a:pt x="1316" y="649"/>
                      <a:pt x="1750" y="487"/>
                      <a:pt x="2185" y="330"/>
                    </a:cubicBezTo>
                    <a:cubicBezTo>
                      <a:pt x="2249" y="305"/>
                      <a:pt x="2318" y="279"/>
                      <a:pt x="2308" y="191"/>
                    </a:cubicBezTo>
                    <a:cubicBezTo>
                      <a:pt x="2296" y="97"/>
                      <a:pt x="2216" y="111"/>
                      <a:pt x="2149" y="105"/>
                    </a:cubicBezTo>
                    <a:cubicBezTo>
                      <a:pt x="1876" y="74"/>
                      <a:pt x="1600" y="43"/>
                      <a:pt x="1326" y="9"/>
                    </a:cubicBezTo>
                    <a:cubicBezTo>
                      <a:pt x="1284" y="4"/>
                      <a:pt x="1244" y="0"/>
                      <a:pt x="120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1" name="Google Shape;1611;p34"/>
              <p:cNvSpPr/>
              <p:nvPr/>
            </p:nvSpPr>
            <p:spPr>
              <a:xfrm>
                <a:off x="3466600" y="4831975"/>
                <a:ext cx="30000" cy="23850"/>
              </a:xfrm>
              <a:custGeom>
                <a:avLst/>
                <a:gdLst/>
                <a:ahLst/>
                <a:cxnLst/>
                <a:rect l="l" t="t" r="r" b="b"/>
                <a:pathLst>
                  <a:path w="1200" h="954" extrusionOk="0">
                    <a:moveTo>
                      <a:pt x="1169" y="0"/>
                    </a:moveTo>
                    <a:lnTo>
                      <a:pt x="1169" y="0"/>
                    </a:lnTo>
                    <a:cubicBezTo>
                      <a:pt x="1108" y="27"/>
                      <a:pt x="1052" y="39"/>
                      <a:pt x="1005" y="68"/>
                    </a:cubicBezTo>
                    <a:cubicBezTo>
                      <a:pt x="745" y="236"/>
                      <a:pt x="481" y="406"/>
                      <a:pt x="226" y="581"/>
                    </a:cubicBezTo>
                    <a:cubicBezTo>
                      <a:pt x="160" y="626"/>
                      <a:pt x="103" y="696"/>
                      <a:pt x="54" y="766"/>
                    </a:cubicBezTo>
                    <a:cubicBezTo>
                      <a:pt x="17" y="821"/>
                      <a:pt x="1" y="890"/>
                      <a:pt x="74" y="954"/>
                    </a:cubicBezTo>
                    <a:cubicBezTo>
                      <a:pt x="99" y="944"/>
                      <a:pt x="125" y="939"/>
                      <a:pt x="146" y="923"/>
                    </a:cubicBezTo>
                    <a:cubicBezTo>
                      <a:pt x="461" y="702"/>
                      <a:pt x="774" y="477"/>
                      <a:pt x="1085" y="254"/>
                    </a:cubicBezTo>
                    <a:cubicBezTo>
                      <a:pt x="1167" y="197"/>
                      <a:pt x="1200" y="129"/>
                      <a:pt x="116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2" name="Google Shape;1612;p34"/>
              <p:cNvSpPr/>
              <p:nvPr/>
            </p:nvSpPr>
            <p:spPr>
              <a:xfrm>
                <a:off x="3521375" y="4723175"/>
                <a:ext cx="211625" cy="229225"/>
              </a:xfrm>
              <a:custGeom>
                <a:avLst/>
                <a:gdLst/>
                <a:ahLst/>
                <a:cxnLst/>
                <a:rect l="l" t="t" r="r" b="b"/>
                <a:pathLst>
                  <a:path w="8465" h="9169" extrusionOk="0">
                    <a:moveTo>
                      <a:pt x="2490" y="302"/>
                    </a:moveTo>
                    <a:cubicBezTo>
                      <a:pt x="2598" y="302"/>
                      <a:pt x="2706" y="311"/>
                      <a:pt x="2814" y="326"/>
                    </a:cubicBezTo>
                    <a:cubicBezTo>
                      <a:pt x="3152" y="375"/>
                      <a:pt x="3485" y="445"/>
                      <a:pt x="3819" y="498"/>
                    </a:cubicBezTo>
                    <a:cubicBezTo>
                      <a:pt x="4042" y="535"/>
                      <a:pt x="4271" y="555"/>
                      <a:pt x="4492" y="596"/>
                    </a:cubicBezTo>
                    <a:cubicBezTo>
                      <a:pt x="5083" y="702"/>
                      <a:pt x="5592" y="979"/>
                      <a:pt x="6034" y="1378"/>
                    </a:cubicBezTo>
                    <a:cubicBezTo>
                      <a:pt x="6368" y="1678"/>
                      <a:pt x="6701" y="1977"/>
                      <a:pt x="7022" y="2292"/>
                    </a:cubicBezTo>
                    <a:cubicBezTo>
                      <a:pt x="7784" y="3041"/>
                      <a:pt x="8176" y="3945"/>
                      <a:pt x="8148" y="5023"/>
                    </a:cubicBezTo>
                    <a:cubicBezTo>
                      <a:pt x="8142" y="5220"/>
                      <a:pt x="8103" y="5416"/>
                      <a:pt x="8082" y="5613"/>
                    </a:cubicBezTo>
                    <a:cubicBezTo>
                      <a:pt x="8050" y="5946"/>
                      <a:pt x="8037" y="6284"/>
                      <a:pt x="7978" y="6611"/>
                    </a:cubicBezTo>
                    <a:cubicBezTo>
                      <a:pt x="7814" y="7526"/>
                      <a:pt x="7305" y="8215"/>
                      <a:pt x="6497" y="8661"/>
                    </a:cubicBezTo>
                    <a:cubicBezTo>
                      <a:pt x="6242" y="8801"/>
                      <a:pt x="5972" y="8868"/>
                      <a:pt x="5698" y="8868"/>
                    </a:cubicBezTo>
                    <a:cubicBezTo>
                      <a:pt x="5492" y="8868"/>
                      <a:pt x="5284" y="8830"/>
                      <a:pt x="5079" y="8757"/>
                    </a:cubicBezTo>
                    <a:cubicBezTo>
                      <a:pt x="3620" y="8238"/>
                      <a:pt x="2329" y="7464"/>
                      <a:pt x="1370" y="6214"/>
                    </a:cubicBezTo>
                    <a:cubicBezTo>
                      <a:pt x="1335" y="6163"/>
                      <a:pt x="1296" y="6114"/>
                      <a:pt x="1263" y="6061"/>
                    </a:cubicBezTo>
                    <a:cubicBezTo>
                      <a:pt x="819" y="5314"/>
                      <a:pt x="476" y="4528"/>
                      <a:pt x="347" y="3663"/>
                    </a:cubicBezTo>
                    <a:cubicBezTo>
                      <a:pt x="328" y="3534"/>
                      <a:pt x="328" y="3401"/>
                      <a:pt x="322" y="3317"/>
                    </a:cubicBezTo>
                    <a:cubicBezTo>
                      <a:pt x="345" y="2806"/>
                      <a:pt x="404" y="2345"/>
                      <a:pt x="533" y="1891"/>
                    </a:cubicBezTo>
                    <a:cubicBezTo>
                      <a:pt x="750" y="1151"/>
                      <a:pt x="1218" y="639"/>
                      <a:pt x="1955" y="385"/>
                    </a:cubicBezTo>
                    <a:cubicBezTo>
                      <a:pt x="2129" y="326"/>
                      <a:pt x="2309" y="302"/>
                      <a:pt x="2490" y="302"/>
                    </a:cubicBezTo>
                    <a:close/>
                    <a:moveTo>
                      <a:pt x="2491" y="1"/>
                    </a:moveTo>
                    <a:cubicBezTo>
                      <a:pt x="2278" y="38"/>
                      <a:pt x="2032" y="54"/>
                      <a:pt x="1807" y="126"/>
                    </a:cubicBezTo>
                    <a:cubicBezTo>
                      <a:pt x="1081" y="363"/>
                      <a:pt x="598" y="862"/>
                      <a:pt x="328" y="1572"/>
                    </a:cubicBezTo>
                    <a:cubicBezTo>
                      <a:pt x="150" y="2043"/>
                      <a:pt x="97" y="2540"/>
                      <a:pt x="46" y="3035"/>
                    </a:cubicBezTo>
                    <a:cubicBezTo>
                      <a:pt x="1" y="3481"/>
                      <a:pt x="58" y="3910"/>
                      <a:pt x="189" y="4330"/>
                    </a:cubicBezTo>
                    <a:cubicBezTo>
                      <a:pt x="277" y="4616"/>
                      <a:pt x="365" y="4907"/>
                      <a:pt x="478" y="5183"/>
                    </a:cubicBezTo>
                    <a:cubicBezTo>
                      <a:pt x="635" y="5582"/>
                      <a:pt x="809" y="5985"/>
                      <a:pt x="1073" y="6327"/>
                    </a:cubicBezTo>
                    <a:cubicBezTo>
                      <a:pt x="1584" y="6992"/>
                      <a:pt x="2180" y="7573"/>
                      <a:pt x="2884" y="8035"/>
                    </a:cubicBezTo>
                    <a:cubicBezTo>
                      <a:pt x="3534" y="8463"/>
                      <a:pt x="4242" y="8763"/>
                      <a:pt x="4966" y="9033"/>
                    </a:cubicBezTo>
                    <a:cubicBezTo>
                      <a:pt x="5204" y="9122"/>
                      <a:pt x="5446" y="9168"/>
                      <a:pt x="5687" y="9168"/>
                    </a:cubicBezTo>
                    <a:cubicBezTo>
                      <a:pt x="5959" y="9168"/>
                      <a:pt x="6229" y="9110"/>
                      <a:pt x="6493" y="8988"/>
                    </a:cubicBezTo>
                    <a:cubicBezTo>
                      <a:pt x="7620" y="8471"/>
                      <a:pt x="8209" y="7556"/>
                      <a:pt x="8342" y="6335"/>
                    </a:cubicBezTo>
                    <a:cubicBezTo>
                      <a:pt x="8377" y="6008"/>
                      <a:pt x="8410" y="5680"/>
                      <a:pt x="8434" y="5353"/>
                    </a:cubicBezTo>
                    <a:cubicBezTo>
                      <a:pt x="8448" y="5105"/>
                      <a:pt x="8465" y="4854"/>
                      <a:pt x="8451" y="4606"/>
                    </a:cubicBezTo>
                    <a:cubicBezTo>
                      <a:pt x="8434" y="4221"/>
                      <a:pt x="8295" y="3868"/>
                      <a:pt x="8174" y="3505"/>
                    </a:cubicBezTo>
                    <a:cubicBezTo>
                      <a:pt x="7976" y="2912"/>
                      <a:pt x="7626" y="2429"/>
                      <a:pt x="7178" y="2008"/>
                    </a:cubicBezTo>
                    <a:cubicBezTo>
                      <a:pt x="6912" y="1760"/>
                      <a:pt x="6638" y="1519"/>
                      <a:pt x="6378" y="1269"/>
                    </a:cubicBezTo>
                    <a:cubicBezTo>
                      <a:pt x="5836" y="747"/>
                      <a:pt x="5202" y="404"/>
                      <a:pt x="4457" y="281"/>
                    </a:cubicBezTo>
                    <a:cubicBezTo>
                      <a:pt x="4042" y="211"/>
                      <a:pt x="3628" y="154"/>
                      <a:pt x="3213" y="93"/>
                    </a:cubicBezTo>
                    <a:cubicBezTo>
                      <a:pt x="2984" y="58"/>
                      <a:pt x="2753" y="33"/>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3" name="Google Shape;1613;p34"/>
              <p:cNvSpPr/>
              <p:nvPr/>
            </p:nvSpPr>
            <p:spPr>
              <a:xfrm>
                <a:off x="3529425" y="4730700"/>
                <a:ext cx="196375" cy="214200"/>
              </a:xfrm>
              <a:custGeom>
                <a:avLst/>
                <a:gdLst/>
                <a:ahLst/>
                <a:cxnLst/>
                <a:rect l="l" t="t" r="r" b="b"/>
                <a:pathLst>
                  <a:path w="7855" h="8568" extrusionOk="0">
                    <a:moveTo>
                      <a:pt x="2168" y="1"/>
                    </a:moveTo>
                    <a:cubicBezTo>
                      <a:pt x="1987" y="1"/>
                      <a:pt x="1807" y="25"/>
                      <a:pt x="1633" y="84"/>
                    </a:cubicBezTo>
                    <a:cubicBezTo>
                      <a:pt x="896" y="338"/>
                      <a:pt x="428" y="850"/>
                      <a:pt x="211" y="1590"/>
                    </a:cubicBezTo>
                    <a:cubicBezTo>
                      <a:pt x="82" y="2044"/>
                      <a:pt x="23" y="2505"/>
                      <a:pt x="0" y="3016"/>
                    </a:cubicBezTo>
                    <a:cubicBezTo>
                      <a:pt x="6" y="3100"/>
                      <a:pt x="6" y="3233"/>
                      <a:pt x="25" y="3362"/>
                    </a:cubicBezTo>
                    <a:cubicBezTo>
                      <a:pt x="154" y="4227"/>
                      <a:pt x="497" y="5013"/>
                      <a:pt x="941" y="5760"/>
                    </a:cubicBezTo>
                    <a:cubicBezTo>
                      <a:pt x="974" y="5813"/>
                      <a:pt x="1013" y="5862"/>
                      <a:pt x="1048" y="5913"/>
                    </a:cubicBezTo>
                    <a:cubicBezTo>
                      <a:pt x="2007" y="7163"/>
                      <a:pt x="3298" y="7937"/>
                      <a:pt x="4757" y="8456"/>
                    </a:cubicBezTo>
                    <a:cubicBezTo>
                      <a:pt x="4962" y="8529"/>
                      <a:pt x="5170" y="8567"/>
                      <a:pt x="5376" y="8567"/>
                    </a:cubicBezTo>
                    <a:cubicBezTo>
                      <a:pt x="5650" y="8567"/>
                      <a:pt x="5920" y="8500"/>
                      <a:pt x="6175" y="8360"/>
                    </a:cubicBezTo>
                    <a:cubicBezTo>
                      <a:pt x="6983" y="7914"/>
                      <a:pt x="7492" y="7225"/>
                      <a:pt x="7656" y="6310"/>
                    </a:cubicBezTo>
                    <a:cubicBezTo>
                      <a:pt x="7715" y="5983"/>
                      <a:pt x="7728" y="5645"/>
                      <a:pt x="7760" y="5312"/>
                    </a:cubicBezTo>
                    <a:cubicBezTo>
                      <a:pt x="7781" y="5115"/>
                      <a:pt x="7820" y="4919"/>
                      <a:pt x="7826" y="4722"/>
                    </a:cubicBezTo>
                    <a:cubicBezTo>
                      <a:pt x="7854" y="3644"/>
                      <a:pt x="7462" y="2740"/>
                      <a:pt x="6700" y="1991"/>
                    </a:cubicBezTo>
                    <a:cubicBezTo>
                      <a:pt x="6379" y="1676"/>
                      <a:pt x="6046" y="1377"/>
                      <a:pt x="5712" y="1077"/>
                    </a:cubicBezTo>
                    <a:cubicBezTo>
                      <a:pt x="5270" y="678"/>
                      <a:pt x="4761" y="401"/>
                      <a:pt x="4170" y="295"/>
                    </a:cubicBezTo>
                    <a:cubicBezTo>
                      <a:pt x="3949" y="254"/>
                      <a:pt x="3720" y="234"/>
                      <a:pt x="3497" y="197"/>
                    </a:cubicBezTo>
                    <a:cubicBezTo>
                      <a:pt x="3163" y="144"/>
                      <a:pt x="2830" y="74"/>
                      <a:pt x="2492" y="25"/>
                    </a:cubicBezTo>
                    <a:cubicBezTo>
                      <a:pt x="2384" y="10"/>
                      <a:pt x="2276" y="1"/>
                      <a:pt x="216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14" name="Google Shape;1614;p34"/>
              <p:cNvSpPr/>
              <p:nvPr/>
            </p:nvSpPr>
            <p:spPr>
              <a:xfrm>
                <a:off x="3579900" y="4814275"/>
                <a:ext cx="21875" cy="18450"/>
              </a:xfrm>
              <a:custGeom>
                <a:avLst/>
                <a:gdLst/>
                <a:ahLst/>
                <a:cxnLst/>
                <a:rect l="l" t="t" r="r" b="b"/>
                <a:pathLst>
                  <a:path w="875" h="738" extrusionOk="0">
                    <a:moveTo>
                      <a:pt x="318" y="1"/>
                    </a:moveTo>
                    <a:cubicBezTo>
                      <a:pt x="140" y="1"/>
                      <a:pt x="0" y="195"/>
                      <a:pt x="74" y="326"/>
                    </a:cubicBezTo>
                    <a:cubicBezTo>
                      <a:pt x="187" y="520"/>
                      <a:pt x="346" y="674"/>
                      <a:pt x="573" y="729"/>
                    </a:cubicBezTo>
                    <a:cubicBezTo>
                      <a:pt x="597" y="735"/>
                      <a:pt x="619" y="738"/>
                      <a:pt x="640" y="738"/>
                    </a:cubicBezTo>
                    <a:cubicBezTo>
                      <a:pt x="785" y="738"/>
                      <a:pt x="875" y="606"/>
                      <a:pt x="825" y="449"/>
                    </a:cubicBezTo>
                    <a:cubicBezTo>
                      <a:pt x="766" y="258"/>
                      <a:pt x="616" y="144"/>
                      <a:pt x="453" y="50"/>
                    </a:cubicBezTo>
                    <a:cubicBezTo>
                      <a:pt x="406" y="23"/>
                      <a:pt x="348" y="11"/>
                      <a:pt x="3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5" name="Google Shape;1615;p34"/>
              <p:cNvSpPr/>
              <p:nvPr/>
            </p:nvSpPr>
            <p:spPr>
              <a:xfrm>
                <a:off x="3593750" y="4786900"/>
                <a:ext cx="15325" cy="20875"/>
              </a:xfrm>
              <a:custGeom>
                <a:avLst/>
                <a:gdLst/>
                <a:ahLst/>
                <a:cxnLst/>
                <a:rect l="l" t="t" r="r" b="b"/>
                <a:pathLst>
                  <a:path w="613" h="835" extrusionOk="0">
                    <a:moveTo>
                      <a:pt x="361" y="0"/>
                    </a:moveTo>
                    <a:cubicBezTo>
                      <a:pt x="227" y="0"/>
                      <a:pt x="96" y="106"/>
                      <a:pt x="48" y="259"/>
                    </a:cubicBezTo>
                    <a:cubicBezTo>
                      <a:pt x="1" y="398"/>
                      <a:pt x="7" y="537"/>
                      <a:pt x="60" y="674"/>
                    </a:cubicBezTo>
                    <a:cubicBezTo>
                      <a:pt x="101" y="778"/>
                      <a:pt x="182" y="834"/>
                      <a:pt x="270" y="834"/>
                    </a:cubicBezTo>
                    <a:cubicBezTo>
                      <a:pt x="333" y="834"/>
                      <a:pt x="398" y="806"/>
                      <a:pt x="455" y="748"/>
                    </a:cubicBezTo>
                    <a:cubicBezTo>
                      <a:pt x="561" y="635"/>
                      <a:pt x="602" y="496"/>
                      <a:pt x="608" y="390"/>
                    </a:cubicBezTo>
                    <a:cubicBezTo>
                      <a:pt x="613" y="154"/>
                      <a:pt x="533" y="23"/>
                      <a:pt x="400" y="3"/>
                    </a:cubicBezTo>
                    <a:cubicBezTo>
                      <a:pt x="387" y="1"/>
                      <a:pt x="374" y="0"/>
                      <a:pt x="36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6" name="Google Shape;1616;p34"/>
              <p:cNvSpPr/>
              <p:nvPr/>
            </p:nvSpPr>
            <p:spPr>
              <a:xfrm>
                <a:off x="3612075" y="4828025"/>
                <a:ext cx="14025" cy="20950"/>
              </a:xfrm>
              <a:custGeom>
                <a:avLst/>
                <a:gdLst/>
                <a:ahLst/>
                <a:cxnLst/>
                <a:rect l="l" t="t" r="r" b="b"/>
                <a:pathLst>
                  <a:path w="561" h="838" extrusionOk="0">
                    <a:moveTo>
                      <a:pt x="324" y="1"/>
                    </a:moveTo>
                    <a:cubicBezTo>
                      <a:pt x="231" y="1"/>
                      <a:pt x="171" y="65"/>
                      <a:pt x="121" y="144"/>
                    </a:cubicBezTo>
                    <a:cubicBezTo>
                      <a:pt x="31" y="289"/>
                      <a:pt x="0" y="447"/>
                      <a:pt x="4" y="615"/>
                    </a:cubicBezTo>
                    <a:cubicBezTo>
                      <a:pt x="8" y="713"/>
                      <a:pt x="53" y="799"/>
                      <a:pt x="164" y="829"/>
                    </a:cubicBezTo>
                    <a:cubicBezTo>
                      <a:pt x="184" y="835"/>
                      <a:pt x="204" y="837"/>
                      <a:pt x="222" y="837"/>
                    </a:cubicBezTo>
                    <a:cubicBezTo>
                      <a:pt x="294" y="837"/>
                      <a:pt x="352" y="799"/>
                      <a:pt x="401" y="741"/>
                    </a:cubicBezTo>
                    <a:cubicBezTo>
                      <a:pt x="504" y="621"/>
                      <a:pt x="557" y="482"/>
                      <a:pt x="557" y="322"/>
                    </a:cubicBezTo>
                    <a:cubicBezTo>
                      <a:pt x="557" y="300"/>
                      <a:pt x="561" y="279"/>
                      <a:pt x="557" y="253"/>
                    </a:cubicBezTo>
                    <a:cubicBezTo>
                      <a:pt x="547" y="126"/>
                      <a:pt x="473" y="25"/>
                      <a:pt x="367" y="5"/>
                    </a:cubicBezTo>
                    <a:cubicBezTo>
                      <a:pt x="352" y="2"/>
                      <a:pt x="337" y="1"/>
                      <a:pt x="3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7" name="Google Shape;1617;p34"/>
              <p:cNvSpPr/>
              <p:nvPr/>
            </p:nvSpPr>
            <p:spPr>
              <a:xfrm>
                <a:off x="3587575" y="4850650"/>
                <a:ext cx="19850" cy="16550"/>
              </a:xfrm>
              <a:custGeom>
                <a:avLst/>
                <a:gdLst/>
                <a:ahLst/>
                <a:cxnLst/>
                <a:rect l="l" t="t" r="r" b="b"/>
                <a:pathLst>
                  <a:path w="794" h="662" extrusionOk="0">
                    <a:moveTo>
                      <a:pt x="478" y="0"/>
                    </a:moveTo>
                    <a:cubicBezTo>
                      <a:pt x="475" y="0"/>
                      <a:pt x="472" y="0"/>
                      <a:pt x="469" y="0"/>
                    </a:cubicBezTo>
                    <a:cubicBezTo>
                      <a:pt x="395" y="31"/>
                      <a:pt x="268" y="68"/>
                      <a:pt x="156" y="131"/>
                    </a:cubicBezTo>
                    <a:cubicBezTo>
                      <a:pt x="43" y="197"/>
                      <a:pt x="0" y="321"/>
                      <a:pt x="8" y="452"/>
                    </a:cubicBezTo>
                    <a:cubicBezTo>
                      <a:pt x="16" y="571"/>
                      <a:pt x="97" y="661"/>
                      <a:pt x="205" y="661"/>
                    </a:cubicBezTo>
                    <a:cubicBezTo>
                      <a:pt x="218" y="661"/>
                      <a:pt x="232" y="660"/>
                      <a:pt x="246" y="657"/>
                    </a:cubicBezTo>
                    <a:cubicBezTo>
                      <a:pt x="459" y="614"/>
                      <a:pt x="635" y="503"/>
                      <a:pt x="725" y="295"/>
                    </a:cubicBezTo>
                    <a:cubicBezTo>
                      <a:pt x="793" y="136"/>
                      <a:pt x="695" y="0"/>
                      <a:pt x="47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8" name="Google Shape;1618;p34"/>
              <p:cNvSpPr/>
              <p:nvPr/>
            </p:nvSpPr>
            <p:spPr>
              <a:xfrm>
                <a:off x="3621625" y="4805375"/>
                <a:ext cx="22025" cy="12875"/>
              </a:xfrm>
              <a:custGeom>
                <a:avLst/>
                <a:gdLst/>
                <a:ahLst/>
                <a:cxnLst/>
                <a:rect l="l" t="t" r="r" b="b"/>
                <a:pathLst>
                  <a:path w="881" h="515" extrusionOk="0">
                    <a:moveTo>
                      <a:pt x="407" y="0"/>
                    </a:moveTo>
                    <a:cubicBezTo>
                      <a:pt x="328" y="0"/>
                      <a:pt x="250" y="19"/>
                      <a:pt x="183" y="58"/>
                    </a:cubicBezTo>
                    <a:cubicBezTo>
                      <a:pt x="11" y="154"/>
                      <a:pt x="1" y="369"/>
                      <a:pt x="173" y="467"/>
                    </a:cubicBezTo>
                    <a:cubicBezTo>
                      <a:pt x="227" y="497"/>
                      <a:pt x="401" y="515"/>
                      <a:pt x="539" y="515"/>
                    </a:cubicBezTo>
                    <a:cubicBezTo>
                      <a:pt x="615" y="515"/>
                      <a:pt x="680" y="509"/>
                      <a:pt x="707" y="498"/>
                    </a:cubicBezTo>
                    <a:cubicBezTo>
                      <a:pt x="858" y="428"/>
                      <a:pt x="881" y="293"/>
                      <a:pt x="778" y="166"/>
                    </a:cubicBezTo>
                    <a:cubicBezTo>
                      <a:pt x="691" y="59"/>
                      <a:pt x="548" y="0"/>
                      <a:pt x="4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9" name="Google Shape;1619;p34"/>
              <p:cNvSpPr/>
              <p:nvPr/>
            </p:nvSpPr>
            <p:spPr>
              <a:xfrm>
                <a:off x="3631750" y="4786525"/>
                <a:ext cx="20550" cy="12800"/>
              </a:xfrm>
              <a:custGeom>
                <a:avLst/>
                <a:gdLst/>
                <a:ahLst/>
                <a:cxnLst/>
                <a:rect l="l" t="t" r="r" b="b"/>
                <a:pathLst>
                  <a:path w="822" h="512" extrusionOk="0">
                    <a:moveTo>
                      <a:pt x="412" y="1"/>
                    </a:moveTo>
                    <a:cubicBezTo>
                      <a:pt x="352" y="1"/>
                      <a:pt x="291" y="7"/>
                      <a:pt x="234" y="18"/>
                    </a:cubicBezTo>
                    <a:cubicBezTo>
                      <a:pt x="50" y="51"/>
                      <a:pt x="1" y="245"/>
                      <a:pt x="132" y="378"/>
                    </a:cubicBezTo>
                    <a:cubicBezTo>
                      <a:pt x="224" y="472"/>
                      <a:pt x="337" y="511"/>
                      <a:pt x="447" y="511"/>
                    </a:cubicBezTo>
                    <a:cubicBezTo>
                      <a:pt x="453" y="511"/>
                      <a:pt x="458" y="511"/>
                      <a:pt x="463" y="511"/>
                    </a:cubicBezTo>
                    <a:cubicBezTo>
                      <a:pt x="469" y="511"/>
                      <a:pt x="475" y="511"/>
                      <a:pt x="481" y="511"/>
                    </a:cubicBezTo>
                    <a:cubicBezTo>
                      <a:pt x="672" y="511"/>
                      <a:pt x="771" y="444"/>
                      <a:pt x="797" y="317"/>
                    </a:cubicBezTo>
                    <a:cubicBezTo>
                      <a:pt x="821" y="182"/>
                      <a:pt x="738" y="55"/>
                      <a:pt x="566" y="16"/>
                    </a:cubicBezTo>
                    <a:cubicBezTo>
                      <a:pt x="516" y="5"/>
                      <a:pt x="464" y="1"/>
                      <a:pt x="41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0" name="Google Shape;1620;p34"/>
              <p:cNvSpPr/>
              <p:nvPr/>
            </p:nvSpPr>
            <p:spPr>
              <a:xfrm>
                <a:off x="3621225" y="4860100"/>
                <a:ext cx="11675" cy="19200"/>
              </a:xfrm>
              <a:custGeom>
                <a:avLst/>
                <a:gdLst/>
                <a:ahLst/>
                <a:cxnLst/>
                <a:rect l="l" t="t" r="r" b="b"/>
                <a:pathLst>
                  <a:path w="467" h="768" extrusionOk="0">
                    <a:moveTo>
                      <a:pt x="236" y="1"/>
                    </a:moveTo>
                    <a:cubicBezTo>
                      <a:pt x="117" y="1"/>
                      <a:pt x="11" y="96"/>
                      <a:pt x="5" y="242"/>
                    </a:cubicBezTo>
                    <a:cubicBezTo>
                      <a:pt x="1" y="375"/>
                      <a:pt x="21" y="512"/>
                      <a:pt x="46" y="643"/>
                    </a:cubicBezTo>
                    <a:cubicBezTo>
                      <a:pt x="60" y="710"/>
                      <a:pt x="115" y="767"/>
                      <a:pt x="186" y="767"/>
                    </a:cubicBezTo>
                    <a:cubicBezTo>
                      <a:pt x="193" y="767"/>
                      <a:pt x="200" y="767"/>
                      <a:pt x="207" y="766"/>
                    </a:cubicBezTo>
                    <a:cubicBezTo>
                      <a:pt x="269" y="758"/>
                      <a:pt x="348" y="725"/>
                      <a:pt x="373" y="676"/>
                    </a:cubicBezTo>
                    <a:cubicBezTo>
                      <a:pt x="426" y="574"/>
                      <a:pt x="467" y="283"/>
                      <a:pt x="461" y="254"/>
                    </a:cubicBezTo>
                    <a:cubicBezTo>
                      <a:pt x="447" y="99"/>
                      <a:pt x="369" y="7"/>
                      <a:pt x="240" y="1"/>
                    </a:cubicBezTo>
                    <a:cubicBezTo>
                      <a:pt x="239" y="1"/>
                      <a:pt x="237" y="1"/>
                      <a:pt x="23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1" name="Google Shape;1621;p34"/>
              <p:cNvSpPr/>
              <p:nvPr/>
            </p:nvSpPr>
            <p:spPr>
              <a:xfrm>
                <a:off x="3648700" y="4815250"/>
                <a:ext cx="13225" cy="18225"/>
              </a:xfrm>
              <a:custGeom>
                <a:avLst/>
                <a:gdLst/>
                <a:ahLst/>
                <a:cxnLst/>
                <a:rect l="l" t="t" r="r" b="b"/>
                <a:pathLst>
                  <a:path w="529" h="729" extrusionOk="0">
                    <a:moveTo>
                      <a:pt x="330" y="0"/>
                    </a:moveTo>
                    <a:cubicBezTo>
                      <a:pt x="247" y="0"/>
                      <a:pt x="157" y="57"/>
                      <a:pt x="109" y="166"/>
                    </a:cubicBezTo>
                    <a:cubicBezTo>
                      <a:pt x="62" y="270"/>
                      <a:pt x="31" y="389"/>
                      <a:pt x="12" y="504"/>
                    </a:cubicBezTo>
                    <a:cubicBezTo>
                      <a:pt x="0" y="590"/>
                      <a:pt x="41" y="671"/>
                      <a:pt x="131" y="710"/>
                    </a:cubicBezTo>
                    <a:cubicBezTo>
                      <a:pt x="160" y="722"/>
                      <a:pt x="188" y="728"/>
                      <a:pt x="215" y="728"/>
                    </a:cubicBezTo>
                    <a:cubicBezTo>
                      <a:pt x="274" y="728"/>
                      <a:pt x="329" y="700"/>
                      <a:pt x="377" y="651"/>
                    </a:cubicBezTo>
                    <a:cubicBezTo>
                      <a:pt x="473" y="547"/>
                      <a:pt x="520" y="422"/>
                      <a:pt x="522" y="281"/>
                    </a:cubicBezTo>
                    <a:cubicBezTo>
                      <a:pt x="528" y="123"/>
                      <a:pt x="481" y="35"/>
                      <a:pt x="377" y="7"/>
                    </a:cubicBezTo>
                    <a:cubicBezTo>
                      <a:pt x="362" y="2"/>
                      <a:pt x="346" y="0"/>
                      <a:pt x="3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2" name="Google Shape;1622;p34"/>
              <p:cNvSpPr/>
              <p:nvPr/>
            </p:nvSpPr>
            <p:spPr>
              <a:xfrm>
                <a:off x="3636975" y="4841700"/>
                <a:ext cx="19375" cy="13100"/>
              </a:xfrm>
              <a:custGeom>
                <a:avLst/>
                <a:gdLst/>
                <a:ahLst/>
                <a:cxnLst/>
                <a:rect l="l" t="t" r="r" b="b"/>
                <a:pathLst>
                  <a:path w="775" h="524" extrusionOk="0">
                    <a:moveTo>
                      <a:pt x="321" y="0"/>
                    </a:moveTo>
                    <a:cubicBezTo>
                      <a:pt x="296" y="0"/>
                      <a:pt x="270" y="2"/>
                      <a:pt x="244" y="6"/>
                    </a:cubicBezTo>
                    <a:cubicBezTo>
                      <a:pt x="66" y="31"/>
                      <a:pt x="1" y="205"/>
                      <a:pt x="117" y="348"/>
                    </a:cubicBezTo>
                    <a:cubicBezTo>
                      <a:pt x="205" y="458"/>
                      <a:pt x="332" y="510"/>
                      <a:pt x="459" y="522"/>
                    </a:cubicBezTo>
                    <a:cubicBezTo>
                      <a:pt x="473" y="523"/>
                      <a:pt x="486" y="523"/>
                      <a:pt x="499" y="523"/>
                    </a:cubicBezTo>
                    <a:cubicBezTo>
                      <a:pt x="614" y="523"/>
                      <a:pt x="674" y="481"/>
                      <a:pt x="713" y="385"/>
                    </a:cubicBezTo>
                    <a:cubicBezTo>
                      <a:pt x="747" y="299"/>
                      <a:pt x="774" y="211"/>
                      <a:pt x="684" y="139"/>
                    </a:cubicBezTo>
                    <a:cubicBezTo>
                      <a:pt x="577" y="53"/>
                      <a:pt x="455" y="0"/>
                      <a:pt x="3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3" name="Google Shape;1623;p34"/>
              <p:cNvSpPr/>
              <p:nvPr/>
            </p:nvSpPr>
            <p:spPr>
              <a:xfrm>
                <a:off x="3669675" y="4819475"/>
                <a:ext cx="16875" cy="14800"/>
              </a:xfrm>
              <a:custGeom>
                <a:avLst/>
                <a:gdLst/>
                <a:ahLst/>
                <a:cxnLst/>
                <a:rect l="l" t="t" r="r" b="b"/>
                <a:pathLst>
                  <a:path w="675" h="592" extrusionOk="0">
                    <a:moveTo>
                      <a:pt x="475" y="1"/>
                    </a:moveTo>
                    <a:cubicBezTo>
                      <a:pt x="461" y="1"/>
                      <a:pt x="447" y="2"/>
                      <a:pt x="432" y="5"/>
                    </a:cubicBezTo>
                    <a:cubicBezTo>
                      <a:pt x="266" y="36"/>
                      <a:pt x="145" y="132"/>
                      <a:pt x="61" y="275"/>
                    </a:cubicBezTo>
                    <a:cubicBezTo>
                      <a:pt x="16" y="353"/>
                      <a:pt x="0" y="437"/>
                      <a:pt x="68" y="511"/>
                    </a:cubicBezTo>
                    <a:cubicBezTo>
                      <a:pt x="110" y="562"/>
                      <a:pt x="168" y="591"/>
                      <a:pt x="226" y="591"/>
                    </a:cubicBezTo>
                    <a:cubicBezTo>
                      <a:pt x="256" y="591"/>
                      <a:pt x="285" y="584"/>
                      <a:pt x="313" y="568"/>
                    </a:cubicBezTo>
                    <a:cubicBezTo>
                      <a:pt x="428" y="500"/>
                      <a:pt x="530" y="410"/>
                      <a:pt x="630" y="322"/>
                    </a:cubicBezTo>
                    <a:cubicBezTo>
                      <a:pt x="657" y="294"/>
                      <a:pt x="665" y="243"/>
                      <a:pt x="673" y="222"/>
                    </a:cubicBezTo>
                    <a:cubicBezTo>
                      <a:pt x="675" y="90"/>
                      <a:pt x="587" y="1"/>
                      <a:pt x="4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4" name="Google Shape;1624;p34"/>
              <p:cNvSpPr/>
              <p:nvPr/>
            </p:nvSpPr>
            <p:spPr>
              <a:xfrm>
                <a:off x="3666225" y="4866025"/>
                <a:ext cx="27000" cy="28150"/>
              </a:xfrm>
              <a:custGeom>
                <a:avLst/>
                <a:gdLst/>
                <a:ahLst/>
                <a:cxnLst/>
                <a:rect l="l" t="t" r="r" b="b"/>
                <a:pathLst>
                  <a:path w="1080" h="1126" extrusionOk="0">
                    <a:moveTo>
                      <a:pt x="631" y="1"/>
                    </a:moveTo>
                    <a:cubicBezTo>
                      <a:pt x="592" y="1"/>
                      <a:pt x="557" y="16"/>
                      <a:pt x="529" y="46"/>
                    </a:cubicBezTo>
                    <a:cubicBezTo>
                      <a:pt x="455" y="124"/>
                      <a:pt x="498" y="201"/>
                      <a:pt x="549" y="273"/>
                    </a:cubicBezTo>
                    <a:cubicBezTo>
                      <a:pt x="586" y="326"/>
                      <a:pt x="629" y="373"/>
                      <a:pt x="662" y="425"/>
                    </a:cubicBezTo>
                    <a:cubicBezTo>
                      <a:pt x="697" y="476"/>
                      <a:pt x="737" y="529"/>
                      <a:pt x="748" y="588"/>
                    </a:cubicBezTo>
                    <a:cubicBezTo>
                      <a:pt x="754" y="650"/>
                      <a:pt x="750" y="731"/>
                      <a:pt x="713" y="774"/>
                    </a:cubicBezTo>
                    <a:cubicBezTo>
                      <a:pt x="694" y="798"/>
                      <a:pt x="672" y="807"/>
                      <a:pt x="649" y="807"/>
                    </a:cubicBezTo>
                    <a:cubicBezTo>
                      <a:pt x="609" y="807"/>
                      <a:pt x="567" y="780"/>
                      <a:pt x="533" y="754"/>
                    </a:cubicBezTo>
                    <a:cubicBezTo>
                      <a:pt x="467" y="705"/>
                      <a:pt x="414" y="645"/>
                      <a:pt x="361" y="590"/>
                    </a:cubicBezTo>
                    <a:cubicBezTo>
                      <a:pt x="324" y="553"/>
                      <a:pt x="300" y="510"/>
                      <a:pt x="263" y="472"/>
                    </a:cubicBezTo>
                    <a:cubicBezTo>
                      <a:pt x="229" y="436"/>
                      <a:pt x="191" y="411"/>
                      <a:pt x="149" y="411"/>
                    </a:cubicBezTo>
                    <a:cubicBezTo>
                      <a:pt x="128" y="411"/>
                      <a:pt x="106" y="417"/>
                      <a:pt x="83" y="431"/>
                    </a:cubicBezTo>
                    <a:cubicBezTo>
                      <a:pt x="3" y="476"/>
                      <a:pt x="1" y="547"/>
                      <a:pt x="23" y="623"/>
                    </a:cubicBezTo>
                    <a:cubicBezTo>
                      <a:pt x="25" y="641"/>
                      <a:pt x="34" y="656"/>
                      <a:pt x="42" y="672"/>
                    </a:cubicBezTo>
                    <a:cubicBezTo>
                      <a:pt x="138" y="848"/>
                      <a:pt x="267" y="997"/>
                      <a:pt x="455" y="1081"/>
                    </a:cubicBezTo>
                    <a:cubicBezTo>
                      <a:pt x="522" y="1111"/>
                      <a:pt x="588" y="1125"/>
                      <a:pt x="652" y="1125"/>
                    </a:cubicBezTo>
                    <a:cubicBezTo>
                      <a:pt x="886" y="1125"/>
                      <a:pt x="1079" y="931"/>
                      <a:pt x="1079" y="623"/>
                    </a:cubicBezTo>
                    <a:cubicBezTo>
                      <a:pt x="1065" y="427"/>
                      <a:pt x="934" y="236"/>
                      <a:pt x="770" y="69"/>
                    </a:cubicBezTo>
                    <a:cubicBezTo>
                      <a:pt x="726" y="23"/>
                      <a:pt x="676" y="1"/>
                      <a:pt x="6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5" name="Google Shape;1625;p34"/>
              <p:cNvSpPr/>
              <p:nvPr/>
            </p:nvSpPr>
            <p:spPr>
              <a:xfrm>
                <a:off x="3648300" y="4887500"/>
                <a:ext cx="12600" cy="13400"/>
              </a:xfrm>
              <a:custGeom>
                <a:avLst/>
                <a:gdLst/>
                <a:ahLst/>
                <a:cxnLst/>
                <a:rect l="l" t="t" r="r" b="b"/>
                <a:pathLst>
                  <a:path w="504" h="536" extrusionOk="0">
                    <a:moveTo>
                      <a:pt x="178" y="1"/>
                    </a:moveTo>
                    <a:cubicBezTo>
                      <a:pt x="80" y="1"/>
                      <a:pt x="1" y="79"/>
                      <a:pt x="12" y="192"/>
                    </a:cubicBezTo>
                    <a:cubicBezTo>
                      <a:pt x="24" y="335"/>
                      <a:pt x="98" y="449"/>
                      <a:pt x="229" y="513"/>
                    </a:cubicBezTo>
                    <a:cubicBezTo>
                      <a:pt x="260" y="528"/>
                      <a:pt x="291" y="535"/>
                      <a:pt x="320" y="535"/>
                    </a:cubicBezTo>
                    <a:cubicBezTo>
                      <a:pt x="420" y="535"/>
                      <a:pt x="503" y="453"/>
                      <a:pt x="503" y="327"/>
                    </a:cubicBezTo>
                    <a:cubicBezTo>
                      <a:pt x="489" y="185"/>
                      <a:pt x="401" y="83"/>
                      <a:pt x="262" y="20"/>
                    </a:cubicBezTo>
                    <a:cubicBezTo>
                      <a:pt x="233" y="7"/>
                      <a:pt x="205" y="1"/>
                      <a:pt x="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6" name="Google Shape;1626;p34"/>
              <p:cNvSpPr/>
              <p:nvPr/>
            </p:nvSpPr>
            <p:spPr>
              <a:xfrm>
                <a:off x="3688050" y="4846750"/>
                <a:ext cx="12525" cy="13350"/>
              </a:xfrm>
              <a:custGeom>
                <a:avLst/>
                <a:gdLst/>
                <a:ahLst/>
                <a:cxnLst/>
                <a:rect l="l" t="t" r="r" b="b"/>
                <a:pathLst>
                  <a:path w="501" h="534" extrusionOk="0">
                    <a:moveTo>
                      <a:pt x="176" y="0"/>
                    </a:moveTo>
                    <a:cubicBezTo>
                      <a:pt x="79" y="0"/>
                      <a:pt x="0" y="77"/>
                      <a:pt x="10" y="189"/>
                    </a:cubicBezTo>
                    <a:cubicBezTo>
                      <a:pt x="22" y="332"/>
                      <a:pt x="96" y="449"/>
                      <a:pt x="227" y="512"/>
                    </a:cubicBezTo>
                    <a:cubicBezTo>
                      <a:pt x="257" y="527"/>
                      <a:pt x="288" y="534"/>
                      <a:pt x="317" y="534"/>
                    </a:cubicBezTo>
                    <a:cubicBezTo>
                      <a:pt x="417" y="534"/>
                      <a:pt x="501" y="453"/>
                      <a:pt x="501" y="326"/>
                    </a:cubicBezTo>
                    <a:cubicBezTo>
                      <a:pt x="488" y="185"/>
                      <a:pt x="398" y="83"/>
                      <a:pt x="259" y="19"/>
                    </a:cubicBezTo>
                    <a:cubicBezTo>
                      <a:pt x="231" y="6"/>
                      <a:pt x="203" y="0"/>
                      <a:pt x="17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627" name="Google Shape;1627;p34"/>
          <p:cNvGrpSpPr/>
          <p:nvPr/>
        </p:nvGrpSpPr>
        <p:grpSpPr>
          <a:xfrm>
            <a:off x="760995" y="6908964"/>
            <a:ext cx="2343178" cy="2308024"/>
            <a:chOff x="8060409" y="1384545"/>
            <a:chExt cx="1171589" cy="1154012"/>
          </a:xfrm>
        </p:grpSpPr>
        <p:sp>
          <p:nvSpPr>
            <p:cNvPr id="1628" name="Google Shape;1628;p34"/>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629" name="Google Shape;1629;p34"/>
            <p:cNvGrpSpPr/>
            <p:nvPr/>
          </p:nvGrpSpPr>
          <p:grpSpPr>
            <a:xfrm>
              <a:off x="8060409" y="1384545"/>
              <a:ext cx="1171447" cy="1153599"/>
              <a:chOff x="2072625" y="3154250"/>
              <a:chExt cx="511750" cy="503975"/>
            </a:xfrm>
          </p:grpSpPr>
          <p:sp>
            <p:nvSpPr>
              <p:cNvPr id="1630" name="Google Shape;1630;p34"/>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31" name="Google Shape;1631;p34"/>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2" name="Google Shape;1632;p34"/>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3" name="Google Shape;1633;p34"/>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4" name="Google Shape;1634;p34"/>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5" name="Google Shape;1635;p34"/>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6" name="Google Shape;1636;p34"/>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7" name="Google Shape;1637;p34"/>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8" name="Google Shape;1638;p34"/>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9" name="Google Shape;1639;p34"/>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40" name="Google Shape;1640;p34"/>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41" name="Google Shape;1641;p34"/>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2" name="Google Shape;1642;p34"/>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3" name="Google Shape;1643;p34"/>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4" name="Google Shape;1644;p34"/>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5" name="Google Shape;1645;p34"/>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46" name="Google Shape;1646;p34"/>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7" name="Google Shape;1647;p34"/>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8" name="Google Shape;1648;p34"/>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49" name="Google Shape;1649;p34"/>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0" name="Google Shape;1650;p34"/>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1" name="Google Shape;1651;p34"/>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2" name="Google Shape;1652;p34"/>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53" name="Google Shape;1653;p34"/>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4" name="Google Shape;1654;p34"/>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5" name="Google Shape;1655;p34"/>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6" name="Google Shape;1656;p34"/>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7" name="Google Shape;1657;p34"/>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8" name="Google Shape;1658;p34"/>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59" name="Google Shape;1659;p34"/>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0" name="Google Shape;1660;p34"/>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1" name="Google Shape;1661;p34"/>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2" name="Google Shape;1662;p34"/>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3" name="Google Shape;1663;p34"/>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4" name="Google Shape;1664;p34"/>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5" name="Google Shape;1665;p34"/>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6" name="Google Shape;1666;p34"/>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7" name="Google Shape;1667;p34"/>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8" name="Google Shape;1668;p34"/>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9" name="Google Shape;1669;p34"/>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70" name="Google Shape;1670;p34"/>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1" name="Google Shape;1671;p34"/>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2" name="Google Shape;1672;p34"/>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3" name="Google Shape;1673;p34"/>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4" name="Google Shape;1674;p34"/>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75" name="Google Shape;1675;p34"/>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6" name="Google Shape;1676;p34"/>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7" name="Google Shape;1677;p34"/>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8" name="Google Shape;1678;p34"/>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79" name="Google Shape;1679;p34"/>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0" name="Google Shape;1680;p34"/>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grpSp>
        <p:nvGrpSpPr>
          <p:cNvPr id="1681" name="Google Shape;1681;p34"/>
          <p:cNvGrpSpPr/>
          <p:nvPr/>
        </p:nvGrpSpPr>
        <p:grpSpPr>
          <a:xfrm>
            <a:off x="16408865" y="396367"/>
            <a:ext cx="1449274" cy="1557827"/>
            <a:chOff x="791760" y="3491086"/>
            <a:chExt cx="1171553" cy="1221861"/>
          </a:xfrm>
        </p:grpSpPr>
        <p:sp>
          <p:nvSpPr>
            <p:cNvPr id="1682" name="Google Shape;1682;p34"/>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683" name="Google Shape;1683;p34"/>
            <p:cNvGrpSpPr/>
            <p:nvPr/>
          </p:nvGrpSpPr>
          <p:grpSpPr>
            <a:xfrm>
              <a:off x="791760" y="3491086"/>
              <a:ext cx="1171553" cy="1221861"/>
              <a:chOff x="2607975" y="3604300"/>
              <a:chExt cx="479300" cy="499800"/>
            </a:xfrm>
          </p:grpSpPr>
          <p:sp>
            <p:nvSpPr>
              <p:cNvPr id="1684" name="Google Shape;1684;p34"/>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85" name="Google Shape;1685;p34"/>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86" name="Google Shape;1686;p34"/>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7" name="Google Shape;1687;p34"/>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8" name="Google Shape;1688;p34"/>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9" name="Google Shape;1689;p34"/>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344" name="Rectangle 343"/>
          <p:cNvSpPr/>
          <p:nvPr/>
        </p:nvSpPr>
        <p:spPr>
          <a:xfrm>
            <a:off x="4130075" y="3142305"/>
            <a:ext cx="12883701" cy="313932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6600" b="1" dirty="0">
                <a:latin typeface="Arial" panose="020B0604020202020204" pitchFamily="34" charset="0"/>
                <a:ea typeface="Calibri" panose="020F0502020204030204" pitchFamily="34" charset="0"/>
                <a:cs typeface="Arial" panose="020B0604020202020204" pitchFamily="34" charset="0"/>
              </a:rPr>
              <a:t>NĂNG LƯỢNG CÓ TRONG THỨC ĂN</a:t>
            </a:r>
          </a:p>
        </p:txBody>
      </p:sp>
    </p:spTree>
    <p:extLst>
      <p:ext uri="{BB962C8B-B14F-4D97-AF65-F5344CB8AC3E}">
        <p14:creationId xmlns:p14="http://schemas.microsoft.com/office/powerpoint/2010/main" val="660652923"/>
      </p:ext>
    </p:extLst>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4" name="Rectangle 23"/>
          <p:cNvSpPr/>
          <p:nvPr/>
        </p:nvSpPr>
        <p:spPr>
          <a:xfrm>
            <a:off x="850750" y="1486776"/>
            <a:ext cx="8786912" cy="7986802"/>
          </a:xfrm>
          <a:prstGeom prst="rect">
            <a:avLst/>
          </a:prstGeom>
        </p:spPr>
        <p:txBody>
          <a:bodyPr wrap="square">
            <a:spAutoFit/>
          </a:bodyPr>
          <a:lstStyle/>
          <a:p>
            <a:pPr algn="just">
              <a:lnSpc>
                <a:spcPct val="150000"/>
              </a:lnSpc>
            </a:pPr>
            <a:r>
              <a:rPr lang="en-US" sz="3800" dirty="0" err="1"/>
              <a:t>Quan</a:t>
            </a:r>
            <a:r>
              <a:rPr lang="en-US" sz="3800" dirty="0"/>
              <a:t> </a:t>
            </a:r>
            <a:r>
              <a:rPr lang="en-US" sz="3800" dirty="0" err="1"/>
              <a:t>sát</a:t>
            </a:r>
            <a:r>
              <a:rPr lang="en-US" sz="3800" dirty="0"/>
              <a:t> </a:t>
            </a:r>
            <a:r>
              <a:rPr lang="en-US" sz="3800" dirty="0" err="1"/>
              <a:t>hình</a:t>
            </a:r>
            <a:r>
              <a:rPr lang="en-US" sz="3800" dirty="0"/>
              <a:t> 4 </a:t>
            </a:r>
            <a:r>
              <a:rPr lang="en-US" sz="3800" dirty="0" err="1"/>
              <a:t>và</a:t>
            </a:r>
            <a:r>
              <a:rPr lang="en-US" sz="3800" dirty="0"/>
              <a:t> </a:t>
            </a:r>
            <a:r>
              <a:rPr lang="en-US" sz="3800" dirty="0" err="1"/>
              <a:t>cho</a:t>
            </a:r>
            <a:r>
              <a:rPr lang="en-US" sz="3800" dirty="0"/>
              <a:t> </a:t>
            </a:r>
            <a:r>
              <a:rPr lang="en-US" sz="3800" dirty="0" err="1"/>
              <a:t>biết</a:t>
            </a:r>
            <a:r>
              <a:rPr lang="en-US" sz="3800" dirty="0"/>
              <a:t>:</a:t>
            </a:r>
          </a:p>
          <a:p>
            <a:pPr marL="571500" indent="-571500" algn="just">
              <a:lnSpc>
                <a:spcPct val="150000"/>
              </a:lnSpc>
              <a:buFont typeface="Arial" pitchFamily="34" charset="0"/>
              <a:buChar char="•"/>
            </a:pPr>
            <a:r>
              <a:rPr lang="vi-VN" sz="3800" dirty="0"/>
              <a:t>Năng lượng có trong 100g của mỗi loại thức ăn có trong hình</a:t>
            </a:r>
          </a:p>
          <a:p>
            <a:pPr marL="571500" indent="-571500" algn="just">
              <a:lnSpc>
                <a:spcPct val="150000"/>
              </a:lnSpc>
              <a:buFont typeface="Arial" pitchFamily="34" charset="0"/>
              <a:buChar char="•"/>
            </a:pPr>
            <a:r>
              <a:rPr lang="vi-VN" sz="3800" dirty="0"/>
              <a:t>Thức ăn nào cung cấp nhiều năng lượng? Thức ăn đó thuộc nhóm nào?</a:t>
            </a:r>
          </a:p>
          <a:p>
            <a:pPr marL="571500" indent="-571500" algn="just">
              <a:lnSpc>
                <a:spcPct val="150000"/>
              </a:lnSpc>
              <a:buFont typeface="Arial" pitchFamily="34" charset="0"/>
              <a:buChar char="•"/>
            </a:pPr>
            <a:r>
              <a:rPr lang="vi-VN" sz="3800" dirty="0"/>
              <a:t>Thức ăn nào cung cấp ít năng lượng? Thức ăn đó thuộc nhóm nào?</a:t>
            </a:r>
          </a:p>
          <a:p>
            <a:pPr marL="571500" indent="-571500" algn="just">
              <a:lnSpc>
                <a:spcPct val="150000"/>
              </a:lnSpc>
              <a:buFont typeface="Arial" pitchFamily="34" charset="0"/>
              <a:buChar char="•"/>
            </a:pPr>
            <a:r>
              <a:rPr lang="vi-VN" sz="3800" dirty="0"/>
              <a:t>Các thức ăn khác nhau cung cấp năng lượng khác nhau như thế nào?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152" y="3263318"/>
            <a:ext cx="7752648" cy="4433718"/>
          </a:xfrm>
          <a:prstGeom prst="rect">
            <a:avLst/>
          </a:prstGeom>
        </p:spPr>
      </p:pic>
    </p:spTree>
    <p:extLst>
      <p:ext uri="{BB962C8B-B14F-4D97-AF65-F5344CB8AC3E}">
        <p14:creationId xmlns:p14="http://schemas.microsoft.com/office/powerpoint/2010/main" val="390870334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 calcmode="lin" valueType="num">
                                      <p:cBhvr additive="base">
                                        <p:cTn id="7" dur="500" fill="hold"/>
                                        <p:tgtEl>
                                          <p:spTgt spid="2719"/>
                                        </p:tgtEl>
                                        <p:attrNameLst>
                                          <p:attrName>ppt_x</p:attrName>
                                        </p:attrNameLst>
                                      </p:cBhvr>
                                      <p:tavLst>
                                        <p:tav tm="0">
                                          <p:val>
                                            <p:strVal val="#ppt_x"/>
                                          </p:val>
                                        </p:tav>
                                        <p:tav tm="100000">
                                          <p:val>
                                            <p:strVal val="#ppt_x"/>
                                          </p:val>
                                        </p:tav>
                                      </p:tavLst>
                                    </p:anim>
                                    <p:anim calcmode="lin" valueType="num">
                                      <p:cBhvr additive="base">
                                        <p:cTn id="8" dur="500" fill="hold"/>
                                        <p:tgtEl>
                                          <p:spTgt spid="27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35"/>
                                        </p:tgtEl>
                                        <p:attrNameLst>
                                          <p:attrName>style.visibility</p:attrName>
                                        </p:attrNameLst>
                                      </p:cBhvr>
                                      <p:to>
                                        <p:strVal val="visible"/>
                                      </p:to>
                                    </p:set>
                                    <p:anim calcmode="lin" valueType="num">
                                      <p:cBhvr additive="base">
                                        <p:cTn id="11" dur="500" fill="hold"/>
                                        <p:tgtEl>
                                          <p:spTgt spid="2735"/>
                                        </p:tgtEl>
                                        <p:attrNameLst>
                                          <p:attrName>ppt_x</p:attrName>
                                        </p:attrNameLst>
                                      </p:cBhvr>
                                      <p:tavLst>
                                        <p:tav tm="0">
                                          <p:val>
                                            <p:strVal val="#ppt_x"/>
                                          </p:val>
                                        </p:tav>
                                        <p:tav tm="100000">
                                          <p:val>
                                            <p:strVal val="#ppt_x"/>
                                          </p:val>
                                        </p:tav>
                                      </p:tavLst>
                                    </p:anim>
                                    <p:anim calcmode="lin" valueType="num">
                                      <p:cBhvr additive="base">
                                        <p:cTn id="12" dur="500" fill="hold"/>
                                        <p:tgtEl>
                                          <p:spTgt spid="27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157" y="2438362"/>
            <a:ext cx="9749650" cy="5575798"/>
          </a:xfrm>
          <a:prstGeom prst="rect">
            <a:avLst/>
          </a:prstGeom>
        </p:spPr>
      </p:pic>
      <p:sp>
        <p:nvSpPr>
          <p:cNvPr id="2" name="Rectangle 1"/>
          <p:cNvSpPr/>
          <p:nvPr/>
        </p:nvSpPr>
        <p:spPr>
          <a:xfrm>
            <a:off x="1745724" y="1486776"/>
            <a:ext cx="6026675" cy="7478970"/>
          </a:xfrm>
          <a:prstGeom prst="rect">
            <a:avLst/>
          </a:prstGeom>
        </p:spPr>
        <p:txBody>
          <a:bodyPr wrap="square">
            <a:spAutoFit/>
          </a:bodyPr>
          <a:lstStyle/>
          <a:p>
            <a:pPr marL="571500" indent="-571500" algn="just">
              <a:lnSpc>
                <a:spcPct val="150000"/>
              </a:lnSpc>
              <a:buFont typeface="Arial" pitchFamily="34" charset="0"/>
              <a:buChar char="•"/>
            </a:pPr>
            <a:r>
              <a:rPr lang="en-US" sz="4000" dirty="0"/>
              <a:t>T</a:t>
            </a:r>
            <a:r>
              <a:rPr lang="vi-VN" sz="4000" dirty="0"/>
              <a:t>hịt gà có 199 cal</a:t>
            </a:r>
            <a:endParaRPr lang="en-US" sz="4000" dirty="0"/>
          </a:p>
          <a:p>
            <a:pPr marL="571500" indent="-571500" algn="just">
              <a:lnSpc>
                <a:spcPct val="150000"/>
              </a:lnSpc>
              <a:buFont typeface="Arial" pitchFamily="34" charset="0"/>
              <a:buChar char="•"/>
            </a:pPr>
            <a:r>
              <a:rPr lang="en-US" sz="4000" dirty="0"/>
              <a:t>G</a:t>
            </a:r>
            <a:r>
              <a:rPr lang="vi-VN" sz="4000" dirty="0"/>
              <a:t>ạo: 346 cal</a:t>
            </a:r>
            <a:endParaRPr lang="en-US" sz="4000" dirty="0"/>
          </a:p>
          <a:p>
            <a:pPr marL="571500" indent="-571500" algn="just">
              <a:lnSpc>
                <a:spcPct val="150000"/>
              </a:lnSpc>
              <a:buFont typeface="Arial" pitchFamily="34" charset="0"/>
              <a:buChar char="•"/>
            </a:pPr>
            <a:r>
              <a:rPr lang="en-US" sz="4000" dirty="0"/>
              <a:t>C</a:t>
            </a:r>
            <a:r>
              <a:rPr lang="vi-VN" sz="4000" dirty="0"/>
              <a:t>á: 166 cal</a:t>
            </a:r>
            <a:endParaRPr lang="en-US" sz="4000" dirty="0"/>
          </a:p>
          <a:p>
            <a:pPr marL="571500" indent="-571500" algn="just">
              <a:lnSpc>
                <a:spcPct val="150000"/>
              </a:lnSpc>
              <a:buFont typeface="Arial" pitchFamily="34" charset="0"/>
              <a:buChar char="•"/>
            </a:pPr>
            <a:r>
              <a:rPr lang="en-US" sz="4000" dirty="0"/>
              <a:t>L</a:t>
            </a:r>
            <a:r>
              <a:rPr lang="vi-VN" sz="4000" dirty="0"/>
              <a:t>ạc: 583 cal</a:t>
            </a:r>
            <a:endParaRPr lang="en-US" sz="4000" dirty="0"/>
          </a:p>
          <a:p>
            <a:pPr marL="571500" indent="-571500" algn="just">
              <a:lnSpc>
                <a:spcPct val="150000"/>
              </a:lnSpc>
              <a:buFont typeface="Arial" pitchFamily="34" charset="0"/>
              <a:buChar char="•"/>
            </a:pPr>
            <a:r>
              <a:rPr lang="en-US" sz="4000" dirty="0"/>
              <a:t>T</a:t>
            </a:r>
            <a:r>
              <a:rPr lang="vi-VN" sz="4000" dirty="0"/>
              <a:t>hanh long 47 cal</a:t>
            </a:r>
            <a:endParaRPr lang="en-US" sz="4000" dirty="0"/>
          </a:p>
          <a:p>
            <a:pPr marL="571500" indent="-571500" algn="just">
              <a:lnSpc>
                <a:spcPct val="150000"/>
              </a:lnSpc>
              <a:buFont typeface="Arial" pitchFamily="34" charset="0"/>
              <a:buChar char="•"/>
            </a:pPr>
            <a:r>
              <a:rPr lang="en-US" sz="4000" dirty="0"/>
              <a:t>T</a:t>
            </a:r>
            <a:r>
              <a:rPr lang="vi-VN" sz="4000" dirty="0"/>
              <a:t>rứng: 150 cal</a:t>
            </a:r>
            <a:endParaRPr lang="en-US" sz="4000" dirty="0"/>
          </a:p>
          <a:p>
            <a:pPr marL="571500" indent="-571500" algn="just">
              <a:lnSpc>
                <a:spcPct val="150000"/>
              </a:lnSpc>
              <a:buFont typeface="Arial" pitchFamily="34" charset="0"/>
              <a:buChar char="•"/>
            </a:pPr>
            <a:r>
              <a:rPr lang="en-US" sz="4000" dirty="0"/>
              <a:t>S</a:t>
            </a:r>
            <a:r>
              <a:rPr lang="vi-VN" sz="4000" dirty="0"/>
              <a:t>úp lơ: 26 cal</a:t>
            </a:r>
            <a:endParaRPr lang="en-US" sz="4000" dirty="0"/>
          </a:p>
          <a:p>
            <a:pPr marL="571500" indent="-571500" algn="just">
              <a:lnSpc>
                <a:spcPct val="150000"/>
              </a:lnSpc>
              <a:buFont typeface="Arial" pitchFamily="34" charset="0"/>
              <a:buChar char="•"/>
            </a:pPr>
            <a:r>
              <a:rPr lang="en-US" sz="4000" dirty="0"/>
              <a:t>T</a:t>
            </a:r>
            <a:r>
              <a:rPr lang="vi-VN" sz="4000" dirty="0"/>
              <a:t>hịt lợn 394 cal</a:t>
            </a:r>
            <a:endParaRPr lang="en-US" sz="4000" dirty="0"/>
          </a:p>
        </p:txBody>
      </p:sp>
    </p:spTree>
    <p:extLst>
      <p:ext uri="{BB962C8B-B14F-4D97-AF65-F5344CB8AC3E}">
        <p14:creationId xmlns:p14="http://schemas.microsoft.com/office/powerpoint/2010/main" val="39175321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cxnSp>
        <p:nvCxnSpPr>
          <p:cNvPr id="24" name="Straight Connector 23"/>
          <p:cNvCxnSpPr/>
          <p:nvPr/>
        </p:nvCxnSpPr>
        <p:spPr>
          <a:xfrm>
            <a:off x="8839199" y="1395076"/>
            <a:ext cx="0" cy="5843924"/>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1752599" y="1130003"/>
            <a:ext cx="5430077" cy="1689328"/>
          </a:xfrm>
          <a:prstGeom prst="roundRect">
            <a:avLst/>
          </a:prstGeom>
          <a:solidFill>
            <a:srgbClr val="CDCBF9"/>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Thực</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phẩm</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cung</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cấp</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nhiều</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năng</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lượng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6" name="Rounded Rectangle 25"/>
          <p:cNvSpPr/>
          <p:nvPr/>
        </p:nvSpPr>
        <p:spPr>
          <a:xfrm>
            <a:off x="10246493" y="1072175"/>
            <a:ext cx="5486400" cy="1747155"/>
          </a:xfrm>
          <a:prstGeom prst="roundRect">
            <a:avLst/>
          </a:prstGeom>
          <a:solidFill>
            <a:srgbClr val="F5F797"/>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Thực</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phẩm</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cung</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cấp</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ít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năng</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lượng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 name="Rectangle 2"/>
          <p:cNvSpPr/>
          <p:nvPr/>
        </p:nvSpPr>
        <p:spPr>
          <a:xfrm>
            <a:off x="1018370" y="3084422"/>
            <a:ext cx="6898534" cy="3785652"/>
          </a:xfrm>
          <a:prstGeom prst="rect">
            <a:avLst/>
          </a:prstGeom>
        </p:spPr>
        <p:txBody>
          <a:bodyPr wrap="square">
            <a:spAutoFit/>
          </a:bodyPr>
          <a:lstStyle/>
          <a:p>
            <a:pPr marL="571500" indent="-571500" algn="just">
              <a:lnSpc>
                <a:spcPct val="150000"/>
              </a:lnSpc>
              <a:buFont typeface="Arial" pitchFamily="34" charset="0"/>
              <a:buChar char="•"/>
            </a:pPr>
            <a:r>
              <a:rPr lang="en-US" sz="4000" dirty="0" err="1"/>
              <a:t>Lạc</a:t>
            </a:r>
            <a:r>
              <a:rPr lang="en-US" sz="4000" dirty="0"/>
              <a:t> </a:t>
            </a:r>
            <a:r>
              <a:rPr lang="en-US" sz="4000" dirty="0" err="1"/>
              <a:t>hạt</a:t>
            </a:r>
            <a:endParaRPr lang="en-US" sz="4000" dirty="0"/>
          </a:p>
          <a:p>
            <a:pPr marL="571500" indent="-571500" algn="just">
              <a:lnSpc>
                <a:spcPct val="150000"/>
              </a:lnSpc>
              <a:buFont typeface="Arial" pitchFamily="34" charset="0"/>
              <a:buChar char="•"/>
            </a:pPr>
            <a:r>
              <a:rPr lang="en-US" sz="4000" dirty="0" err="1"/>
              <a:t>Thịt</a:t>
            </a:r>
            <a:r>
              <a:rPr lang="en-US" sz="4000" dirty="0"/>
              <a:t> </a:t>
            </a:r>
            <a:r>
              <a:rPr lang="en-US" sz="4000" dirty="0" err="1"/>
              <a:t>lợn</a:t>
            </a:r>
            <a:r>
              <a:rPr lang="en-US" sz="4000" dirty="0"/>
              <a:t> </a:t>
            </a:r>
            <a:r>
              <a:rPr lang="en-US" sz="4000" dirty="0" err="1"/>
              <a:t>mỡ</a:t>
            </a:r>
            <a:endParaRPr lang="en-US" sz="4000" dirty="0"/>
          </a:p>
          <a:p>
            <a:pPr algn="just">
              <a:lnSpc>
                <a:spcPct val="150000"/>
              </a:lnSpc>
            </a:pPr>
            <a:r>
              <a:rPr lang="en-US" sz="4000" dirty="0"/>
              <a:t>→ </a:t>
            </a:r>
            <a:r>
              <a:rPr lang="en-US" sz="4000" dirty="0" err="1"/>
              <a:t>Thuộc</a:t>
            </a:r>
            <a:r>
              <a:rPr lang="en-US" sz="4000" dirty="0"/>
              <a:t> </a:t>
            </a:r>
            <a:r>
              <a:rPr lang="en-US" sz="4000" dirty="0" err="1"/>
              <a:t>nhóm</a:t>
            </a:r>
            <a:r>
              <a:rPr lang="en-US" sz="4000" dirty="0"/>
              <a:t> </a:t>
            </a:r>
            <a:r>
              <a:rPr lang="en-US" sz="4000" dirty="0" err="1"/>
              <a:t>chứa</a:t>
            </a:r>
            <a:r>
              <a:rPr lang="en-US" sz="4000" dirty="0"/>
              <a:t> </a:t>
            </a:r>
            <a:r>
              <a:rPr lang="en-US" sz="4000" dirty="0" err="1"/>
              <a:t>nhiều</a:t>
            </a:r>
            <a:r>
              <a:rPr lang="en-US" sz="4000" dirty="0"/>
              <a:t> </a:t>
            </a:r>
            <a:r>
              <a:rPr lang="en-US" sz="4000" dirty="0" err="1"/>
              <a:t>chất</a:t>
            </a:r>
            <a:r>
              <a:rPr lang="en-US" sz="4000" dirty="0"/>
              <a:t> </a:t>
            </a:r>
            <a:r>
              <a:rPr lang="en-US" sz="4000" dirty="0" err="1"/>
              <a:t>béo</a:t>
            </a:r>
            <a:endParaRPr lang="en-US" sz="4000" dirty="0"/>
          </a:p>
        </p:txBody>
      </p:sp>
      <p:sp>
        <p:nvSpPr>
          <p:cNvPr id="5" name="Rectangle 4"/>
          <p:cNvSpPr/>
          <p:nvPr/>
        </p:nvSpPr>
        <p:spPr>
          <a:xfrm>
            <a:off x="9598671" y="3084422"/>
            <a:ext cx="6832601" cy="3785652"/>
          </a:xfrm>
          <a:prstGeom prst="rect">
            <a:avLst/>
          </a:prstGeom>
        </p:spPr>
        <p:txBody>
          <a:bodyPr wrap="square">
            <a:spAutoFit/>
          </a:bodyPr>
          <a:lstStyle/>
          <a:p>
            <a:pPr marL="571500" indent="-571500" algn="just">
              <a:lnSpc>
                <a:spcPct val="150000"/>
              </a:lnSpc>
              <a:buFont typeface="Arial" pitchFamily="34" charset="0"/>
              <a:buChar char="•"/>
            </a:pPr>
            <a:r>
              <a:rPr lang="en-US" sz="4000" dirty="0"/>
              <a:t>S</a:t>
            </a:r>
            <a:r>
              <a:rPr lang="vi-VN" sz="4000" dirty="0"/>
              <a:t>úp lơ</a:t>
            </a:r>
            <a:endParaRPr lang="en-US" sz="4000" dirty="0"/>
          </a:p>
          <a:p>
            <a:pPr marL="571500" indent="-571500" algn="just">
              <a:lnSpc>
                <a:spcPct val="150000"/>
              </a:lnSpc>
              <a:buFont typeface="Arial" pitchFamily="34" charset="0"/>
              <a:buChar char="•"/>
            </a:pPr>
            <a:r>
              <a:rPr lang="en-US" sz="4000" dirty="0"/>
              <a:t>T</a:t>
            </a:r>
            <a:r>
              <a:rPr lang="vi-VN" sz="4000" dirty="0"/>
              <a:t>hanh long</a:t>
            </a:r>
            <a:endParaRPr lang="en-US" sz="4000" dirty="0"/>
          </a:p>
          <a:p>
            <a:pPr algn="just">
              <a:lnSpc>
                <a:spcPct val="150000"/>
              </a:lnSpc>
            </a:pPr>
            <a:r>
              <a:rPr lang="en-US" sz="4000" dirty="0"/>
              <a:t>→ T</a:t>
            </a:r>
            <a:r>
              <a:rPr lang="vi-VN" sz="4000" dirty="0"/>
              <a:t>huộc nhóm chứa nhiều vi-ta-min và chất khoáng</a:t>
            </a:r>
            <a:endParaRPr lang="en-US" sz="4000" dirty="0"/>
          </a:p>
        </p:txBody>
      </p:sp>
      <p:sp>
        <p:nvSpPr>
          <p:cNvPr id="31" name="Right Arrow 30"/>
          <p:cNvSpPr/>
          <p:nvPr/>
        </p:nvSpPr>
        <p:spPr>
          <a:xfrm>
            <a:off x="1133948" y="8289402"/>
            <a:ext cx="1106017"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592673" y="7239000"/>
            <a:ext cx="14187000" cy="2862322"/>
          </a:xfrm>
          <a:prstGeom prst="rect">
            <a:avLst/>
          </a:prstGeom>
        </p:spPr>
        <p:txBody>
          <a:bodyPr wrap="square">
            <a:spAutoFit/>
          </a:bodyPr>
          <a:lstStyle/>
          <a:p>
            <a:pPr algn="just">
              <a:lnSpc>
                <a:spcPct val="150000"/>
              </a:lnSpc>
            </a:pPr>
            <a:r>
              <a:rPr lang="vi-VN" sz="4000" dirty="0"/>
              <a:t>Thực phẩm cung cấp nhiều năng lượng thường thuộc nhóm chất béo, chất bột đường; thực phẩm cung cấp ít năng lượng thường thuộc nhóm vi-ta-min và chất khoáng</a:t>
            </a:r>
            <a:endParaRPr lang="en-US" sz="4000" dirty="0"/>
          </a:p>
        </p:txBody>
      </p:sp>
    </p:spTree>
    <p:extLst>
      <p:ext uri="{BB962C8B-B14F-4D97-AF65-F5344CB8AC3E}">
        <p14:creationId xmlns:p14="http://schemas.microsoft.com/office/powerpoint/2010/main" val="51466052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arn(inVertical)">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barn(inVertical)">
                                      <p:cBhvr>
                                        <p:cTn id="31" dur="500"/>
                                        <p:tgtEl>
                                          <p:spTgt spid="5">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down)">
                                      <p:cBhvr>
                                        <p:cTn id="39" dur="5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1" grpId="0" animBg="1"/>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4" name="Rounded Rectangle 23"/>
          <p:cNvSpPr/>
          <p:nvPr/>
        </p:nvSpPr>
        <p:spPr>
          <a:xfrm>
            <a:off x="1828800" y="1066248"/>
            <a:ext cx="14540178" cy="1956352"/>
          </a:xfrm>
          <a:prstGeom prst="roundRect">
            <a:avLst/>
          </a:prstGeom>
          <a:solidFill>
            <a:srgbClr val="F5F797"/>
          </a:solidFill>
          <a:ln w="25400" cap="flat" cmpd="sng" algn="ctr">
            <a:solidFill>
              <a:srgbClr val="E24628">
                <a:shade val="50000"/>
              </a:srgbClr>
            </a:solidFill>
            <a:prstDash val="dash"/>
          </a:ln>
          <a:effectLst/>
        </p:spPr>
        <p:txBody>
          <a:bodyPr rtlCol="0" anchor="ctr"/>
          <a:lstStyle/>
          <a:p>
            <a:pPr lvl="0" algn="ctr">
              <a:lnSpc>
                <a:spcPct val="150000"/>
              </a:lnSpc>
              <a:buClrTx/>
            </a:pPr>
            <a:r>
              <a:rPr lang="en-US" sz="4000" dirty="0">
                <a:ea typeface="+mn-ea"/>
                <a:cs typeface="+mn-cs"/>
              </a:rPr>
              <a:t>Ă</a:t>
            </a:r>
            <a:r>
              <a:rPr lang="vi-VN" sz="4000" dirty="0">
                <a:ea typeface="+mn-ea"/>
                <a:cs typeface="+mn-cs"/>
              </a:rPr>
              <a:t>n ít, ăn hạn chế những thực phẩm chiên rán, xúc xích ăn liền, bánh ham-bơ-gơ, cô ca, pep-si,…</a:t>
            </a:r>
            <a:endParaRPr kumimoji="0" lang="vi-VN" sz="40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Rectangle 1"/>
          <p:cNvSpPr/>
          <p:nvPr/>
        </p:nvSpPr>
        <p:spPr>
          <a:xfrm>
            <a:off x="1735433" y="5615210"/>
            <a:ext cx="14726912" cy="3785652"/>
          </a:xfrm>
          <a:prstGeom prst="rect">
            <a:avLst/>
          </a:prstGeom>
        </p:spPr>
        <p:txBody>
          <a:bodyPr wrap="square">
            <a:spAutoFit/>
          </a:bodyPr>
          <a:lstStyle/>
          <a:p>
            <a:pPr marL="571500" indent="-571500" algn="just">
              <a:lnSpc>
                <a:spcPct val="150000"/>
              </a:lnSpc>
              <a:buFont typeface="Arial" pitchFamily="34" charset="0"/>
              <a:buChar char="•"/>
            </a:pPr>
            <a:r>
              <a:rPr lang="vi-VN" sz="4000" dirty="0"/>
              <a:t>Vì sao trẻ em không nên ăn thường xuyên: gà chiên, khoai tây chiên, bánh ngọt, đồ uống có đường?</a:t>
            </a:r>
          </a:p>
          <a:p>
            <a:pPr marL="571500" indent="-571500" algn="just">
              <a:lnSpc>
                <a:spcPct val="150000"/>
              </a:lnSpc>
              <a:buFont typeface="Arial" pitchFamily="34" charset="0"/>
              <a:buChar char="•"/>
            </a:pPr>
            <a:r>
              <a:rPr lang="vi-VN" sz="4000" dirty="0"/>
              <a:t>Nếu hằng ngày chúng ta không ăn rau thì điều gì xảy ra với cơ thể? Vì sao?</a:t>
            </a:r>
          </a:p>
        </p:txBody>
      </p:sp>
      <p:pic>
        <p:nvPicPr>
          <p:cNvPr id="27" name="Picture 33"/>
          <p:cNvPicPr>
            <a:picLocks noChangeAspect="1"/>
          </p:cNvPicPr>
          <p:nvPr/>
        </p:nvPicPr>
        <p:blipFill>
          <a:blip r:embed="rId3"/>
          <a:srcRect/>
          <a:stretch>
            <a:fillRect/>
          </a:stretch>
        </p:blipFill>
        <p:spPr>
          <a:xfrm>
            <a:off x="8045895" y="3577453"/>
            <a:ext cx="2105987" cy="1682157"/>
          </a:xfrm>
          <a:prstGeom prst="rect">
            <a:avLst/>
          </a:prstGeom>
        </p:spPr>
      </p:pic>
    </p:spTree>
    <p:extLst>
      <p:ext uri="{BB962C8B-B14F-4D97-AF65-F5344CB8AC3E}">
        <p14:creationId xmlns:p14="http://schemas.microsoft.com/office/powerpoint/2010/main" val="163922181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 name="Rectangle 1"/>
          <p:cNvSpPr/>
          <p:nvPr/>
        </p:nvSpPr>
        <p:spPr>
          <a:xfrm>
            <a:off x="1169500" y="1101684"/>
            <a:ext cx="9144000" cy="8755602"/>
          </a:xfrm>
          <a:prstGeom prst="rect">
            <a:avLst/>
          </a:prstGeom>
        </p:spPr>
        <p:txBody>
          <a:bodyPr>
            <a:spAutoFit/>
          </a:bodyPr>
          <a:lstStyle/>
          <a:p>
            <a:pPr algn="just">
              <a:lnSpc>
                <a:spcPct val="150000"/>
              </a:lnSpc>
            </a:pPr>
            <a:r>
              <a:rPr lang="vi-VN" sz="3800" dirty="0"/>
              <a:t>Mọi người, đặc biệt là trẻ em, không nên ăn thực phẩm này vì chúng chứa nhiều năng lượng chủ yếu từ chất béo qua chiên, rán, cơ thể khó tiêu hóa nên ăn thường xuyên có thể gây béo phì; chúng chứa rất ít hoặc không chứa các chất dinh dưỡng khác cần thiết cho sự lớn lên, phát triển của cơ thể, ăn thường xuyên sẽ không đủ chất dinh dưỡng, có thể khiến cơ thể suy nhược, yếu</a:t>
            </a:r>
            <a:endParaRPr lang="en-US" sz="3800" dirty="0"/>
          </a:p>
        </p:txBody>
      </p:sp>
      <p:sp>
        <p:nvSpPr>
          <p:cNvPr id="25" name="Rounded Rectangle 24"/>
          <p:cNvSpPr/>
          <p:nvPr/>
        </p:nvSpPr>
        <p:spPr>
          <a:xfrm>
            <a:off x="11037207" y="877641"/>
            <a:ext cx="3009900" cy="2209800"/>
          </a:xfrm>
          <a:prstGeom prst="roundRect">
            <a:avLst/>
          </a:prstGeom>
          <a:blipFill dpi="0" rotWithShape="1">
            <a:blip r:embed="rId3"/>
            <a:srcRect/>
            <a:stretch>
              <a:fillRect t="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3882219" y="3239841"/>
            <a:ext cx="3009900" cy="2209800"/>
          </a:xfrm>
          <a:prstGeom prst="roundRect">
            <a:avLst/>
          </a:prstGeom>
          <a:blipFill dpi="0" rotWithShape="1">
            <a:blip r:embed="rId4"/>
            <a:srcRect/>
            <a:stretch>
              <a:fillRect t="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1037207" y="5449641"/>
            <a:ext cx="3009900" cy="2209800"/>
          </a:xfrm>
          <a:prstGeom prst="round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3907239" y="7659441"/>
            <a:ext cx="3009900" cy="2209800"/>
          </a:xfrm>
          <a:prstGeom prst="round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28099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Effect transition="in" filter="randombar(horizontal)">
                                      <p:cBhvr>
                                        <p:cTn id="7" dur="500"/>
                                        <p:tgtEl>
                                          <p:spTgt spid="2719"/>
                                        </p:tgtEl>
                                      </p:cBhvr>
                                    </p:animEffect>
                                  </p:childTnLst>
                                </p:cTn>
                              </p:par>
                              <p:par>
                                <p:cTn id="8" presetID="14" presetClass="entr" presetSubtype="10" fill="hold" nodeType="withEffect">
                                  <p:stCondLst>
                                    <p:cond delay="0"/>
                                  </p:stCondLst>
                                  <p:childTnLst>
                                    <p:set>
                                      <p:cBhvr>
                                        <p:cTn id="9" dur="1" fill="hold">
                                          <p:stCondLst>
                                            <p:cond delay="0"/>
                                          </p:stCondLst>
                                        </p:cTn>
                                        <p:tgtEl>
                                          <p:spTgt spid="2735"/>
                                        </p:tgtEl>
                                        <p:attrNameLst>
                                          <p:attrName>style.visibility</p:attrName>
                                        </p:attrNameLst>
                                      </p:cBhvr>
                                      <p:to>
                                        <p:strVal val="visible"/>
                                      </p:to>
                                    </p:set>
                                    <p:animEffect transition="in" filter="randombar(horizontal)">
                                      <p:cBhvr>
                                        <p:cTn id="10" dur="500"/>
                                        <p:tgtEl>
                                          <p:spTgt spid="273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 name="Rectangle 1"/>
          <p:cNvSpPr/>
          <p:nvPr/>
        </p:nvSpPr>
        <p:spPr>
          <a:xfrm>
            <a:off x="1316928" y="1997675"/>
            <a:ext cx="8050700" cy="6555641"/>
          </a:xfrm>
          <a:prstGeom prst="rect">
            <a:avLst/>
          </a:prstGeom>
        </p:spPr>
        <p:txBody>
          <a:bodyPr wrap="square">
            <a:spAutoFit/>
          </a:bodyPr>
          <a:lstStyle/>
          <a:p>
            <a:pPr algn="just">
              <a:lnSpc>
                <a:spcPct val="150000"/>
              </a:lnSpc>
            </a:pPr>
            <a:r>
              <a:rPr lang="vi-VN" sz="4000" dirty="0"/>
              <a:t>Không ăn rau có lá (loại rau củ chứa nhiều chất xơ) thì cơ thể thiếu vi-ta-min, chất khoáng và chất xơ; giảm khả năng chống chịu bệnh tật; có thể bị táo bón, nếu xảy ra thường xuyên gây hại cho cơ thể</a:t>
            </a:r>
            <a:endParaRPr lang="en-US" sz="4000" dirty="0"/>
          </a:p>
        </p:txBody>
      </p:sp>
      <p:sp>
        <p:nvSpPr>
          <p:cNvPr id="25" name="Rounded Rectangle 24"/>
          <p:cNvSpPr/>
          <p:nvPr/>
        </p:nvSpPr>
        <p:spPr>
          <a:xfrm>
            <a:off x="10231228" y="2976795"/>
            <a:ext cx="6453335" cy="4597400"/>
          </a:xfrm>
          <a:prstGeom prst="roundRect">
            <a:avLst/>
          </a:prstGeom>
          <a:blipFill>
            <a:blip r:embed="rId3"/>
            <a:stretch>
              <a:fillRect l="-6000" t="1000" r="-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14510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Effect transition="in" filter="wipe(down)">
                                      <p:cBhvr>
                                        <p:cTn id="7" dur="500"/>
                                        <p:tgtEl>
                                          <p:spTgt spid="2719"/>
                                        </p:tgtEl>
                                      </p:cBhvr>
                                    </p:animEffect>
                                  </p:childTnLst>
                                </p:cTn>
                              </p:par>
                              <p:par>
                                <p:cTn id="8" presetID="22" presetClass="entr" presetSubtype="4" fill="hold" nodeType="withEffect">
                                  <p:stCondLst>
                                    <p:cond delay="0"/>
                                  </p:stCondLst>
                                  <p:childTnLst>
                                    <p:set>
                                      <p:cBhvr>
                                        <p:cTn id="9" dur="1" fill="hold">
                                          <p:stCondLst>
                                            <p:cond delay="0"/>
                                          </p:stCondLst>
                                        </p:cTn>
                                        <p:tgtEl>
                                          <p:spTgt spid="2735"/>
                                        </p:tgtEl>
                                        <p:attrNameLst>
                                          <p:attrName>style.visibility</p:attrName>
                                        </p:attrNameLst>
                                      </p:cBhvr>
                                      <p:to>
                                        <p:strVal val="visible"/>
                                      </p:to>
                                    </p:set>
                                    <p:animEffect transition="in" filter="wipe(down)">
                                      <p:cBhvr>
                                        <p:cTn id="10" dur="500"/>
                                        <p:tgtEl>
                                          <p:spTgt spid="27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13" name="Group 12"/>
          <p:cNvGrpSpPr/>
          <p:nvPr/>
        </p:nvGrpSpPr>
        <p:grpSpPr>
          <a:xfrm>
            <a:off x="8605199"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66" y="6253586"/>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6" y="6268717"/>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9" y="6040694"/>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43"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56" y="6668486"/>
            <a:ext cx="1332971"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651091" y="4737859"/>
            <a:ext cx="3005138" cy="40108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4" y="3255406"/>
            <a:ext cx="16272978" cy="352565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0781">
                <a:buClrTx/>
              </a:pPr>
              <a:endParaRPr lang="en-US" sz="2700" kern="1200">
                <a:solidFill>
                  <a:prstClr val="white"/>
                </a:solidFill>
              </a:endParaRPr>
            </a:p>
          </p:txBody>
        </p:sp>
        <p:sp>
          <p:nvSpPr>
            <p:cNvPr id="33" name="TextBox 32"/>
            <p:cNvSpPr txBox="1"/>
            <p:nvPr/>
          </p:nvSpPr>
          <p:spPr>
            <a:xfrm>
              <a:off x="1173964" y="1496613"/>
              <a:ext cx="9837415" cy="2123658"/>
            </a:xfrm>
            <a:prstGeom prst="rect">
              <a:avLst/>
            </a:prstGeom>
            <a:noFill/>
          </p:spPr>
          <p:txBody>
            <a:bodyPr wrap="square" rtlCol="0">
              <a:spAutoFit/>
            </a:bodyPr>
            <a:lstStyle/>
            <a:p>
              <a:pPr algn="ctr" defTabSz="1370781">
                <a:buClrTx/>
              </a:pPr>
              <a:endParaRPr lang="en-US" sz="9900" b="1" kern="1200" dirty="0">
                <a:solidFill>
                  <a:prstClr val="white"/>
                </a:solidFill>
                <a:latin typeface="Arial" panose="020B0604020202020204" pitchFamily="34" charset="0"/>
                <a:ea typeface="+mn-ea"/>
                <a:cs typeface="Arial" panose="020B0604020202020204" pitchFamily="34" charset="0"/>
              </a:endParaRPr>
            </a:p>
            <a:p>
              <a:pPr algn="ctr" defTabSz="1370781">
                <a:buClrTx/>
              </a:pPr>
              <a:r>
                <a:rPr lang="en-US" sz="9900" b="1" kern="1200" dirty="0">
                  <a:solidFill>
                    <a:prstClr val="white"/>
                  </a:solidFill>
                  <a:latin typeface="Arial" panose="020B0604020202020204" pitchFamily="34" charset="0"/>
                  <a:ea typeface="+mn-ea"/>
                  <a:cs typeface="Arial" panose="020B0604020202020204" pitchFamily="34" charset="0"/>
                </a:rPr>
                <a:t>GẤU CON HAM ĂN</a:t>
              </a:r>
            </a:p>
          </p:txBody>
        </p:sp>
      </p:grpSp>
    </p:spTree>
    <p:extLst>
      <p:ext uri="{BB962C8B-B14F-4D97-AF65-F5344CB8AC3E}">
        <p14:creationId xmlns:p14="http://schemas.microsoft.com/office/powerpoint/2010/main" val="3346032125"/>
      </p:ext>
    </p:extLst>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65" name="Group 64"/>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5642198" y="6690249"/>
            <a:ext cx="1332971"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74135" y="3395472"/>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17842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grpSp>
        <p:nvGrpSpPr>
          <p:cNvPr id="2062" name="Google Shape;2062;p38"/>
          <p:cNvGrpSpPr/>
          <p:nvPr/>
        </p:nvGrpSpPr>
        <p:grpSpPr>
          <a:xfrm>
            <a:off x="440181" y="6788109"/>
            <a:ext cx="2343178" cy="2308024"/>
            <a:chOff x="8060409" y="1384545"/>
            <a:chExt cx="1171589" cy="1154012"/>
          </a:xfrm>
        </p:grpSpPr>
        <p:sp>
          <p:nvSpPr>
            <p:cNvPr id="2063" name="Google Shape;2063;p38"/>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064" name="Google Shape;2064;p38"/>
            <p:cNvGrpSpPr/>
            <p:nvPr/>
          </p:nvGrpSpPr>
          <p:grpSpPr>
            <a:xfrm>
              <a:off x="8060409" y="1384545"/>
              <a:ext cx="1171447" cy="1153599"/>
              <a:chOff x="2072625" y="3154250"/>
              <a:chExt cx="511750" cy="503975"/>
            </a:xfrm>
          </p:grpSpPr>
          <p:sp>
            <p:nvSpPr>
              <p:cNvPr id="2065" name="Google Shape;2065;p38"/>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66" name="Google Shape;2066;p38"/>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67" name="Google Shape;2067;p38"/>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68" name="Google Shape;2068;p38"/>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2069" name="Google Shape;2069;p38"/>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2070" name="Google Shape;2070;p38"/>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2071" name="Google Shape;2071;p38"/>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2072" name="Google Shape;2072;p38"/>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2073" name="Google Shape;2073;p38"/>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2074" name="Google Shape;2074;p38"/>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2075" name="Google Shape;2075;p38"/>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2076" name="Google Shape;2076;p38"/>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77" name="Google Shape;2077;p38"/>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78" name="Google Shape;2078;p38"/>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79" name="Google Shape;2079;p38"/>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80" name="Google Shape;2080;p38"/>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81" name="Google Shape;2081;p38"/>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82" name="Google Shape;2082;p38"/>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83" name="Google Shape;2083;p38"/>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84" name="Google Shape;2084;p38"/>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85" name="Google Shape;2085;p38"/>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86" name="Google Shape;2086;p38"/>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87" name="Google Shape;2087;p38"/>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88" name="Google Shape;2088;p38"/>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89" name="Google Shape;2089;p38"/>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90" name="Google Shape;2090;p38"/>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91" name="Google Shape;2091;p38"/>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92" name="Google Shape;2092;p38"/>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93" name="Google Shape;2093;p38"/>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94" name="Google Shape;2094;p38"/>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095" name="Google Shape;2095;p38"/>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96" name="Google Shape;2096;p38"/>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97" name="Google Shape;2097;p38"/>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98" name="Google Shape;2098;p38"/>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99" name="Google Shape;2099;p38"/>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0" name="Google Shape;2100;p38"/>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01" name="Google Shape;2101;p38"/>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02" name="Google Shape;2102;p38"/>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03" name="Google Shape;2103;p38"/>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04" name="Google Shape;2104;p38"/>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05" name="Google Shape;2105;p38"/>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06" name="Google Shape;2106;p38"/>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07" name="Google Shape;2107;p38"/>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08" name="Google Shape;2108;p38"/>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09" name="Google Shape;2109;p38"/>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0" name="Google Shape;2110;p38"/>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11" name="Google Shape;2111;p38"/>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12" name="Google Shape;2112;p38"/>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13" name="Google Shape;2113;p38"/>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14" name="Google Shape;2114;p38"/>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15" name="Google Shape;2115;p38"/>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grpSp>
        <p:nvGrpSpPr>
          <p:cNvPr id="2116" name="Google Shape;2116;p38"/>
          <p:cNvGrpSpPr/>
          <p:nvPr/>
        </p:nvGrpSpPr>
        <p:grpSpPr>
          <a:xfrm>
            <a:off x="1245098" y="501082"/>
            <a:ext cx="1650490" cy="1569054"/>
            <a:chOff x="2217588" y="3496513"/>
            <a:chExt cx="380525" cy="361750"/>
          </a:xfrm>
        </p:grpSpPr>
        <p:sp>
          <p:nvSpPr>
            <p:cNvPr id="2117" name="Google Shape;2117;p38"/>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118" name="Google Shape;2118;p38"/>
            <p:cNvGrpSpPr/>
            <p:nvPr/>
          </p:nvGrpSpPr>
          <p:grpSpPr>
            <a:xfrm>
              <a:off x="2217588" y="3496513"/>
              <a:ext cx="380525" cy="361750"/>
              <a:chOff x="2574375" y="3211025"/>
              <a:chExt cx="380525" cy="361750"/>
            </a:xfrm>
          </p:grpSpPr>
          <p:sp>
            <p:nvSpPr>
              <p:cNvPr id="2119" name="Google Shape;2119;p38"/>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20" name="Google Shape;2120;p38"/>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21" name="Google Shape;2121;p38"/>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22" name="Google Shape;2122;p38"/>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23" name="Google Shape;2123;p38"/>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24" name="Google Shape;2124;p38"/>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25" name="Google Shape;2125;p38"/>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26" name="Google Shape;2126;p38"/>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27" name="Google Shape;2127;p38"/>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28" name="Google Shape;2128;p38"/>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29" name="Google Shape;2129;p38"/>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0" name="Google Shape;2130;p38"/>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1" name="Google Shape;2131;p38"/>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2" name="Google Shape;2132;p38"/>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3" name="Google Shape;2133;p38"/>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4" name="Google Shape;2134;p38"/>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5" name="Google Shape;2135;p38"/>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6" name="Google Shape;2136;p38"/>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7" name="Google Shape;2137;p38"/>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8" name="Google Shape;2138;p38"/>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39" name="Google Shape;2139;p38"/>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0" name="Google Shape;2140;p38"/>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1" name="Google Shape;2141;p38"/>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2" name="Google Shape;2142;p38"/>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3" name="Google Shape;2143;p38"/>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4" name="Google Shape;2144;p38"/>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5" name="Google Shape;2145;p38"/>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6" name="Google Shape;2146;p38"/>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7" name="Google Shape;2147;p38"/>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8" name="Google Shape;2148;p38"/>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2149" name="Google Shape;2149;p38"/>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grpSp>
      </p:grpSp>
      <p:grpSp>
        <p:nvGrpSpPr>
          <p:cNvPr id="2150" name="Google Shape;2150;p38"/>
          <p:cNvGrpSpPr/>
          <p:nvPr/>
        </p:nvGrpSpPr>
        <p:grpSpPr>
          <a:xfrm rot="-2523271">
            <a:off x="15799816" y="615263"/>
            <a:ext cx="1952816" cy="3379370"/>
            <a:chOff x="690550" y="3762375"/>
            <a:chExt cx="452525" cy="783100"/>
          </a:xfrm>
        </p:grpSpPr>
        <p:sp>
          <p:nvSpPr>
            <p:cNvPr id="2151" name="Google Shape;2151;p38"/>
            <p:cNvSpPr/>
            <p:nvPr/>
          </p:nvSpPr>
          <p:spPr>
            <a:xfrm>
              <a:off x="690550" y="3762375"/>
              <a:ext cx="452525" cy="783100"/>
            </a:xfrm>
            <a:custGeom>
              <a:avLst/>
              <a:gdLst/>
              <a:ahLst/>
              <a:cxnLst/>
              <a:rect l="l" t="t" r="r" b="b"/>
              <a:pathLst>
                <a:path w="18101" h="31324" extrusionOk="0">
                  <a:moveTo>
                    <a:pt x="11747" y="1"/>
                  </a:moveTo>
                  <a:cubicBezTo>
                    <a:pt x="11689" y="1"/>
                    <a:pt x="11628" y="7"/>
                    <a:pt x="11566" y="20"/>
                  </a:cubicBezTo>
                  <a:cubicBezTo>
                    <a:pt x="11249" y="90"/>
                    <a:pt x="10942" y="194"/>
                    <a:pt x="10659" y="358"/>
                  </a:cubicBezTo>
                  <a:cubicBezTo>
                    <a:pt x="10459" y="477"/>
                    <a:pt x="10277" y="620"/>
                    <a:pt x="10129" y="806"/>
                  </a:cubicBezTo>
                  <a:cubicBezTo>
                    <a:pt x="9939" y="1054"/>
                    <a:pt x="9923" y="1266"/>
                    <a:pt x="10093" y="1526"/>
                  </a:cubicBezTo>
                  <a:cubicBezTo>
                    <a:pt x="10174" y="1655"/>
                    <a:pt x="10281" y="1768"/>
                    <a:pt x="10373" y="1888"/>
                  </a:cubicBezTo>
                  <a:cubicBezTo>
                    <a:pt x="10563" y="2128"/>
                    <a:pt x="10751" y="2365"/>
                    <a:pt x="10940" y="2610"/>
                  </a:cubicBezTo>
                  <a:cubicBezTo>
                    <a:pt x="11060" y="2774"/>
                    <a:pt x="11009" y="2946"/>
                    <a:pt x="10809" y="3034"/>
                  </a:cubicBezTo>
                  <a:cubicBezTo>
                    <a:pt x="10782" y="3046"/>
                    <a:pt x="10753" y="3050"/>
                    <a:pt x="10729" y="3065"/>
                  </a:cubicBezTo>
                  <a:cubicBezTo>
                    <a:pt x="10258" y="3261"/>
                    <a:pt x="9823" y="3511"/>
                    <a:pt x="9491" y="3908"/>
                  </a:cubicBezTo>
                  <a:cubicBezTo>
                    <a:pt x="8967" y="4540"/>
                    <a:pt x="8763" y="5280"/>
                    <a:pt x="8755" y="6087"/>
                  </a:cubicBezTo>
                  <a:cubicBezTo>
                    <a:pt x="8748" y="6496"/>
                    <a:pt x="8890" y="6874"/>
                    <a:pt x="9037" y="7253"/>
                  </a:cubicBezTo>
                  <a:cubicBezTo>
                    <a:pt x="9081" y="7369"/>
                    <a:pt x="9144" y="7446"/>
                    <a:pt x="9269" y="7446"/>
                  </a:cubicBezTo>
                  <a:cubicBezTo>
                    <a:pt x="9278" y="7446"/>
                    <a:pt x="9287" y="7446"/>
                    <a:pt x="9297" y="7445"/>
                  </a:cubicBezTo>
                  <a:cubicBezTo>
                    <a:pt x="9302" y="7444"/>
                    <a:pt x="9308" y="7444"/>
                    <a:pt x="9313" y="7444"/>
                  </a:cubicBezTo>
                  <a:cubicBezTo>
                    <a:pt x="9383" y="7444"/>
                    <a:pt x="9410" y="7495"/>
                    <a:pt x="9417" y="7558"/>
                  </a:cubicBezTo>
                  <a:cubicBezTo>
                    <a:pt x="9426" y="7619"/>
                    <a:pt x="9422" y="7682"/>
                    <a:pt x="9420" y="7744"/>
                  </a:cubicBezTo>
                  <a:cubicBezTo>
                    <a:pt x="9401" y="8220"/>
                    <a:pt x="9389" y="8695"/>
                    <a:pt x="9364" y="9174"/>
                  </a:cubicBezTo>
                  <a:cubicBezTo>
                    <a:pt x="9319" y="9974"/>
                    <a:pt x="9221" y="10764"/>
                    <a:pt x="8982" y="11535"/>
                  </a:cubicBezTo>
                  <a:cubicBezTo>
                    <a:pt x="8877" y="11868"/>
                    <a:pt x="8814" y="12214"/>
                    <a:pt x="8703" y="12550"/>
                  </a:cubicBezTo>
                  <a:cubicBezTo>
                    <a:pt x="8515" y="13122"/>
                    <a:pt x="8243" y="13658"/>
                    <a:pt x="7965" y="14190"/>
                  </a:cubicBezTo>
                  <a:cubicBezTo>
                    <a:pt x="7638" y="14814"/>
                    <a:pt x="7273" y="15418"/>
                    <a:pt x="6788" y="15936"/>
                  </a:cubicBezTo>
                  <a:cubicBezTo>
                    <a:pt x="5880" y="16901"/>
                    <a:pt x="4888" y="17771"/>
                    <a:pt x="3842" y="18585"/>
                  </a:cubicBezTo>
                  <a:cubicBezTo>
                    <a:pt x="3574" y="18794"/>
                    <a:pt x="3319" y="19019"/>
                    <a:pt x="3069" y="19252"/>
                  </a:cubicBezTo>
                  <a:cubicBezTo>
                    <a:pt x="2862" y="19446"/>
                    <a:pt x="2676" y="19659"/>
                    <a:pt x="2484" y="19868"/>
                  </a:cubicBezTo>
                  <a:cubicBezTo>
                    <a:pt x="1974" y="20424"/>
                    <a:pt x="1469" y="20983"/>
                    <a:pt x="1048" y="21613"/>
                  </a:cubicBezTo>
                  <a:cubicBezTo>
                    <a:pt x="399" y="22577"/>
                    <a:pt x="6" y="23626"/>
                    <a:pt x="4" y="24797"/>
                  </a:cubicBezTo>
                  <a:cubicBezTo>
                    <a:pt x="0" y="25562"/>
                    <a:pt x="139" y="26306"/>
                    <a:pt x="356" y="27039"/>
                  </a:cubicBezTo>
                  <a:cubicBezTo>
                    <a:pt x="546" y="27673"/>
                    <a:pt x="937" y="28189"/>
                    <a:pt x="1309" y="28714"/>
                  </a:cubicBezTo>
                  <a:cubicBezTo>
                    <a:pt x="1406" y="28847"/>
                    <a:pt x="1512" y="28972"/>
                    <a:pt x="1623" y="29093"/>
                  </a:cubicBezTo>
                  <a:cubicBezTo>
                    <a:pt x="2306" y="29832"/>
                    <a:pt x="3134" y="30357"/>
                    <a:pt x="4059" y="30732"/>
                  </a:cubicBezTo>
                  <a:cubicBezTo>
                    <a:pt x="4929" y="31084"/>
                    <a:pt x="5831" y="31288"/>
                    <a:pt x="6860" y="31323"/>
                  </a:cubicBezTo>
                  <a:cubicBezTo>
                    <a:pt x="7038" y="31305"/>
                    <a:pt x="7304" y="31292"/>
                    <a:pt x="7568" y="31249"/>
                  </a:cubicBezTo>
                  <a:cubicBezTo>
                    <a:pt x="8102" y="31159"/>
                    <a:pt x="8626" y="31045"/>
                    <a:pt x="9123" y="30807"/>
                  </a:cubicBezTo>
                  <a:cubicBezTo>
                    <a:pt x="9960" y="30406"/>
                    <a:pt x="10772" y="29965"/>
                    <a:pt x="11498" y="29388"/>
                  </a:cubicBezTo>
                  <a:cubicBezTo>
                    <a:pt x="12548" y="28557"/>
                    <a:pt x="13409" y="27548"/>
                    <a:pt x="14191" y="26468"/>
                  </a:cubicBezTo>
                  <a:cubicBezTo>
                    <a:pt x="14727" y="25732"/>
                    <a:pt x="15156" y="24934"/>
                    <a:pt x="15570" y="24123"/>
                  </a:cubicBezTo>
                  <a:cubicBezTo>
                    <a:pt x="16030" y="23223"/>
                    <a:pt x="16480" y="22319"/>
                    <a:pt x="16777" y="21351"/>
                  </a:cubicBezTo>
                  <a:cubicBezTo>
                    <a:pt x="17039" y="20502"/>
                    <a:pt x="17268" y="19641"/>
                    <a:pt x="17495" y="18781"/>
                  </a:cubicBezTo>
                  <a:cubicBezTo>
                    <a:pt x="17861" y="17409"/>
                    <a:pt x="18100" y="16011"/>
                    <a:pt x="18090" y="14585"/>
                  </a:cubicBezTo>
                  <a:cubicBezTo>
                    <a:pt x="18086" y="14074"/>
                    <a:pt x="18074" y="13564"/>
                    <a:pt x="18053" y="13053"/>
                  </a:cubicBezTo>
                  <a:cubicBezTo>
                    <a:pt x="18029" y="12441"/>
                    <a:pt x="17998" y="11831"/>
                    <a:pt x="17953" y="11220"/>
                  </a:cubicBezTo>
                  <a:cubicBezTo>
                    <a:pt x="17898" y="10446"/>
                    <a:pt x="17742" y="9696"/>
                    <a:pt x="17517" y="8957"/>
                  </a:cubicBezTo>
                  <a:cubicBezTo>
                    <a:pt x="17212" y="7959"/>
                    <a:pt x="16742" y="7036"/>
                    <a:pt x="16255" y="6119"/>
                  </a:cubicBezTo>
                  <a:cubicBezTo>
                    <a:pt x="16147" y="5913"/>
                    <a:pt x="16138" y="5894"/>
                    <a:pt x="16284" y="5714"/>
                  </a:cubicBezTo>
                  <a:cubicBezTo>
                    <a:pt x="16333" y="5653"/>
                    <a:pt x="16367" y="5591"/>
                    <a:pt x="16343" y="5512"/>
                  </a:cubicBezTo>
                  <a:cubicBezTo>
                    <a:pt x="16255" y="5237"/>
                    <a:pt x="16189" y="4951"/>
                    <a:pt x="16069" y="4691"/>
                  </a:cubicBezTo>
                  <a:cubicBezTo>
                    <a:pt x="15829" y="4172"/>
                    <a:pt x="15437" y="3766"/>
                    <a:pt x="15005" y="3402"/>
                  </a:cubicBezTo>
                  <a:cubicBezTo>
                    <a:pt x="14462" y="2942"/>
                    <a:pt x="13860" y="2623"/>
                    <a:pt x="13132" y="2623"/>
                  </a:cubicBezTo>
                  <a:cubicBezTo>
                    <a:pt x="13103" y="2623"/>
                    <a:pt x="13074" y="2624"/>
                    <a:pt x="13045" y="2625"/>
                  </a:cubicBezTo>
                  <a:cubicBezTo>
                    <a:pt x="13041" y="2625"/>
                    <a:pt x="13038" y="2625"/>
                    <a:pt x="13035" y="2625"/>
                  </a:cubicBezTo>
                  <a:cubicBezTo>
                    <a:pt x="12860" y="2625"/>
                    <a:pt x="12729" y="2472"/>
                    <a:pt x="12711" y="2281"/>
                  </a:cubicBezTo>
                  <a:cubicBezTo>
                    <a:pt x="12687" y="1993"/>
                    <a:pt x="12666" y="1704"/>
                    <a:pt x="12640" y="1418"/>
                  </a:cubicBezTo>
                  <a:cubicBezTo>
                    <a:pt x="12603" y="1072"/>
                    <a:pt x="12548" y="732"/>
                    <a:pt x="12386" y="417"/>
                  </a:cubicBezTo>
                  <a:cubicBezTo>
                    <a:pt x="12248" y="147"/>
                    <a:pt x="12024" y="1"/>
                    <a:pt x="1174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152" name="Google Shape;2152;p38"/>
            <p:cNvGrpSpPr/>
            <p:nvPr/>
          </p:nvGrpSpPr>
          <p:grpSpPr>
            <a:xfrm>
              <a:off x="690588" y="3762375"/>
              <a:ext cx="452450" cy="783100"/>
              <a:chOff x="2127025" y="3684525"/>
              <a:chExt cx="452450" cy="783100"/>
            </a:xfrm>
          </p:grpSpPr>
          <p:sp>
            <p:nvSpPr>
              <p:cNvPr id="2153" name="Google Shape;2153;p38"/>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2154" name="Google Shape;2154;p38"/>
              <p:cNvGrpSpPr/>
              <p:nvPr/>
            </p:nvGrpSpPr>
            <p:grpSpPr>
              <a:xfrm>
                <a:off x="2127025" y="3684525"/>
                <a:ext cx="452450" cy="783100"/>
                <a:chOff x="2127025" y="3684525"/>
                <a:chExt cx="452450" cy="783100"/>
              </a:xfrm>
            </p:grpSpPr>
            <p:sp>
              <p:nvSpPr>
                <p:cNvPr id="2155" name="Google Shape;2155;p38"/>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156" name="Google Shape;2156;p38"/>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57" name="Google Shape;2157;p38"/>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58" name="Google Shape;2158;p38"/>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59" name="Google Shape;2159;p38"/>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60" name="Google Shape;2160;p38"/>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61" name="Google Shape;2161;p38"/>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62" name="Google Shape;2162;p38"/>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63" name="Google Shape;2163;p38"/>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64" name="Google Shape;2164;p38"/>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65" name="Google Shape;2165;p38"/>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66" name="Google Shape;2166;p38"/>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67" name="Google Shape;2167;p38"/>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grpSp>
        <p:nvGrpSpPr>
          <p:cNvPr id="2168" name="Google Shape;2168;p38"/>
          <p:cNvGrpSpPr/>
          <p:nvPr/>
        </p:nvGrpSpPr>
        <p:grpSpPr>
          <a:xfrm flipH="1">
            <a:off x="15838800" y="7015101"/>
            <a:ext cx="1019000" cy="1333750"/>
            <a:chOff x="7438275" y="2843100"/>
            <a:chExt cx="509500" cy="666875"/>
          </a:xfrm>
        </p:grpSpPr>
        <p:sp>
          <p:nvSpPr>
            <p:cNvPr id="2169" name="Google Shape;2169;p38"/>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170" name="Google Shape;2170;p38"/>
            <p:cNvGrpSpPr/>
            <p:nvPr/>
          </p:nvGrpSpPr>
          <p:grpSpPr>
            <a:xfrm>
              <a:off x="7438275" y="2843100"/>
              <a:ext cx="509500" cy="666875"/>
              <a:chOff x="7514750" y="3302000"/>
              <a:chExt cx="509500" cy="666875"/>
            </a:xfrm>
          </p:grpSpPr>
          <p:sp>
            <p:nvSpPr>
              <p:cNvPr id="2171" name="Google Shape;2171;p38"/>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172" name="Google Shape;2172;p38"/>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73" name="Google Shape;2173;p38"/>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118" name="Rectangle 117"/>
          <p:cNvSpPr/>
          <p:nvPr/>
        </p:nvSpPr>
        <p:spPr>
          <a:xfrm>
            <a:off x="3133170" y="2378676"/>
            <a:ext cx="11887200" cy="5286062"/>
          </a:xfrm>
          <a:prstGeom prst="rect">
            <a:avLst/>
          </a:prstGeom>
        </p:spPr>
        <p:txBody>
          <a:bodyPr wrap="square">
            <a:spAutoFit/>
          </a:bodyPr>
          <a:lstStyle/>
          <a:p>
            <a:pPr lvl="0" algn="ctr">
              <a:lnSpc>
                <a:spcPct val="150000"/>
              </a:lnSpc>
            </a:pPr>
            <a:r>
              <a:rPr lang="en-US" sz="7500" b="1" dirty="0">
                <a:solidFill>
                  <a:srgbClr val="CDE6EE">
                    <a:lumMod val="10000"/>
                  </a:srgbClr>
                </a:solidFill>
                <a:latin typeface="Arial" panose="020B0604020202020204" pitchFamily="34" charset="0"/>
                <a:ea typeface="Calibri" panose="020F0502020204030204" pitchFamily="34" charset="0"/>
                <a:cs typeface="Arial" panose="020B0604020202020204" pitchFamily="34" charset="0"/>
              </a:rPr>
              <a:t>BÀI 23:</a:t>
            </a:r>
          </a:p>
          <a:p>
            <a:pPr lvl="0" algn="ctr">
              <a:lnSpc>
                <a:spcPct val="150000"/>
              </a:lnSpc>
            </a:pPr>
            <a:r>
              <a:rPr lang="en-US" sz="7500" b="1" dirty="0">
                <a:solidFill>
                  <a:srgbClr val="CDE6EE">
                    <a:lumMod val="10000"/>
                  </a:srgbClr>
                </a:solidFill>
                <a:latin typeface="Arial" panose="020B0604020202020204" pitchFamily="34" charset="0"/>
                <a:ea typeface="Calibri" panose="020F0502020204030204" pitchFamily="34" charset="0"/>
                <a:cs typeface="Arial" panose="020B0604020202020204" pitchFamily="34" charset="0"/>
              </a:rPr>
              <a:t>VAI TRÒ CỦA CHẤT DINH DƯỠNG ĐỐI VỚI CƠ THỂ</a:t>
            </a:r>
          </a:p>
        </p:txBody>
      </p:sp>
    </p:spTree>
  </p:cSld>
  <p:clrMapOvr>
    <a:masterClrMapping/>
  </p:clrMapOvr>
  <p:transition>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4"/>
          <a:srcRect l="-164" t="14186" r="164" b="3656"/>
          <a:stretch/>
        </p:blipFill>
        <p:spPr>
          <a:xfrm>
            <a:off x="-18297" y="0"/>
            <a:ext cx="18288000" cy="10287000"/>
          </a:xfrm>
          <a:prstGeom prst="rect">
            <a:avLst/>
          </a:prstGeom>
        </p:spPr>
      </p:pic>
      <p:grpSp>
        <p:nvGrpSpPr>
          <p:cNvPr id="3" name="ĐC SHARE MIỄN PHÍ BỞI NK POWERSKILLS"/>
          <p:cNvGrpSpPr/>
          <p:nvPr/>
        </p:nvGrpSpPr>
        <p:grpSpPr>
          <a:xfrm>
            <a:off x="20098" y="4233204"/>
            <a:ext cx="18385517" cy="10362153"/>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6"/>
            <a:stretch>
              <a:fillRect/>
            </a:stretch>
          </p:blipFill>
          <p:spPr>
            <a:xfrm>
              <a:off x="182857" y="8183884"/>
              <a:ext cx="12257011" cy="1836416"/>
            </a:xfrm>
            <a:prstGeom prst="rect">
              <a:avLst/>
            </a:prstGeom>
          </p:spPr>
        </p:pic>
      </p:grpSp>
      <p:grpSp>
        <p:nvGrpSpPr>
          <p:cNvPr id="65" name="CẤM BUÔN BÁN, CẤM REUP"/>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3"/>
          <a:srcRect t="17199" b="17907"/>
          <a:stretch/>
        </p:blipFill>
        <p:spPr>
          <a:xfrm>
            <a:off x="5642198" y="6690249"/>
            <a:ext cx="1332971"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900316" y="1077731"/>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108" name="ĐC SHARE MIỄN PHÍ BỞI NK POWERSKILLS"/>
          <p:cNvSpPr/>
          <p:nvPr/>
        </p:nvSpPr>
        <p:spPr>
          <a:xfrm>
            <a:off x="9625887" y="688591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Bơ</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phô</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mai</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dầu</a:t>
            </a:r>
            <a:r>
              <a:rPr lang="en-US" sz="4100" kern="1200" dirty="0">
                <a:solidFill>
                  <a:prstClr val="white"/>
                </a:solidFill>
                <a:latin typeface="Arial" panose="020B0604020202020204" pitchFamily="34" charset="0"/>
                <a:cs typeface="Arial" panose="020B0604020202020204" pitchFamily="34" charset="0"/>
              </a:rPr>
              <a:t> ô-</a:t>
            </a:r>
            <a:r>
              <a:rPr lang="en-US" sz="4100" kern="1200" dirty="0" err="1">
                <a:solidFill>
                  <a:prstClr val="white"/>
                </a:solidFill>
                <a:latin typeface="Arial" panose="020B0604020202020204" pitchFamily="34" charset="0"/>
                <a:cs typeface="Arial" panose="020B0604020202020204" pitchFamily="34" charset="0"/>
              </a:rPr>
              <a:t>liu</a:t>
            </a:r>
            <a:endParaRPr lang="en-US" sz="4100" kern="1200" dirty="0">
              <a:solidFill>
                <a:prstClr val="white"/>
              </a:solidFill>
              <a:latin typeface="Arial" panose="020B0604020202020204" pitchFamily="34" charset="0"/>
              <a:cs typeface="Arial" panose="020B0604020202020204" pitchFamily="34" charset="0"/>
            </a:endParaRPr>
          </a:p>
        </p:txBody>
      </p:sp>
      <p:sp>
        <p:nvSpPr>
          <p:cNvPr id="109" name="CẤM BUÔN BÁN, CẤM REUP"/>
          <p:cNvSpPr/>
          <p:nvPr/>
        </p:nvSpPr>
        <p:spPr>
          <a:xfrm>
            <a:off x="933647" y="851028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Cơm</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bánh</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mì</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bún</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phở</a:t>
            </a:r>
            <a:endParaRPr lang="en-US" sz="4100" kern="1200" dirty="0">
              <a:solidFill>
                <a:prstClr val="white"/>
              </a:solidFill>
              <a:latin typeface="Arial" panose="020B0604020202020204" pitchFamily="34" charset="0"/>
              <a:cs typeface="Arial" panose="020B0604020202020204" pitchFamily="34" charset="0"/>
            </a:endParaRPr>
          </a:p>
        </p:txBody>
      </p:sp>
      <p:sp>
        <p:nvSpPr>
          <p:cNvPr id="110" name="Vào http://fb.com/nkpowerskills tải game miễn phí"/>
          <p:cNvSpPr/>
          <p:nvPr/>
        </p:nvSpPr>
        <p:spPr>
          <a:xfrm>
            <a:off x="9625887" y="851028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Sữa</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trái</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cây</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rau</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xanh</a:t>
            </a:r>
            <a:endParaRPr lang="en-US" sz="4100" kern="1200" dirty="0">
              <a:solidFill>
                <a:prstClr val="white"/>
              </a:solidFill>
              <a:latin typeface="Arial" panose="020B0604020202020204" pitchFamily="34" charset="0"/>
              <a:cs typeface="Arial" panose="020B0604020202020204" pitchFamily="34" charset="0"/>
            </a:endParaRPr>
          </a:p>
        </p:txBody>
      </p:sp>
      <p:sp>
        <p:nvSpPr>
          <p:cNvPr id="111" name="ĐC SHARE MIỄN PHÍ BỞI NK POWERSKILLS"/>
          <p:cNvSpPr/>
          <p:nvPr/>
        </p:nvSpPr>
        <p:spPr>
          <a:xfrm>
            <a:off x="900316" y="695803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Cá</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trứng</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ức</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gà</a:t>
            </a:r>
            <a:endParaRPr lang="en-US" sz="4100" kern="1200" dirty="0">
              <a:solidFill>
                <a:prstClr val="white"/>
              </a:solidFill>
              <a:latin typeface="Arial" panose="020B0604020202020204" pitchFamily="34" charset="0"/>
              <a:cs typeface="Arial" panose="020B0604020202020204" pitchFamily="34" charset="0"/>
            </a:endParaRPr>
          </a:p>
        </p:txBody>
      </p:sp>
      <p:pic>
        <p:nvPicPr>
          <p:cNvPr id="112" name="CẤM BUÔN BÁN, CẤM REUP"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3"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65769" y="642259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884112" y="2236581"/>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1176532" y="2683148"/>
            <a:ext cx="15293432" cy="2354416"/>
          </a:xfrm>
          <a:prstGeom prst="rect">
            <a:avLst/>
          </a:prstGeom>
          <a:noFill/>
        </p:spPr>
        <p:txBody>
          <a:bodyPr wrap="square" lIns="137079" tIns="68543" rIns="137079" bIns="68543" rtlCol="0">
            <a:spAutoFit/>
          </a:bodyPr>
          <a:lstStyle/>
          <a:p>
            <a:pPr algn="ctr" defTabSz="1370781">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1</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Trong</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các</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thức</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ăn</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dưới</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đây</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nhóm</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chất</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nào</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chứa</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nhiều</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chất</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béo</a:t>
            </a:r>
            <a:r>
              <a:rPr lang="en-US" sz="4800" b="1" kern="1200" dirty="0">
                <a:solidFill>
                  <a:prstClr val="white"/>
                </a:solidFill>
                <a:latin typeface="Arial" panose="020B0604020202020204" pitchFamily="34" charset="0"/>
                <a:ea typeface="+mn-ea"/>
                <a:cs typeface="Arial" panose="020B0604020202020204" pitchFamily="34" charset="0"/>
              </a:rPr>
              <a:t>?</a:t>
            </a:r>
            <a:endParaRPr lang="en-US" sz="48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97851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8297" y="0"/>
            <a:ext cx="18288000" cy="10287000"/>
          </a:xfrm>
          <a:prstGeom prst="rect">
            <a:avLst/>
          </a:prstGeom>
        </p:spPr>
      </p:pic>
      <p:grpSp>
        <p:nvGrpSpPr>
          <p:cNvPr id="2" name="Group 1"/>
          <p:cNvGrpSpPr/>
          <p:nvPr/>
        </p:nvGrpSpPr>
        <p:grpSpPr>
          <a:xfrm>
            <a:off x="45691" y="4239129"/>
            <a:ext cx="18385517" cy="1058328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6"/>
            <a:stretch>
              <a:fillRect/>
            </a:stretch>
          </p:blipFill>
          <p:spPr>
            <a:xfrm>
              <a:off x="182857" y="8183884"/>
              <a:ext cx="12257011" cy="1836416"/>
            </a:xfrm>
            <a:prstGeom prst="rect">
              <a:avLst/>
            </a:prstGeom>
          </p:spPr>
        </p:pic>
      </p:grpSp>
      <p:grpSp>
        <p:nvGrpSpPr>
          <p:cNvPr id="86" name="Group 85"/>
          <p:cNvGrpSpPr/>
          <p:nvPr/>
        </p:nvGrpSpPr>
        <p:grpSpPr>
          <a:xfrm>
            <a:off x="9779687" y="4439704"/>
            <a:ext cx="4501100" cy="450110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054">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93" name="Picture 16" descr="Bubble Tea Drink GIF - BubbleTea Drink Cute GIFs"/>
            <p:cNvPicPr>
              <a:picLocks noChangeAspect="1" noChangeArrowheads="1" noCrop="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9"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2"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5642195" y="6690249"/>
            <a:ext cx="1332971"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26"/>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900313" y="1077728"/>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96" name="Rectangle 95"/>
          <p:cNvSpPr/>
          <p:nvPr/>
        </p:nvSpPr>
        <p:spPr>
          <a:xfrm>
            <a:off x="790780" y="706882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lnSpc>
                <a:spcPct val="150000"/>
              </a:lnSpc>
              <a:buClrTx/>
            </a:pPr>
            <a:r>
              <a:rPr lang="en-US" sz="4100" kern="1200" dirty="0">
                <a:solidFill>
                  <a:prstClr val="white"/>
                </a:solidFill>
                <a:latin typeface="Arial" panose="020B0604020202020204" pitchFamily="34" charset="0"/>
                <a:cs typeface="Arial" panose="020B0604020202020204" pitchFamily="34" charset="0"/>
              </a:rPr>
              <a:t>Vi-ta-min, </a:t>
            </a:r>
            <a:r>
              <a:rPr lang="en-US" sz="4100" kern="1200" dirty="0" err="1">
                <a:solidFill>
                  <a:prstClr val="white"/>
                </a:solidFill>
                <a:latin typeface="Arial" panose="020B0604020202020204" pitchFamily="34" charset="0"/>
                <a:cs typeface="Arial" panose="020B0604020202020204" pitchFamily="34" charset="0"/>
              </a:rPr>
              <a:t>chất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khoáng</a:t>
            </a:r>
            <a:endParaRPr lang="en-US" sz="4100" kern="1200" dirty="0">
              <a:solidFill>
                <a:prstClr val="white"/>
              </a:solidFill>
              <a:latin typeface="Arial" panose="020B0604020202020204" pitchFamily="34" charset="0"/>
              <a:cs typeface="Arial" panose="020B0604020202020204" pitchFamily="34" charset="0"/>
            </a:endParaRPr>
          </a:p>
        </p:txBody>
      </p:sp>
      <p:sp>
        <p:nvSpPr>
          <p:cNvPr id="97" name="Rectangle 96"/>
          <p:cNvSpPr/>
          <p:nvPr/>
        </p:nvSpPr>
        <p:spPr>
          <a:xfrm>
            <a:off x="933644" y="851027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lnSpc>
                <a:spcPct val="150000"/>
              </a:lnSpc>
              <a:buClrTx/>
            </a:pPr>
            <a:r>
              <a:rPr lang="en-US" sz="4100" kern="1200" dirty="0" err="1">
                <a:solidFill>
                  <a:prstClr val="white"/>
                </a:solidFill>
                <a:latin typeface="Arial" panose="020B0604020202020204" pitchFamily="34" charset="0"/>
                <a:cs typeface="Arial" panose="020B0604020202020204" pitchFamily="34" charset="0"/>
              </a:rPr>
              <a:t>Chất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bột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đường</a:t>
            </a:r>
            <a:endParaRPr lang="en-US" sz="4100" kern="1200" dirty="0">
              <a:solidFill>
                <a:prstClr val="white"/>
              </a:solidFill>
              <a:latin typeface="Arial" panose="020B0604020202020204" pitchFamily="34" charset="0"/>
              <a:cs typeface="Arial" panose="020B0604020202020204" pitchFamily="34" charset="0"/>
            </a:endParaRPr>
          </a:p>
        </p:txBody>
      </p:sp>
      <p:sp>
        <p:nvSpPr>
          <p:cNvPr id="98" name="Rectangle 97"/>
          <p:cNvSpPr/>
          <p:nvPr/>
        </p:nvSpPr>
        <p:spPr>
          <a:xfrm>
            <a:off x="9625885" y="851027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lnSpc>
                <a:spcPct val="150000"/>
              </a:lnSpc>
              <a:buClrTx/>
            </a:pPr>
            <a:r>
              <a:rPr lang="en-US" sz="4100" kern="1200" dirty="0" err="1">
                <a:solidFill>
                  <a:prstClr val="white"/>
                </a:solidFill>
                <a:latin typeface="Arial" panose="020B0604020202020204" pitchFamily="34" charset="0"/>
                <a:cs typeface="Arial" panose="020B0604020202020204" pitchFamily="34" charset="0"/>
              </a:rPr>
              <a:t>Chất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đạm</a:t>
            </a:r>
            <a:endParaRPr lang="en-US" sz="4100" kern="1200" dirty="0">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9625883" y="70915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06" tIns="68555" rIns="137106" bIns="68555" rtlCol="0" anchor="ctr"/>
          <a:lstStyle/>
          <a:p>
            <a:pPr algn="ctr" defTabSz="1371054">
              <a:lnSpc>
                <a:spcPct val="150000"/>
              </a:lnSpc>
              <a:buClrTx/>
            </a:pPr>
            <a:r>
              <a:rPr lang="en-US" sz="4100" kern="1200" dirty="0" err="1">
                <a:solidFill>
                  <a:prstClr val="white"/>
                </a:solidFill>
                <a:latin typeface="Arial" panose="020B0604020202020204" pitchFamily="34" charset="0"/>
                <a:cs typeface="Arial" panose="020B0604020202020204" pitchFamily="34" charset="0"/>
              </a:rPr>
              <a:t>Chất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béo</a:t>
            </a:r>
            <a:endParaRPr lang="en-US" sz="4100" kern="1200" dirty="0">
              <a:solidFill>
                <a:prstClr val="white"/>
              </a:solidFill>
              <a:latin typeface="Arial" panose="020B0604020202020204" pitchFamily="34" charset="0"/>
              <a:cs typeface="Arial" panose="020B0604020202020204" pitchFamily="34" charset="0"/>
            </a:endParaRPr>
          </a:p>
        </p:txBody>
      </p:sp>
      <p:pic>
        <p:nvPicPr>
          <p:cNvPr id="100"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99823" y="662794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3"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830664" y="660550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340113" y="2490042"/>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1232921" y="2133955"/>
            <a:ext cx="15086052" cy="3462436"/>
          </a:xfrm>
          <a:prstGeom prst="rect">
            <a:avLst/>
          </a:prstGeom>
          <a:noFill/>
        </p:spPr>
        <p:txBody>
          <a:bodyPr wrap="square" lIns="137106" tIns="68555" rIns="137106" bIns="68555" rtlCol="0">
            <a:spAutoFit/>
          </a:bodyPr>
          <a:lstStyle/>
          <a:p>
            <a:pPr algn="ctr" defTabSz="1371054">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2</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Để</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tăng</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cường</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sức</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đề</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kháng</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giúp</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cơ</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thể</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chống</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lại</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bệnh</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tật</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và</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giúp</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tiêu</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hóa</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tốt</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chúng</a:t>
            </a:r>
            <a:r>
              <a:rPr lang="en-US" sz="4800" b="1" kern="1200" dirty="0">
                <a:solidFill>
                  <a:prstClr val="white"/>
                </a:solidFill>
                <a:latin typeface="Arial" panose="020B0604020202020204" pitchFamily="34" charset="0"/>
                <a:ea typeface="+mn-ea"/>
                <a:cs typeface="Arial" panose="020B0604020202020204" pitchFamily="34" charset="0"/>
              </a:rPr>
              <a:t> ta </a:t>
            </a:r>
            <a:r>
              <a:rPr lang="en-US" sz="4800" b="1" kern="1200" dirty="0" err="1">
                <a:solidFill>
                  <a:prstClr val="white"/>
                </a:solidFill>
                <a:latin typeface="Arial" panose="020B0604020202020204" pitchFamily="34" charset="0"/>
                <a:ea typeface="+mn-ea"/>
                <a:cs typeface="Arial" panose="020B0604020202020204" pitchFamily="34" charset="0"/>
              </a:rPr>
              <a:t>cần</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bổ</a:t>
            </a:r>
            <a:r>
              <a:rPr lang="en-US" sz="4800" b="1" kern="1200" dirty="0">
                <a:solidFill>
                  <a:prstClr val="white"/>
                </a:solidFill>
                <a:latin typeface="Arial" panose="020B0604020202020204" pitchFamily="34" charset="0"/>
                <a:ea typeface="+mn-ea"/>
                <a:cs typeface="Arial" panose="020B0604020202020204" pitchFamily="34" charset="0"/>
              </a:rPr>
              <a:t> sung:</a:t>
            </a:r>
            <a:endParaRPr lang="en-US" sz="4800" b="1" kern="1200" dirty="0">
              <a:solidFill>
                <a:prstClr val="black"/>
              </a:solidFill>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6"/>
          <a:stretch>
            <a:fillRect/>
          </a:stretch>
        </p:blipFill>
        <p:spPr>
          <a:xfrm>
            <a:off x="45692" y="12047226"/>
            <a:ext cx="18385517" cy="2754624"/>
          </a:xfrm>
          <a:prstGeom prst="rect">
            <a:avLst/>
          </a:prstGeom>
        </p:spPr>
      </p:pic>
    </p:spTree>
    <p:extLst>
      <p:ext uri="{BB962C8B-B14F-4D97-AF65-F5344CB8AC3E}">
        <p14:creationId xmlns:p14="http://schemas.microsoft.com/office/powerpoint/2010/main" val="150762656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8297" y="0"/>
            <a:ext cx="18288000" cy="10287000"/>
          </a:xfrm>
          <a:prstGeom prst="rect">
            <a:avLst/>
          </a:prstGeom>
        </p:spPr>
      </p:pic>
      <p:grpSp>
        <p:nvGrpSpPr>
          <p:cNvPr id="64" name="Group 63"/>
          <p:cNvGrpSpPr/>
          <p:nvPr/>
        </p:nvGrpSpPr>
        <p:grpSpPr>
          <a:xfrm>
            <a:off x="9359309" y="421858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7805920" y="4589791"/>
            <a:ext cx="5264711" cy="5264711"/>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srcRect t="17199" b="17907"/>
          <a:stretch/>
        </p:blipFill>
        <p:spPr>
          <a:xfrm>
            <a:off x="5642198" y="6690249"/>
            <a:ext cx="1332971"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900316" y="1077731"/>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a:xfrm>
            <a:off x="900314" y="856760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Chất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xơ</a:t>
            </a:r>
            <a:endParaRPr lang="en-US" sz="4100" kern="1200" dirty="0">
              <a:solidFill>
                <a:prstClr val="white"/>
              </a:solidFill>
              <a:latin typeface="Arial" panose="020B0604020202020204" pitchFamily="34" charset="0"/>
              <a:cs typeface="Arial" panose="020B0604020202020204" pitchFamily="34" charset="0"/>
            </a:endParaRPr>
          </a:p>
        </p:txBody>
      </p:sp>
      <p:sp>
        <p:nvSpPr>
          <p:cNvPr id="80" name="Rectangle 79"/>
          <p:cNvSpPr/>
          <p:nvPr/>
        </p:nvSpPr>
        <p:spPr>
          <a:xfrm>
            <a:off x="9565688" y="7021447"/>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Chất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đạm</a:t>
            </a:r>
            <a:endParaRPr lang="en-US" sz="4100" kern="1200" dirty="0">
              <a:solidFill>
                <a:prstClr val="white"/>
              </a:solidFill>
              <a:latin typeface="Arial" panose="020B0604020202020204" pitchFamily="34" charset="0"/>
              <a:cs typeface="Arial" panose="020B0604020202020204" pitchFamily="34" charset="0"/>
            </a:endParaRPr>
          </a:p>
        </p:txBody>
      </p:sp>
      <p:sp>
        <p:nvSpPr>
          <p:cNvPr id="81" name="Rectangle 80"/>
          <p:cNvSpPr/>
          <p:nvPr/>
        </p:nvSpPr>
        <p:spPr>
          <a:xfrm>
            <a:off x="9625887" y="851028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Chất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bột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đường</a:t>
            </a:r>
            <a:endParaRPr lang="en-US" sz="4100" kern="1200" dirty="0">
              <a:solidFill>
                <a:prstClr val="white"/>
              </a:solidFill>
              <a:latin typeface="Arial" panose="020B0604020202020204" pitchFamily="34" charset="0"/>
              <a:cs typeface="Arial" panose="020B0604020202020204" pitchFamily="34" charset="0"/>
            </a:endParaRPr>
          </a:p>
        </p:txBody>
      </p:sp>
      <p:sp>
        <p:nvSpPr>
          <p:cNvPr id="82" name="Rectangle 81"/>
          <p:cNvSpPr/>
          <p:nvPr/>
        </p:nvSpPr>
        <p:spPr>
          <a:xfrm>
            <a:off x="900316" y="695803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Chất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béo</a:t>
            </a:r>
            <a:endParaRPr lang="en-US" sz="4100" kern="1200" dirty="0">
              <a:solidFill>
                <a:prstClr val="white"/>
              </a:solidFill>
              <a:latin typeface="Arial" panose="020B0604020202020204" pitchFamily="34" charset="0"/>
              <a:cs typeface="Arial" panose="020B0604020202020204" pitchFamily="34" charset="0"/>
            </a:endParaRPr>
          </a:p>
        </p:txBody>
      </p:sp>
      <p:pic>
        <p:nvPicPr>
          <p:cNvPr id="8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48254" y="650959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40197" y="8104297"/>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268677" y="2517390"/>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1297961" y="3343371"/>
            <a:ext cx="15293432" cy="1246420"/>
          </a:xfrm>
          <a:prstGeom prst="rect">
            <a:avLst/>
          </a:prstGeom>
          <a:noFill/>
        </p:spPr>
        <p:txBody>
          <a:bodyPr wrap="square" lIns="137079" tIns="68543" rIns="137079" bIns="68543" rtlCol="0">
            <a:spAutoFit/>
          </a:bodyPr>
          <a:lstStyle/>
          <a:p>
            <a:pPr algn="ctr" defTabSz="1370781">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3</a:t>
            </a:r>
            <a:r>
              <a:rPr lang="en-US" sz="4800" b="1" kern="1200" dirty="0">
                <a:solidFill>
                  <a:prstClr val="white"/>
                </a:solidFill>
                <a:latin typeface="Arial" panose="020B0604020202020204" pitchFamily="34" charset="0"/>
                <a:ea typeface="+mn-ea"/>
                <a:cs typeface="Arial" panose="020B0604020202020204" pitchFamily="34" charset="0"/>
              </a:rPr>
              <a:t>: Rau </a:t>
            </a:r>
            <a:r>
              <a:rPr lang="en-US" sz="4800" b="1" kern="1200" dirty="0" err="1">
                <a:solidFill>
                  <a:prstClr val="white"/>
                </a:solidFill>
                <a:latin typeface="Arial" panose="020B0604020202020204" pitchFamily="34" charset="0"/>
                <a:ea typeface="+mn-ea"/>
                <a:cs typeface="Arial" panose="020B0604020202020204" pitchFamily="34" charset="0"/>
              </a:rPr>
              <a:t>củ</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chứa</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nhiều</a:t>
            </a:r>
            <a:r>
              <a:rPr lang="en-US" sz="4800" b="1" kern="1200" dirty="0">
                <a:solidFill>
                  <a:prstClr val="white"/>
                </a:solidFill>
                <a:latin typeface="Arial" panose="020B0604020202020204" pitchFamily="34" charset="0"/>
                <a:ea typeface="+mn-ea"/>
                <a:cs typeface="Arial" panose="020B0604020202020204" pitchFamily="34" charset="0"/>
              </a:rPr>
              <a:t>:</a:t>
            </a:r>
            <a:endParaRPr lang="en-US" sz="48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793578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7" y="0"/>
            <a:ext cx="18288000" cy="10287000"/>
          </a:xfrm>
          <a:prstGeom prst="rect">
            <a:avLst/>
          </a:prstGeom>
        </p:spPr>
      </p:pic>
      <p:grpSp>
        <p:nvGrpSpPr>
          <p:cNvPr id="10" name="Group 9"/>
          <p:cNvGrpSpPr/>
          <p:nvPr/>
        </p:nvGrpSpPr>
        <p:grpSpPr>
          <a:xfrm>
            <a:off x="8104925" y="5858909"/>
            <a:ext cx="4425509" cy="442550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40205" y="-60747"/>
            <a:ext cx="5753126" cy="57531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8104925" y="4667321"/>
            <a:ext cx="4819193" cy="4819193"/>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464">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4" y="665243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2" y="4759622"/>
            <a:ext cx="3005138" cy="401087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024352" y="4486785"/>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pPr>
              <a:endParaRPr lang="en-US" sz="2700" kern="120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884348" y="649987"/>
            <a:ext cx="15751277" cy="3836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92" name="Rectangle 91"/>
          <p:cNvSpPr/>
          <p:nvPr/>
        </p:nvSpPr>
        <p:spPr>
          <a:xfrm>
            <a:off x="9625880" y="5083288"/>
            <a:ext cx="7025705" cy="1828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lnSpc>
                <a:spcPct val="150000"/>
              </a:lnSpc>
              <a:buClrTx/>
            </a:pPr>
            <a:r>
              <a:rPr lang="en-US" sz="4200" kern="1200" dirty="0" err="1">
                <a:solidFill>
                  <a:prstClr val="white"/>
                </a:solidFill>
                <a:latin typeface="Arial" panose="020B0604020202020204" pitchFamily="34" charset="0"/>
                <a:cs typeface="Arial" panose="020B0604020202020204" pitchFamily="34" charset="0"/>
              </a:rPr>
              <a:t>Cơm</a:t>
            </a:r>
            <a:endParaRPr lang="en-US" sz="4200" kern="1200" dirty="0">
              <a:solidFill>
                <a:prstClr val="white"/>
              </a:solidFill>
              <a:latin typeface="Arial" panose="020B0604020202020204" pitchFamily="34" charset="0"/>
              <a:cs typeface="Arial" panose="020B0604020202020204" pitchFamily="34" charset="0"/>
            </a:endParaRPr>
          </a:p>
        </p:txBody>
      </p:sp>
      <p:sp>
        <p:nvSpPr>
          <p:cNvPr id="93" name="Rectangle 92"/>
          <p:cNvSpPr/>
          <p:nvPr/>
        </p:nvSpPr>
        <p:spPr>
          <a:xfrm>
            <a:off x="900307" y="7757015"/>
            <a:ext cx="7025705" cy="1828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lnSpc>
                <a:spcPct val="150000"/>
              </a:lnSpc>
              <a:buClrTx/>
            </a:pPr>
            <a:r>
              <a:rPr lang="en-US" sz="4200" kern="1200" dirty="0" err="1">
                <a:solidFill>
                  <a:prstClr val="white"/>
                </a:solidFill>
                <a:latin typeface="Arial" panose="020B0604020202020204" pitchFamily="34" charset="0"/>
                <a:cs typeface="Arial" panose="020B0604020202020204" pitchFamily="34" charset="0"/>
              </a:rPr>
              <a:t>Thanh</a:t>
            </a:r>
            <a:r>
              <a:rPr lang="en-US" sz="4200" kern="1200" dirty="0">
                <a:solidFill>
                  <a:prstClr val="white"/>
                </a:solidFill>
                <a:latin typeface="Arial" panose="020B0604020202020204" pitchFamily="34" charset="0"/>
                <a:cs typeface="Arial" panose="020B0604020202020204" pitchFamily="34" charset="0"/>
              </a:rPr>
              <a:t> long</a:t>
            </a:r>
          </a:p>
        </p:txBody>
      </p:sp>
      <p:sp>
        <p:nvSpPr>
          <p:cNvPr id="94" name="Rectangle 93"/>
          <p:cNvSpPr/>
          <p:nvPr/>
        </p:nvSpPr>
        <p:spPr>
          <a:xfrm>
            <a:off x="9763569" y="7757015"/>
            <a:ext cx="7025705" cy="1828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lnSpc>
                <a:spcPct val="150000"/>
              </a:lnSpc>
              <a:buClrTx/>
            </a:pPr>
            <a:r>
              <a:rPr lang="en-US" sz="4200" kern="1200" dirty="0" err="1">
                <a:solidFill>
                  <a:prstClr val="white"/>
                </a:solidFill>
                <a:latin typeface="Arial" panose="020B0604020202020204" pitchFamily="34" charset="0"/>
                <a:cs typeface="Arial" panose="020B0604020202020204" pitchFamily="34" charset="0"/>
              </a:rPr>
              <a:t>Cá</a:t>
            </a:r>
            <a:r>
              <a:rPr lang="en-US" sz="4200" kern="1200" dirty="0">
                <a:solidFill>
                  <a:prstClr val="white"/>
                </a:solidFill>
                <a:latin typeface="Arial" panose="020B0604020202020204" pitchFamily="34" charset="0"/>
                <a:cs typeface="Arial" panose="020B0604020202020204" pitchFamily="34" charset="0"/>
              </a:rPr>
              <a:t> </a:t>
            </a:r>
            <a:r>
              <a:rPr lang="en-US" sz="4200" kern="1200" dirty="0" err="1">
                <a:solidFill>
                  <a:prstClr val="white"/>
                </a:solidFill>
                <a:latin typeface="Arial" panose="020B0604020202020204" pitchFamily="34" charset="0"/>
                <a:cs typeface="Arial" panose="020B0604020202020204" pitchFamily="34" charset="0"/>
              </a:rPr>
              <a:t>ngừ</a:t>
            </a:r>
            <a:endParaRPr lang="en-US" sz="4200" kern="1200" dirty="0">
              <a:solidFill>
                <a:prstClr val="white"/>
              </a:solidFill>
              <a:latin typeface="Arial" panose="020B0604020202020204" pitchFamily="34" charset="0"/>
              <a:cs typeface="Arial" panose="020B0604020202020204" pitchFamily="34" charset="0"/>
            </a:endParaRPr>
          </a:p>
        </p:txBody>
      </p:sp>
      <p:sp>
        <p:nvSpPr>
          <p:cNvPr id="95" name="Rectangle 94"/>
          <p:cNvSpPr/>
          <p:nvPr/>
        </p:nvSpPr>
        <p:spPr>
          <a:xfrm>
            <a:off x="900308" y="5083288"/>
            <a:ext cx="7025705" cy="1828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147" tIns="68573" rIns="137147" bIns="68573" rtlCol="0" anchor="ctr"/>
          <a:lstStyle/>
          <a:p>
            <a:pPr algn="ctr" defTabSz="1371464">
              <a:lnSpc>
                <a:spcPct val="150000"/>
              </a:lnSpc>
              <a:buClrTx/>
            </a:pPr>
            <a:r>
              <a:rPr lang="en-US" sz="4200" kern="1200" dirty="0" err="1">
                <a:solidFill>
                  <a:prstClr val="white"/>
                </a:solidFill>
                <a:latin typeface="Arial" panose="020B0604020202020204" pitchFamily="34" charset="0"/>
                <a:cs typeface="Arial" panose="020B0604020202020204" pitchFamily="34" charset="0"/>
              </a:rPr>
              <a:t>Thịt</a:t>
            </a:r>
            <a:r>
              <a:rPr lang="en-US" sz="4200" kern="1200" dirty="0">
                <a:solidFill>
                  <a:prstClr val="white"/>
                </a:solidFill>
                <a:latin typeface="Arial" panose="020B0604020202020204" pitchFamily="34" charset="0"/>
                <a:cs typeface="Arial" panose="020B0604020202020204" pitchFamily="34" charset="0"/>
              </a:rPr>
              <a:t> </a:t>
            </a:r>
            <a:r>
              <a:rPr lang="en-US" sz="4200" kern="1200" dirty="0" err="1">
                <a:solidFill>
                  <a:prstClr val="white"/>
                </a:solidFill>
                <a:latin typeface="Arial" panose="020B0604020202020204" pitchFamily="34" charset="0"/>
                <a:cs typeface="Arial" panose="020B0604020202020204" pitchFamily="34" charset="0"/>
              </a:rPr>
              <a:t>gà</a:t>
            </a:r>
            <a:endParaRPr lang="en-US" sz="4200" kern="1200" dirty="0">
              <a:solidFill>
                <a:prstClr val="white"/>
              </a:solidFill>
              <a:latin typeface="Arial" panose="020B0604020202020204" pitchFamily="34"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83049" y="51143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70911" y="780420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55601" y="78504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46886" y="508309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275816" y="2188088"/>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1113270" y="1459595"/>
            <a:ext cx="15293432" cy="2354477"/>
          </a:xfrm>
          <a:prstGeom prst="rect">
            <a:avLst/>
          </a:prstGeom>
          <a:noFill/>
        </p:spPr>
        <p:txBody>
          <a:bodyPr wrap="square" lIns="137147" tIns="68573" rIns="137147" bIns="68573" rtlCol="0">
            <a:spAutoFit/>
          </a:bodyPr>
          <a:lstStyle/>
          <a:p>
            <a:pPr algn="just" defTabSz="1371464">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a:solidFill>
                  <a:prstClr val="white"/>
                </a:solidFill>
                <a:latin typeface="Arial" panose="020B0604020202020204" pitchFamily="34" charset="0"/>
                <a:ea typeface="+mn-ea"/>
                <a:cs typeface="Arial" panose="020B0604020202020204" pitchFamily="34" charset="0"/>
              </a:rPr>
              <a:t>4: </a:t>
            </a:r>
            <a:r>
              <a:rPr lang="en-US" sz="4800" b="1" kern="1200" dirty="0" err="1">
                <a:solidFill>
                  <a:prstClr val="white"/>
                </a:solidFill>
                <a:latin typeface="Arial" panose="020B0604020202020204" pitchFamily="34" charset="0"/>
                <a:ea typeface="+mn-ea"/>
                <a:cs typeface="Arial" panose="020B0604020202020204" pitchFamily="34" charset="0"/>
              </a:rPr>
              <a:t>Trong</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các</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thực</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phẩm</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sau</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đây</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loại</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nào</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có</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hàm</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lượng</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ca</a:t>
            </a:r>
            <a:r>
              <a:rPr lang="en-US" sz="4800" b="1" kern="1200" dirty="0">
                <a:solidFill>
                  <a:prstClr val="white"/>
                </a:solidFill>
                <a:latin typeface="Arial" panose="020B0604020202020204" pitchFamily="34" charset="0"/>
                <a:ea typeface="+mn-ea"/>
                <a:cs typeface="Arial" panose="020B0604020202020204" pitchFamily="34" charset="0"/>
              </a:rPr>
              <a:t>-lo </a:t>
            </a:r>
            <a:r>
              <a:rPr lang="en-US" sz="4800" b="1" kern="1200" dirty="0" err="1">
                <a:solidFill>
                  <a:prstClr val="white"/>
                </a:solidFill>
                <a:latin typeface="Arial" panose="020B0604020202020204" pitchFamily="34" charset="0"/>
                <a:ea typeface="+mn-ea"/>
                <a:cs typeface="Arial" panose="020B0604020202020204" pitchFamily="34" charset="0"/>
              </a:rPr>
              <a:t>cao</a:t>
            </a:r>
            <a:r>
              <a:rPr lang="en-US" sz="4800" b="1" kern="1200" dirty="0">
                <a:solidFill>
                  <a:prstClr val="white"/>
                </a:solidFill>
                <a:latin typeface="Arial" panose="020B0604020202020204" pitchFamily="34" charset="0"/>
                <a:ea typeface="+mn-ea"/>
                <a:cs typeface="Arial" panose="020B0604020202020204" pitchFamily="34" charset="0"/>
              </a:rPr>
              <a:t> </a:t>
            </a:r>
            <a:r>
              <a:rPr lang="en-US" sz="4800" b="1" kern="1200" dirty="0" err="1">
                <a:solidFill>
                  <a:prstClr val="white"/>
                </a:solidFill>
                <a:latin typeface="Arial" panose="020B0604020202020204" pitchFamily="34" charset="0"/>
                <a:ea typeface="+mn-ea"/>
                <a:cs typeface="Arial" panose="020B0604020202020204" pitchFamily="34" charset="0"/>
              </a:rPr>
              <a:t>nhất</a:t>
            </a:r>
            <a:r>
              <a:rPr lang="en-US" sz="4800" b="1" kern="1200" dirty="0">
                <a:solidFill>
                  <a:prstClr val="white"/>
                </a:solidFill>
                <a:latin typeface="Arial" panose="020B0604020202020204" pitchFamily="34" charset="0"/>
                <a:ea typeface="+mn-ea"/>
                <a:cs typeface="Arial" panose="020B0604020202020204" pitchFamily="34" charset="0"/>
              </a:rPr>
              <a:t>?</a:t>
            </a:r>
            <a:endParaRPr lang="en-US" sz="48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30434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4" name="TextBox 18"/>
          <p:cNvSpPr txBox="1"/>
          <p:nvPr/>
        </p:nvSpPr>
        <p:spPr>
          <a:xfrm>
            <a:off x="4009341" y="550148"/>
            <a:ext cx="10854219" cy="1315040"/>
          </a:xfrm>
          <a:prstGeom prst="rect">
            <a:avLst/>
          </a:prstGeom>
        </p:spPr>
        <p:txBody>
          <a:bodyPr lIns="0" tIns="0" rIns="0" bIns="0" rtlCol="0" anchor="t">
            <a:spAutoFit/>
          </a:bodyPr>
          <a:lstStyle/>
          <a:p>
            <a:pPr algn="ctr">
              <a:lnSpc>
                <a:spcPct val="150000"/>
              </a:lnSpc>
            </a:pPr>
            <a:r>
              <a:rPr lang="en-US" sz="6500" b="1" dirty="0">
                <a:latin typeface="Arial" panose="020B0604020202020204" pitchFamily="34" charset="0"/>
                <a:cs typeface="Arial" panose="020B0604020202020204" pitchFamily="34" charset="0"/>
              </a:rPr>
              <a:t>VẬN DỤNG</a:t>
            </a:r>
          </a:p>
        </p:txBody>
      </p:sp>
      <p:sp>
        <p:nvSpPr>
          <p:cNvPr id="2" name="Rectangle 1"/>
          <p:cNvSpPr/>
          <p:nvPr/>
        </p:nvSpPr>
        <p:spPr>
          <a:xfrm>
            <a:off x="1434878" y="2243940"/>
            <a:ext cx="15013070" cy="6555641"/>
          </a:xfrm>
          <a:prstGeom prst="rect">
            <a:avLst/>
          </a:prstGeom>
        </p:spPr>
        <p:txBody>
          <a:bodyPr wrap="square">
            <a:spAutoFit/>
          </a:bodyPr>
          <a:lstStyle/>
          <a:p>
            <a:pPr marL="742950" indent="-742950" algn="just">
              <a:lnSpc>
                <a:spcPct val="150000"/>
              </a:lnSpc>
              <a:buFont typeface="+mj-lt"/>
              <a:buAutoNum type="arabicPeriod"/>
            </a:pPr>
            <a:r>
              <a:rPr lang="vi-VN" sz="4000" dirty="0"/>
              <a:t>Hãy nêu tên của các nhóm chất dinh dưỡng có trong thức ăn và lấy ví dụ thực phẩm thuộc mỗi nhóm chất dinh dưỡng đó</a:t>
            </a:r>
          </a:p>
          <a:p>
            <a:pPr marL="742950" indent="-742950" algn="just">
              <a:lnSpc>
                <a:spcPct val="150000"/>
              </a:lnSpc>
              <a:buFont typeface="+mj-lt"/>
              <a:buAutoNum type="arabicPeriod"/>
            </a:pPr>
            <a:r>
              <a:rPr lang="vi-VN" sz="4000" dirty="0"/>
              <a:t>Theo em ăn cơm, mì, khoai,… hằng ngày có lợi ích gì (đặc biệt là ở trẻ em)?</a:t>
            </a:r>
          </a:p>
          <a:p>
            <a:pPr marL="742950" indent="-742950" algn="just">
              <a:lnSpc>
                <a:spcPct val="150000"/>
              </a:lnSpc>
              <a:buFont typeface="+mj-lt"/>
              <a:buAutoNum type="arabicPeriod"/>
            </a:pPr>
            <a:r>
              <a:rPr lang="vi-VN" sz="4000" dirty="0"/>
              <a:t>Tìm hiểu và cho biết thực phẩm em thích sử dụng hàng ngày thuộc nhóm chất dinh dưỡng nào? Thực phẩm đó cung cấp cho cơ thể năng lượng ở mức độ nào?</a:t>
            </a:r>
          </a:p>
        </p:txBody>
      </p:sp>
    </p:spTree>
    <p:extLst>
      <p:ext uri="{BB962C8B-B14F-4D97-AF65-F5344CB8AC3E}">
        <p14:creationId xmlns:p14="http://schemas.microsoft.com/office/powerpoint/2010/main" val="249694937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 calcmode="lin" valueType="num">
                                      <p:cBhvr additive="base">
                                        <p:cTn id="7" dur="500" fill="hold"/>
                                        <p:tgtEl>
                                          <p:spTgt spid="2719"/>
                                        </p:tgtEl>
                                        <p:attrNameLst>
                                          <p:attrName>ppt_x</p:attrName>
                                        </p:attrNameLst>
                                      </p:cBhvr>
                                      <p:tavLst>
                                        <p:tav tm="0">
                                          <p:val>
                                            <p:strVal val="#ppt_x"/>
                                          </p:val>
                                        </p:tav>
                                        <p:tav tm="100000">
                                          <p:val>
                                            <p:strVal val="#ppt_x"/>
                                          </p:val>
                                        </p:tav>
                                      </p:tavLst>
                                    </p:anim>
                                    <p:anim calcmode="lin" valueType="num">
                                      <p:cBhvr additive="base">
                                        <p:cTn id="8" dur="500" fill="hold"/>
                                        <p:tgtEl>
                                          <p:spTgt spid="27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35"/>
                                        </p:tgtEl>
                                        <p:attrNameLst>
                                          <p:attrName>style.visibility</p:attrName>
                                        </p:attrNameLst>
                                      </p:cBhvr>
                                      <p:to>
                                        <p:strVal val="visible"/>
                                      </p:to>
                                    </p:set>
                                    <p:anim calcmode="lin" valueType="num">
                                      <p:cBhvr additive="base">
                                        <p:cTn id="11" dur="500" fill="hold"/>
                                        <p:tgtEl>
                                          <p:spTgt spid="2735"/>
                                        </p:tgtEl>
                                        <p:attrNameLst>
                                          <p:attrName>ppt_x</p:attrName>
                                        </p:attrNameLst>
                                      </p:cBhvr>
                                      <p:tavLst>
                                        <p:tav tm="0">
                                          <p:val>
                                            <p:strVal val="#ppt_x"/>
                                          </p:val>
                                        </p:tav>
                                        <p:tav tm="100000">
                                          <p:val>
                                            <p:strVal val="#ppt_x"/>
                                          </p:val>
                                        </p:tav>
                                      </p:tavLst>
                                    </p:anim>
                                    <p:anim calcmode="lin" valueType="num">
                                      <p:cBhvr additive="base">
                                        <p:cTn id="12" dur="500" fill="hold"/>
                                        <p:tgtEl>
                                          <p:spTgt spid="27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 name="Rectangle 1"/>
          <p:cNvSpPr/>
          <p:nvPr/>
        </p:nvSpPr>
        <p:spPr>
          <a:xfrm>
            <a:off x="5212417" y="1352229"/>
            <a:ext cx="7710765" cy="1015663"/>
          </a:xfrm>
          <a:prstGeom prst="rect">
            <a:avLst/>
          </a:prstGeom>
        </p:spPr>
        <p:txBody>
          <a:bodyPr wrap="none">
            <a:spAutoFit/>
          </a:bodyPr>
          <a:lstStyle/>
          <a:p>
            <a:pPr algn="ctr">
              <a:lnSpc>
                <a:spcPct val="150000"/>
              </a:lnSpc>
            </a:pPr>
            <a:r>
              <a:rPr lang="vi-VN" sz="4000" dirty="0"/>
              <a:t>Bốn nhóm chất dinh dưỡng gồm</a:t>
            </a:r>
            <a:r>
              <a:rPr lang="en-US" sz="4000" dirty="0"/>
              <a:t>:</a:t>
            </a:r>
          </a:p>
        </p:txBody>
      </p:sp>
      <p:sp>
        <p:nvSpPr>
          <p:cNvPr id="25" name="Rounded Rectangle 24"/>
          <p:cNvSpPr/>
          <p:nvPr/>
        </p:nvSpPr>
        <p:spPr>
          <a:xfrm>
            <a:off x="582800" y="3046378"/>
            <a:ext cx="3887049" cy="1074337"/>
          </a:xfrm>
          <a:prstGeom prst="roundRect">
            <a:avLst/>
          </a:prstGeom>
          <a:solidFill>
            <a:schemeClr val="tx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bột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đường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6" name="Rounded Rectangle 25"/>
          <p:cNvSpPr/>
          <p:nvPr/>
        </p:nvSpPr>
        <p:spPr>
          <a:xfrm>
            <a:off x="5212417" y="3046378"/>
            <a:ext cx="3566549" cy="1074337"/>
          </a:xfrm>
          <a:prstGeom prst="roundRect">
            <a:avLst/>
          </a:prstGeom>
          <a:solidFill>
            <a:srgbClr val="CDCBF9"/>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đạm</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7" name="Rounded Rectangle 26"/>
          <p:cNvSpPr/>
          <p:nvPr/>
        </p:nvSpPr>
        <p:spPr>
          <a:xfrm>
            <a:off x="9860617" y="3046378"/>
            <a:ext cx="3566549" cy="1074337"/>
          </a:xfrm>
          <a:prstGeom prst="roundRect">
            <a:avLst/>
          </a:prstGeom>
          <a:solidFill>
            <a:schemeClr val="accent1">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béo</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8" name="Rounded Rectangle 27"/>
          <p:cNvSpPr/>
          <p:nvPr/>
        </p:nvSpPr>
        <p:spPr>
          <a:xfrm>
            <a:off x="14157754" y="3046378"/>
            <a:ext cx="3566549" cy="1855568"/>
          </a:xfrm>
          <a:prstGeom prst="roundRect">
            <a:avLst/>
          </a:prstGeom>
          <a:solidFill>
            <a:schemeClr val="accent3">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555555">
                    <a:lumMod val="50000"/>
                  </a:srgbClr>
                </a:solidFill>
                <a:effectLst/>
                <a:uLnTx/>
                <a:uFillTx/>
                <a:ea typeface="+mn-ea"/>
                <a:cs typeface="+mn-cs"/>
              </a:rPr>
              <a:t>Vi-ta-min</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và</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khoáng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cxnSp>
        <p:nvCxnSpPr>
          <p:cNvPr id="29" name="Straight Connector 28"/>
          <p:cNvCxnSpPr/>
          <p:nvPr/>
        </p:nvCxnSpPr>
        <p:spPr>
          <a:xfrm>
            <a:off x="4826000" y="3352800"/>
            <a:ext cx="0" cy="551180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296400" y="3352800"/>
            <a:ext cx="0" cy="551180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792200" y="3352800"/>
            <a:ext cx="0" cy="551180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10043691" y="5384800"/>
            <a:ext cx="3200400" cy="3200400"/>
          </a:xfrm>
          <a:prstGeom prst="ellipse">
            <a:avLst/>
          </a:prstGeom>
          <a:blipFill dpi="0" rotWithShape="1">
            <a:blip r:embed="rId3"/>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4340828" y="5384800"/>
            <a:ext cx="3200400" cy="3200400"/>
          </a:xfrm>
          <a:prstGeom prst="ellipse">
            <a:avLst/>
          </a:prstGeom>
          <a:blipFill dpi="0" rotWithShape="1">
            <a:blip r:embed="rId4"/>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395491" y="5384800"/>
            <a:ext cx="3200400" cy="3200400"/>
          </a:xfrm>
          <a:prstGeom prst="ellipse">
            <a:avLst/>
          </a:prstGeom>
          <a:blipFill dpi="0" rotWithShape="1">
            <a:blip r:embed="rId5"/>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26124" y="5384800"/>
            <a:ext cx="3200400" cy="3200400"/>
          </a:xfrm>
          <a:prstGeom prst="ellipse">
            <a:avLst/>
          </a:prstGeom>
          <a:blipFill dpi="0" rotWithShape="1">
            <a:blip r:embed="rId6"/>
            <a:srcRect/>
            <a:stretch>
              <a:fillRect/>
            </a:stretch>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49712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 calcmode="lin" valueType="num">
                                      <p:cBhvr additive="base">
                                        <p:cTn id="7" dur="500" fill="hold"/>
                                        <p:tgtEl>
                                          <p:spTgt spid="2719"/>
                                        </p:tgtEl>
                                        <p:attrNameLst>
                                          <p:attrName>ppt_x</p:attrName>
                                        </p:attrNameLst>
                                      </p:cBhvr>
                                      <p:tavLst>
                                        <p:tav tm="0">
                                          <p:val>
                                            <p:strVal val="#ppt_x"/>
                                          </p:val>
                                        </p:tav>
                                        <p:tav tm="100000">
                                          <p:val>
                                            <p:strVal val="#ppt_x"/>
                                          </p:val>
                                        </p:tav>
                                      </p:tavLst>
                                    </p:anim>
                                    <p:anim calcmode="lin" valueType="num">
                                      <p:cBhvr additive="base">
                                        <p:cTn id="8" dur="500" fill="hold"/>
                                        <p:tgtEl>
                                          <p:spTgt spid="27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35"/>
                                        </p:tgtEl>
                                        <p:attrNameLst>
                                          <p:attrName>style.visibility</p:attrName>
                                        </p:attrNameLst>
                                      </p:cBhvr>
                                      <p:to>
                                        <p:strVal val="visible"/>
                                      </p:to>
                                    </p:set>
                                    <p:anim calcmode="lin" valueType="num">
                                      <p:cBhvr additive="base">
                                        <p:cTn id="11" dur="500" fill="hold"/>
                                        <p:tgtEl>
                                          <p:spTgt spid="2735"/>
                                        </p:tgtEl>
                                        <p:attrNameLst>
                                          <p:attrName>ppt_x</p:attrName>
                                        </p:attrNameLst>
                                      </p:cBhvr>
                                      <p:tavLst>
                                        <p:tav tm="0">
                                          <p:val>
                                            <p:strVal val="#ppt_x"/>
                                          </p:val>
                                        </p:tav>
                                        <p:tav tm="100000">
                                          <p:val>
                                            <p:strVal val="#ppt_x"/>
                                          </p:val>
                                        </p:tav>
                                      </p:tavLst>
                                    </p:anim>
                                    <p:anim calcmode="lin" valueType="num">
                                      <p:cBhvr additive="base">
                                        <p:cTn id="12" dur="500" fill="hold"/>
                                        <p:tgtEl>
                                          <p:spTgt spid="27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ppt_x"/>
                                          </p:val>
                                        </p:tav>
                                        <p:tav tm="100000">
                                          <p:val>
                                            <p:strVal val="#ppt_x"/>
                                          </p:val>
                                        </p:tav>
                                      </p:tavLst>
                                    </p:anim>
                                    <p:anim calcmode="lin" valueType="num">
                                      <p:cBhvr additive="base">
                                        <p:cTn id="6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27" grpId="0" animBg="1"/>
      <p:bldP spid="28" grpId="0" animBg="1"/>
      <p:bldP spid="36" grpId="0" animBg="1"/>
      <p:bldP spid="37" grpId="0" animBg="1"/>
      <p:bldP spid="38"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 name="Rectangle 1"/>
          <p:cNvSpPr/>
          <p:nvPr/>
        </p:nvSpPr>
        <p:spPr>
          <a:xfrm>
            <a:off x="952350" y="1486776"/>
            <a:ext cx="9523900" cy="8402300"/>
          </a:xfrm>
          <a:prstGeom prst="rect">
            <a:avLst/>
          </a:prstGeom>
        </p:spPr>
        <p:txBody>
          <a:bodyPr wrap="square">
            <a:spAutoFit/>
          </a:bodyPr>
          <a:lstStyle/>
          <a:p>
            <a:pPr marL="571500" indent="-571500" algn="just">
              <a:lnSpc>
                <a:spcPct val="150000"/>
              </a:lnSpc>
              <a:buFont typeface="Arial" pitchFamily="34" charset="0"/>
              <a:buChar char="•"/>
            </a:pPr>
            <a:r>
              <a:rPr lang="vi-VN" sz="4000" dirty="0"/>
              <a:t>Cơm, khoai, mì,... thuộc nhóm chất bột đường </a:t>
            </a:r>
            <a:endParaRPr lang="en-US" sz="4000" dirty="0"/>
          </a:p>
          <a:p>
            <a:pPr marL="571500" indent="-571500" algn="just">
              <a:lnSpc>
                <a:spcPct val="150000"/>
              </a:lnSpc>
              <a:buFont typeface="Arial" pitchFamily="34" charset="0"/>
              <a:buChar char="•"/>
            </a:pPr>
            <a:r>
              <a:rPr lang="vi-VN" sz="4000" dirty="0"/>
              <a:t>Chúng có vai trò cung cấp năng lượng cho hoạt động sống hằng ngày như vận động, làm việc,...</a:t>
            </a:r>
            <a:endParaRPr lang="en-US" sz="4000" dirty="0"/>
          </a:p>
          <a:p>
            <a:pPr marL="571500" indent="-571500" algn="just">
              <a:lnSpc>
                <a:spcPct val="150000"/>
              </a:lnSpc>
              <a:buFont typeface="Arial" pitchFamily="34" charset="0"/>
              <a:buChar char="•"/>
            </a:pPr>
            <a:r>
              <a:rPr lang="vi-VN" sz="4000" dirty="0"/>
              <a:t>Với trẻ em ăn đủ chất bột đường, đặc biệt là bữa sáng, bữa trưa giúp có đầy đủ năng lượng cho hoạt động học tập, vui chơi, giúp phát triển thể chất</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412" y="4106776"/>
            <a:ext cx="6324600" cy="3162300"/>
          </a:xfrm>
          <a:prstGeom prst="rect">
            <a:avLst/>
          </a:prstGeom>
        </p:spPr>
      </p:pic>
    </p:spTree>
    <p:extLst>
      <p:ext uri="{BB962C8B-B14F-4D97-AF65-F5344CB8AC3E}">
        <p14:creationId xmlns:p14="http://schemas.microsoft.com/office/powerpoint/2010/main" val="340898023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Effect transition="in" filter="randombar(horizontal)">
                                      <p:cBhvr>
                                        <p:cTn id="7" dur="500"/>
                                        <p:tgtEl>
                                          <p:spTgt spid="2719"/>
                                        </p:tgtEl>
                                      </p:cBhvr>
                                    </p:animEffect>
                                  </p:childTnLst>
                                </p:cTn>
                              </p:par>
                              <p:par>
                                <p:cTn id="8" presetID="14" presetClass="entr" presetSubtype="10" fill="hold" nodeType="withEffect">
                                  <p:stCondLst>
                                    <p:cond delay="0"/>
                                  </p:stCondLst>
                                  <p:childTnLst>
                                    <p:set>
                                      <p:cBhvr>
                                        <p:cTn id="9" dur="1" fill="hold">
                                          <p:stCondLst>
                                            <p:cond delay="0"/>
                                          </p:stCondLst>
                                        </p:cTn>
                                        <p:tgtEl>
                                          <p:spTgt spid="2735"/>
                                        </p:tgtEl>
                                        <p:attrNameLst>
                                          <p:attrName>style.visibility</p:attrName>
                                        </p:attrNameLst>
                                      </p:cBhvr>
                                      <p:to>
                                        <p:strVal val="visible"/>
                                      </p:to>
                                    </p:set>
                                    <p:animEffect transition="in" filter="randombar(horizontal)">
                                      <p:cBhvr>
                                        <p:cTn id="10" dur="500"/>
                                        <p:tgtEl>
                                          <p:spTgt spid="273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 name="Rectangle 1"/>
          <p:cNvSpPr/>
          <p:nvPr/>
        </p:nvSpPr>
        <p:spPr>
          <a:xfrm>
            <a:off x="1738692" y="1322235"/>
            <a:ext cx="14369667" cy="1015663"/>
          </a:xfrm>
          <a:prstGeom prst="rect">
            <a:avLst/>
          </a:prstGeom>
        </p:spPr>
        <p:txBody>
          <a:bodyPr wrap="square">
            <a:spAutoFit/>
          </a:bodyPr>
          <a:lstStyle/>
          <a:p>
            <a:pPr algn="just">
              <a:lnSpc>
                <a:spcPct val="150000"/>
              </a:lnSpc>
            </a:pPr>
            <a:r>
              <a:rPr lang="vi-VN" sz="4000" dirty="0"/>
              <a:t>Thịt lợn mỡ thuộc nhóm chất béo, cung cấp nhiều năng lượng</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2723357"/>
            <a:ext cx="10058400" cy="5657850"/>
          </a:xfrm>
          <a:prstGeom prst="rect">
            <a:avLst/>
          </a:prstGeom>
        </p:spPr>
      </p:pic>
      <p:grpSp>
        <p:nvGrpSpPr>
          <p:cNvPr id="26" name="Google Shape;5103;p57"/>
          <p:cNvGrpSpPr/>
          <p:nvPr/>
        </p:nvGrpSpPr>
        <p:grpSpPr>
          <a:xfrm rot="19211713">
            <a:off x="16590829" y="7026776"/>
            <a:ext cx="1518257" cy="1078629"/>
            <a:chOff x="6557025" y="853763"/>
            <a:chExt cx="1599425" cy="1094600"/>
          </a:xfrm>
        </p:grpSpPr>
        <p:sp>
          <p:nvSpPr>
            <p:cNvPr id="27" name="Google Shape;5104;p57"/>
            <p:cNvSpPr/>
            <p:nvPr/>
          </p:nvSpPr>
          <p:spPr>
            <a:xfrm>
              <a:off x="6557025" y="853763"/>
              <a:ext cx="1599425" cy="1094600"/>
            </a:xfrm>
            <a:custGeom>
              <a:avLst/>
              <a:gdLst/>
              <a:ahLst/>
              <a:cxnLst/>
              <a:rect l="l" t="t" r="r" b="b"/>
              <a:pathLst>
                <a:path w="63977" h="43784" extrusionOk="0">
                  <a:moveTo>
                    <a:pt x="34501" y="7643"/>
                  </a:moveTo>
                  <a:lnTo>
                    <a:pt x="34501" y="7643"/>
                  </a:lnTo>
                  <a:cubicBezTo>
                    <a:pt x="35514" y="7951"/>
                    <a:pt x="36529" y="8257"/>
                    <a:pt x="37543" y="8564"/>
                  </a:cubicBezTo>
                  <a:cubicBezTo>
                    <a:pt x="36527" y="8257"/>
                    <a:pt x="35514" y="7951"/>
                    <a:pt x="34501" y="7643"/>
                  </a:cubicBezTo>
                  <a:close/>
                  <a:moveTo>
                    <a:pt x="4746" y="13847"/>
                  </a:moveTo>
                  <a:cubicBezTo>
                    <a:pt x="4595" y="14327"/>
                    <a:pt x="4444" y="14803"/>
                    <a:pt x="4291" y="15282"/>
                  </a:cubicBezTo>
                  <a:cubicBezTo>
                    <a:pt x="4442" y="14805"/>
                    <a:pt x="4595" y="14327"/>
                    <a:pt x="4746" y="13847"/>
                  </a:cubicBezTo>
                  <a:close/>
                  <a:moveTo>
                    <a:pt x="50701" y="23261"/>
                  </a:moveTo>
                  <a:cubicBezTo>
                    <a:pt x="50695" y="23327"/>
                    <a:pt x="50699" y="23394"/>
                    <a:pt x="50705" y="23458"/>
                  </a:cubicBezTo>
                  <a:cubicBezTo>
                    <a:pt x="50695" y="23394"/>
                    <a:pt x="50693" y="23331"/>
                    <a:pt x="50701" y="23261"/>
                  </a:cubicBezTo>
                  <a:close/>
                  <a:moveTo>
                    <a:pt x="59957" y="24612"/>
                  </a:moveTo>
                  <a:cubicBezTo>
                    <a:pt x="60208" y="24712"/>
                    <a:pt x="60454" y="24829"/>
                    <a:pt x="60693" y="24968"/>
                  </a:cubicBezTo>
                  <a:cubicBezTo>
                    <a:pt x="60454" y="24829"/>
                    <a:pt x="60208" y="24714"/>
                    <a:pt x="59957" y="24612"/>
                  </a:cubicBezTo>
                  <a:close/>
                  <a:moveTo>
                    <a:pt x="53436" y="25146"/>
                  </a:moveTo>
                  <a:lnTo>
                    <a:pt x="53436" y="25146"/>
                  </a:lnTo>
                  <a:cubicBezTo>
                    <a:pt x="53323" y="25189"/>
                    <a:pt x="53211" y="25219"/>
                    <a:pt x="53103" y="25230"/>
                  </a:cubicBezTo>
                  <a:cubicBezTo>
                    <a:pt x="53211" y="25217"/>
                    <a:pt x="53323" y="25189"/>
                    <a:pt x="53436" y="25146"/>
                  </a:cubicBezTo>
                  <a:close/>
                  <a:moveTo>
                    <a:pt x="57459" y="27703"/>
                  </a:moveTo>
                  <a:cubicBezTo>
                    <a:pt x="57534" y="27703"/>
                    <a:pt x="57608" y="27707"/>
                    <a:pt x="57681" y="27715"/>
                  </a:cubicBezTo>
                  <a:cubicBezTo>
                    <a:pt x="57608" y="27708"/>
                    <a:pt x="57534" y="27705"/>
                    <a:pt x="57459" y="27705"/>
                  </a:cubicBezTo>
                  <a:cubicBezTo>
                    <a:pt x="57385" y="27705"/>
                    <a:pt x="57311" y="27708"/>
                    <a:pt x="57238" y="27715"/>
                  </a:cubicBezTo>
                  <a:cubicBezTo>
                    <a:pt x="57311" y="27707"/>
                    <a:pt x="57385" y="27703"/>
                    <a:pt x="57459" y="27703"/>
                  </a:cubicBezTo>
                  <a:close/>
                  <a:moveTo>
                    <a:pt x="59071" y="28307"/>
                  </a:moveTo>
                  <a:cubicBezTo>
                    <a:pt x="59214" y="28417"/>
                    <a:pt x="59343" y="28538"/>
                    <a:pt x="59461" y="28665"/>
                  </a:cubicBezTo>
                  <a:cubicBezTo>
                    <a:pt x="59343" y="28538"/>
                    <a:pt x="59212" y="28417"/>
                    <a:pt x="59071" y="28307"/>
                  </a:cubicBezTo>
                  <a:close/>
                  <a:moveTo>
                    <a:pt x="762" y="29909"/>
                  </a:moveTo>
                  <a:lnTo>
                    <a:pt x="762" y="29909"/>
                  </a:lnTo>
                  <a:cubicBezTo>
                    <a:pt x="831" y="30025"/>
                    <a:pt x="911" y="30136"/>
                    <a:pt x="995" y="30238"/>
                  </a:cubicBezTo>
                  <a:cubicBezTo>
                    <a:pt x="907" y="30138"/>
                    <a:pt x="829" y="30025"/>
                    <a:pt x="762" y="29909"/>
                  </a:cubicBezTo>
                  <a:close/>
                  <a:moveTo>
                    <a:pt x="2245" y="30966"/>
                  </a:moveTo>
                  <a:cubicBezTo>
                    <a:pt x="2513" y="31069"/>
                    <a:pt x="2785" y="31167"/>
                    <a:pt x="3059" y="31251"/>
                  </a:cubicBezTo>
                  <a:cubicBezTo>
                    <a:pt x="2785" y="31167"/>
                    <a:pt x="2513" y="31071"/>
                    <a:pt x="2245" y="30966"/>
                  </a:cubicBezTo>
                  <a:close/>
                  <a:moveTo>
                    <a:pt x="60053" y="32100"/>
                  </a:moveTo>
                  <a:cubicBezTo>
                    <a:pt x="60008" y="32196"/>
                    <a:pt x="59959" y="32292"/>
                    <a:pt x="59899" y="32380"/>
                  </a:cubicBezTo>
                  <a:cubicBezTo>
                    <a:pt x="59956" y="32288"/>
                    <a:pt x="60008" y="32196"/>
                    <a:pt x="60053" y="32100"/>
                  </a:cubicBezTo>
                  <a:close/>
                  <a:moveTo>
                    <a:pt x="59613" y="32763"/>
                  </a:moveTo>
                  <a:lnTo>
                    <a:pt x="59613" y="32763"/>
                  </a:lnTo>
                  <a:cubicBezTo>
                    <a:pt x="59580" y="32800"/>
                    <a:pt x="59541" y="32838"/>
                    <a:pt x="59502" y="32877"/>
                  </a:cubicBezTo>
                  <a:cubicBezTo>
                    <a:pt x="59541" y="32838"/>
                    <a:pt x="59576" y="32800"/>
                    <a:pt x="59613" y="32763"/>
                  </a:cubicBezTo>
                  <a:close/>
                  <a:moveTo>
                    <a:pt x="50393" y="33059"/>
                  </a:moveTo>
                  <a:cubicBezTo>
                    <a:pt x="50489" y="33090"/>
                    <a:pt x="50584" y="33125"/>
                    <a:pt x="50678" y="33164"/>
                  </a:cubicBezTo>
                  <a:cubicBezTo>
                    <a:pt x="50584" y="33125"/>
                    <a:pt x="50488" y="33091"/>
                    <a:pt x="50393" y="33059"/>
                  </a:cubicBezTo>
                  <a:close/>
                  <a:moveTo>
                    <a:pt x="50678" y="33164"/>
                  </a:moveTo>
                  <a:cubicBezTo>
                    <a:pt x="50838" y="33229"/>
                    <a:pt x="50991" y="33321"/>
                    <a:pt x="51110" y="33450"/>
                  </a:cubicBezTo>
                  <a:cubicBezTo>
                    <a:pt x="50989" y="33321"/>
                    <a:pt x="50838" y="33233"/>
                    <a:pt x="50678" y="33164"/>
                  </a:cubicBezTo>
                  <a:close/>
                  <a:moveTo>
                    <a:pt x="57466" y="28026"/>
                  </a:moveTo>
                  <a:cubicBezTo>
                    <a:pt x="57715" y="28026"/>
                    <a:pt x="57965" y="28079"/>
                    <a:pt x="58218" y="28184"/>
                  </a:cubicBezTo>
                  <a:cubicBezTo>
                    <a:pt x="59079" y="28534"/>
                    <a:pt x="59625" y="29172"/>
                    <a:pt x="59887" y="30056"/>
                  </a:cubicBezTo>
                  <a:cubicBezTo>
                    <a:pt x="60000" y="30443"/>
                    <a:pt x="59985" y="30835"/>
                    <a:pt x="59922" y="31232"/>
                  </a:cubicBezTo>
                  <a:cubicBezTo>
                    <a:pt x="59862" y="31588"/>
                    <a:pt x="59758" y="31930"/>
                    <a:pt x="59576" y="32241"/>
                  </a:cubicBezTo>
                  <a:cubicBezTo>
                    <a:pt x="59234" y="32824"/>
                    <a:pt x="58733" y="33207"/>
                    <a:pt x="58072" y="33381"/>
                  </a:cubicBezTo>
                  <a:cubicBezTo>
                    <a:pt x="57835" y="33443"/>
                    <a:pt x="57597" y="33490"/>
                    <a:pt x="57356" y="33490"/>
                  </a:cubicBezTo>
                  <a:cubicBezTo>
                    <a:pt x="57210" y="33490"/>
                    <a:pt x="57063" y="33473"/>
                    <a:pt x="56914" y="33432"/>
                  </a:cubicBezTo>
                  <a:cubicBezTo>
                    <a:pt x="56122" y="33217"/>
                    <a:pt x="55591" y="32716"/>
                    <a:pt x="55306" y="31951"/>
                  </a:cubicBezTo>
                  <a:cubicBezTo>
                    <a:pt x="55048" y="31255"/>
                    <a:pt x="55061" y="30553"/>
                    <a:pt x="55318" y="29751"/>
                  </a:cubicBezTo>
                  <a:cubicBezTo>
                    <a:pt x="55503" y="29154"/>
                    <a:pt x="55910" y="28614"/>
                    <a:pt x="56562" y="28266"/>
                  </a:cubicBezTo>
                  <a:cubicBezTo>
                    <a:pt x="56861" y="28106"/>
                    <a:pt x="57162" y="28026"/>
                    <a:pt x="57466" y="28026"/>
                  </a:cubicBezTo>
                  <a:close/>
                  <a:moveTo>
                    <a:pt x="47746" y="33393"/>
                  </a:moveTo>
                  <a:cubicBezTo>
                    <a:pt x="47652" y="33512"/>
                    <a:pt x="47575" y="33647"/>
                    <a:pt x="47521" y="33800"/>
                  </a:cubicBezTo>
                  <a:cubicBezTo>
                    <a:pt x="47575" y="33647"/>
                    <a:pt x="47650" y="33507"/>
                    <a:pt x="47746" y="33393"/>
                  </a:cubicBezTo>
                  <a:close/>
                  <a:moveTo>
                    <a:pt x="51619" y="34294"/>
                  </a:moveTo>
                  <a:cubicBezTo>
                    <a:pt x="51634" y="34320"/>
                    <a:pt x="51647" y="34346"/>
                    <a:pt x="51661" y="34372"/>
                  </a:cubicBezTo>
                  <a:lnTo>
                    <a:pt x="51661" y="34372"/>
                  </a:lnTo>
                  <a:cubicBezTo>
                    <a:pt x="51647" y="34346"/>
                    <a:pt x="51632" y="34321"/>
                    <a:pt x="51619" y="34294"/>
                  </a:cubicBezTo>
                  <a:close/>
                  <a:moveTo>
                    <a:pt x="52444" y="35463"/>
                  </a:moveTo>
                  <a:lnTo>
                    <a:pt x="52444" y="35463"/>
                  </a:lnTo>
                  <a:cubicBezTo>
                    <a:pt x="52571" y="35592"/>
                    <a:pt x="52698" y="35727"/>
                    <a:pt x="52824" y="35854"/>
                  </a:cubicBezTo>
                  <a:cubicBezTo>
                    <a:pt x="52696" y="35725"/>
                    <a:pt x="52571" y="35592"/>
                    <a:pt x="52444" y="35463"/>
                  </a:cubicBezTo>
                  <a:close/>
                  <a:moveTo>
                    <a:pt x="23226" y="37567"/>
                  </a:moveTo>
                  <a:lnTo>
                    <a:pt x="23226" y="37567"/>
                  </a:lnTo>
                  <a:cubicBezTo>
                    <a:pt x="24200" y="37871"/>
                    <a:pt x="25170" y="38199"/>
                    <a:pt x="26141" y="38506"/>
                  </a:cubicBezTo>
                  <a:cubicBezTo>
                    <a:pt x="25170" y="38199"/>
                    <a:pt x="24200" y="37873"/>
                    <a:pt x="23226" y="37567"/>
                  </a:cubicBezTo>
                  <a:close/>
                  <a:moveTo>
                    <a:pt x="10106" y="0"/>
                  </a:moveTo>
                  <a:cubicBezTo>
                    <a:pt x="9599" y="0"/>
                    <a:pt x="9166" y="208"/>
                    <a:pt x="8843" y="646"/>
                  </a:cubicBezTo>
                  <a:cubicBezTo>
                    <a:pt x="8659" y="893"/>
                    <a:pt x="8493" y="1163"/>
                    <a:pt x="8354" y="1442"/>
                  </a:cubicBezTo>
                  <a:cubicBezTo>
                    <a:pt x="8037" y="2084"/>
                    <a:pt x="7802" y="2759"/>
                    <a:pt x="7605" y="3449"/>
                  </a:cubicBezTo>
                  <a:cubicBezTo>
                    <a:pt x="7511" y="3786"/>
                    <a:pt x="7380" y="4114"/>
                    <a:pt x="7278" y="4453"/>
                  </a:cubicBezTo>
                  <a:cubicBezTo>
                    <a:pt x="7145" y="4907"/>
                    <a:pt x="7031" y="5362"/>
                    <a:pt x="6902" y="5814"/>
                  </a:cubicBezTo>
                  <a:cubicBezTo>
                    <a:pt x="6672" y="6628"/>
                    <a:pt x="6452" y="7446"/>
                    <a:pt x="6202" y="8250"/>
                  </a:cubicBezTo>
                  <a:cubicBezTo>
                    <a:pt x="5889" y="9255"/>
                    <a:pt x="5545" y="10245"/>
                    <a:pt x="5224" y="11246"/>
                  </a:cubicBezTo>
                  <a:cubicBezTo>
                    <a:pt x="4989" y="11974"/>
                    <a:pt x="4768" y="12709"/>
                    <a:pt x="4543" y="13441"/>
                  </a:cubicBezTo>
                  <a:cubicBezTo>
                    <a:pt x="4033" y="15090"/>
                    <a:pt x="3536" y="16741"/>
                    <a:pt x="3018" y="18386"/>
                  </a:cubicBezTo>
                  <a:cubicBezTo>
                    <a:pt x="2572" y="19798"/>
                    <a:pt x="2100" y="21201"/>
                    <a:pt x="1644" y="22611"/>
                  </a:cubicBezTo>
                  <a:cubicBezTo>
                    <a:pt x="1333" y="23579"/>
                    <a:pt x="1040" y="24550"/>
                    <a:pt x="727" y="25516"/>
                  </a:cubicBezTo>
                  <a:cubicBezTo>
                    <a:pt x="475" y="26294"/>
                    <a:pt x="242" y="27075"/>
                    <a:pt x="119" y="27887"/>
                  </a:cubicBezTo>
                  <a:cubicBezTo>
                    <a:pt x="1" y="28704"/>
                    <a:pt x="66" y="29471"/>
                    <a:pt x="543" y="30169"/>
                  </a:cubicBezTo>
                  <a:cubicBezTo>
                    <a:pt x="739" y="30445"/>
                    <a:pt x="954" y="30707"/>
                    <a:pt x="1261" y="30856"/>
                  </a:cubicBezTo>
                  <a:cubicBezTo>
                    <a:pt x="1627" y="31038"/>
                    <a:pt x="1991" y="31224"/>
                    <a:pt x="2378" y="31353"/>
                  </a:cubicBezTo>
                  <a:cubicBezTo>
                    <a:pt x="3381" y="31685"/>
                    <a:pt x="4391" y="31991"/>
                    <a:pt x="5398" y="32302"/>
                  </a:cubicBezTo>
                  <a:cubicBezTo>
                    <a:pt x="5844" y="32437"/>
                    <a:pt x="6294" y="32558"/>
                    <a:pt x="6738" y="32695"/>
                  </a:cubicBezTo>
                  <a:cubicBezTo>
                    <a:pt x="7888" y="33053"/>
                    <a:pt x="9038" y="33411"/>
                    <a:pt x="10181" y="33782"/>
                  </a:cubicBezTo>
                  <a:cubicBezTo>
                    <a:pt x="10725" y="33960"/>
                    <a:pt x="11257" y="34170"/>
                    <a:pt x="11798" y="34365"/>
                  </a:cubicBezTo>
                  <a:cubicBezTo>
                    <a:pt x="12190" y="34506"/>
                    <a:pt x="12585" y="34657"/>
                    <a:pt x="12988" y="34772"/>
                  </a:cubicBezTo>
                  <a:cubicBezTo>
                    <a:pt x="14384" y="35181"/>
                    <a:pt x="15785" y="35562"/>
                    <a:pt x="17172" y="35987"/>
                  </a:cubicBezTo>
                  <a:cubicBezTo>
                    <a:pt x="18150" y="36286"/>
                    <a:pt x="19106" y="36644"/>
                    <a:pt x="20077" y="36957"/>
                  </a:cubicBezTo>
                  <a:cubicBezTo>
                    <a:pt x="20965" y="37239"/>
                    <a:pt x="21861" y="37489"/>
                    <a:pt x="22751" y="37765"/>
                  </a:cubicBezTo>
                  <a:cubicBezTo>
                    <a:pt x="23922" y="38127"/>
                    <a:pt x="25088" y="38506"/>
                    <a:pt x="26256" y="38876"/>
                  </a:cubicBezTo>
                  <a:cubicBezTo>
                    <a:pt x="26254" y="38880"/>
                    <a:pt x="26254" y="38882"/>
                    <a:pt x="26254" y="38886"/>
                  </a:cubicBezTo>
                  <a:cubicBezTo>
                    <a:pt x="26929" y="39101"/>
                    <a:pt x="27606" y="39320"/>
                    <a:pt x="28282" y="39531"/>
                  </a:cubicBezTo>
                  <a:cubicBezTo>
                    <a:pt x="28975" y="39752"/>
                    <a:pt x="29669" y="39964"/>
                    <a:pt x="30358" y="40185"/>
                  </a:cubicBezTo>
                  <a:cubicBezTo>
                    <a:pt x="31563" y="40572"/>
                    <a:pt x="32762" y="40977"/>
                    <a:pt x="33973" y="41356"/>
                  </a:cubicBezTo>
                  <a:cubicBezTo>
                    <a:pt x="35469" y="41822"/>
                    <a:pt x="36971" y="42262"/>
                    <a:pt x="38466" y="42726"/>
                  </a:cubicBezTo>
                  <a:cubicBezTo>
                    <a:pt x="39299" y="42984"/>
                    <a:pt x="40125" y="43271"/>
                    <a:pt x="40960" y="43533"/>
                  </a:cubicBezTo>
                  <a:cubicBezTo>
                    <a:pt x="41436" y="43683"/>
                    <a:pt x="41920" y="43784"/>
                    <a:pt x="42415" y="43784"/>
                  </a:cubicBezTo>
                  <a:cubicBezTo>
                    <a:pt x="42527" y="43784"/>
                    <a:pt x="42639" y="43779"/>
                    <a:pt x="42752" y="43768"/>
                  </a:cubicBezTo>
                  <a:cubicBezTo>
                    <a:pt x="43470" y="43702"/>
                    <a:pt x="44066" y="43400"/>
                    <a:pt x="44506" y="42814"/>
                  </a:cubicBezTo>
                  <a:cubicBezTo>
                    <a:pt x="44708" y="42546"/>
                    <a:pt x="44882" y="42260"/>
                    <a:pt x="45003" y="41945"/>
                  </a:cubicBezTo>
                  <a:cubicBezTo>
                    <a:pt x="45167" y="41523"/>
                    <a:pt x="45310" y="41092"/>
                    <a:pt x="45463" y="40664"/>
                  </a:cubicBezTo>
                  <a:cubicBezTo>
                    <a:pt x="45678" y="40065"/>
                    <a:pt x="45901" y="39469"/>
                    <a:pt x="46108" y="38868"/>
                  </a:cubicBezTo>
                  <a:cubicBezTo>
                    <a:pt x="46417" y="37966"/>
                    <a:pt x="46701" y="37055"/>
                    <a:pt x="47018" y="36157"/>
                  </a:cubicBezTo>
                  <a:cubicBezTo>
                    <a:pt x="47284" y="35404"/>
                    <a:pt x="47589" y="34661"/>
                    <a:pt x="47865" y="33913"/>
                  </a:cubicBezTo>
                  <a:cubicBezTo>
                    <a:pt x="48014" y="33505"/>
                    <a:pt x="48297" y="33272"/>
                    <a:pt x="48724" y="33215"/>
                  </a:cubicBezTo>
                  <a:cubicBezTo>
                    <a:pt x="48802" y="33201"/>
                    <a:pt x="48882" y="33190"/>
                    <a:pt x="48960" y="33188"/>
                  </a:cubicBezTo>
                  <a:cubicBezTo>
                    <a:pt x="49025" y="33184"/>
                    <a:pt x="49091" y="33182"/>
                    <a:pt x="49156" y="33182"/>
                  </a:cubicBezTo>
                  <a:cubicBezTo>
                    <a:pt x="49568" y="33182"/>
                    <a:pt x="49970" y="33261"/>
                    <a:pt x="50371" y="33362"/>
                  </a:cubicBezTo>
                  <a:cubicBezTo>
                    <a:pt x="50607" y="33422"/>
                    <a:pt x="50801" y="33555"/>
                    <a:pt x="50936" y="33747"/>
                  </a:cubicBezTo>
                  <a:cubicBezTo>
                    <a:pt x="51081" y="33953"/>
                    <a:pt x="51206" y="34179"/>
                    <a:pt x="51319" y="34406"/>
                  </a:cubicBezTo>
                  <a:cubicBezTo>
                    <a:pt x="51716" y="35220"/>
                    <a:pt x="52290" y="35895"/>
                    <a:pt x="53017" y="36411"/>
                  </a:cubicBezTo>
                  <a:cubicBezTo>
                    <a:pt x="54199" y="37251"/>
                    <a:pt x="55542" y="37636"/>
                    <a:pt x="56989" y="37636"/>
                  </a:cubicBezTo>
                  <a:cubicBezTo>
                    <a:pt x="57004" y="37636"/>
                    <a:pt x="57020" y="37636"/>
                    <a:pt x="57035" y="37636"/>
                  </a:cubicBezTo>
                  <a:cubicBezTo>
                    <a:pt x="57984" y="37632"/>
                    <a:pt x="58899" y="37454"/>
                    <a:pt x="59766" y="37074"/>
                  </a:cubicBezTo>
                  <a:cubicBezTo>
                    <a:pt x="60468" y="36765"/>
                    <a:pt x="61092" y="36327"/>
                    <a:pt x="61626" y="35774"/>
                  </a:cubicBezTo>
                  <a:cubicBezTo>
                    <a:pt x="62258" y="35122"/>
                    <a:pt x="62776" y="34389"/>
                    <a:pt x="63193" y="33583"/>
                  </a:cubicBezTo>
                  <a:cubicBezTo>
                    <a:pt x="63445" y="33102"/>
                    <a:pt x="63643" y="32603"/>
                    <a:pt x="63762" y="32073"/>
                  </a:cubicBezTo>
                  <a:cubicBezTo>
                    <a:pt x="63905" y="31439"/>
                    <a:pt x="63952" y="30795"/>
                    <a:pt x="63967" y="30148"/>
                  </a:cubicBezTo>
                  <a:cubicBezTo>
                    <a:pt x="63977" y="29735"/>
                    <a:pt x="63977" y="29317"/>
                    <a:pt x="63864" y="28916"/>
                  </a:cubicBezTo>
                  <a:cubicBezTo>
                    <a:pt x="63643" y="28121"/>
                    <a:pt x="63345" y="27361"/>
                    <a:pt x="62892" y="26658"/>
                  </a:cubicBezTo>
                  <a:cubicBezTo>
                    <a:pt x="61839" y="25021"/>
                    <a:pt x="60306" y="24151"/>
                    <a:pt x="58416" y="23883"/>
                  </a:cubicBezTo>
                  <a:cubicBezTo>
                    <a:pt x="57870" y="23806"/>
                    <a:pt x="57309" y="23816"/>
                    <a:pt x="56755" y="23812"/>
                  </a:cubicBezTo>
                  <a:cubicBezTo>
                    <a:pt x="56735" y="23812"/>
                    <a:pt x="56715" y="23812"/>
                    <a:pt x="56696" y="23812"/>
                  </a:cubicBezTo>
                  <a:cubicBezTo>
                    <a:pt x="55648" y="23812"/>
                    <a:pt x="54673" y="24080"/>
                    <a:pt x="53774" y="24630"/>
                  </a:cubicBezTo>
                  <a:cubicBezTo>
                    <a:pt x="53678" y="24687"/>
                    <a:pt x="53579" y="24749"/>
                    <a:pt x="53475" y="24794"/>
                  </a:cubicBezTo>
                  <a:cubicBezTo>
                    <a:pt x="53314" y="24858"/>
                    <a:pt x="53151" y="24922"/>
                    <a:pt x="52982" y="24922"/>
                  </a:cubicBezTo>
                  <a:cubicBezTo>
                    <a:pt x="52902" y="24922"/>
                    <a:pt x="52820" y="24907"/>
                    <a:pt x="52736" y="24872"/>
                  </a:cubicBezTo>
                  <a:cubicBezTo>
                    <a:pt x="52229" y="24655"/>
                    <a:pt x="51793" y="24344"/>
                    <a:pt x="51384" y="23975"/>
                  </a:cubicBezTo>
                  <a:cubicBezTo>
                    <a:pt x="51028" y="23654"/>
                    <a:pt x="50928" y="23286"/>
                    <a:pt x="51057" y="22842"/>
                  </a:cubicBezTo>
                  <a:cubicBezTo>
                    <a:pt x="51173" y="22427"/>
                    <a:pt x="51284" y="22011"/>
                    <a:pt x="51421" y="21602"/>
                  </a:cubicBezTo>
                  <a:cubicBezTo>
                    <a:pt x="51765" y="20579"/>
                    <a:pt x="52117" y="19560"/>
                    <a:pt x="52464" y="18539"/>
                  </a:cubicBezTo>
                  <a:cubicBezTo>
                    <a:pt x="52540" y="18321"/>
                    <a:pt x="52616" y="18100"/>
                    <a:pt x="52687" y="17879"/>
                  </a:cubicBezTo>
                  <a:cubicBezTo>
                    <a:pt x="52919" y="17177"/>
                    <a:pt x="53154" y="16479"/>
                    <a:pt x="53373" y="15775"/>
                  </a:cubicBezTo>
                  <a:cubicBezTo>
                    <a:pt x="53434" y="15577"/>
                    <a:pt x="53471" y="15366"/>
                    <a:pt x="53493" y="15160"/>
                  </a:cubicBezTo>
                  <a:cubicBezTo>
                    <a:pt x="53518" y="14935"/>
                    <a:pt x="53516" y="14701"/>
                    <a:pt x="53424" y="14489"/>
                  </a:cubicBezTo>
                  <a:cubicBezTo>
                    <a:pt x="53250" y="14090"/>
                    <a:pt x="53013" y="13732"/>
                    <a:pt x="52665" y="13459"/>
                  </a:cubicBezTo>
                  <a:cubicBezTo>
                    <a:pt x="52258" y="13136"/>
                    <a:pt x="51804" y="12891"/>
                    <a:pt x="51333" y="12678"/>
                  </a:cubicBezTo>
                  <a:cubicBezTo>
                    <a:pt x="50404" y="12258"/>
                    <a:pt x="49424" y="11982"/>
                    <a:pt x="48469" y="11643"/>
                  </a:cubicBezTo>
                  <a:cubicBezTo>
                    <a:pt x="47961" y="11465"/>
                    <a:pt x="47438" y="11328"/>
                    <a:pt x="46918" y="11182"/>
                  </a:cubicBezTo>
                  <a:cubicBezTo>
                    <a:pt x="45588" y="10812"/>
                    <a:pt x="44291" y="10346"/>
                    <a:pt x="42982" y="9916"/>
                  </a:cubicBezTo>
                  <a:cubicBezTo>
                    <a:pt x="42977" y="9914"/>
                    <a:pt x="42971" y="9912"/>
                    <a:pt x="42967" y="9912"/>
                  </a:cubicBezTo>
                  <a:cubicBezTo>
                    <a:pt x="42364" y="9715"/>
                    <a:pt x="41762" y="9507"/>
                    <a:pt x="41154" y="9323"/>
                  </a:cubicBezTo>
                  <a:cubicBezTo>
                    <a:pt x="40254" y="9050"/>
                    <a:pt x="39346" y="8799"/>
                    <a:pt x="38444" y="8529"/>
                  </a:cubicBezTo>
                  <a:cubicBezTo>
                    <a:pt x="37443" y="8226"/>
                    <a:pt x="36449" y="7907"/>
                    <a:pt x="35450" y="7600"/>
                  </a:cubicBezTo>
                  <a:cubicBezTo>
                    <a:pt x="34734" y="7379"/>
                    <a:pt x="34016" y="7170"/>
                    <a:pt x="33300" y="6949"/>
                  </a:cubicBezTo>
                  <a:cubicBezTo>
                    <a:pt x="31663" y="6442"/>
                    <a:pt x="30027" y="5926"/>
                    <a:pt x="28392" y="5419"/>
                  </a:cubicBezTo>
                  <a:cubicBezTo>
                    <a:pt x="28050" y="5313"/>
                    <a:pt x="27709" y="5204"/>
                    <a:pt x="27365" y="5106"/>
                  </a:cubicBezTo>
                  <a:cubicBezTo>
                    <a:pt x="26633" y="4901"/>
                    <a:pt x="25894" y="4723"/>
                    <a:pt x="25168" y="4500"/>
                  </a:cubicBezTo>
                  <a:cubicBezTo>
                    <a:pt x="24022" y="4152"/>
                    <a:pt x="22878" y="3797"/>
                    <a:pt x="21724" y="3471"/>
                  </a:cubicBezTo>
                  <a:cubicBezTo>
                    <a:pt x="20542" y="3140"/>
                    <a:pt x="19367" y="2759"/>
                    <a:pt x="18193" y="2391"/>
                  </a:cubicBezTo>
                  <a:cubicBezTo>
                    <a:pt x="17776" y="2260"/>
                    <a:pt x="17371" y="2098"/>
                    <a:pt x="16955" y="1955"/>
                  </a:cubicBezTo>
                  <a:cubicBezTo>
                    <a:pt x="16301" y="1730"/>
                    <a:pt x="15646" y="1503"/>
                    <a:pt x="14989" y="1288"/>
                  </a:cubicBezTo>
                  <a:cubicBezTo>
                    <a:pt x="14557" y="1149"/>
                    <a:pt x="14118" y="1034"/>
                    <a:pt x="13684" y="902"/>
                  </a:cubicBezTo>
                  <a:cubicBezTo>
                    <a:pt x="12974" y="687"/>
                    <a:pt x="12268" y="451"/>
                    <a:pt x="11552" y="251"/>
                  </a:cubicBezTo>
                  <a:cubicBezTo>
                    <a:pt x="11161" y="145"/>
                    <a:pt x="10756" y="65"/>
                    <a:pt x="10353" y="16"/>
                  </a:cubicBezTo>
                  <a:cubicBezTo>
                    <a:pt x="10269" y="5"/>
                    <a:pt x="10187" y="0"/>
                    <a:pt x="10106"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8" name="Google Shape;5105;p57"/>
            <p:cNvGrpSpPr/>
            <p:nvPr/>
          </p:nvGrpSpPr>
          <p:grpSpPr>
            <a:xfrm>
              <a:off x="6557025" y="853763"/>
              <a:ext cx="1599425" cy="1094600"/>
              <a:chOff x="4586500" y="1657850"/>
              <a:chExt cx="1599425" cy="1094600"/>
            </a:xfrm>
          </p:grpSpPr>
          <p:sp>
            <p:nvSpPr>
              <p:cNvPr id="29" name="Google Shape;5106;p57"/>
              <p:cNvSpPr/>
              <p:nvPr/>
            </p:nvSpPr>
            <p:spPr>
              <a:xfrm>
                <a:off x="4595250" y="1665750"/>
                <a:ext cx="1584025" cy="1078625"/>
              </a:xfrm>
              <a:custGeom>
                <a:avLst/>
                <a:gdLst/>
                <a:ahLst/>
                <a:cxnLst/>
                <a:rect l="l" t="t" r="r" b="b"/>
                <a:pathLst>
                  <a:path w="63361" h="43145" extrusionOk="0">
                    <a:moveTo>
                      <a:pt x="57111" y="27390"/>
                    </a:moveTo>
                    <a:cubicBezTo>
                      <a:pt x="57407" y="27390"/>
                      <a:pt x="57702" y="27454"/>
                      <a:pt x="57998" y="27575"/>
                    </a:cubicBezTo>
                    <a:cubicBezTo>
                      <a:pt x="59418" y="28161"/>
                      <a:pt x="60097" y="29611"/>
                      <a:pt x="59925" y="30968"/>
                    </a:cubicBezTo>
                    <a:cubicBezTo>
                      <a:pt x="59811" y="31925"/>
                      <a:pt x="59277" y="32588"/>
                      <a:pt x="58503" y="33075"/>
                    </a:cubicBezTo>
                    <a:cubicBezTo>
                      <a:pt x="58073" y="33345"/>
                      <a:pt x="57601" y="33499"/>
                      <a:pt x="57108" y="33499"/>
                    </a:cubicBezTo>
                    <a:cubicBezTo>
                      <a:pt x="56944" y="33499"/>
                      <a:pt x="56778" y="33482"/>
                      <a:pt x="56611" y="33447"/>
                    </a:cubicBezTo>
                    <a:cubicBezTo>
                      <a:pt x="55686" y="33255"/>
                      <a:pt x="55035" y="32694"/>
                      <a:pt x="54688" y="31812"/>
                    </a:cubicBezTo>
                    <a:cubicBezTo>
                      <a:pt x="54379" y="31033"/>
                      <a:pt x="54381" y="30243"/>
                      <a:pt x="54518" y="29810"/>
                    </a:cubicBezTo>
                    <a:cubicBezTo>
                      <a:pt x="54900" y="28607"/>
                      <a:pt x="55408" y="27972"/>
                      <a:pt x="56218" y="27594"/>
                    </a:cubicBezTo>
                    <a:cubicBezTo>
                      <a:pt x="56516" y="27455"/>
                      <a:pt x="56814" y="27390"/>
                      <a:pt x="57111" y="27390"/>
                    </a:cubicBezTo>
                    <a:close/>
                    <a:moveTo>
                      <a:pt x="9816" y="1"/>
                    </a:moveTo>
                    <a:cubicBezTo>
                      <a:pt x="9349" y="1"/>
                      <a:pt x="8963" y="190"/>
                      <a:pt x="8671" y="598"/>
                    </a:cubicBezTo>
                    <a:cubicBezTo>
                      <a:pt x="8501" y="831"/>
                      <a:pt x="8360" y="1087"/>
                      <a:pt x="8239" y="1347"/>
                    </a:cubicBezTo>
                    <a:cubicBezTo>
                      <a:pt x="7875" y="2132"/>
                      <a:pt x="7621" y="2955"/>
                      <a:pt x="7386" y="3787"/>
                    </a:cubicBezTo>
                    <a:cubicBezTo>
                      <a:pt x="7095" y="4812"/>
                      <a:pt x="6807" y="5839"/>
                      <a:pt x="6496" y="6860"/>
                    </a:cubicBezTo>
                    <a:cubicBezTo>
                      <a:pt x="6156" y="7977"/>
                      <a:pt x="5798" y="9090"/>
                      <a:pt x="5440" y="10203"/>
                    </a:cubicBezTo>
                    <a:cubicBezTo>
                      <a:pt x="5289" y="10674"/>
                      <a:pt x="5121" y="11136"/>
                      <a:pt x="4974" y="11607"/>
                    </a:cubicBezTo>
                    <a:cubicBezTo>
                      <a:pt x="4775" y="12247"/>
                      <a:pt x="4593" y="12892"/>
                      <a:pt x="4395" y="13530"/>
                    </a:cubicBezTo>
                    <a:cubicBezTo>
                      <a:pt x="4096" y="14490"/>
                      <a:pt x="3783" y="15443"/>
                      <a:pt x="3484" y="16403"/>
                    </a:cubicBezTo>
                    <a:cubicBezTo>
                      <a:pt x="3206" y="17303"/>
                      <a:pt x="2944" y="18205"/>
                      <a:pt x="2658" y="19103"/>
                    </a:cubicBezTo>
                    <a:cubicBezTo>
                      <a:pt x="2304" y="20216"/>
                      <a:pt x="1929" y="21325"/>
                      <a:pt x="1571" y="22436"/>
                    </a:cubicBezTo>
                    <a:cubicBezTo>
                      <a:pt x="1463" y="22769"/>
                      <a:pt x="1381" y="23113"/>
                      <a:pt x="1275" y="23449"/>
                    </a:cubicBezTo>
                    <a:cubicBezTo>
                      <a:pt x="1070" y="24097"/>
                      <a:pt x="851" y="24744"/>
                      <a:pt x="642" y="25392"/>
                    </a:cubicBezTo>
                    <a:cubicBezTo>
                      <a:pt x="401" y="26131"/>
                      <a:pt x="176" y="26876"/>
                      <a:pt x="82" y="27649"/>
                    </a:cubicBezTo>
                    <a:cubicBezTo>
                      <a:pt x="16" y="28187"/>
                      <a:pt x="0" y="28713"/>
                      <a:pt x="217" y="29222"/>
                    </a:cubicBezTo>
                    <a:cubicBezTo>
                      <a:pt x="440" y="29736"/>
                      <a:pt x="759" y="30176"/>
                      <a:pt x="1287" y="30405"/>
                    </a:cubicBezTo>
                    <a:cubicBezTo>
                      <a:pt x="1749" y="30603"/>
                      <a:pt x="2224" y="30785"/>
                      <a:pt x="2703" y="30931"/>
                    </a:cubicBezTo>
                    <a:cubicBezTo>
                      <a:pt x="3713" y="31244"/>
                      <a:pt x="4732" y="31522"/>
                      <a:pt x="5741" y="31823"/>
                    </a:cubicBezTo>
                    <a:cubicBezTo>
                      <a:pt x="6193" y="31956"/>
                      <a:pt x="6637" y="32117"/>
                      <a:pt x="7085" y="32261"/>
                    </a:cubicBezTo>
                    <a:cubicBezTo>
                      <a:pt x="7535" y="32406"/>
                      <a:pt x="7985" y="32539"/>
                      <a:pt x="8431" y="32688"/>
                    </a:cubicBezTo>
                    <a:cubicBezTo>
                      <a:pt x="9235" y="32948"/>
                      <a:pt x="10041" y="33208"/>
                      <a:pt x="10841" y="33478"/>
                    </a:cubicBezTo>
                    <a:cubicBezTo>
                      <a:pt x="11249" y="33617"/>
                      <a:pt x="11641" y="33797"/>
                      <a:pt x="12053" y="33926"/>
                    </a:cubicBezTo>
                    <a:cubicBezTo>
                      <a:pt x="12844" y="34171"/>
                      <a:pt x="13642" y="34394"/>
                      <a:pt x="14434" y="34630"/>
                    </a:cubicBezTo>
                    <a:cubicBezTo>
                      <a:pt x="14925" y="34775"/>
                      <a:pt x="15414" y="34916"/>
                      <a:pt x="15903" y="35070"/>
                    </a:cubicBezTo>
                    <a:cubicBezTo>
                      <a:pt x="16754" y="35331"/>
                      <a:pt x="17603" y="35597"/>
                      <a:pt x="18450" y="35872"/>
                    </a:cubicBezTo>
                    <a:cubicBezTo>
                      <a:pt x="19352" y="36164"/>
                      <a:pt x="20247" y="36473"/>
                      <a:pt x="21153" y="36758"/>
                    </a:cubicBezTo>
                    <a:cubicBezTo>
                      <a:pt x="21720" y="36935"/>
                      <a:pt x="22301" y="37075"/>
                      <a:pt x="22871" y="37251"/>
                    </a:cubicBezTo>
                    <a:cubicBezTo>
                      <a:pt x="23845" y="37555"/>
                      <a:pt x="24815" y="37883"/>
                      <a:pt x="25787" y="38190"/>
                    </a:cubicBezTo>
                    <a:cubicBezTo>
                      <a:pt x="26894" y="38542"/>
                      <a:pt x="28007" y="38881"/>
                      <a:pt x="29116" y="39233"/>
                    </a:cubicBezTo>
                    <a:cubicBezTo>
                      <a:pt x="29326" y="39299"/>
                      <a:pt x="29529" y="39393"/>
                      <a:pt x="29740" y="39460"/>
                    </a:cubicBezTo>
                    <a:cubicBezTo>
                      <a:pt x="31172" y="39921"/>
                      <a:pt x="32608" y="40375"/>
                      <a:pt x="34040" y="40831"/>
                    </a:cubicBezTo>
                    <a:cubicBezTo>
                      <a:pt x="34439" y="40958"/>
                      <a:pt x="34840" y="41085"/>
                      <a:pt x="35239" y="41211"/>
                    </a:cubicBezTo>
                    <a:lnTo>
                      <a:pt x="35247" y="41189"/>
                    </a:lnTo>
                    <a:cubicBezTo>
                      <a:pt x="35274" y="41197"/>
                      <a:pt x="35303" y="41199"/>
                      <a:pt x="35329" y="41207"/>
                    </a:cubicBezTo>
                    <a:cubicBezTo>
                      <a:pt x="36346" y="41525"/>
                      <a:pt x="37367" y="41835"/>
                      <a:pt x="38384" y="42155"/>
                    </a:cubicBezTo>
                    <a:cubicBezTo>
                      <a:pt x="39206" y="42417"/>
                      <a:pt x="40025" y="42695"/>
                      <a:pt x="40847" y="42948"/>
                    </a:cubicBezTo>
                    <a:cubicBezTo>
                      <a:pt x="41254" y="43074"/>
                      <a:pt x="41676" y="43144"/>
                      <a:pt x="42103" y="43144"/>
                    </a:cubicBezTo>
                    <a:cubicBezTo>
                      <a:pt x="42137" y="43144"/>
                      <a:pt x="42171" y="43144"/>
                      <a:pt x="42205" y="43143"/>
                    </a:cubicBezTo>
                    <a:cubicBezTo>
                      <a:pt x="42881" y="43124"/>
                      <a:pt x="43435" y="42867"/>
                      <a:pt x="43863" y="42339"/>
                    </a:cubicBezTo>
                    <a:cubicBezTo>
                      <a:pt x="44204" y="41919"/>
                      <a:pt x="44413" y="41426"/>
                      <a:pt x="44597" y="40925"/>
                    </a:cubicBezTo>
                    <a:cubicBezTo>
                      <a:pt x="44845" y="40250"/>
                      <a:pt x="45070" y="39565"/>
                      <a:pt x="45299" y="38881"/>
                    </a:cubicBezTo>
                    <a:cubicBezTo>
                      <a:pt x="45641" y="37873"/>
                      <a:pt x="45978" y="36860"/>
                      <a:pt x="46318" y="35849"/>
                    </a:cubicBezTo>
                    <a:lnTo>
                      <a:pt x="46441" y="35495"/>
                    </a:lnTo>
                    <a:cubicBezTo>
                      <a:pt x="46684" y="34824"/>
                      <a:pt x="46930" y="34153"/>
                      <a:pt x="47167" y="33478"/>
                    </a:cubicBezTo>
                    <a:cubicBezTo>
                      <a:pt x="47273" y="33169"/>
                      <a:pt x="47464" y="32934"/>
                      <a:pt x="47748" y="32772"/>
                    </a:cubicBezTo>
                    <a:cubicBezTo>
                      <a:pt x="47957" y="32651"/>
                      <a:pt x="48184" y="32578"/>
                      <a:pt x="48425" y="32557"/>
                    </a:cubicBezTo>
                    <a:cubicBezTo>
                      <a:pt x="48550" y="32546"/>
                      <a:pt x="48675" y="32540"/>
                      <a:pt x="48798" y="32540"/>
                    </a:cubicBezTo>
                    <a:cubicBezTo>
                      <a:pt x="49322" y="32540"/>
                      <a:pt x="49833" y="32642"/>
                      <a:pt x="50326" y="32844"/>
                    </a:cubicBezTo>
                    <a:cubicBezTo>
                      <a:pt x="50541" y="32932"/>
                      <a:pt x="50737" y="33067"/>
                      <a:pt x="50864" y="33271"/>
                    </a:cubicBezTo>
                    <a:cubicBezTo>
                      <a:pt x="51007" y="33496"/>
                      <a:pt x="51138" y="33730"/>
                      <a:pt x="51261" y="33965"/>
                    </a:cubicBezTo>
                    <a:cubicBezTo>
                      <a:pt x="51482" y="34390"/>
                      <a:pt x="51737" y="34789"/>
                      <a:pt x="52077" y="35131"/>
                    </a:cubicBezTo>
                    <a:cubicBezTo>
                      <a:pt x="52341" y="35393"/>
                      <a:pt x="52591" y="35685"/>
                      <a:pt x="52897" y="35892"/>
                    </a:cubicBezTo>
                    <a:cubicBezTo>
                      <a:pt x="53704" y="36434"/>
                      <a:pt x="54602" y="36772"/>
                      <a:pt x="55559" y="36921"/>
                    </a:cubicBezTo>
                    <a:cubicBezTo>
                      <a:pt x="55918" y="36976"/>
                      <a:pt x="56275" y="37003"/>
                      <a:pt x="56629" y="37003"/>
                    </a:cubicBezTo>
                    <a:cubicBezTo>
                      <a:pt x="57397" y="37003"/>
                      <a:pt x="58154" y="36875"/>
                      <a:pt x="58900" y="36620"/>
                    </a:cubicBezTo>
                    <a:cubicBezTo>
                      <a:pt x="59121" y="36547"/>
                      <a:pt x="59348" y="36475"/>
                      <a:pt x="59547" y="36365"/>
                    </a:cubicBezTo>
                    <a:cubicBezTo>
                      <a:pt x="60343" y="35919"/>
                      <a:pt x="61030" y="35346"/>
                      <a:pt x="61587" y="34613"/>
                    </a:cubicBezTo>
                    <a:cubicBezTo>
                      <a:pt x="62348" y="33619"/>
                      <a:pt x="62974" y="32557"/>
                      <a:pt x="63166" y="31291"/>
                    </a:cubicBezTo>
                    <a:cubicBezTo>
                      <a:pt x="63297" y="30425"/>
                      <a:pt x="63360" y="29558"/>
                      <a:pt x="63168" y="28688"/>
                    </a:cubicBezTo>
                    <a:cubicBezTo>
                      <a:pt x="62857" y="27256"/>
                      <a:pt x="62153" y="26063"/>
                      <a:pt x="61024" y="25128"/>
                    </a:cubicBezTo>
                    <a:cubicBezTo>
                      <a:pt x="60148" y="24404"/>
                      <a:pt x="59115" y="24054"/>
                      <a:pt x="58010" y="23874"/>
                    </a:cubicBezTo>
                    <a:cubicBezTo>
                      <a:pt x="57505" y="23792"/>
                      <a:pt x="56993" y="23809"/>
                      <a:pt x="56484" y="23797"/>
                    </a:cubicBezTo>
                    <a:cubicBezTo>
                      <a:pt x="56445" y="23795"/>
                      <a:pt x="56406" y="23795"/>
                      <a:pt x="56367" y="23795"/>
                    </a:cubicBezTo>
                    <a:cubicBezTo>
                      <a:pt x="55828" y="23795"/>
                      <a:pt x="55305" y="23898"/>
                      <a:pt x="54788" y="24034"/>
                    </a:cubicBezTo>
                    <a:cubicBezTo>
                      <a:pt x="54350" y="24148"/>
                      <a:pt x="53959" y="24371"/>
                      <a:pt x="53569" y="24588"/>
                    </a:cubicBezTo>
                    <a:cubicBezTo>
                      <a:pt x="53409" y="24676"/>
                      <a:pt x="53251" y="24768"/>
                      <a:pt x="53082" y="24834"/>
                    </a:cubicBezTo>
                    <a:cubicBezTo>
                      <a:pt x="52933" y="24891"/>
                      <a:pt x="52784" y="24925"/>
                      <a:pt x="52636" y="24925"/>
                    </a:cubicBezTo>
                    <a:cubicBezTo>
                      <a:pt x="52487" y="24925"/>
                      <a:pt x="52339" y="24891"/>
                      <a:pt x="52192" y="24813"/>
                    </a:cubicBezTo>
                    <a:cubicBezTo>
                      <a:pt x="52093" y="24760"/>
                      <a:pt x="51985" y="24721"/>
                      <a:pt x="51885" y="24668"/>
                    </a:cubicBezTo>
                    <a:cubicBezTo>
                      <a:pt x="51402" y="24406"/>
                      <a:pt x="50974" y="24073"/>
                      <a:pt x="50612" y="23659"/>
                    </a:cubicBezTo>
                    <a:cubicBezTo>
                      <a:pt x="50430" y="23455"/>
                      <a:pt x="50324" y="23218"/>
                      <a:pt x="50348" y="22947"/>
                    </a:cubicBezTo>
                    <a:cubicBezTo>
                      <a:pt x="50375" y="22665"/>
                      <a:pt x="50397" y="22379"/>
                      <a:pt x="50477" y="22111"/>
                    </a:cubicBezTo>
                    <a:cubicBezTo>
                      <a:pt x="50624" y="21599"/>
                      <a:pt x="50807" y="21096"/>
                      <a:pt x="50978" y="20591"/>
                    </a:cubicBezTo>
                    <a:cubicBezTo>
                      <a:pt x="51310" y="19615"/>
                      <a:pt x="51645" y="18637"/>
                      <a:pt x="51981" y="17661"/>
                    </a:cubicBezTo>
                    <a:cubicBezTo>
                      <a:pt x="52169" y="17108"/>
                      <a:pt x="52341" y="16548"/>
                      <a:pt x="52537" y="15997"/>
                    </a:cubicBezTo>
                    <a:cubicBezTo>
                      <a:pt x="52677" y="15613"/>
                      <a:pt x="52779" y="15218"/>
                      <a:pt x="52820" y="14809"/>
                    </a:cubicBezTo>
                    <a:cubicBezTo>
                      <a:pt x="52832" y="14678"/>
                      <a:pt x="52820" y="14539"/>
                      <a:pt x="52785" y="14408"/>
                    </a:cubicBezTo>
                    <a:cubicBezTo>
                      <a:pt x="52668" y="13950"/>
                      <a:pt x="52394" y="13594"/>
                      <a:pt x="52018" y="13315"/>
                    </a:cubicBezTo>
                    <a:cubicBezTo>
                      <a:pt x="51670" y="13057"/>
                      <a:pt x="51298" y="12841"/>
                      <a:pt x="50901" y="12673"/>
                    </a:cubicBezTo>
                    <a:cubicBezTo>
                      <a:pt x="50457" y="12487"/>
                      <a:pt x="50009" y="12309"/>
                      <a:pt x="49552" y="12147"/>
                    </a:cubicBezTo>
                    <a:cubicBezTo>
                      <a:pt x="48955" y="11934"/>
                      <a:pt x="48356" y="11719"/>
                      <a:pt x="47748" y="11541"/>
                    </a:cubicBezTo>
                    <a:cubicBezTo>
                      <a:pt x="46258" y="11106"/>
                      <a:pt x="44771" y="10682"/>
                      <a:pt x="43310" y="10162"/>
                    </a:cubicBezTo>
                    <a:cubicBezTo>
                      <a:pt x="42797" y="9980"/>
                      <a:pt x="42289" y="9778"/>
                      <a:pt x="41772" y="9620"/>
                    </a:cubicBezTo>
                    <a:cubicBezTo>
                      <a:pt x="40822" y="9326"/>
                      <a:pt x="39865" y="9060"/>
                      <a:pt x="38914" y="8773"/>
                    </a:cubicBezTo>
                    <a:cubicBezTo>
                      <a:pt x="37322" y="8295"/>
                      <a:pt x="35730" y="7812"/>
                      <a:pt x="34142" y="7329"/>
                    </a:cubicBezTo>
                    <a:cubicBezTo>
                      <a:pt x="33611" y="7165"/>
                      <a:pt x="33083" y="6991"/>
                      <a:pt x="32551" y="6826"/>
                    </a:cubicBezTo>
                    <a:cubicBezTo>
                      <a:pt x="31200" y="6406"/>
                      <a:pt x="29850" y="5989"/>
                      <a:pt x="28500" y="5573"/>
                    </a:cubicBezTo>
                    <a:cubicBezTo>
                      <a:pt x="28346" y="5528"/>
                      <a:pt x="28193" y="5492"/>
                      <a:pt x="28039" y="5451"/>
                    </a:cubicBezTo>
                    <a:cubicBezTo>
                      <a:pt x="27706" y="5365"/>
                      <a:pt x="27370" y="5285"/>
                      <a:pt x="27035" y="5191"/>
                    </a:cubicBezTo>
                    <a:cubicBezTo>
                      <a:pt x="26331" y="4994"/>
                      <a:pt x="25629" y="4792"/>
                      <a:pt x="24926" y="4585"/>
                    </a:cubicBezTo>
                    <a:cubicBezTo>
                      <a:pt x="24289" y="4397"/>
                      <a:pt x="23651" y="4211"/>
                      <a:pt x="23017" y="4014"/>
                    </a:cubicBezTo>
                    <a:cubicBezTo>
                      <a:pt x="22638" y="3896"/>
                      <a:pt x="22268" y="3753"/>
                      <a:pt x="21889" y="3634"/>
                    </a:cubicBezTo>
                    <a:cubicBezTo>
                      <a:pt x="21435" y="3491"/>
                      <a:pt x="20975" y="3364"/>
                      <a:pt x="20519" y="3225"/>
                    </a:cubicBezTo>
                    <a:cubicBezTo>
                      <a:pt x="19784" y="3000"/>
                      <a:pt x="19054" y="2771"/>
                      <a:pt x="18323" y="2539"/>
                    </a:cubicBezTo>
                    <a:cubicBezTo>
                      <a:pt x="17757" y="2357"/>
                      <a:pt x="17192" y="2171"/>
                      <a:pt x="16629" y="1979"/>
                    </a:cubicBezTo>
                    <a:cubicBezTo>
                      <a:pt x="16071" y="1789"/>
                      <a:pt x="15516" y="1590"/>
                      <a:pt x="14958" y="1398"/>
                    </a:cubicBezTo>
                    <a:cubicBezTo>
                      <a:pt x="14792" y="1343"/>
                      <a:pt x="14618" y="1306"/>
                      <a:pt x="14452" y="1252"/>
                    </a:cubicBezTo>
                    <a:cubicBezTo>
                      <a:pt x="14043" y="1122"/>
                      <a:pt x="13634" y="978"/>
                      <a:pt x="13225" y="847"/>
                    </a:cubicBezTo>
                    <a:cubicBezTo>
                      <a:pt x="12758" y="700"/>
                      <a:pt x="12292" y="559"/>
                      <a:pt x="11826" y="418"/>
                    </a:cubicBezTo>
                    <a:cubicBezTo>
                      <a:pt x="11261" y="248"/>
                      <a:pt x="10688" y="109"/>
                      <a:pt x="10103" y="23"/>
                    </a:cubicBezTo>
                    <a:cubicBezTo>
                      <a:pt x="10004" y="8"/>
                      <a:pt x="9909" y="1"/>
                      <a:pt x="981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5107;p57"/>
              <p:cNvSpPr/>
              <p:nvPr/>
            </p:nvSpPr>
            <p:spPr>
              <a:xfrm>
                <a:off x="4586500" y="1657850"/>
                <a:ext cx="1599425" cy="1094600"/>
              </a:xfrm>
              <a:custGeom>
                <a:avLst/>
                <a:gdLst/>
                <a:ahLst/>
                <a:cxnLst/>
                <a:rect l="l" t="t" r="r" b="b"/>
                <a:pathLst>
                  <a:path w="63977" h="43784" extrusionOk="0">
                    <a:moveTo>
                      <a:pt x="10171" y="317"/>
                    </a:moveTo>
                    <a:cubicBezTo>
                      <a:pt x="10263" y="317"/>
                      <a:pt x="10359" y="324"/>
                      <a:pt x="10457" y="339"/>
                    </a:cubicBezTo>
                    <a:cubicBezTo>
                      <a:pt x="11044" y="425"/>
                      <a:pt x="11617" y="564"/>
                      <a:pt x="12182" y="734"/>
                    </a:cubicBezTo>
                    <a:cubicBezTo>
                      <a:pt x="12646" y="875"/>
                      <a:pt x="13115" y="1016"/>
                      <a:pt x="13581" y="1163"/>
                    </a:cubicBezTo>
                    <a:cubicBezTo>
                      <a:pt x="13990" y="1294"/>
                      <a:pt x="14399" y="1438"/>
                      <a:pt x="14809" y="1568"/>
                    </a:cubicBezTo>
                    <a:cubicBezTo>
                      <a:pt x="14974" y="1622"/>
                      <a:pt x="15148" y="1659"/>
                      <a:pt x="15314" y="1714"/>
                    </a:cubicBezTo>
                    <a:cubicBezTo>
                      <a:pt x="15873" y="1906"/>
                      <a:pt x="16427" y="2105"/>
                      <a:pt x="16983" y="2295"/>
                    </a:cubicBezTo>
                    <a:cubicBezTo>
                      <a:pt x="17546" y="2487"/>
                      <a:pt x="18113" y="2673"/>
                      <a:pt x="18680" y="2855"/>
                    </a:cubicBezTo>
                    <a:cubicBezTo>
                      <a:pt x="19408" y="3087"/>
                      <a:pt x="20140" y="3316"/>
                      <a:pt x="20875" y="3541"/>
                    </a:cubicBezTo>
                    <a:cubicBezTo>
                      <a:pt x="21329" y="3680"/>
                      <a:pt x="21789" y="3807"/>
                      <a:pt x="22246" y="3950"/>
                    </a:cubicBezTo>
                    <a:cubicBezTo>
                      <a:pt x="22624" y="4069"/>
                      <a:pt x="22994" y="4212"/>
                      <a:pt x="23373" y="4330"/>
                    </a:cubicBezTo>
                    <a:cubicBezTo>
                      <a:pt x="24007" y="4527"/>
                      <a:pt x="24643" y="4713"/>
                      <a:pt x="25280" y="4901"/>
                    </a:cubicBezTo>
                    <a:cubicBezTo>
                      <a:pt x="25983" y="5108"/>
                      <a:pt x="26687" y="5310"/>
                      <a:pt x="27391" y="5507"/>
                    </a:cubicBezTo>
                    <a:cubicBezTo>
                      <a:pt x="27725" y="5601"/>
                      <a:pt x="28060" y="5681"/>
                      <a:pt x="28396" y="5767"/>
                    </a:cubicBezTo>
                    <a:cubicBezTo>
                      <a:pt x="28549" y="5808"/>
                      <a:pt x="28703" y="5844"/>
                      <a:pt x="28856" y="5889"/>
                    </a:cubicBezTo>
                    <a:cubicBezTo>
                      <a:pt x="30206" y="6305"/>
                      <a:pt x="31557" y="6722"/>
                      <a:pt x="32907" y="7142"/>
                    </a:cubicBezTo>
                    <a:cubicBezTo>
                      <a:pt x="33439" y="7307"/>
                      <a:pt x="33965" y="7481"/>
                      <a:pt x="34497" y="7645"/>
                    </a:cubicBezTo>
                    <a:cubicBezTo>
                      <a:pt x="36086" y="8128"/>
                      <a:pt x="37676" y="8611"/>
                      <a:pt x="39270" y="9089"/>
                    </a:cubicBezTo>
                    <a:cubicBezTo>
                      <a:pt x="40221" y="9376"/>
                      <a:pt x="41177" y="9642"/>
                      <a:pt x="42126" y="9936"/>
                    </a:cubicBezTo>
                    <a:cubicBezTo>
                      <a:pt x="42645" y="10094"/>
                      <a:pt x="43151" y="10296"/>
                      <a:pt x="43666" y="10478"/>
                    </a:cubicBezTo>
                    <a:cubicBezTo>
                      <a:pt x="45125" y="10998"/>
                      <a:pt x="46615" y="11422"/>
                      <a:pt x="48102" y="11857"/>
                    </a:cubicBezTo>
                    <a:cubicBezTo>
                      <a:pt x="48712" y="12035"/>
                      <a:pt x="49309" y="12250"/>
                      <a:pt x="49909" y="12463"/>
                    </a:cubicBezTo>
                    <a:cubicBezTo>
                      <a:pt x="50363" y="12625"/>
                      <a:pt x="50811" y="12803"/>
                      <a:pt x="51257" y="12989"/>
                    </a:cubicBezTo>
                    <a:cubicBezTo>
                      <a:pt x="51652" y="13157"/>
                      <a:pt x="52026" y="13373"/>
                      <a:pt x="52374" y="13631"/>
                    </a:cubicBezTo>
                    <a:cubicBezTo>
                      <a:pt x="52750" y="13910"/>
                      <a:pt x="53022" y="14266"/>
                      <a:pt x="53141" y="14724"/>
                    </a:cubicBezTo>
                    <a:cubicBezTo>
                      <a:pt x="53174" y="14855"/>
                      <a:pt x="53186" y="14994"/>
                      <a:pt x="53174" y="15125"/>
                    </a:cubicBezTo>
                    <a:cubicBezTo>
                      <a:pt x="53133" y="15534"/>
                      <a:pt x="53031" y="15929"/>
                      <a:pt x="52894" y="16313"/>
                    </a:cubicBezTo>
                    <a:cubicBezTo>
                      <a:pt x="52695" y="16864"/>
                      <a:pt x="52525" y="17424"/>
                      <a:pt x="52335" y="17977"/>
                    </a:cubicBezTo>
                    <a:cubicBezTo>
                      <a:pt x="51999" y="18953"/>
                      <a:pt x="51666" y="19931"/>
                      <a:pt x="51332" y="20907"/>
                    </a:cubicBezTo>
                    <a:cubicBezTo>
                      <a:pt x="51161" y="21412"/>
                      <a:pt x="50981" y="21915"/>
                      <a:pt x="50831" y="22427"/>
                    </a:cubicBezTo>
                    <a:cubicBezTo>
                      <a:pt x="50751" y="22695"/>
                      <a:pt x="50729" y="22981"/>
                      <a:pt x="50704" y="23263"/>
                    </a:cubicBezTo>
                    <a:cubicBezTo>
                      <a:pt x="50678" y="23534"/>
                      <a:pt x="50786" y="23771"/>
                      <a:pt x="50966" y="23975"/>
                    </a:cubicBezTo>
                    <a:cubicBezTo>
                      <a:pt x="51330" y="24389"/>
                      <a:pt x="51758" y="24722"/>
                      <a:pt x="52241" y="24984"/>
                    </a:cubicBezTo>
                    <a:cubicBezTo>
                      <a:pt x="52341" y="25037"/>
                      <a:pt x="52448" y="25076"/>
                      <a:pt x="52548" y="25129"/>
                    </a:cubicBezTo>
                    <a:cubicBezTo>
                      <a:pt x="52695" y="25207"/>
                      <a:pt x="52843" y="25241"/>
                      <a:pt x="52992" y="25241"/>
                    </a:cubicBezTo>
                    <a:cubicBezTo>
                      <a:pt x="53141" y="25241"/>
                      <a:pt x="53289" y="25207"/>
                      <a:pt x="53438" y="25150"/>
                    </a:cubicBezTo>
                    <a:cubicBezTo>
                      <a:pt x="53606" y="25084"/>
                      <a:pt x="53765" y="24992"/>
                      <a:pt x="53923" y="24904"/>
                    </a:cubicBezTo>
                    <a:cubicBezTo>
                      <a:pt x="54315" y="24687"/>
                      <a:pt x="54706" y="24464"/>
                      <a:pt x="55144" y="24350"/>
                    </a:cubicBezTo>
                    <a:cubicBezTo>
                      <a:pt x="55661" y="24214"/>
                      <a:pt x="56184" y="24111"/>
                      <a:pt x="56722" y="24111"/>
                    </a:cubicBezTo>
                    <a:cubicBezTo>
                      <a:pt x="56760" y="24111"/>
                      <a:pt x="56799" y="24111"/>
                      <a:pt x="56838" y="24113"/>
                    </a:cubicBezTo>
                    <a:cubicBezTo>
                      <a:pt x="57348" y="24125"/>
                      <a:pt x="57859" y="24108"/>
                      <a:pt x="58366" y="24190"/>
                    </a:cubicBezTo>
                    <a:cubicBezTo>
                      <a:pt x="59471" y="24370"/>
                      <a:pt x="60504" y="24720"/>
                      <a:pt x="61378" y="25444"/>
                    </a:cubicBezTo>
                    <a:cubicBezTo>
                      <a:pt x="62509" y="26379"/>
                      <a:pt x="63211" y="27572"/>
                      <a:pt x="63524" y="29004"/>
                    </a:cubicBezTo>
                    <a:cubicBezTo>
                      <a:pt x="63716" y="29874"/>
                      <a:pt x="63651" y="30741"/>
                      <a:pt x="63522" y="31607"/>
                    </a:cubicBezTo>
                    <a:cubicBezTo>
                      <a:pt x="63330" y="32873"/>
                      <a:pt x="62704" y="33935"/>
                      <a:pt x="61941" y="34936"/>
                    </a:cubicBezTo>
                    <a:cubicBezTo>
                      <a:pt x="61386" y="35666"/>
                      <a:pt x="60699" y="36239"/>
                      <a:pt x="59903" y="36687"/>
                    </a:cubicBezTo>
                    <a:cubicBezTo>
                      <a:pt x="59702" y="36797"/>
                      <a:pt x="59475" y="36869"/>
                      <a:pt x="59256" y="36943"/>
                    </a:cubicBezTo>
                    <a:cubicBezTo>
                      <a:pt x="58511" y="37196"/>
                      <a:pt x="57754" y="37324"/>
                      <a:pt x="56987" y="37324"/>
                    </a:cubicBezTo>
                    <a:cubicBezTo>
                      <a:pt x="56632" y="37324"/>
                      <a:pt x="56275" y="37296"/>
                      <a:pt x="55915" y="37241"/>
                    </a:cubicBezTo>
                    <a:cubicBezTo>
                      <a:pt x="54956" y="37094"/>
                      <a:pt x="54060" y="36756"/>
                      <a:pt x="53254" y="36214"/>
                    </a:cubicBezTo>
                    <a:cubicBezTo>
                      <a:pt x="52947" y="36006"/>
                      <a:pt x="52695" y="35715"/>
                      <a:pt x="52433" y="35451"/>
                    </a:cubicBezTo>
                    <a:cubicBezTo>
                      <a:pt x="52092" y="35111"/>
                      <a:pt x="51836" y="34713"/>
                      <a:pt x="51617" y="34285"/>
                    </a:cubicBezTo>
                    <a:cubicBezTo>
                      <a:pt x="51494" y="34050"/>
                      <a:pt x="51363" y="33816"/>
                      <a:pt x="51220" y="33591"/>
                    </a:cubicBezTo>
                    <a:cubicBezTo>
                      <a:pt x="51093" y="33387"/>
                      <a:pt x="50895" y="33252"/>
                      <a:pt x="50680" y="33166"/>
                    </a:cubicBezTo>
                    <a:cubicBezTo>
                      <a:pt x="50189" y="32963"/>
                      <a:pt x="49680" y="32862"/>
                      <a:pt x="49158" y="32862"/>
                    </a:cubicBezTo>
                    <a:cubicBezTo>
                      <a:pt x="49033" y="32862"/>
                      <a:pt x="48907" y="32868"/>
                      <a:pt x="48781" y="32879"/>
                    </a:cubicBezTo>
                    <a:cubicBezTo>
                      <a:pt x="48540" y="32900"/>
                      <a:pt x="48313" y="32973"/>
                      <a:pt x="48102" y="33094"/>
                    </a:cubicBezTo>
                    <a:cubicBezTo>
                      <a:pt x="47820" y="33254"/>
                      <a:pt x="47629" y="33489"/>
                      <a:pt x="47523" y="33800"/>
                    </a:cubicBezTo>
                    <a:cubicBezTo>
                      <a:pt x="47284" y="34475"/>
                      <a:pt x="47038" y="35144"/>
                      <a:pt x="46797" y="35817"/>
                    </a:cubicBezTo>
                    <a:lnTo>
                      <a:pt x="46674" y="36169"/>
                    </a:lnTo>
                    <a:cubicBezTo>
                      <a:pt x="46332" y="37180"/>
                      <a:pt x="45995" y="38193"/>
                      <a:pt x="45655" y="39203"/>
                    </a:cubicBezTo>
                    <a:cubicBezTo>
                      <a:pt x="45426" y="39887"/>
                      <a:pt x="45201" y="40572"/>
                      <a:pt x="44951" y="41247"/>
                    </a:cubicBezTo>
                    <a:cubicBezTo>
                      <a:pt x="44767" y="41748"/>
                      <a:pt x="44560" y="42242"/>
                      <a:pt x="44219" y="42661"/>
                    </a:cubicBezTo>
                    <a:cubicBezTo>
                      <a:pt x="43791" y="43187"/>
                      <a:pt x="43237" y="43447"/>
                      <a:pt x="42562" y="43463"/>
                    </a:cubicBezTo>
                    <a:cubicBezTo>
                      <a:pt x="42523" y="43464"/>
                      <a:pt x="42483" y="43465"/>
                      <a:pt x="42445" y="43465"/>
                    </a:cubicBezTo>
                    <a:cubicBezTo>
                      <a:pt x="42021" y="43465"/>
                      <a:pt x="41606" y="43394"/>
                      <a:pt x="41203" y="43269"/>
                    </a:cubicBezTo>
                    <a:cubicBezTo>
                      <a:pt x="40379" y="43017"/>
                      <a:pt x="39560" y="42737"/>
                      <a:pt x="38740" y="42477"/>
                    </a:cubicBezTo>
                    <a:cubicBezTo>
                      <a:pt x="37723" y="42158"/>
                      <a:pt x="36702" y="41845"/>
                      <a:pt x="35683" y="41527"/>
                    </a:cubicBezTo>
                    <a:cubicBezTo>
                      <a:pt x="35659" y="41519"/>
                      <a:pt x="35630" y="41517"/>
                      <a:pt x="35601" y="41509"/>
                    </a:cubicBezTo>
                    <a:lnTo>
                      <a:pt x="35595" y="41534"/>
                    </a:lnTo>
                    <a:cubicBezTo>
                      <a:pt x="35192" y="41405"/>
                      <a:pt x="34793" y="41280"/>
                      <a:pt x="34394" y="41147"/>
                    </a:cubicBezTo>
                    <a:cubicBezTo>
                      <a:pt x="32962" y="40691"/>
                      <a:pt x="31528" y="40237"/>
                      <a:pt x="30096" y="39776"/>
                    </a:cubicBezTo>
                    <a:cubicBezTo>
                      <a:pt x="29883" y="39709"/>
                      <a:pt x="29683" y="39615"/>
                      <a:pt x="29472" y="39549"/>
                    </a:cubicBezTo>
                    <a:cubicBezTo>
                      <a:pt x="28363" y="39197"/>
                      <a:pt x="27250" y="38858"/>
                      <a:pt x="26143" y="38506"/>
                    </a:cubicBezTo>
                    <a:cubicBezTo>
                      <a:pt x="25171" y="38199"/>
                      <a:pt x="24201" y="37871"/>
                      <a:pt x="23228" y="37567"/>
                    </a:cubicBezTo>
                    <a:cubicBezTo>
                      <a:pt x="22657" y="37391"/>
                      <a:pt x="22076" y="37251"/>
                      <a:pt x="21509" y="37074"/>
                    </a:cubicBezTo>
                    <a:cubicBezTo>
                      <a:pt x="20603" y="36789"/>
                      <a:pt x="19709" y="36480"/>
                      <a:pt x="18804" y="36188"/>
                    </a:cubicBezTo>
                    <a:cubicBezTo>
                      <a:pt x="17959" y="35913"/>
                      <a:pt x="17110" y="35647"/>
                      <a:pt x="16257" y="35386"/>
                    </a:cubicBezTo>
                    <a:cubicBezTo>
                      <a:pt x="15770" y="35232"/>
                      <a:pt x="15281" y="35091"/>
                      <a:pt x="14790" y="34946"/>
                    </a:cubicBezTo>
                    <a:cubicBezTo>
                      <a:pt x="13996" y="34710"/>
                      <a:pt x="13198" y="34487"/>
                      <a:pt x="12409" y="34242"/>
                    </a:cubicBezTo>
                    <a:cubicBezTo>
                      <a:pt x="11998" y="34113"/>
                      <a:pt x="11603" y="33933"/>
                      <a:pt x="11198" y="33794"/>
                    </a:cubicBezTo>
                    <a:cubicBezTo>
                      <a:pt x="10396" y="33524"/>
                      <a:pt x="9592" y="33264"/>
                      <a:pt x="8787" y="33004"/>
                    </a:cubicBezTo>
                    <a:cubicBezTo>
                      <a:pt x="8339" y="32855"/>
                      <a:pt x="7889" y="32722"/>
                      <a:pt x="7439" y="32577"/>
                    </a:cubicBezTo>
                    <a:cubicBezTo>
                      <a:pt x="6993" y="32433"/>
                      <a:pt x="6547" y="32272"/>
                      <a:pt x="6097" y="32139"/>
                    </a:cubicBezTo>
                    <a:cubicBezTo>
                      <a:pt x="5086" y="31838"/>
                      <a:pt x="4070" y="31560"/>
                      <a:pt x="3059" y="31247"/>
                    </a:cubicBezTo>
                    <a:cubicBezTo>
                      <a:pt x="2578" y="31101"/>
                      <a:pt x="2105" y="30919"/>
                      <a:pt x="1643" y="30721"/>
                    </a:cubicBezTo>
                    <a:cubicBezTo>
                      <a:pt x="1115" y="30492"/>
                      <a:pt x="796" y="30052"/>
                      <a:pt x="573" y="29538"/>
                    </a:cubicBezTo>
                    <a:cubicBezTo>
                      <a:pt x="356" y="29029"/>
                      <a:pt x="371" y="28503"/>
                      <a:pt x="438" y="27965"/>
                    </a:cubicBezTo>
                    <a:cubicBezTo>
                      <a:pt x="532" y="27192"/>
                      <a:pt x="757" y="26447"/>
                      <a:pt x="999" y="25708"/>
                    </a:cubicBezTo>
                    <a:cubicBezTo>
                      <a:pt x="1207" y="25060"/>
                      <a:pt x="1424" y="24413"/>
                      <a:pt x="1629" y="23765"/>
                    </a:cubicBezTo>
                    <a:cubicBezTo>
                      <a:pt x="1737" y="23429"/>
                      <a:pt x="1819" y="23085"/>
                      <a:pt x="1925" y="22752"/>
                    </a:cubicBezTo>
                    <a:cubicBezTo>
                      <a:pt x="2283" y="21641"/>
                      <a:pt x="2660" y="20532"/>
                      <a:pt x="3014" y="19419"/>
                    </a:cubicBezTo>
                    <a:cubicBezTo>
                      <a:pt x="3300" y="18521"/>
                      <a:pt x="3560" y="17619"/>
                      <a:pt x="3838" y="16719"/>
                    </a:cubicBezTo>
                    <a:cubicBezTo>
                      <a:pt x="4139" y="15759"/>
                      <a:pt x="4450" y="14806"/>
                      <a:pt x="4749" y="13846"/>
                    </a:cubicBezTo>
                    <a:cubicBezTo>
                      <a:pt x="4949" y="13208"/>
                      <a:pt x="5131" y="12563"/>
                      <a:pt x="5330" y="11923"/>
                    </a:cubicBezTo>
                    <a:cubicBezTo>
                      <a:pt x="5475" y="11452"/>
                      <a:pt x="5645" y="10990"/>
                      <a:pt x="5796" y="10519"/>
                    </a:cubicBezTo>
                    <a:cubicBezTo>
                      <a:pt x="6154" y="9406"/>
                      <a:pt x="6512" y="8293"/>
                      <a:pt x="6852" y="7176"/>
                    </a:cubicBezTo>
                    <a:cubicBezTo>
                      <a:pt x="7161" y="6155"/>
                      <a:pt x="7449" y="5128"/>
                      <a:pt x="7742" y="4103"/>
                    </a:cubicBezTo>
                    <a:cubicBezTo>
                      <a:pt x="7977" y="3271"/>
                      <a:pt x="8231" y="2448"/>
                      <a:pt x="8593" y="1663"/>
                    </a:cubicBezTo>
                    <a:cubicBezTo>
                      <a:pt x="8716" y="1403"/>
                      <a:pt x="8857" y="1147"/>
                      <a:pt x="9025" y="914"/>
                    </a:cubicBezTo>
                    <a:cubicBezTo>
                      <a:pt x="9319" y="506"/>
                      <a:pt x="9705" y="317"/>
                      <a:pt x="10171" y="317"/>
                    </a:cubicBezTo>
                    <a:close/>
                    <a:moveTo>
                      <a:pt x="10113" y="1"/>
                    </a:moveTo>
                    <a:cubicBezTo>
                      <a:pt x="9605" y="1"/>
                      <a:pt x="9169" y="208"/>
                      <a:pt x="8847" y="646"/>
                    </a:cubicBezTo>
                    <a:cubicBezTo>
                      <a:pt x="8663" y="895"/>
                      <a:pt x="8493" y="1163"/>
                      <a:pt x="8358" y="1440"/>
                    </a:cubicBezTo>
                    <a:cubicBezTo>
                      <a:pt x="8041" y="2084"/>
                      <a:pt x="7803" y="2757"/>
                      <a:pt x="7609" y="3449"/>
                    </a:cubicBezTo>
                    <a:cubicBezTo>
                      <a:pt x="7511" y="3788"/>
                      <a:pt x="7380" y="4116"/>
                      <a:pt x="7282" y="4453"/>
                    </a:cubicBezTo>
                    <a:cubicBezTo>
                      <a:pt x="7149" y="4903"/>
                      <a:pt x="7032" y="5362"/>
                      <a:pt x="6905" y="5814"/>
                    </a:cubicBezTo>
                    <a:cubicBezTo>
                      <a:pt x="6674" y="6626"/>
                      <a:pt x="6455" y="7444"/>
                      <a:pt x="6203" y="8250"/>
                    </a:cubicBezTo>
                    <a:cubicBezTo>
                      <a:pt x="5892" y="9253"/>
                      <a:pt x="5549" y="10245"/>
                      <a:pt x="5228" y="11246"/>
                    </a:cubicBezTo>
                    <a:cubicBezTo>
                      <a:pt x="4992" y="11974"/>
                      <a:pt x="4769" y="12709"/>
                      <a:pt x="4544" y="13439"/>
                    </a:cubicBezTo>
                    <a:cubicBezTo>
                      <a:pt x="4039" y="15090"/>
                      <a:pt x="3540" y="16741"/>
                      <a:pt x="3020" y="18386"/>
                    </a:cubicBezTo>
                    <a:cubicBezTo>
                      <a:pt x="2576" y="19798"/>
                      <a:pt x="2101" y="21201"/>
                      <a:pt x="1647" y="22611"/>
                    </a:cubicBezTo>
                    <a:cubicBezTo>
                      <a:pt x="1334" y="23577"/>
                      <a:pt x="1042" y="24548"/>
                      <a:pt x="729" y="25516"/>
                    </a:cubicBezTo>
                    <a:cubicBezTo>
                      <a:pt x="475" y="26294"/>
                      <a:pt x="244" y="27073"/>
                      <a:pt x="123" y="27887"/>
                    </a:cubicBezTo>
                    <a:cubicBezTo>
                      <a:pt x="0" y="28702"/>
                      <a:pt x="66" y="29469"/>
                      <a:pt x="544" y="30168"/>
                    </a:cubicBezTo>
                    <a:cubicBezTo>
                      <a:pt x="737" y="30447"/>
                      <a:pt x="952" y="30705"/>
                      <a:pt x="1258" y="30858"/>
                    </a:cubicBezTo>
                    <a:cubicBezTo>
                      <a:pt x="1625" y="31040"/>
                      <a:pt x="1993" y="31226"/>
                      <a:pt x="2376" y="31355"/>
                    </a:cubicBezTo>
                    <a:cubicBezTo>
                      <a:pt x="3378" y="31687"/>
                      <a:pt x="4389" y="31991"/>
                      <a:pt x="5395" y="32302"/>
                    </a:cubicBezTo>
                    <a:cubicBezTo>
                      <a:pt x="5841" y="32442"/>
                      <a:pt x="6291" y="32558"/>
                      <a:pt x="6735" y="32697"/>
                    </a:cubicBezTo>
                    <a:cubicBezTo>
                      <a:pt x="7885" y="33055"/>
                      <a:pt x="9033" y="33413"/>
                      <a:pt x="10179" y="33784"/>
                    </a:cubicBezTo>
                    <a:cubicBezTo>
                      <a:pt x="10723" y="33964"/>
                      <a:pt x="11255" y="34174"/>
                      <a:pt x="11795" y="34367"/>
                    </a:cubicBezTo>
                    <a:cubicBezTo>
                      <a:pt x="12192" y="34508"/>
                      <a:pt x="12585" y="34655"/>
                      <a:pt x="12986" y="34774"/>
                    </a:cubicBezTo>
                    <a:cubicBezTo>
                      <a:pt x="14381" y="35183"/>
                      <a:pt x="15782" y="35566"/>
                      <a:pt x="17170" y="35989"/>
                    </a:cubicBezTo>
                    <a:cubicBezTo>
                      <a:pt x="18146" y="36286"/>
                      <a:pt x="19105" y="36646"/>
                      <a:pt x="20077" y="36957"/>
                    </a:cubicBezTo>
                    <a:cubicBezTo>
                      <a:pt x="20963" y="37241"/>
                      <a:pt x="21859" y="37489"/>
                      <a:pt x="22749" y="37765"/>
                    </a:cubicBezTo>
                    <a:cubicBezTo>
                      <a:pt x="23919" y="38129"/>
                      <a:pt x="25085" y="38508"/>
                      <a:pt x="26256" y="38878"/>
                    </a:cubicBezTo>
                    <a:cubicBezTo>
                      <a:pt x="26251" y="38880"/>
                      <a:pt x="26251" y="38884"/>
                      <a:pt x="26258" y="38886"/>
                    </a:cubicBezTo>
                    <a:cubicBezTo>
                      <a:pt x="26933" y="39101"/>
                      <a:pt x="27610" y="39316"/>
                      <a:pt x="28285" y="39531"/>
                    </a:cubicBezTo>
                    <a:cubicBezTo>
                      <a:pt x="28975" y="39748"/>
                      <a:pt x="29670" y="39962"/>
                      <a:pt x="30362" y="40185"/>
                    </a:cubicBezTo>
                    <a:cubicBezTo>
                      <a:pt x="31569" y="40574"/>
                      <a:pt x="32768" y="40977"/>
                      <a:pt x="33975" y="41354"/>
                    </a:cubicBezTo>
                    <a:cubicBezTo>
                      <a:pt x="35468" y="41820"/>
                      <a:pt x="36972" y="42262"/>
                      <a:pt x="38468" y="42724"/>
                    </a:cubicBezTo>
                    <a:cubicBezTo>
                      <a:pt x="39304" y="42982"/>
                      <a:pt x="40129" y="43269"/>
                      <a:pt x="40962" y="43532"/>
                    </a:cubicBezTo>
                    <a:cubicBezTo>
                      <a:pt x="41439" y="43683"/>
                      <a:pt x="41924" y="43783"/>
                      <a:pt x="42421" y="43783"/>
                    </a:cubicBezTo>
                    <a:cubicBezTo>
                      <a:pt x="42531" y="43783"/>
                      <a:pt x="42642" y="43778"/>
                      <a:pt x="42754" y="43768"/>
                    </a:cubicBezTo>
                    <a:cubicBezTo>
                      <a:pt x="43474" y="43700"/>
                      <a:pt x="44069" y="43400"/>
                      <a:pt x="44509" y="42814"/>
                    </a:cubicBezTo>
                    <a:cubicBezTo>
                      <a:pt x="44712" y="42546"/>
                      <a:pt x="44886" y="42260"/>
                      <a:pt x="45004" y="41945"/>
                    </a:cubicBezTo>
                    <a:cubicBezTo>
                      <a:pt x="45166" y="41523"/>
                      <a:pt x="45311" y="41090"/>
                      <a:pt x="45465" y="40662"/>
                    </a:cubicBezTo>
                    <a:cubicBezTo>
                      <a:pt x="45680" y="40065"/>
                      <a:pt x="45905" y="39469"/>
                      <a:pt x="46109" y="38868"/>
                    </a:cubicBezTo>
                    <a:cubicBezTo>
                      <a:pt x="46420" y="37966"/>
                      <a:pt x="46703" y="37057"/>
                      <a:pt x="47020" y="36157"/>
                    </a:cubicBezTo>
                    <a:cubicBezTo>
                      <a:pt x="47284" y="35402"/>
                      <a:pt x="47588" y="34661"/>
                      <a:pt x="47867" y="33910"/>
                    </a:cubicBezTo>
                    <a:cubicBezTo>
                      <a:pt x="48020" y="33507"/>
                      <a:pt x="48302" y="33274"/>
                      <a:pt x="48726" y="33213"/>
                    </a:cubicBezTo>
                    <a:cubicBezTo>
                      <a:pt x="48804" y="33203"/>
                      <a:pt x="48881" y="33192"/>
                      <a:pt x="48961" y="33188"/>
                    </a:cubicBezTo>
                    <a:cubicBezTo>
                      <a:pt x="49025" y="33184"/>
                      <a:pt x="49089" y="33183"/>
                      <a:pt x="49153" y="33183"/>
                    </a:cubicBezTo>
                    <a:cubicBezTo>
                      <a:pt x="49567" y="33183"/>
                      <a:pt x="49972" y="33259"/>
                      <a:pt x="50373" y="33362"/>
                    </a:cubicBezTo>
                    <a:cubicBezTo>
                      <a:pt x="50608" y="33419"/>
                      <a:pt x="50803" y="33550"/>
                      <a:pt x="50938" y="33745"/>
                    </a:cubicBezTo>
                    <a:cubicBezTo>
                      <a:pt x="51085" y="33953"/>
                      <a:pt x="51210" y="34176"/>
                      <a:pt x="51322" y="34406"/>
                    </a:cubicBezTo>
                    <a:cubicBezTo>
                      <a:pt x="51719" y="35218"/>
                      <a:pt x="52294" y="35893"/>
                      <a:pt x="53020" y="36411"/>
                    </a:cubicBezTo>
                    <a:cubicBezTo>
                      <a:pt x="54206" y="37253"/>
                      <a:pt x="55550" y="37636"/>
                      <a:pt x="57004" y="37636"/>
                    </a:cubicBezTo>
                    <a:cubicBezTo>
                      <a:pt x="57015" y="37636"/>
                      <a:pt x="57027" y="37636"/>
                      <a:pt x="57039" y="37636"/>
                    </a:cubicBezTo>
                    <a:cubicBezTo>
                      <a:pt x="57986" y="37630"/>
                      <a:pt x="58902" y="37454"/>
                      <a:pt x="59770" y="37074"/>
                    </a:cubicBezTo>
                    <a:cubicBezTo>
                      <a:pt x="60470" y="36763"/>
                      <a:pt x="61094" y="36325"/>
                      <a:pt x="61628" y="35772"/>
                    </a:cubicBezTo>
                    <a:cubicBezTo>
                      <a:pt x="62260" y="35122"/>
                      <a:pt x="62779" y="34387"/>
                      <a:pt x="63197" y="33581"/>
                    </a:cubicBezTo>
                    <a:cubicBezTo>
                      <a:pt x="63444" y="33100"/>
                      <a:pt x="63643" y="32601"/>
                      <a:pt x="63764" y="32073"/>
                    </a:cubicBezTo>
                    <a:cubicBezTo>
                      <a:pt x="63907" y="31439"/>
                      <a:pt x="63954" y="30795"/>
                      <a:pt x="63968" y="30146"/>
                    </a:cubicBezTo>
                    <a:cubicBezTo>
                      <a:pt x="63976" y="29733"/>
                      <a:pt x="63976" y="29315"/>
                      <a:pt x="63866" y="28914"/>
                    </a:cubicBezTo>
                    <a:cubicBezTo>
                      <a:pt x="63647" y="28118"/>
                      <a:pt x="63346" y="27357"/>
                      <a:pt x="62894" y="26656"/>
                    </a:cubicBezTo>
                    <a:cubicBezTo>
                      <a:pt x="61840" y="25019"/>
                      <a:pt x="60308" y="24149"/>
                      <a:pt x="58420" y="23881"/>
                    </a:cubicBezTo>
                    <a:cubicBezTo>
                      <a:pt x="57871" y="23804"/>
                      <a:pt x="57311" y="23814"/>
                      <a:pt x="56756" y="23810"/>
                    </a:cubicBezTo>
                    <a:cubicBezTo>
                      <a:pt x="56737" y="23810"/>
                      <a:pt x="56717" y="23809"/>
                      <a:pt x="56697" y="23809"/>
                    </a:cubicBezTo>
                    <a:cubicBezTo>
                      <a:pt x="55652" y="23809"/>
                      <a:pt x="54675" y="24078"/>
                      <a:pt x="53777" y="24628"/>
                    </a:cubicBezTo>
                    <a:cubicBezTo>
                      <a:pt x="53679" y="24687"/>
                      <a:pt x="53583" y="24749"/>
                      <a:pt x="53479" y="24792"/>
                    </a:cubicBezTo>
                    <a:cubicBezTo>
                      <a:pt x="53316" y="24857"/>
                      <a:pt x="53154" y="24922"/>
                      <a:pt x="52984" y="24922"/>
                    </a:cubicBezTo>
                    <a:cubicBezTo>
                      <a:pt x="52904" y="24922"/>
                      <a:pt x="52822" y="24908"/>
                      <a:pt x="52738" y="24872"/>
                    </a:cubicBezTo>
                    <a:cubicBezTo>
                      <a:pt x="52233" y="24653"/>
                      <a:pt x="51795" y="24340"/>
                      <a:pt x="51386" y="23973"/>
                    </a:cubicBezTo>
                    <a:cubicBezTo>
                      <a:pt x="51030" y="23654"/>
                      <a:pt x="50934" y="23286"/>
                      <a:pt x="51058" y="22840"/>
                    </a:cubicBezTo>
                    <a:cubicBezTo>
                      <a:pt x="51177" y="22427"/>
                      <a:pt x="51290" y="22007"/>
                      <a:pt x="51425" y="21600"/>
                    </a:cubicBezTo>
                    <a:cubicBezTo>
                      <a:pt x="51764" y="20577"/>
                      <a:pt x="52120" y="19558"/>
                      <a:pt x="52468" y="18539"/>
                    </a:cubicBezTo>
                    <a:cubicBezTo>
                      <a:pt x="52542" y="18318"/>
                      <a:pt x="52619" y="18095"/>
                      <a:pt x="52691" y="17877"/>
                    </a:cubicBezTo>
                    <a:cubicBezTo>
                      <a:pt x="52920" y="17177"/>
                      <a:pt x="53155" y="16477"/>
                      <a:pt x="53376" y="15773"/>
                    </a:cubicBezTo>
                    <a:cubicBezTo>
                      <a:pt x="53440" y="15575"/>
                      <a:pt x="53473" y="15364"/>
                      <a:pt x="53495" y="15158"/>
                    </a:cubicBezTo>
                    <a:cubicBezTo>
                      <a:pt x="53522" y="14932"/>
                      <a:pt x="53520" y="14701"/>
                      <a:pt x="53428" y="14489"/>
                    </a:cubicBezTo>
                    <a:cubicBezTo>
                      <a:pt x="53254" y="14090"/>
                      <a:pt x="53014" y="13732"/>
                      <a:pt x="52666" y="13457"/>
                    </a:cubicBezTo>
                    <a:cubicBezTo>
                      <a:pt x="52257" y="13136"/>
                      <a:pt x="51805" y="12893"/>
                      <a:pt x="51335" y="12678"/>
                    </a:cubicBezTo>
                    <a:cubicBezTo>
                      <a:pt x="50410" y="12256"/>
                      <a:pt x="49428" y="11978"/>
                      <a:pt x="48470" y="11643"/>
                    </a:cubicBezTo>
                    <a:cubicBezTo>
                      <a:pt x="47965" y="11461"/>
                      <a:pt x="47439" y="11328"/>
                      <a:pt x="46921" y="11182"/>
                    </a:cubicBezTo>
                    <a:cubicBezTo>
                      <a:pt x="45592" y="10812"/>
                      <a:pt x="44295" y="10346"/>
                      <a:pt x="42985" y="9916"/>
                    </a:cubicBezTo>
                    <a:cubicBezTo>
                      <a:pt x="42979" y="9916"/>
                      <a:pt x="42975" y="9914"/>
                      <a:pt x="42969" y="9910"/>
                    </a:cubicBezTo>
                    <a:cubicBezTo>
                      <a:pt x="42365" y="9713"/>
                      <a:pt x="41766" y="9507"/>
                      <a:pt x="41156" y="9323"/>
                    </a:cubicBezTo>
                    <a:cubicBezTo>
                      <a:pt x="40254" y="9048"/>
                      <a:pt x="39347" y="8799"/>
                      <a:pt x="38445" y="8527"/>
                    </a:cubicBezTo>
                    <a:cubicBezTo>
                      <a:pt x="37445" y="8226"/>
                      <a:pt x="36450" y="7905"/>
                      <a:pt x="35454" y="7598"/>
                    </a:cubicBezTo>
                    <a:cubicBezTo>
                      <a:pt x="34738" y="7381"/>
                      <a:pt x="34018" y="7170"/>
                      <a:pt x="33302" y="6949"/>
                    </a:cubicBezTo>
                    <a:cubicBezTo>
                      <a:pt x="31665" y="6442"/>
                      <a:pt x="30032" y="5926"/>
                      <a:pt x="28396" y="5417"/>
                    </a:cubicBezTo>
                    <a:cubicBezTo>
                      <a:pt x="28052" y="5310"/>
                      <a:pt x="27712" y="5200"/>
                      <a:pt x="27367" y="5106"/>
                    </a:cubicBezTo>
                    <a:cubicBezTo>
                      <a:pt x="26636" y="4901"/>
                      <a:pt x="25896" y="4719"/>
                      <a:pt x="25169" y="4498"/>
                    </a:cubicBezTo>
                    <a:cubicBezTo>
                      <a:pt x="24023" y="4148"/>
                      <a:pt x="22882" y="3796"/>
                      <a:pt x="21728" y="3471"/>
                    </a:cubicBezTo>
                    <a:cubicBezTo>
                      <a:pt x="20543" y="3138"/>
                      <a:pt x="19373" y="2757"/>
                      <a:pt x="18197" y="2389"/>
                    </a:cubicBezTo>
                    <a:cubicBezTo>
                      <a:pt x="17779" y="2258"/>
                      <a:pt x="17370" y="2098"/>
                      <a:pt x="16959" y="1955"/>
                    </a:cubicBezTo>
                    <a:cubicBezTo>
                      <a:pt x="16304" y="1730"/>
                      <a:pt x="15650" y="1501"/>
                      <a:pt x="14991" y="1286"/>
                    </a:cubicBezTo>
                    <a:cubicBezTo>
                      <a:pt x="14561" y="1147"/>
                      <a:pt x="14121" y="1030"/>
                      <a:pt x="13687" y="902"/>
                    </a:cubicBezTo>
                    <a:cubicBezTo>
                      <a:pt x="12975" y="687"/>
                      <a:pt x="12270" y="451"/>
                      <a:pt x="11554" y="251"/>
                    </a:cubicBezTo>
                    <a:cubicBezTo>
                      <a:pt x="11163" y="140"/>
                      <a:pt x="10760" y="67"/>
                      <a:pt x="10355" y="16"/>
                    </a:cubicBezTo>
                    <a:cubicBezTo>
                      <a:pt x="10273" y="6"/>
                      <a:pt x="10192" y="1"/>
                      <a:pt x="1011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5108;p57"/>
              <p:cNvSpPr/>
              <p:nvPr/>
            </p:nvSpPr>
            <p:spPr>
              <a:xfrm>
                <a:off x="4718975" y="2074475"/>
                <a:ext cx="1196225" cy="345700"/>
              </a:xfrm>
              <a:custGeom>
                <a:avLst/>
                <a:gdLst/>
                <a:ahLst/>
                <a:cxnLst/>
                <a:rect l="l" t="t" r="r" b="b"/>
                <a:pathLst>
                  <a:path w="47849" h="13828" extrusionOk="0">
                    <a:moveTo>
                      <a:pt x="8" y="2"/>
                    </a:moveTo>
                    <a:cubicBezTo>
                      <a:pt x="2" y="21"/>
                      <a:pt x="0" y="35"/>
                      <a:pt x="0" y="56"/>
                    </a:cubicBezTo>
                    <a:cubicBezTo>
                      <a:pt x="53" y="94"/>
                      <a:pt x="105" y="133"/>
                      <a:pt x="158" y="170"/>
                    </a:cubicBezTo>
                    <a:cubicBezTo>
                      <a:pt x="583" y="463"/>
                      <a:pt x="1064" y="631"/>
                      <a:pt x="1539" y="819"/>
                    </a:cubicBezTo>
                    <a:cubicBezTo>
                      <a:pt x="1874" y="948"/>
                      <a:pt x="2212" y="1066"/>
                      <a:pt x="2545" y="1193"/>
                    </a:cubicBezTo>
                    <a:cubicBezTo>
                      <a:pt x="3061" y="1396"/>
                      <a:pt x="3572" y="1613"/>
                      <a:pt x="4094" y="1805"/>
                    </a:cubicBezTo>
                    <a:cubicBezTo>
                      <a:pt x="4796" y="2061"/>
                      <a:pt x="5508" y="2298"/>
                      <a:pt x="6214" y="2548"/>
                    </a:cubicBezTo>
                    <a:cubicBezTo>
                      <a:pt x="6915" y="2793"/>
                      <a:pt x="7615" y="3043"/>
                      <a:pt x="8315" y="3294"/>
                    </a:cubicBezTo>
                    <a:cubicBezTo>
                      <a:pt x="9158" y="3597"/>
                      <a:pt x="9997" y="3910"/>
                      <a:pt x="10864" y="4147"/>
                    </a:cubicBezTo>
                    <a:cubicBezTo>
                      <a:pt x="11454" y="4311"/>
                      <a:pt x="12050" y="4435"/>
                      <a:pt x="12663" y="4435"/>
                    </a:cubicBezTo>
                    <a:cubicBezTo>
                      <a:pt x="12700" y="4435"/>
                      <a:pt x="12737" y="4435"/>
                      <a:pt x="12775" y="4434"/>
                    </a:cubicBezTo>
                    <a:cubicBezTo>
                      <a:pt x="12831" y="4433"/>
                      <a:pt x="12887" y="4432"/>
                      <a:pt x="12943" y="4432"/>
                    </a:cubicBezTo>
                    <a:cubicBezTo>
                      <a:pt x="13967" y="4432"/>
                      <a:pt x="14958" y="4626"/>
                      <a:pt x="15926" y="4968"/>
                    </a:cubicBezTo>
                    <a:cubicBezTo>
                      <a:pt x="16685" y="5238"/>
                      <a:pt x="17446" y="5498"/>
                      <a:pt x="18207" y="5770"/>
                    </a:cubicBezTo>
                    <a:cubicBezTo>
                      <a:pt x="18639" y="5923"/>
                      <a:pt x="19066" y="6093"/>
                      <a:pt x="19498" y="6251"/>
                    </a:cubicBezTo>
                    <a:cubicBezTo>
                      <a:pt x="20443" y="6592"/>
                      <a:pt x="21382" y="6950"/>
                      <a:pt x="22336" y="7263"/>
                    </a:cubicBezTo>
                    <a:cubicBezTo>
                      <a:pt x="23113" y="7515"/>
                      <a:pt x="23907" y="7716"/>
                      <a:pt x="24697" y="7922"/>
                    </a:cubicBezTo>
                    <a:cubicBezTo>
                      <a:pt x="25208" y="8055"/>
                      <a:pt x="25728" y="8143"/>
                      <a:pt x="26260" y="8153"/>
                    </a:cubicBezTo>
                    <a:cubicBezTo>
                      <a:pt x="26268" y="8154"/>
                      <a:pt x="26277" y="8154"/>
                      <a:pt x="26286" y="8154"/>
                    </a:cubicBezTo>
                    <a:cubicBezTo>
                      <a:pt x="26595" y="8154"/>
                      <a:pt x="26883" y="8083"/>
                      <a:pt x="27143" y="7902"/>
                    </a:cubicBezTo>
                    <a:cubicBezTo>
                      <a:pt x="27311" y="7785"/>
                      <a:pt x="27489" y="7687"/>
                      <a:pt x="27659" y="7570"/>
                    </a:cubicBezTo>
                    <a:cubicBezTo>
                      <a:pt x="28197" y="7192"/>
                      <a:pt x="28797" y="6969"/>
                      <a:pt x="29445" y="6864"/>
                    </a:cubicBezTo>
                    <a:cubicBezTo>
                      <a:pt x="29801" y="6806"/>
                      <a:pt x="30156" y="6781"/>
                      <a:pt x="30510" y="6781"/>
                    </a:cubicBezTo>
                    <a:cubicBezTo>
                      <a:pt x="30940" y="6781"/>
                      <a:pt x="31369" y="6818"/>
                      <a:pt x="31798" y="6881"/>
                    </a:cubicBezTo>
                    <a:cubicBezTo>
                      <a:pt x="32819" y="7030"/>
                      <a:pt x="33778" y="7355"/>
                      <a:pt x="34689" y="7840"/>
                    </a:cubicBezTo>
                    <a:cubicBezTo>
                      <a:pt x="35315" y="8176"/>
                      <a:pt x="35849" y="8626"/>
                      <a:pt x="36364" y="9109"/>
                    </a:cubicBezTo>
                    <a:cubicBezTo>
                      <a:pt x="36753" y="9475"/>
                      <a:pt x="37144" y="9841"/>
                      <a:pt x="37567" y="10160"/>
                    </a:cubicBezTo>
                    <a:cubicBezTo>
                      <a:pt x="38484" y="10846"/>
                      <a:pt x="39495" y="11351"/>
                      <a:pt x="40585" y="11697"/>
                    </a:cubicBezTo>
                    <a:cubicBezTo>
                      <a:pt x="41940" y="12125"/>
                      <a:pt x="43286" y="12566"/>
                      <a:pt x="44657" y="12933"/>
                    </a:cubicBezTo>
                    <a:cubicBezTo>
                      <a:pt x="45594" y="13182"/>
                      <a:pt x="46516" y="13489"/>
                      <a:pt x="47445" y="13772"/>
                    </a:cubicBezTo>
                    <a:cubicBezTo>
                      <a:pt x="47505" y="13790"/>
                      <a:pt x="47564" y="13810"/>
                      <a:pt x="47623" y="13823"/>
                    </a:cubicBezTo>
                    <a:cubicBezTo>
                      <a:pt x="47642" y="13826"/>
                      <a:pt x="47660" y="13828"/>
                      <a:pt x="47677" y="13828"/>
                    </a:cubicBezTo>
                    <a:cubicBezTo>
                      <a:pt x="47758" y="13828"/>
                      <a:pt x="47816" y="13788"/>
                      <a:pt x="47828" y="13722"/>
                    </a:cubicBezTo>
                    <a:cubicBezTo>
                      <a:pt x="47848" y="13618"/>
                      <a:pt x="47764" y="13606"/>
                      <a:pt x="47695" y="13581"/>
                    </a:cubicBezTo>
                    <a:cubicBezTo>
                      <a:pt x="47183" y="13413"/>
                      <a:pt x="46672" y="13238"/>
                      <a:pt x="46158" y="13078"/>
                    </a:cubicBezTo>
                    <a:cubicBezTo>
                      <a:pt x="45467" y="12865"/>
                      <a:pt x="44763" y="12679"/>
                      <a:pt x="44069" y="12464"/>
                    </a:cubicBezTo>
                    <a:cubicBezTo>
                      <a:pt x="42936" y="12116"/>
                      <a:pt x="41809" y="11750"/>
                      <a:pt x="40675" y="11398"/>
                    </a:cubicBezTo>
                    <a:cubicBezTo>
                      <a:pt x="39853" y="11142"/>
                      <a:pt x="39081" y="10772"/>
                      <a:pt x="38349" y="10326"/>
                    </a:cubicBezTo>
                    <a:cubicBezTo>
                      <a:pt x="37662" y="9907"/>
                      <a:pt x="37060" y="9375"/>
                      <a:pt x="36493" y="8812"/>
                    </a:cubicBezTo>
                    <a:cubicBezTo>
                      <a:pt x="35567" y="7892"/>
                      <a:pt x="34460" y="7286"/>
                      <a:pt x="33228" y="6885"/>
                    </a:cubicBezTo>
                    <a:cubicBezTo>
                      <a:pt x="32719" y="6717"/>
                      <a:pt x="32193" y="6635"/>
                      <a:pt x="31665" y="6558"/>
                    </a:cubicBezTo>
                    <a:cubicBezTo>
                      <a:pt x="31298" y="6503"/>
                      <a:pt x="30933" y="6475"/>
                      <a:pt x="30569" y="6475"/>
                    </a:cubicBezTo>
                    <a:cubicBezTo>
                      <a:pt x="30043" y="6475"/>
                      <a:pt x="29519" y="6533"/>
                      <a:pt x="28997" y="6652"/>
                    </a:cubicBezTo>
                    <a:cubicBezTo>
                      <a:pt x="28641" y="6731"/>
                      <a:pt x="28297" y="6850"/>
                      <a:pt x="27980" y="7032"/>
                    </a:cubicBezTo>
                    <a:cubicBezTo>
                      <a:pt x="27630" y="7233"/>
                      <a:pt x="27293" y="7452"/>
                      <a:pt x="26953" y="7666"/>
                    </a:cubicBezTo>
                    <a:cubicBezTo>
                      <a:pt x="26777" y="7778"/>
                      <a:pt x="26587" y="7849"/>
                      <a:pt x="26385" y="7849"/>
                    </a:cubicBezTo>
                    <a:cubicBezTo>
                      <a:pt x="26365" y="7849"/>
                      <a:pt x="26344" y="7848"/>
                      <a:pt x="26323" y="7847"/>
                    </a:cubicBezTo>
                    <a:cubicBezTo>
                      <a:pt x="25955" y="7818"/>
                      <a:pt x="25582" y="7808"/>
                      <a:pt x="25226" y="7724"/>
                    </a:cubicBezTo>
                    <a:cubicBezTo>
                      <a:pt x="24302" y="7501"/>
                      <a:pt x="23383" y="7245"/>
                      <a:pt x="22464" y="6991"/>
                    </a:cubicBezTo>
                    <a:cubicBezTo>
                      <a:pt x="22180" y="6912"/>
                      <a:pt x="21904" y="6803"/>
                      <a:pt x="21628" y="6701"/>
                    </a:cubicBezTo>
                    <a:cubicBezTo>
                      <a:pt x="20572" y="6314"/>
                      <a:pt x="19520" y="5919"/>
                      <a:pt x="18465" y="5539"/>
                    </a:cubicBezTo>
                    <a:cubicBezTo>
                      <a:pt x="17509" y="5193"/>
                      <a:pt x="16552" y="4851"/>
                      <a:pt x="15588" y="4534"/>
                    </a:cubicBezTo>
                    <a:cubicBezTo>
                      <a:pt x="14848" y="4289"/>
                      <a:pt x="14085" y="4138"/>
                      <a:pt x="13302" y="4138"/>
                    </a:cubicBezTo>
                    <a:cubicBezTo>
                      <a:pt x="13262" y="4138"/>
                      <a:pt x="13222" y="4138"/>
                      <a:pt x="13182" y="4139"/>
                    </a:cubicBezTo>
                    <a:cubicBezTo>
                      <a:pt x="13124" y="4140"/>
                      <a:pt x="13067" y="4141"/>
                      <a:pt x="13009" y="4141"/>
                    </a:cubicBezTo>
                    <a:cubicBezTo>
                      <a:pt x="12170" y="4141"/>
                      <a:pt x="11350" y="4015"/>
                      <a:pt x="10553" y="3746"/>
                    </a:cubicBezTo>
                    <a:cubicBezTo>
                      <a:pt x="9778" y="3489"/>
                      <a:pt x="9008" y="3215"/>
                      <a:pt x="8237" y="2942"/>
                    </a:cubicBezTo>
                    <a:cubicBezTo>
                      <a:pt x="7282" y="2605"/>
                      <a:pt x="6324" y="2261"/>
                      <a:pt x="5369" y="1919"/>
                    </a:cubicBezTo>
                    <a:cubicBezTo>
                      <a:pt x="4882" y="1746"/>
                      <a:pt x="4391" y="1588"/>
                      <a:pt x="3908" y="1406"/>
                    </a:cubicBezTo>
                    <a:cubicBezTo>
                      <a:pt x="3270" y="1169"/>
                      <a:pt x="2639" y="913"/>
                      <a:pt x="2005" y="665"/>
                    </a:cubicBezTo>
                    <a:cubicBezTo>
                      <a:pt x="1709" y="549"/>
                      <a:pt x="1410" y="442"/>
                      <a:pt x="1115" y="322"/>
                    </a:cubicBezTo>
                    <a:cubicBezTo>
                      <a:pt x="800" y="191"/>
                      <a:pt x="481" y="76"/>
                      <a:pt x="145" y="11"/>
                    </a:cubicBezTo>
                    <a:cubicBezTo>
                      <a:pt x="102" y="0"/>
                      <a:pt x="53" y="4"/>
                      <a:pt x="8" y="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 name="Google Shape;5109;p57"/>
              <p:cNvSpPr/>
              <p:nvPr/>
            </p:nvSpPr>
            <p:spPr>
              <a:xfrm>
                <a:off x="4651975" y="2293925"/>
                <a:ext cx="1062525" cy="300275"/>
              </a:xfrm>
              <a:custGeom>
                <a:avLst/>
                <a:gdLst/>
                <a:ahLst/>
                <a:cxnLst/>
                <a:rect l="l" t="t" r="r" b="b"/>
                <a:pathLst>
                  <a:path w="42501" h="12011" extrusionOk="0">
                    <a:moveTo>
                      <a:pt x="213" y="0"/>
                    </a:moveTo>
                    <a:cubicBezTo>
                      <a:pt x="137" y="0"/>
                      <a:pt x="66" y="23"/>
                      <a:pt x="0" y="96"/>
                    </a:cubicBezTo>
                    <a:cubicBezTo>
                      <a:pt x="78" y="247"/>
                      <a:pt x="125" y="276"/>
                      <a:pt x="344" y="331"/>
                    </a:cubicBezTo>
                    <a:cubicBezTo>
                      <a:pt x="1318" y="599"/>
                      <a:pt x="2291" y="869"/>
                      <a:pt x="3263" y="1139"/>
                    </a:cubicBezTo>
                    <a:cubicBezTo>
                      <a:pt x="4542" y="1497"/>
                      <a:pt x="5817" y="1871"/>
                      <a:pt x="7099" y="2211"/>
                    </a:cubicBezTo>
                    <a:cubicBezTo>
                      <a:pt x="7918" y="2428"/>
                      <a:pt x="8744" y="2602"/>
                      <a:pt x="9571" y="2784"/>
                    </a:cubicBezTo>
                    <a:cubicBezTo>
                      <a:pt x="10010" y="2881"/>
                      <a:pt x="10449" y="2938"/>
                      <a:pt x="10888" y="2938"/>
                    </a:cubicBezTo>
                    <a:cubicBezTo>
                      <a:pt x="11319" y="2938"/>
                      <a:pt x="11750" y="2883"/>
                      <a:pt x="12179" y="2755"/>
                    </a:cubicBezTo>
                    <a:cubicBezTo>
                      <a:pt x="12312" y="2715"/>
                      <a:pt x="12446" y="2698"/>
                      <a:pt x="12579" y="2698"/>
                    </a:cubicBezTo>
                    <a:cubicBezTo>
                      <a:pt x="12692" y="2698"/>
                      <a:pt x="12806" y="2710"/>
                      <a:pt x="12920" y="2733"/>
                    </a:cubicBezTo>
                    <a:cubicBezTo>
                      <a:pt x="13401" y="2825"/>
                      <a:pt x="13882" y="2901"/>
                      <a:pt x="14360" y="2993"/>
                    </a:cubicBezTo>
                    <a:cubicBezTo>
                      <a:pt x="14915" y="3101"/>
                      <a:pt x="15473" y="3205"/>
                      <a:pt x="16026" y="3334"/>
                    </a:cubicBezTo>
                    <a:cubicBezTo>
                      <a:pt x="16746" y="3502"/>
                      <a:pt x="17433" y="3770"/>
                      <a:pt x="18102" y="4085"/>
                    </a:cubicBezTo>
                    <a:cubicBezTo>
                      <a:pt x="19068" y="4541"/>
                      <a:pt x="19964" y="5100"/>
                      <a:pt x="20711" y="5875"/>
                    </a:cubicBezTo>
                    <a:cubicBezTo>
                      <a:pt x="21083" y="6262"/>
                      <a:pt x="21449" y="6659"/>
                      <a:pt x="21828" y="7041"/>
                    </a:cubicBezTo>
                    <a:cubicBezTo>
                      <a:pt x="22497" y="7717"/>
                      <a:pt x="23264" y="8226"/>
                      <a:pt x="24205" y="8461"/>
                    </a:cubicBezTo>
                    <a:cubicBezTo>
                      <a:pt x="25001" y="8660"/>
                      <a:pt x="25789" y="8905"/>
                      <a:pt x="26577" y="9145"/>
                    </a:cubicBezTo>
                    <a:cubicBezTo>
                      <a:pt x="27059" y="9290"/>
                      <a:pt x="27538" y="9447"/>
                      <a:pt x="28015" y="9619"/>
                    </a:cubicBezTo>
                    <a:cubicBezTo>
                      <a:pt x="29060" y="9998"/>
                      <a:pt x="30096" y="10405"/>
                      <a:pt x="31145" y="10771"/>
                    </a:cubicBezTo>
                    <a:cubicBezTo>
                      <a:pt x="32526" y="11254"/>
                      <a:pt x="33942" y="11622"/>
                      <a:pt x="35384" y="11886"/>
                    </a:cubicBezTo>
                    <a:cubicBezTo>
                      <a:pt x="35825" y="11966"/>
                      <a:pt x="36269" y="12011"/>
                      <a:pt x="36715" y="12011"/>
                    </a:cubicBezTo>
                    <a:cubicBezTo>
                      <a:pt x="36931" y="12011"/>
                      <a:pt x="37148" y="12000"/>
                      <a:pt x="37365" y="11978"/>
                    </a:cubicBezTo>
                    <a:cubicBezTo>
                      <a:pt x="37758" y="11939"/>
                      <a:pt x="38128" y="11829"/>
                      <a:pt x="38472" y="11622"/>
                    </a:cubicBezTo>
                    <a:cubicBezTo>
                      <a:pt x="38719" y="11471"/>
                      <a:pt x="38965" y="11315"/>
                      <a:pt x="39218" y="11176"/>
                    </a:cubicBezTo>
                    <a:cubicBezTo>
                      <a:pt x="39699" y="10916"/>
                      <a:pt x="40204" y="10714"/>
                      <a:pt x="40761" y="10677"/>
                    </a:cubicBezTo>
                    <a:cubicBezTo>
                      <a:pt x="40886" y="10670"/>
                      <a:pt x="41011" y="10665"/>
                      <a:pt x="41135" y="10665"/>
                    </a:cubicBezTo>
                    <a:cubicBezTo>
                      <a:pt x="41503" y="10665"/>
                      <a:pt x="41867" y="10706"/>
                      <a:pt x="42220" y="10839"/>
                    </a:cubicBezTo>
                    <a:cubicBezTo>
                      <a:pt x="42266" y="10856"/>
                      <a:pt x="42305" y="10864"/>
                      <a:pt x="42338" y="10864"/>
                    </a:cubicBezTo>
                    <a:cubicBezTo>
                      <a:pt x="42397" y="10864"/>
                      <a:pt x="42436" y="10838"/>
                      <a:pt x="42461" y="10790"/>
                    </a:cubicBezTo>
                    <a:cubicBezTo>
                      <a:pt x="42500" y="10714"/>
                      <a:pt x="42455" y="10630"/>
                      <a:pt x="42330" y="10569"/>
                    </a:cubicBezTo>
                    <a:cubicBezTo>
                      <a:pt x="42228" y="10520"/>
                      <a:pt x="42124" y="10475"/>
                      <a:pt x="42013" y="10448"/>
                    </a:cubicBezTo>
                    <a:cubicBezTo>
                      <a:pt x="41703" y="10378"/>
                      <a:pt x="41393" y="10341"/>
                      <a:pt x="41084" y="10341"/>
                    </a:cubicBezTo>
                    <a:cubicBezTo>
                      <a:pt x="40725" y="10341"/>
                      <a:pt x="40366" y="10391"/>
                      <a:pt x="40010" y="10495"/>
                    </a:cubicBezTo>
                    <a:cubicBezTo>
                      <a:pt x="39495" y="10644"/>
                      <a:pt x="39024" y="10896"/>
                      <a:pt x="38576" y="11191"/>
                    </a:cubicBezTo>
                    <a:cubicBezTo>
                      <a:pt x="38177" y="11457"/>
                      <a:pt x="37747" y="11626"/>
                      <a:pt x="37264" y="11665"/>
                    </a:cubicBezTo>
                    <a:cubicBezTo>
                      <a:pt x="37081" y="11679"/>
                      <a:pt x="36898" y="11685"/>
                      <a:pt x="36716" y="11685"/>
                    </a:cubicBezTo>
                    <a:cubicBezTo>
                      <a:pt x="36309" y="11685"/>
                      <a:pt x="35906" y="11651"/>
                      <a:pt x="35503" y="11579"/>
                    </a:cubicBezTo>
                    <a:cubicBezTo>
                      <a:pt x="34531" y="11401"/>
                      <a:pt x="33570" y="11184"/>
                      <a:pt x="32624" y="10890"/>
                    </a:cubicBezTo>
                    <a:cubicBezTo>
                      <a:pt x="31806" y="10634"/>
                      <a:pt x="30992" y="10374"/>
                      <a:pt x="30184" y="10092"/>
                    </a:cubicBezTo>
                    <a:cubicBezTo>
                      <a:pt x="29457" y="9840"/>
                      <a:pt x="28743" y="9546"/>
                      <a:pt x="28015" y="9290"/>
                    </a:cubicBezTo>
                    <a:cubicBezTo>
                      <a:pt x="26757" y="8844"/>
                      <a:pt x="25478" y="8463"/>
                      <a:pt x="24189" y="8122"/>
                    </a:cubicBezTo>
                    <a:cubicBezTo>
                      <a:pt x="23641" y="7974"/>
                      <a:pt x="23150" y="7735"/>
                      <a:pt x="22702" y="7389"/>
                    </a:cubicBezTo>
                    <a:cubicBezTo>
                      <a:pt x="22249" y="7039"/>
                      <a:pt x="21863" y="6624"/>
                      <a:pt x="21474" y="6213"/>
                    </a:cubicBezTo>
                    <a:cubicBezTo>
                      <a:pt x="21059" y="5771"/>
                      <a:pt x="20645" y="5325"/>
                      <a:pt x="20161" y="4955"/>
                    </a:cubicBezTo>
                    <a:cubicBezTo>
                      <a:pt x="19371" y="4349"/>
                      <a:pt x="18503" y="3883"/>
                      <a:pt x="17585" y="3510"/>
                    </a:cubicBezTo>
                    <a:cubicBezTo>
                      <a:pt x="16860" y="3216"/>
                      <a:pt x="16120" y="2997"/>
                      <a:pt x="15353" y="2849"/>
                    </a:cubicBezTo>
                    <a:cubicBezTo>
                      <a:pt x="14583" y="2706"/>
                      <a:pt x="13812" y="2577"/>
                      <a:pt x="13043" y="2430"/>
                    </a:cubicBezTo>
                    <a:cubicBezTo>
                      <a:pt x="12885" y="2400"/>
                      <a:pt x="12728" y="2382"/>
                      <a:pt x="12572" y="2382"/>
                    </a:cubicBezTo>
                    <a:cubicBezTo>
                      <a:pt x="12397" y="2382"/>
                      <a:pt x="12224" y="2405"/>
                      <a:pt x="12051" y="2457"/>
                    </a:cubicBezTo>
                    <a:cubicBezTo>
                      <a:pt x="11660" y="2574"/>
                      <a:pt x="11268" y="2625"/>
                      <a:pt x="10875" y="2625"/>
                    </a:cubicBezTo>
                    <a:cubicBezTo>
                      <a:pt x="10509" y="2625"/>
                      <a:pt x="10143" y="2581"/>
                      <a:pt x="9777" y="2506"/>
                    </a:cubicBezTo>
                    <a:cubicBezTo>
                      <a:pt x="8847" y="2315"/>
                      <a:pt x="7916" y="2107"/>
                      <a:pt x="6993" y="1867"/>
                    </a:cubicBezTo>
                    <a:cubicBezTo>
                      <a:pt x="5986" y="1612"/>
                      <a:pt x="4992" y="1313"/>
                      <a:pt x="3992" y="1029"/>
                    </a:cubicBezTo>
                    <a:cubicBezTo>
                      <a:pt x="3069" y="769"/>
                      <a:pt x="2150" y="497"/>
                      <a:pt x="1228" y="237"/>
                    </a:cubicBezTo>
                    <a:cubicBezTo>
                      <a:pt x="933" y="153"/>
                      <a:pt x="634" y="87"/>
                      <a:pt x="336" y="16"/>
                    </a:cubicBezTo>
                    <a:cubicBezTo>
                      <a:pt x="294" y="7"/>
                      <a:pt x="253" y="0"/>
                      <a:pt x="21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 name="Google Shape;5110;p57"/>
              <p:cNvSpPr/>
              <p:nvPr/>
            </p:nvSpPr>
            <p:spPr>
              <a:xfrm>
                <a:off x="4799775" y="1776000"/>
                <a:ext cx="1055675" cy="352375"/>
              </a:xfrm>
              <a:custGeom>
                <a:avLst/>
                <a:gdLst/>
                <a:ahLst/>
                <a:cxnLst/>
                <a:rect l="l" t="t" r="r" b="b"/>
                <a:pathLst>
                  <a:path w="42227" h="14095" extrusionOk="0">
                    <a:moveTo>
                      <a:pt x="171" y="0"/>
                    </a:moveTo>
                    <a:cubicBezTo>
                      <a:pt x="118" y="0"/>
                      <a:pt x="77" y="21"/>
                      <a:pt x="50" y="67"/>
                    </a:cubicBezTo>
                    <a:cubicBezTo>
                      <a:pt x="1" y="151"/>
                      <a:pt x="50" y="249"/>
                      <a:pt x="193" y="314"/>
                    </a:cubicBezTo>
                    <a:cubicBezTo>
                      <a:pt x="387" y="406"/>
                      <a:pt x="584" y="497"/>
                      <a:pt x="786" y="570"/>
                    </a:cubicBezTo>
                    <a:cubicBezTo>
                      <a:pt x="1095" y="683"/>
                      <a:pt x="1412" y="771"/>
                      <a:pt x="1721" y="885"/>
                    </a:cubicBezTo>
                    <a:cubicBezTo>
                      <a:pt x="2607" y="1215"/>
                      <a:pt x="3505" y="1491"/>
                      <a:pt x="4432" y="1669"/>
                    </a:cubicBezTo>
                    <a:cubicBezTo>
                      <a:pt x="4678" y="1715"/>
                      <a:pt x="4922" y="1742"/>
                      <a:pt x="5165" y="1742"/>
                    </a:cubicBezTo>
                    <a:cubicBezTo>
                      <a:pt x="5466" y="1742"/>
                      <a:pt x="5765" y="1700"/>
                      <a:pt x="6063" y="1599"/>
                    </a:cubicBezTo>
                    <a:cubicBezTo>
                      <a:pt x="6222" y="1546"/>
                      <a:pt x="6384" y="1497"/>
                      <a:pt x="6548" y="1446"/>
                    </a:cubicBezTo>
                    <a:cubicBezTo>
                      <a:pt x="7015" y="1299"/>
                      <a:pt x="7492" y="1229"/>
                      <a:pt x="7981" y="1229"/>
                    </a:cubicBezTo>
                    <a:cubicBezTo>
                      <a:pt x="7995" y="1229"/>
                      <a:pt x="8009" y="1229"/>
                      <a:pt x="8023" y="1229"/>
                    </a:cubicBezTo>
                    <a:cubicBezTo>
                      <a:pt x="8704" y="1231"/>
                      <a:pt x="9361" y="1389"/>
                      <a:pt x="10016" y="1550"/>
                    </a:cubicBezTo>
                    <a:cubicBezTo>
                      <a:pt x="10496" y="1669"/>
                      <a:pt x="10975" y="1787"/>
                      <a:pt x="11454" y="1908"/>
                    </a:cubicBezTo>
                    <a:cubicBezTo>
                      <a:pt x="11877" y="2017"/>
                      <a:pt x="12303" y="2115"/>
                      <a:pt x="12722" y="2233"/>
                    </a:cubicBezTo>
                    <a:cubicBezTo>
                      <a:pt x="13451" y="2436"/>
                      <a:pt x="14148" y="2718"/>
                      <a:pt x="14834" y="3040"/>
                    </a:cubicBezTo>
                    <a:cubicBezTo>
                      <a:pt x="15742" y="3459"/>
                      <a:pt x="16530" y="4018"/>
                      <a:pt x="17113" y="4842"/>
                    </a:cubicBezTo>
                    <a:cubicBezTo>
                      <a:pt x="17602" y="5532"/>
                      <a:pt x="18212" y="6088"/>
                      <a:pt x="18938" y="6520"/>
                    </a:cubicBezTo>
                    <a:cubicBezTo>
                      <a:pt x="19705" y="6974"/>
                      <a:pt x="20519" y="7336"/>
                      <a:pt x="21352" y="7649"/>
                    </a:cubicBezTo>
                    <a:cubicBezTo>
                      <a:pt x="21718" y="7788"/>
                      <a:pt x="22086" y="7919"/>
                      <a:pt x="22457" y="8046"/>
                    </a:cubicBezTo>
                    <a:cubicBezTo>
                      <a:pt x="22989" y="8228"/>
                      <a:pt x="23519" y="8416"/>
                      <a:pt x="24057" y="8578"/>
                    </a:cubicBezTo>
                    <a:cubicBezTo>
                      <a:pt x="24390" y="8678"/>
                      <a:pt x="24744" y="8713"/>
                      <a:pt x="25084" y="8805"/>
                    </a:cubicBezTo>
                    <a:cubicBezTo>
                      <a:pt x="26006" y="9055"/>
                      <a:pt x="26927" y="9296"/>
                      <a:pt x="27838" y="9576"/>
                    </a:cubicBezTo>
                    <a:cubicBezTo>
                      <a:pt x="28468" y="9767"/>
                      <a:pt x="29075" y="10018"/>
                      <a:pt x="29695" y="10243"/>
                    </a:cubicBezTo>
                    <a:cubicBezTo>
                      <a:pt x="30585" y="10565"/>
                      <a:pt x="31469" y="10898"/>
                      <a:pt x="32365" y="11213"/>
                    </a:cubicBezTo>
                    <a:cubicBezTo>
                      <a:pt x="33368" y="11563"/>
                      <a:pt x="34370" y="11909"/>
                      <a:pt x="35381" y="12236"/>
                    </a:cubicBezTo>
                    <a:cubicBezTo>
                      <a:pt x="36314" y="12539"/>
                      <a:pt x="37257" y="12815"/>
                      <a:pt x="38196" y="13099"/>
                    </a:cubicBezTo>
                    <a:cubicBezTo>
                      <a:pt x="38433" y="13171"/>
                      <a:pt x="38677" y="13232"/>
                      <a:pt x="38920" y="13292"/>
                    </a:cubicBezTo>
                    <a:cubicBezTo>
                      <a:pt x="39786" y="13498"/>
                      <a:pt x="40655" y="13699"/>
                      <a:pt x="41502" y="13975"/>
                    </a:cubicBezTo>
                    <a:cubicBezTo>
                      <a:pt x="41637" y="14018"/>
                      <a:pt x="41776" y="14051"/>
                      <a:pt x="41914" y="14081"/>
                    </a:cubicBezTo>
                    <a:cubicBezTo>
                      <a:pt x="41948" y="14089"/>
                      <a:pt x="41983" y="14094"/>
                      <a:pt x="42019" y="14094"/>
                    </a:cubicBezTo>
                    <a:cubicBezTo>
                      <a:pt x="42086" y="14094"/>
                      <a:pt x="42155" y="14077"/>
                      <a:pt x="42227" y="14030"/>
                    </a:cubicBezTo>
                    <a:cubicBezTo>
                      <a:pt x="42147" y="13897"/>
                      <a:pt x="42040" y="13826"/>
                      <a:pt x="41901" y="13783"/>
                    </a:cubicBezTo>
                    <a:cubicBezTo>
                      <a:pt x="41470" y="13642"/>
                      <a:pt x="41038" y="13498"/>
                      <a:pt x="40600" y="13382"/>
                    </a:cubicBezTo>
                    <a:cubicBezTo>
                      <a:pt x="40052" y="13234"/>
                      <a:pt x="39495" y="13126"/>
                      <a:pt x="38951" y="12973"/>
                    </a:cubicBezTo>
                    <a:cubicBezTo>
                      <a:pt x="37965" y="12698"/>
                      <a:pt x="36981" y="12424"/>
                      <a:pt x="36009" y="12113"/>
                    </a:cubicBezTo>
                    <a:cubicBezTo>
                      <a:pt x="34831" y="11737"/>
                      <a:pt x="33664" y="11322"/>
                      <a:pt x="32492" y="10927"/>
                    </a:cubicBezTo>
                    <a:cubicBezTo>
                      <a:pt x="32400" y="10896"/>
                      <a:pt x="32308" y="10865"/>
                      <a:pt x="32220" y="10830"/>
                    </a:cubicBezTo>
                    <a:cubicBezTo>
                      <a:pt x="31526" y="10579"/>
                      <a:pt x="30833" y="10325"/>
                      <a:pt x="30143" y="10069"/>
                    </a:cubicBezTo>
                    <a:cubicBezTo>
                      <a:pt x="29816" y="9947"/>
                      <a:pt x="29489" y="9818"/>
                      <a:pt x="29155" y="9701"/>
                    </a:cubicBezTo>
                    <a:cubicBezTo>
                      <a:pt x="28666" y="9529"/>
                      <a:pt x="28183" y="9355"/>
                      <a:pt x="27690" y="9202"/>
                    </a:cubicBezTo>
                    <a:cubicBezTo>
                      <a:pt x="27148" y="9036"/>
                      <a:pt x="26598" y="8895"/>
                      <a:pt x="26054" y="8742"/>
                    </a:cubicBezTo>
                    <a:cubicBezTo>
                      <a:pt x="25861" y="8688"/>
                      <a:pt x="25675" y="8627"/>
                      <a:pt x="25481" y="8580"/>
                    </a:cubicBezTo>
                    <a:cubicBezTo>
                      <a:pt x="25086" y="8492"/>
                      <a:pt x="24687" y="8433"/>
                      <a:pt x="24302" y="8320"/>
                    </a:cubicBezTo>
                    <a:cubicBezTo>
                      <a:pt x="23382" y="8052"/>
                      <a:pt x="22455" y="7800"/>
                      <a:pt x="21573" y="7424"/>
                    </a:cubicBezTo>
                    <a:cubicBezTo>
                      <a:pt x="20931" y="7154"/>
                      <a:pt x="20294" y="6870"/>
                      <a:pt x="19668" y="6565"/>
                    </a:cubicBezTo>
                    <a:cubicBezTo>
                      <a:pt x="18770" y="6129"/>
                      <a:pt x="17982" y="5552"/>
                      <a:pt x="17397" y="4721"/>
                    </a:cubicBezTo>
                    <a:cubicBezTo>
                      <a:pt x="16968" y="4110"/>
                      <a:pt x="16440" y="3588"/>
                      <a:pt x="15791" y="3203"/>
                    </a:cubicBezTo>
                    <a:cubicBezTo>
                      <a:pt x="15167" y="2829"/>
                      <a:pt x="14508" y="2514"/>
                      <a:pt x="13821" y="2287"/>
                    </a:cubicBezTo>
                    <a:cubicBezTo>
                      <a:pt x="13144" y="2062"/>
                      <a:pt x="12452" y="1875"/>
                      <a:pt x="11763" y="1693"/>
                    </a:cubicBezTo>
                    <a:cubicBezTo>
                      <a:pt x="10867" y="1458"/>
                      <a:pt x="9975" y="1223"/>
                      <a:pt x="9072" y="1024"/>
                    </a:cubicBezTo>
                    <a:cubicBezTo>
                      <a:pt x="8710" y="943"/>
                      <a:pt x="8345" y="902"/>
                      <a:pt x="7980" y="902"/>
                    </a:cubicBezTo>
                    <a:cubicBezTo>
                      <a:pt x="7563" y="902"/>
                      <a:pt x="7145" y="956"/>
                      <a:pt x="6730" y="1065"/>
                    </a:cubicBezTo>
                    <a:cubicBezTo>
                      <a:pt x="6470" y="1131"/>
                      <a:pt x="6214" y="1213"/>
                      <a:pt x="5963" y="1294"/>
                    </a:cubicBezTo>
                    <a:cubicBezTo>
                      <a:pt x="5695" y="1381"/>
                      <a:pt x="5426" y="1423"/>
                      <a:pt x="5152" y="1423"/>
                    </a:cubicBezTo>
                    <a:cubicBezTo>
                      <a:pt x="5004" y="1423"/>
                      <a:pt x="4855" y="1411"/>
                      <a:pt x="4704" y="1386"/>
                    </a:cubicBezTo>
                    <a:cubicBezTo>
                      <a:pt x="4009" y="1274"/>
                      <a:pt x="3327" y="1096"/>
                      <a:pt x="2660" y="875"/>
                    </a:cubicBezTo>
                    <a:cubicBezTo>
                      <a:pt x="2100" y="689"/>
                      <a:pt x="1543" y="499"/>
                      <a:pt x="985" y="304"/>
                    </a:cubicBezTo>
                    <a:cubicBezTo>
                      <a:pt x="764" y="226"/>
                      <a:pt x="543" y="130"/>
                      <a:pt x="324" y="38"/>
                    </a:cubicBezTo>
                    <a:cubicBezTo>
                      <a:pt x="265" y="14"/>
                      <a:pt x="214" y="0"/>
                      <a:pt x="17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 name="Google Shape;5111;p57"/>
              <p:cNvSpPr/>
              <p:nvPr/>
            </p:nvSpPr>
            <p:spPr>
              <a:xfrm>
                <a:off x="4868975" y="2210350"/>
                <a:ext cx="878100" cy="289775"/>
              </a:xfrm>
              <a:custGeom>
                <a:avLst/>
                <a:gdLst/>
                <a:ahLst/>
                <a:cxnLst/>
                <a:rect l="l" t="t" r="r" b="b"/>
                <a:pathLst>
                  <a:path w="35124" h="11591" extrusionOk="0">
                    <a:moveTo>
                      <a:pt x="236" y="0"/>
                    </a:moveTo>
                    <a:cubicBezTo>
                      <a:pt x="157" y="0"/>
                      <a:pt x="77" y="18"/>
                      <a:pt x="1" y="71"/>
                    </a:cubicBezTo>
                    <a:cubicBezTo>
                      <a:pt x="77" y="204"/>
                      <a:pt x="195" y="265"/>
                      <a:pt x="320" y="310"/>
                    </a:cubicBezTo>
                    <a:cubicBezTo>
                      <a:pt x="561" y="392"/>
                      <a:pt x="805" y="474"/>
                      <a:pt x="1048" y="548"/>
                    </a:cubicBezTo>
                    <a:cubicBezTo>
                      <a:pt x="2495" y="994"/>
                      <a:pt x="3947" y="1423"/>
                      <a:pt x="5421" y="1781"/>
                    </a:cubicBezTo>
                    <a:cubicBezTo>
                      <a:pt x="5918" y="1902"/>
                      <a:pt x="6418" y="1993"/>
                      <a:pt x="6926" y="1993"/>
                    </a:cubicBezTo>
                    <a:cubicBezTo>
                      <a:pt x="7113" y="1993"/>
                      <a:pt x="7301" y="1981"/>
                      <a:pt x="7491" y="1953"/>
                    </a:cubicBezTo>
                    <a:cubicBezTo>
                      <a:pt x="7654" y="1930"/>
                      <a:pt x="7816" y="1919"/>
                      <a:pt x="7978" y="1919"/>
                    </a:cubicBezTo>
                    <a:cubicBezTo>
                      <a:pt x="8375" y="1919"/>
                      <a:pt x="8769" y="1986"/>
                      <a:pt x="9154" y="2107"/>
                    </a:cubicBezTo>
                    <a:cubicBezTo>
                      <a:pt x="10316" y="2461"/>
                      <a:pt x="11485" y="2792"/>
                      <a:pt x="12632" y="3185"/>
                    </a:cubicBezTo>
                    <a:cubicBezTo>
                      <a:pt x="14504" y="3829"/>
                      <a:pt x="16362" y="4515"/>
                      <a:pt x="18228" y="5178"/>
                    </a:cubicBezTo>
                    <a:cubicBezTo>
                      <a:pt x="19032" y="5464"/>
                      <a:pt x="19681" y="5945"/>
                      <a:pt x="20182" y="6642"/>
                    </a:cubicBezTo>
                    <a:cubicBezTo>
                      <a:pt x="20564" y="7174"/>
                      <a:pt x="20896" y="7735"/>
                      <a:pt x="21191" y="8318"/>
                    </a:cubicBezTo>
                    <a:cubicBezTo>
                      <a:pt x="21645" y="9220"/>
                      <a:pt x="22324" y="9898"/>
                      <a:pt x="23234" y="10342"/>
                    </a:cubicBezTo>
                    <a:cubicBezTo>
                      <a:pt x="23494" y="10468"/>
                      <a:pt x="23760" y="10587"/>
                      <a:pt x="24032" y="10683"/>
                    </a:cubicBezTo>
                    <a:cubicBezTo>
                      <a:pt x="24914" y="11000"/>
                      <a:pt x="25808" y="11274"/>
                      <a:pt x="26729" y="11450"/>
                    </a:cubicBezTo>
                    <a:cubicBezTo>
                      <a:pt x="27273" y="11556"/>
                      <a:pt x="27824" y="11590"/>
                      <a:pt x="28376" y="11590"/>
                    </a:cubicBezTo>
                    <a:cubicBezTo>
                      <a:pt x="28499" y="11590"/>
                      <a:pt x="28621" y="11588"/>
                      <a:pt x="28744" y="11585"/>
                    </a:cubicBezTo>
                    <a:cubicBezTo>
                      <a:pt x="29650" y="11563"/>
                      <a:pt x="30542" y="11479"/>
                      <a:pt x="31400" y="11146"/>
                    </a:cubicBezTo>
                    <a:cubicBezTo>
                      <a:pt x="31813" y="10986"/>
                      <a:pt x="32257" y="10927"/>
                      <a:pt x="32699" y="10886"/>
                    </a:cubicBezTo>
                    <a:cubicBezTo>
                      <a:pt x="32797" y="10877"/>
                      <a:pt x="32895" y="10873"/>
                      <a:pt x="32992" y="10873"/>
                    </a:cubicBezTo>
                    <a:cubicBezTo>
                      <a:pt x="33452" y="10873"/>
                      <a:pt x="33898" y="10969"/>
                      <a:pt x="34334" y="11131"/>
                    </a:cubicBezTo>
                    <a:cubicBezTo>
                      <a:pt x="34493" y="11193"/>
                      <a:pt x="34651" y="11256"/>
                      <a:pt x="34808" y="11319"/>
                    </a:cubicBezTo>
                    <a:lnTo>
                      <a:pt x="34825" y="11328"/>
                    </a:lnTo>
                    <a:cubicBezTo>
                      <a:pt x="34871" y="11346"/>
                      <a:pt x="34911" y="11355"/>
                      <a:pt x="34945" y="11355"/>
                    </a:cubicBezTo>
                    <a:cubicBezTo>
                      <a:pt x="35005" y="11355"/>
                      <a:pt x="35048" y="11328"/>
                      <a:pt x="35076" y="11274"/>
                    </a:cubicBezTo>
                    <a:cubicBezTo>
                      <a:pt x="35123" y="11193"/>
                      <a:pt x="35084" y="11101"/>
                      <a:pt x="34964" y="11045"/>
                    </a:cubicBezTo>
                    <a:cubicBezTo>
                      <a:pt x="34377" y="10773"/>
                      <a:pt x="33773" y="10567"/>
                      <a:pt x="33118" y="10556"/>
                    </a:cubicBezTo>
                    <a:cubicBezTo>
                      <a:pt x="33091" y="10556"/>
                      <a:pt x="33063" y="10556"/>
                      <a:pt x="33036" y="10556"/>
                    </a:cubicBezTo>
                    <a:cubicBezTo>
                      <a:pt x="32418" y="10556"/>
                      <a:pt x="31812" y="10666"/>
                      <a:pt x="31230" y="10873"/>
                    </a:cubicBezTo>
                    <a:cubicBezTo>
                      <a:pt x="30610" y="11092"/>
                      <a:pt x="29972" y="11209"/>
                      <a:pt x="29317" y="11244"/>
                    </a:cubicBezTo>
                    <a:cubicBezTo>
                      <a:pt x="29008" y="11261"/>
                      <a:pt x="28700" y="11272"/>
                      <a:pt x="28392" y="11272"/>
                    </a:cubicBezTo>
                    <a:cubicBezTo>
                      <a:pt x="27840" y="11272"/>
                      <a:pt x="27289" y="11236"/>
                      <a:pt x="26743" y="11129"/>
                    </a:cubicBezTo>
                    <a:cubicBezTo>
                      <a:pt x="26365" y="11056"/>
                      <a:pt x="25992" y="10949"/>
                      <a:pt x="25620" y="10853"/>
                    </a:cubicBezTo>
                    <a:cubicBezTo>
                      <a:pt x="24959" y="10679"/>
                      <a:pt x="24311" y="10475"/>
                      <a:pt x="23685" y="10206"/>
                    </a:cubicBezTo>
                    <a:cubicBezTo>
                      <a:pt x="22768" y="9812"/>
                      <a:pt x="22038" y="9214"/>
                      <a:pt x="21563" y="8320"/>
                    </a:cubicBezTo>
                    <a:cubicBezTo>
                      <a:pt x="21454" y="8114"/>
                      <a:pt x="21344" y="7909"/>
                      <a:pt x="21240" y="7702"/>
                    </a:cubicBezTo>
                    <a:cubicBezTo>
                      <a:pt x="20943" y="7123"/>
                      <a:pt x="20571" y="6591"/>
                      <a:pt x="20159" y="6094"/>
                    </a:cubicBezTo>
                    <a:cubicBezTo>
                      <a:pt x="20016" y="5920"/>
                      <a:pt x="19848" y="5763"/>
                      <a:pt x="19677" y="5615"/>
                    </a:cubicBezTo>
                    <a:cubicBezTo>
                      <a:pt x="19224" y="5219"/>
                      <a:pt x="18678" y="4991"/>
                      <a:pt x="18124" y="4789"/>
                    </a:cubicBezTo>
                    <a:cubicBezTo>
                      <a:pt x="16628" y="4245"/>
                      <a:pt x="15124" y="3713"/>
                      <a:pt x="13623" y="3175"/>
                    </a:cubicBezTo>
                    <a:cubicBezTo>
                      <a:pt x="12244" y="2680"/>
                      <a:pt x="10840" y="2270"/>
                      <a:pt x="9439" y="1843"/>
                    </a:cubicBezTo>
                    <a:cubicBezTo>
                      <a:pt x="9232" y="1781"/>
                      <a:pt x="9021" y="1730"/>
                      <a:pt x="8813" y="1685"/>
                    </a:cubicBezTo>
                    <a:cubicBezTo>
                      <a:pt x="8535" y="1625"/>
                      <a:pt x="8256" y="1600"/>
                      <a:pt x="7975" y="1600"/>
                    </a:cubicBezTo>
                    <a:cubicBezTo>
                      <a:pt x="7741" y="1600"/>
                      <a:pt x="7507" y="1617"/>
                      <a:pt x="7272" y="1646"/>
                    </a:cubicBezTo>
                    <a:cubicBezTo>
                      <a:pt x="7118" y="1664"/>
                      <a:pt x="6964" y="1674"/>
                      <a:pt x="6811" y="1674"/>
                    </a:cubicBezTo>
                    <a:cubicBezTo>
                      <a:pt x="6580" y="1674"/>
                      <a:pt x="6350" y="1651"/>
                      <a:pt x="6122" y="1597"/>
                    </a:cubicBezTo>
                    <a:cubicBezTo>
                      <a:pt x="5320" y="1403"/>
                      <a:pt x="4510" y="1219"/>
                      <a:pt x="3714" y="996"/>
                    </a:cubicBezTo>
                    <a:cubicBezTo>
                      <a:pt x="2771" y="736"/>
                      <a:pt x="1844" y="437"/>
                      <a:pt x="907" y="157"/>
                    </a:cubicBezTo>
                    <a:cubicBezTo>
                      <a:pt x="729" y="102"/>
                      <a:pt x="549" y="53"/>
                      <a:pt x="365" y="14"/>
                    </a:cubicBezTo>
                    <a:cubicBezTo>
                      <a:pt x="323" y="6"/>
                      <a:pt x="280" y="0"/>
                      <a:pt x="2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5" name="Google Shape;5112;p57"/>
              <p:cNvSpPr/>
              <p:nvPr/>
            </p:nvSpPr>
            <p:spPr>
              <a:xfrm>
                <a:off x="4790975" y="1831150"/>
                <a:ext cx="662050" cy="223050"/>
              </a:xfrm>
              <a:custGeom>
                <a:avLst/>
                <a:gdLst/>
                <a:ahLst/>
                <a:cxnLst/>
                <a:rect l="l" t="t" r="r" b="b"/>
                <a:pathLst>
                  <a:path w="26482" h="8922" extrusionOk="0">
                    <a:moveTo>
                      <a:pt x="144" y="0"/>
                    </a:moveTo>
                    <a:cubicBezTo>
                      <a:pt x="141" y="0"/>
                      <a:pt x="137" y="1"/>
                      <a:pt x="134" y="1"/>
                    </a:cubicBezTo>
                    <a:cubicBezTo>
                      <a:pt x="89" y="5"/>
                      <a:pt x="23" y="32"/>
                      <a:pt x="13" y="66"/>
                    </a:cubicBezTo>
                    <a:cubicBezTo>
                      <a:pt x="1" y="111"/>
                      <a:pt x="13" y="183"/>
                      <a:pt x="44" y="216"/>
                    </a:cubicBezTo>
                    <a:cubicBezTo>
                      <a:pt x="87" y="265"/>
                      <a:pt x="154" y="296"/>
                      <a:pt x="214" y="324"/>
                    </a:cubicBezTo>
                    <a:cubicBezTo>
                      <a:pt x="353" y="388"/>
                      <a:pt x="496" y="447"/>
                      <a:pt x="639" y="500"/>
                    </a:cubicBezTo>
                    <a:cubicBezTo>
                      <a:pt x="1271" y="737"/>
                      <a:pt x="1908" y="967"/>
                      <a:pt x="2534" y="1216"/>
                    </a:cubicBezTo>
                    <a:cubicBezTo>
                      <a:pt x="3102" y="1443"/>
                      <a:pt x="3622" y="1756"/>
                      <a:pt x="4037" y="2215"/>
                    </a:cubicBezTo>
                    <a:cubicBezTo>
                      <a:pt x="4271" y="2470"/>
                      <a:pt x="4508" y="2722"/>
                      <a:pt x="4729" y="2988"/>
                    </a:cubicBezTo>
                    <a:cubicBezTo>
                      <a:pt x="5416" y="3823"/>
                      <a:pt x="6202" y="4543"/>
                      <a:pt x="7092" y="5155"/>
                    </a:cubicBezTo>
                    <a:cubicBezTo>
                      <a:pt x="7943" y="5740"/>
                      <a:pt x="8835" y="6257"/>
                      <a:pt x="9739" y="6757"/>
                    </a:cubicBezTo>
                    <a:cubicBezTo>
                      <a:pt x="10032" y="6916"/>
                      <a:pt x="10323" y="7090"/>
                      <a:pt x="10634" y="7207"/>
                    </a:cubicBezTo>
                    <a:cubicBezTo>
                      <a:pt x="11311" y="7454"/>
                      <a:pt x="12002" y="7649"/>
                      <a:pt x="12720" y="7749"/>
                    </a:cubicBezTo>
                    <a:cubicBezTo>
                      <a:pt x="13005" y="7789"/>
                      <a:pt x="13288" y="7808"/>
                      <a:pt x="13569" y="7808"/>
                    </a:cubicBezTo>
                    <a:cubicBezTo>
                      <a:pt x="14112" y="7808"/>
                      <a:pt x="14650" y="7736"/>
                      <a:pt x="15184" y="7606"/>
                    </a:cubicBezTo>
                    <a:cubicBezTo>
                      <a:pt x="15714" y="7475"/>
                      <a:pt x="16211" y="7252"/>
                      <a:pt x="16710" y="7033"/>
                    </a:cubicBezTo>
                    <a:cubicBezTo>
                      <a:pt x="17116" y="6852"/>
                      <a:pt x="17539" y="6789"/>
                      <a:pt x="17978" y="6789"/>
                    </a:cubicBezTo>
                    <a:cubicBezTo>
                      <a:pt x="18026" y="6789"/>
                      <a:pt x="18074" y="6790"/>
                      <a:pt x="18122" y="6791"/>
                    </a:cubicBezTo>
                    <a:cubicBezTo>
                      <a:pt x="18694" y="6810"/>
                      <a:pt x="19243" y="6953"/>
                      <a:pt x="19789" y="7088"/>
                    </a:cubicBezTo>
                    <a:cubicBezTo>
                      <a:pt x="20495" y="7264"/>
                      <a:pt x="21199" y="7444"/>
                      <a:pt x="21896" y="7642"/>
                    </a:cubicBezTo>
                    <a:cubicBezTo>
                      <a:pt x="22776" y="7894"/>
                      <a:pt x="23646" y="8164"/>
                      <a:pt x="24523" y="8426"/>
                    </a:cubicBezTo>
                    <a:cubicBezTo>
                      <a:pt x="25078" y="8590"/>
                      <a:pt x="25632" y="8751"/>
                      <a:pt x="26189" y="8909"/>
                    </a:cubicBezTo>
                    <a:cubicBezTo>
                      <a:pt x="26220" y="8917"/>
                      <a:pt x="26253" y="8921"/>
                      <a:pt x="26287" y="8921"/>
                    </a:cubicBezTo>
                    <a:cubicBezTo>
                      <a:pt x="26322" y="8921"/>
                      <a:pt x="26357" y="8916"/>
                      <a:pt x="26387" y="8905"/>
                    </a:cubicBezTo>
                    <a:cubicBezTo>
                      <a:pt x="26428" y="8888"/>
                      <a:pt x="26475" y="8827"/>
                      <a:pt x="26479" y="8782"/>
                    </a:cubicBezTo>
                    <a:cubicBezTo>
                      <a:pt x="26481" y="8737"/>
                      <a:pt x="26440" y="8684"/>
                      <a:pt x="26408" y="8643"/>
                    </a:cubicBezTo>
                    <a:cubicBezTo>
                      <a:pt x="26389" y="8622"/>
                      <a:pt x="26346" y="8620"/>
                      <a:pt x="26313" y="8610"/>
                    </a:cubicBezTo>
                    <a:cubicBezTo>
                      <a:pt x="25616" y="8410"/>
                      <a:pt x="24910" y="8232"/>
                      <a:pt x="24218" y="8011"/>
                    </a:cubicBezTo>
                    <a:cubicBezTo>
                      <a:pt x="22897" y="7595"/>
                      <a:pt x="21571" y="7198"/>
                      <a:pt x="20227" y="6865"/>
                    </a:cubicBezTo>
                    <a:cubicBezTo>
                      <a:pt x="19730" y="6742"/>
                      <a:pt x="19235" y="6615"/>
                      <a:pt x="18733" y="6532"/>
                    </a:cubicBezTo>
                    <a:cubicBezTo>
                      <a:pt x="18470" y="6487"/>
                      <a:pt x="18208" y="6462"/>
                      <a:pt x="17948" y="6462"/>
                    </a:cubicBezTo>
                    <a:cubicBezTo>
                      <a:pt x="17438" y="6462"/>
                      <a:pt x="16937" y="6558"/>
                      <a:pt x="16454" y="6791"/>
                    </a:cubicBezTo>
                    <a:cubicBezTo>
                      <a:pt x="16348" y="6842"/>
                      <a:pt x="16237" y="6885"/>
                      <a:pt x="16127" y="6935"/>
                    </a:cubicBezTo>
                    <a:cubicBezTo>
                      <a:pt x="15314" y="7288"/>
                      <a:pt x="14482" y="7484"/>
                      <a:pt x="13622" y="7484"/>
                    </a:cubicBezTo>
                    <a:cubicBezTo>
                      <a:pt x="13288" y="7484"/>
                      <a:pt x="12949" y="7454"/>
                      <a:pt x="12606" y="7393"/>
                    </a:cubicBezTo>
                    <a:cubicBezTo>
                      <a:pt x="11736" y="7237"/>
                      <a:pt x="10885" y="7016"/>
                      <a:pt x="10108" y="6589"/>
                    </a:cubicBezTo>
                    <a:cubicBezTo>
                      <a:pt x="9347" y="6173"/>
                      <a:pt x="8600" y="5734"/>
                      <a:pt x="7861" y="5277"/>
                    </a:cubicBezTo>
                    <a:cubicBezTo>
                      <a:pt x="6756" y="4598"/>
                      <a:pt x="5774" y="3776"/>
                      <a:pt x="4956" y="2761"/>
                    </a:cubicBezTo>
                    <a:cubicBezTo>
                      <a:pt x="4751" y="2503"/>
                      <a:pt x="4524" y="2262"/>
                      <a:pt x="4301" y="2022"/>
                    </a:cubicBezTo>
                    <a:cubicBezTo>
                      <a:pt x="3949" y="1638"/>
                      <a:pt x="3542" y="1321"/>
                      <a:pt x="3064" y="1112"/>
                    </a:cubicBezTo>
                    <a:cubicBezTo>
                      <a:pt x="2483" y="856"/>
                      <a:pt x="1895" y="623"/>
                      <a:pt x="1306" y="379"/>
                    </a:cubicBezTo>
                    <a:cubicBezTo>
                      <a:pt x="1302" y="388"/>
                      <a:pt x="1300" y="398"/>
                      <a:pt x="1288" y="404"/>
                    </a:cubicBezTo>
                    <a:cubicBezTo>
                      <a:pt x="952" y="283"/>
                      <a:pt x="617" y="160"/>
                      <a:pt x="279" y="40"/>
                    </a:cubicBezTo>
                    <a:cubicBezTo>
                      <a:pt x="234" y="23"/>
                      <a:pt x="188" y="0"/>
                      <a:pt x="14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6" name="Google Shape;5113;p57"/>
              <p:cNvSpPr/>
              <p:nvPr/>
            </p:nvSpPr>
            <p:spPr>
              <a:xfrm>
                <a:off x="4669250" y="2219200"/>
                <a:ext cx="653850" cy="173600"/>
              </a:xfrm>
              <a:custGeom>
                <a:avLst/>
                <a:gdLst/>
                <a:ahLst/>
                <a:cxnLst/>
                <a:rect l="l" t="t" r="r" b="b"/>
                <a:pathLst>
                  <a:path w="26154" h="6944" extrusionOk="0">
                    <a:moveTo>
                      <a:pt x="162" y="0"/>
                    </a:moveTo>
                    <a:cubicBezTo>
                      <a:pt x="93" y="0"/>
                      <a:pt x="36" y="43"/>
                      <a:pt x="17" y="120"/>
                    </a:cubicBezTo>
                    <a:cubicBezTo>
                      <a:pt x="1" y="196"/>
                      <a:pt x="56" y="269"/>
                      <a:pt x="146" y="298"/>
                    </a:cubicBezTo>
                    <a:cubicBezTo>
                      <a:pt x="174" y="304"/>
                      <a:pt x="201" y="302"/>
                      <a:pt x="230" y="310"/>
                    </a:cubicBezTo>
                    <a:cubicBezTo>
                      <a:pt x="406" y="351"/>
                      <a:pt x="586" y="382"/>
                      <a:pt x="760" y="433"/>
                    </a:cubicBezTo>
                    <a:cubicBezTo>
                      <a:pt x="1580" y="681"/>
                      <a:pt x="2400" y="928"/>
                      <a:pt x="3217" y="1184"/>
                    </a:cubicBezTo>
                    <a:cubicBezTo>
                      <a:pt x="3499" y="1272"/>
                      <a:pt x="3775" y="1382"/>
                      <a:pt x="4047" y="1489"/>
                    </a:cubicBezTo>
                    <a:cubicBezTo>
                      <a:pt x="5066" y="1888"/>
                      <a:pt x="6079" y="2303"/>
                      <a:pt x="7104" y="2688"/>
                    </a:cubicBezTo>
                    <a:cubicBezTo>
                      <a:pt x="8051" y="3046"/>
                      <a:pt x="9017" y="3338"/>
                      <a:pt x="10005" y="3555"/>
                    </a:cubicBezTo>
                    <a:cubicBezTo>
                      <a:pt x="10671" y="3701"/>
                      <a:pt x="11344" y="3780"/>
                      <a:pt x="12022" y="3780"/>
                    </a:cubicBezTo>
                    <a:cubicBezTo>
                      <a:pt x="12256" y="3780"/>
                      <a:pt x="12491" y="3771"/>
                      <a:pt x="12726" y="3752"/>
                    </a:cubicBezTo>
                    <a:cubicBezTo>
                      <a:pt x="13232" y="3711"/>
                      <a:pt x="13741" y="3655"/>
                      <a:pt x="14246" y="3604"/>
                    </a:cubicBezTo>
                    <a:cubicBezTo>
                      <a:pt x="14460" y="3584"/>
                      <a:pt x="14674" y="3572"/>
                      <a:pt x="14887" y="3572"/>
                    </a:cubicBezTo>
                    <a:cubicBezTo>
                      <a:pt x="15200" y="3572"/>
                      <a:pt x="15511" y="3597"/>
                      <a:pt x="15822" y="3655"/>
                    </a:cubicBezTo>
                    <a:cubicBezTo>
                      <a:pt x="16521" y="3786"/>
                      <a:pt x="17203" y="3972"/>
                      <a:pt x="17874" y="4208"/>
                    </a:cubicBezTo>
                    <a:cubicBezTo>
                      <a:pt x="18526" y="4437"/>
                      <a:pt x="19171" y="4691"/>
                      <a:pt x="19817" y="4934"/>
                    </a:cubicBezTo>
                    <a:cubicBezTo>
                      <a:pt x="20198" y="5079"/>
                      <a:pt x="20578" y="5231"/>
                      <a:pt x="20963" y="5368"/>
                    </a:cubicBezTo>
                    <a:cubicBezTo>
                      <a:pt x="21792" y="5669"/>
                      <a:pt x="22618" y="5971"/>
                      <a:pt x="23449" y="6254"/>
                    </a:cubicBezTo>
                    <a:cubicBezTo>
                      <a:pt x="23938" y="6419"/>
                      <a:pt x="24439" y="6548"/>
                      <a:pt x="24934" y="6692"/>
                    </a:cubicBezTo>
                    <a:cubicBezTo>
                      <a:pt x="25202" y="6767"/>
                      <a:pt x="25468" y="6845"/>
                      <a:pt x="25738" y="6917"/>
                    </a:cubicBezTo>
                    <a:cubicBezTo>
                      <a:pt x="25798" y="6933"/>
                      <a:pt x="25858" y="6943"/>
                      <a:pt x="25921" y="6943"/>
                    </a:cubicBezTo>
                    <a:cubicBezTo>
                      <a:pt x="25994" y="6943"/>
                      <a:pt x="26071" y="6929"/>
                      <a:pt x="26154" y="6890"/>
                    </a:cubicBezTo>
                    <a:cubicBezTo>
                      <a:pt x="26062" y="6743"/>
                      <a:pt x="25935" y="6683"/>
                      <a:pt x="25802" y="6634"/>
                    </a:cubicBezTo>
                    <a:cubicBezTo>
                      <a:pt x="25243" y="6462"/>
                      <a:pt x="24681" y="6301"/>
                      <a:pt x="24126" y="6123"/>
                    </a:cubicBezTo>
                    <a:cubicBezTo>
                      <a:pt x="23334" y="5867"/>
                      <a:pt x="22540" y="5603"/>
                      <a:pt x="21753" y="5333"/>
                    </a:cubicBezTo>
                    <a:cubicBezTo>
                      <a:pt x="21348" y="5194"/>
                      <a:pt x="20955" y="5032"/>
                      <a:pt x="20558" y="4879"/>
                    </a:cubicBezTo>
                    <a:cubicBezTo>
                      <a:pt x="19932" y="4639"/>
                      <a:pt x="19316" y="4382"/>
                      <a:pt x="18684" y="4159"/>
                    </a:cubicBezTo>
                    <a:cubicBezTo>
                      <a:pt x="18074" y="3944"/>
                      <a:pt x="17456" y="3752"/>
                      <a:pt x="16838" y="3565"/>
                    </a:cubicBezTo>
                    <a:cubicBezTo>
                      <a:pt x="16176" y="3365"/>
                      <a:pt x="15505" y="3261"/>
                      <a:pt x="14823" y="3261"/>
                    </a:cubicBezTo>
                    <a:cubicBezTo>
                      <a:pt x="14566" y="3261"/>
                      <a:pt x="14308" y="3276"/>
                      <a:pt x="14048" y="3306"/>
                    </a:cubicBezTo>
                    <a:cubicBezTo>
                      <a:pt x="13412" y="3379"/>
                      <a:pt x="12771" y="3441"/>
                      <a:pt x="12133" y="3455"/>
                    </a:cubicBezTo>
                    <a:cubicBezTo>
                      <a:pt x="12073" y="3456"/>
                      <a:pt x="12013" y="3457"/>
                      <a:pt x="11954" y="3457"/>
                    </a:cubicBezTo>
                    <a:cubicBezTo>
                      <a:pt x="10987" y="3457"/>
                      <a:pt x="10044" y="3273"/>
                      <a:pt x="9117" y="3003"/>
                    </a:cubicBezTo>
                    <a:cubicBezTo>
                      <a:pt x="8119" y="2716"/>
                      <a:pt x="7141" y="2368"/>
                      <a:pt x="6173" y="1992"/>
                    </a:cubicBezTo>
                    <a:cubicBezTo>
                      <a:pt x="5836" y="1863"/>
                      <a:pt x="5498" y="1726"/>
                      <a:pt x="5160" y="1593"/>
                    </a:cubicBezTo>
                    <a:cubicBezTo>
                      <a:pt x="4579" y="1366"/>
                      <a:pt x="4006" y="1118"/>
                      <a:pt x="3417" y="916"/>
                    </a:cubicBezTo>
                    <a:cubicBezTo>
                      <a:pt x="2673" y="660"/>
                      <a:pt x="1916" y="437"/>
                      <a:pt x="1161" y="206"/>
                    </a:cubicBezTo>
                    <a:cubicBezTo>
                      <a:pt x="987" y="151"/>
                      <a:pt x="811" y="106"/>
                      <a:pt x="633" y="67"/>
                    </a:cubicBezTo>
                    <a:cubicBezTo>
                      <a:pt x="485" y="34"/>
                      <a:pt x="334" y="14"/>
                      <a:pt x="181" y="1"/>
                    </a:cubicBezTo>
                    <a:cubicBezTo>
                      <a:pt x="174" y="1"/>
                      <a:pt x="168" y="0"/>
                      <a:pt x="16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 name="Google Shape;5114;p57"/>
              <p:cNvSpPr/>
              <p:nvPr/>
            </p:nvSpPr>
            <p:spPr>
              <a:xfrm>
                <a:off x="4952675" y="1846350"/>
                <a:ext cx="249725" cy="127325"/>
              </a:xfrm>
              <a:custGeom>
                <a:avLst/>
                <a:gdLst/>
                <a:ahLst/>
                <a:cxnLst/>
                <a:rect l="l" t="t" r="r" b="b"/>
                <a:pathLst>
                  <a:path w="9989" h="5093" extrusionOk="0">
                    <a:moveTo>
                      <a:pt x="2740" y="324"/>
                    </a:moveTo>
                    <a:cubicBezTo>
                      <a:pt x="2955" y="324"/>
                      <a:pt x="3170" y="337"/>
                      <a:pt x="3386" y="361"/>
                    </a:cubicBezTo>
                    <a:cubicBezTo>
                      <a:pt x="4360" y="465"/>
                      <a:pt x="5301" y="719"/>
                      <a:pt x="6218" y="1064"/>
                    </a:cubicBezTo>
                    <a:cubicBezTo>
                      <a:pt x="6815" y="1292"/>
                      <a:pt x="7408" y="1537"/>
                      <a:pt x="7965" y="1852"/>
                    </a:cubicBezTo>
                    <a:cubicBezTo>
                      <a:pt x="8409" y="2100"/>
                      <a:pt x="8830" y="2390"/>
                      <a:pt x="9207" y="2738"/>
                    </a:cubicBezTo>
                    <a:cubicBezTo>
                      <a:pt x="9383" y="2900"/>
                      <a:pt x="9530" y="3084"/>
                      <a:pt x="9632" y="3305"/>
                    </a:cubicBezTo>
                    <a:cubicBezTo>
                      <a:pt x="9692" y="3430"/>
                      <a:pt x="9732" y="3552"/>
                      <a:pt x="9687" y="3695"/>
                    </a:cubicBezTo>
                    <a:cubicBezTo>
                      <a:pt x="9649" y="3812"/>
                      <a:pt x="9657" y="3943"/>
                      <a:pt x="9614" y="4058"/>
                    </a:cubicBezTo>
                    <a:cubicBezTo>
                      <a:pt x="9497" y="4369"/>
                      <a:pt x="9248" y="4524"/>
                      <a:pt x="8945" y="4610"/>
                    </a:cubicBezTo>
                    <a:cubicBezTo>
                      <a:pt x="8550" y="4727"/>
                      <a:pt x="8149" y="4781"/>
                      <a:pt x="7745" y="4781"/>
                    </a:cubicBezTo>
                    <a:cubicBezTo>
                      <a:pt x="7535" y="4781"/>
                      <a:pt x="7323" y="4766"/>
                      <a:pt x="7112" y="4739"/>
                    </a:cubicBezTo>
                    <a:cubicBezTo>
                      <a:pt x="6402" y="4649"/>
                      <a:pt x="5716" y="4440"/>
                      <a:pt x="5035" y="4221"/>
                    </a:cubicBezTo>
                    <a:cubicBezTo>
                      <a:pt x="4943" y="4195"/>
                      <a:pt x="4851" y="4166"/>
                      <a:pt x="4759" y="4135"/>
                    </a:cubicBezTo>
                    <a:cubicBezTo>
                      <a:pt x="3887" y="3828"/>
                      <a:pt x="3016" y="3513"/>
                      <a:pt x="2191" y="3106"/>
                    </a:cubicBezTo>
                    <a:cubicBezTo>
                      <a:pt x="1749" y="2887"/>
                      <a:pt x="1320" y="2644"/>
                      <a:pt x="945" y="2317"/>
                    </a:cubicBezTo>
                    <a:cubicBezTo>
                      <a:pt x="757" y="2151"/>
                      <a:pt x="583" y="1971"/>
                      <a:pt x="475" y="1742"/>
                    </a:cubicBezTo>
                    <a:cubicBezTo>
                      <a:pt x="331" y="1437"/>
                      <a:pt x="397" y="1136"/>
                      <a:pt x="655" y="913"/>
                    </a:cubicBezTo>
                    <a:cubicBezTo>
                      <a:pt x="894" y="706"/>
                      <a:pt x="1181" y="584"/>
                      <a:pt x="1483" y="496"/>
                    </a:cubicBezTo>
                    <a:cubicBezTo>
                      <a:pt x="1897" y="375"/>
                      <a:pt x="2317" y="324"/>
                      <a:pt x="2740" y="324"/>
                    </a:cubicBezTo>
                    <a:close/>
                    <a:moveTo>
                      <a:pt x="2768" y="1"/>
                    </a:moveTo>
                    <a:cubicBezTo>
                      <a:pt x="2326" y="1"/>
                      <a:pt x="1887" y="52"/>
                      <a:pt x="1453" y="170"/>
                    </a:cubicBezTo>
                    <a:cubicBezTo>
                      <a:pt x="1080" y="273"/>
                      <a:pt x="737" y="422"/>
                      <a:pt x="442" y="678"/>
                    </a:cubicBezTo>
                    <a:cubicBezTo>
                      <a:pt x="98" y="978"/>
                      <a:pt x="0" y="1375"/>
                      <a:pt x="164" y="1801"/>
                    </a:cubicBezTo>
                    <a:cubicBezTo>
                      <a:pt x="280" y="2108"/>
                      <a:pt x="501" y="2335"/>
                      <a:pt x="741" y="2548"/>
                    </a:cubicBezTo>
                    <a:cubicBezTo>
                      <a:pt x="1209" y="2961"/>
                      <a:pt x="1757" y="3249"/>
                      <a:pt x="2316" y="3511"/>
                    </a:cubicBezTo>
                    <a:cubicBezTo>
                      <a:pt x="3161" y="3904"/>
                      <a:pt x="4033" y="4229"/>
                      <a:pt x="4912" y="4536"/>
                    </a:cubicBezTo>
                    <a:cubicBezTo>
                      <a:pt x="5416" y="4669"/>
                      <a:pt x="5921" y="4804"/>
                      <a:pt x="6424" y="4935"/>
                    </a:cubicBezTo>
                    <a:cubicBezTo>
                      <a:pt x="6836" y="5042"/>
                      <a:pt x="7253" y="5092"/>
                      <a:pt x="7673" y="5092"/>
                    </a:cubicBezTo>
                    <a:cubicBezTo>
                      <a:pt x="7892" y="5092"/>
                      <a:pt x="8111" y="5079"/>
                      <a:pt x="8331" y="5052"/>
                    </a:cubicBezTo>
                    <a:cubicBezTo>
                      <a:pt x="8691" y="5009"/>
                      <a:pt x="9049" y="4944"/>
                      <a:pt x="9374" y="4768"/>
                    </a:cubicBezTo>
                    <a:cubicBezTo>
                      <a:pt x="9755" y="4559"/>
                      <a:pt x="9958" y="4240"/>
                      <a:pt x="9966" y="3802"/>
                    </a:cubicBezTo>
                    <a:cubicBezTo>
                      <a:pt x="9968" y="3759"/>
                      <a:pt x="9978" y="3716"/>
                      <a:pt x="9978" y="3669"/>
                    </a:cubicBezTo>
                    <a:cubicBezTo>
                      <a:pt x="9978" y="3567"/>
                      <a:pt x="9988" y="3462"/>
                      <a:pt x="9966" y="3368"/>
                    </a:cubicBezTo>
                    <a:cubicBezTo>
                      <a:pt x="9886" y="3051"/>
                      <a:pt x="9702" y="2793"/>
                      <a:pt x="9475" y="2564"/>
                    </a:cubicBezTo>
                    <a:cubicBezTo>
                      <a:pt x="9065" y="2159"/>
                      <a:pt x="8593" y="1834"/>
                      <a:pt x="8094" y="1551"/>
                    </a:cubicBezTo>
                    <a:cubicBezTo>
                      <a:pt x="7570" y="1259"/>
                      <a:pt x="7013" y="1024"/>
                      <a:pt x="6455" y="805"/>
                    </a:cubicBezTo>
                    <a:cubicBezTo>
                      <a:pt x="5534" y="451"/>
                      <a:pt x="4589" y="187"/>
                      <a:pt x="3613" y="58"/>
                    </a:cubicBezTo>
                    <a:cubicBezTo>
                      <a:pt x="3331" y="21"/>
                      <a:pt x="3049" y="1"/>
                      <a:pt x="276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 name="Google Shape;5115;p57"/>
              <p:cNvSpPr/>
              <p:nvPr/>
            </p:nvSpPr>
            <p:spPr>
              <a:xfrm>
                <a:off x="5138850" y="2107875"/>
                <a:ext cx="480750" cy="69350"/>
              </a:xfrm>
              <a:custGeom>
                <a:avLst/>
                <a:gdLst/>
                <a:ahLst/>
                <a:cxnLst/>
                <a:rect l="l" t="t" r="r" b="b"/>
                <a:pathLst>
                  <a:path w="19230" h="2774" extrusionOk="0">
                    <a:moveTo>
                      <a:pt x="129" y="0"/>
                    </a:moveTo>
                    <a:cubicBezTo>
                      <a:pt x="97" y="0"/>
                      <a:pt x="63" y="20"/>
                      <a:pt x="0" y="39"/>
                    </a:cubicBezTo>
                    <a:cubicBezTo>
                      <a:pt x="51" y="82"/>
                      <a:pt x="66" y="97"/>
                      <a:pt x="84" y="113"/>
                    </a:cubicBezTo>
                    <a:cubicBezTo>
                      <a:pt x="348" y="305"/>
                      <a:pt x="665" y="377"/>
                      <a:pt x="964" y="471"/>
                    </a:cubicBezTo>
                    <a:cubicBezTo>
                      <a:pt x="1469" y="633"/>
                      <a:pt x="1987" y="774"/>
                      <a:pt x="2506" y="894"/>
                    </a:cubicBezTo>
                    <a:cubicBezTo>
                      <a:pt x="3832" y="1197"/>
                      <a:pt x="5107" y="1662"/>
                      <a:pt x="6369" y="2153"/>
                    </a:cubicBezTo>
                    <a:cubicBezTo>
                      <a:pt x="6766" y="2306"/>
                      <a:pt x="7171" y="2441"/>
                      <a:pt x="7580" y="2554"/>
                    </a:cubicBezTo>
                    <a:cubicBezTo>
                      <a:pt x="8082" y="2695"/>
                      <a:pt x="8597" y="2766"/>
                      <a:pt x="9121" y="2773"/>
                    </a:cubicBezTo>
                    <a:cubicBezTo>
                      <a:pt x="9146" y="2773"/>
                      <a:pt x="9171" y="2773"/>
                      <a:pt x="9196" y="2773"/>
                    </a:cubicBezTo>
                    <a:cubicBezTo>
                      <a:pt x="9927" y="2773"/>
                      <a:pt x="10578" y="2569"/>
                      <a:pt x="11124" y="2071"/>
                    </a:cubicBezTo>
                    <a:cubicBezTo>
                      <a:pt x="11459" y="1764"/>
                      <a:pt x="11777" y="1441"/>
                      <a:pt x="12100" y="1122"/>
                    </a:cubicBezTo>
                    <a:cubicBezTo>
                      <a:pt x="12435" y="788"/>
                      <a:pt x="12830" y="571"/>
                      <a:pt x="13305" y="510"/>
                    </a:cubicBezTo>
                    <a:cubicBezTo>
                      <a:pt x="13550" y="477"/>
                      <a:pt x="13795" y="464"/>
                      <a:pt x="14039" y="464"/>
                    </a:cubicBezTo>
                    <a:cubicBezTo>
                      <a:pt x="14196" y="464"/>
                      <a:pt x="14353" y="470"/>
                      <a:pt x="14510" y="479"/>
                    </a:cubicBezTo>
                    <a:cubicBezTo>
                      <a:pt x="15210" y="526"/>
                      <a:pt x="15875" y="721"/>
                      <a:pt x="16535" y="917"/>
                    </a:cubicBezTo>
                    <a:cubicBezTo>
                      <a:pt x="17323" y="1152"/>
                      <a:pt x="18107" y="1416"/>
                      <a:pt x="18888" y="1666"/>
                    </a:cubicBezTo>
                    <a:cubicBezTo>
                      <a:pt x="18958" y="1688"/>
                      <a:pt x="19029" y="1717"/>
                      <a:pt x="19101" y="1723"/>
                    </a:cubicBezTo>
                    <a:cubicBezTo>
                      <a:pt x="19140" y="1723"/>
                      <a:pt x="19195" y="1686"/>
                      <a:pt x="19216" y="1651"/>
                    </a:cubicBezTo>
                    <a:cubicBezTo>
                      <a:pt x="19230" y="1625"/>
                      <a:pt x="19203" y="1566"/>
                      <a:pt x="19179" y="1535"/>
                    </a:cubicBezTo>
                    <a:cubicBezTo>
                      <a:pt x="19148" y="1498"/>
                      <a:pt x="19099" y="1471"/>
                      <a:pt x="19052" y="1451"/>
                    </a:cubicBezTo>
                    <a:cubicBezTo>
                      <a:pt x="18806" y="1347"/>
                      <a:pt x="18565" y="1234"/>
                      <a:pt x="18313" y="1146"/>
                    </a:cubicBezTo>
                    <a:cubicBezTo>
                      <a:pt x="17368" y="823"/>
                      <a:pt x="16417" y="516"/>
                      <a:pt x="15441" y="293"/>
                    </a:cubicBezTo>
                    <a:cubicBezTo>
                      <a:pt x="14980" y="189"/>
                      <a:pt x="14516" y="137"/>
                      <a:pt x="14049" y="137"/>
                    </a:cubicBezTo>
                    <a:cubicBezTo>
                      <a:pt x="13827" y="137"/>
                      <a:pt x="13604" y="148"/>
                      <a:pt x="13381" y="172"/>
                    </a:cubicBezTo>
                    <a:cubicBezTo>
                      <a:pt x="12826" y="232"/>
                      <a:pt x="12341" y="444"/>
                      <a:pt x="11940" y="835"/>
                    </a:cubicBezTo>
                    <a:cubicBezTo>
                      <a:pt x="11639" y="1126"/>
                      <a:pt x="11341" y="1422"/>
                      <a:pt x="11042" y="1717"/>
                    </a:cubicBezTo>
                    <a:cubicBezTo>
                      <a:pt x="10639" y="2116"/>
                      <a:pt x="10158" y="2372"/>
                      <a:pt x="9587" y="2425"/>
                    </a:cubicBezTo>
                    <a:cubicBezTo>
                      <a:pt x="9431" y="2441"/>
                      <a:pt x="9274" y="2448"/>
                      <a:pt x="9117" y="2448"/>
                    </a:cubicBezTo>
                    <a:cubicBezTo>
                      <a:pt x="8707" y="2448"/>
                      <a:pt x="8299" y="2396"/>
                      <a:pt x="7899" y="2298"/>
                    </a:cubicBezTo>
                    <a:cubicBezTo>
                      <a:pt x="7026" y="2085"/>
                      <a:pt x="6199" y="1735"/>
                      <a:pt x="5354" y="1433"/>
                    </a:cubicBezTo>
                    <a:cubicBezTo>
                      <a:pt x="4698" y="1197"/>
                      <a:pt x="4035" y="978"/>
                      <a:pt x="3366" y="784"/>
                    </a:cubicBezTo>
                    <a:cubicBezTo>
                      <a:pt x="2470" y="522"/>
                      <a:pt x="1569" y="287"/>
                      <a:pt x="669" y="56"/>
                    </a:cubicBezTo>
                    <a:cubicBezTo>
                      <a:pt x="499" y="9"/>
                      <a:pt x="311" y="15"/>
                      <a:pt x="133" y="0"/>
                    </a:cubicBezTo>
                    <a:cubicBezTo>
                      <a:pt x="132" y="0"/>
                      <a:pt x="130" y="0"/>
                      <a:pt x="1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 name="Google Shape;5116;p57"/>
              <p:cNvSpPr/>
              <p:nvPr/>
            </p:nvSpPr>
            <p:spPr>
              <a:xfrm>
                <a:off x="4910575" y="2060550"/>
                <a:ext cx="477900" cy="51900"/>
              </a:xfrm>
              <a:custGeom>
                <a:avLst/>
                <a:gdLst/>
                <a:ahLst/>
                <a:cxnLst/>
                <a:rect l="l" t="t" r="r" b="b"/>
                <a:pathLst>
                  <a:path w="19116" h="2076" extrusionOk="0">
                    <a:moveTo>
                      <a:pt x="10652" y="1"/>
                    </a:moveTo>
                    <a:cubicBezTo>
                      <a:pt x="10066" y="1"/>
                      <a:pt x="9481" y="42"/>
                      <a:pt x="8898" y="148"/>
                    </a:cubicBezTo>
                    <a:cubicBezTo>
                      <a:pt x="8372" y="244"/>
                      <a:pt x="7857" y="375"/>
                      <a:pt x="7386" y="643"/>
                    </a:cubicBezTo>
                    <a:cubicBezTo>
                      <a:pt x="7024" y="854"/>
                      <a:pt x="6656" y="1059"/>
                      <a:pt x="6285" y="1253"/>
                    </a:cubicBezTo>
                    <a:cubicBezTo>
                      <a:pt x="5758" y="1528"/>
                      <a:pt x="5200" y="1667"/>
                      <a:pt x="4611" y="1667"/>
                    </a:cubicBezTo>
                    <a:cubicBezTo>
                      <a:pt x="4517" y="1667"/>
                      <a:pt x="4423" y="1663"/>
                      <a:pt x="4327" y="1656"/>
                    </a:cubicBezTo>
                    <a:cubicBezTo>
                      <a:pt x="3548" y="1597"/>
                      <a:pt x="2795" y="1408"/>
                      <a:pt x="2044" y="1208"/>
                    </a:cubicBezTo>
                    <a:cubicBezTo>
                      <a:pt x="1488" y="1063"/>
                      <a:pt x="929" y="899"/>
                      <a:pt x="373" y="752"/>
                    </a:cubicBezTo>
                    <a:cubicBezTo>
                      <a:pt x="262" y="723"/>
                      <a:pt x="141" y="725"/>
                      <a:pt x="27" y="715"/>
                    </a:cubicBezTo>
                    <a:cubicBezTo>
                      <a:pt x="19" y="733"/>
                      <a:pt x="10" y="754"/>
                      <a:pt x="0" y="778"/>
                    </a:cubicBezTo>
                    <a:cubicBezTo>
                      <a:pt x="41" y="819"/>
                      <a:pt x="78" y="874"/>
                      <a:pt x="129" y="901"/>
                    </a:cubicBezTo>
                    <a:cubicBezTo>
                      <a:pt x="256" y="973"/>
                      <a:pt x="385" y="1055"/>
                      <a:pt x="522" y="1095"/>
                    </a:cubicBezTo>
                    <a:cubicBezTo>
                      <a:pt x="1103" y="1267"/>
                      <a:pt x="1688" y="1427"/>
                      <a:pt x="2275" y="1591"/>
                    </a:cubicBezTo>
                    <a:cubicBezTo>
                      <a:pt x="2811" y="1738"/>
                      <a:pt x="3353" y="1852"/>
                      <a:pt x="3906" y="1928"/>
                    </a:cubicBezTo>
                    <a:cubicBezTo>
                      <a:pt x="4145" y="1960"/>
                      <a:pt x="4384" y="1978"/>
                      <a:pt x="4621" y="1978"/>
                    </a:cubicBezTo>
                    <a:cubicBezTo>
                      <a:pt x="5032" y="1978"/>
                      <a:pt x="5440" y="1921"/>
                      <a:pt x="5837" y="1775"/>
                    </a:cubicBezTo>
                    <a:cubicBezTo>
                      <a:pt x="6361" y="1580"/>
                      <a:pt x="6852" y="1325"/>
                      <a:pt x="7329" y="1034"/>
                    </a:cubicBezTo>
                    <a:cubicBezTo>
                      <a:pt x="7625" y="854"/>
                      <a:pt x="7932" y="701"/>
                      <a:pt x="8266" y="604"/>
                    </a:cubicBezTo>
                    <a:cubicBezTo>
                      <a:pt x="8939" y="416"/>
                      <a:pt x="9624" y="336"/>
                      <a:pt x="10318" y="324"/>
                    </a:cubicBezTo>
                    <a:cubicBezTo>
                      <a:pt x="10407" y="322"/>
                      <a:pt x="10496" y="322"/>
                      <a:pt x="10585" y="322"/>
                    </a:cubicBezTo>
                    <a:cubicBezTo>
                      <a:pt x="11324" y="322"/>
                      <a:pt x="12061" y="381"/>
                      <a:pt x="12793" y="476"/>
                    </a:cubicBezTo>
                    <a:cubicBezTo>
                      <a:pt x="14064" y="639"/>
                      <a:pt x="15310" y="905"/>
                      <a:pt x="16521" y="1318"/>
                    </a:cubicBezTo>
                    <a:cubicBezTo>
                      <a:pt x="17143" y="1533"/>
                      <a:pt x="17769" y="1736"/>
                      <a:pt x="18397" y="1938"/>
                    </a:cubicBezTo>
                    <a:cubicBezTo>
                      <a:pt x="18575" y="1994"/>
                      <a:pt x="18759" y="2030"/>
                      <a:pt x="18941" y="2071"/>
                    </a:cubicBezTo>
                    <a:cubicBezTo>
                      <a:pt x="18955" y="2074"/>
                      <a:pt x="18968" y="2076"/>
                      <a:pt x="18981" y="2076"/>
                    </a:cubicBezTo>
                    <a:cubicBezTo>
                      <a:pt x="19030" y="2076"/>
                      <a:pt x="19072" y="2052"/>
                      <a:pt x="19093" y="1994"/>
                    </a:cubicBezTo>
                    <a:cubicBezTo>
                      <a:pt x="19115" y="1920"/>
                      <a:pt x="19076" y="1877"/>
                      <a:pt x="19017" y="1840"/>
                    </a:cubicBezTo>
                    <a:cubicBezTo>
                      <a:pt x="18986" y="1822"/>
                      <a:pt x="18960" y="1807"/>
                      <a:pt x="18925" y="1795"/>
                    </a:cubicBezTo>
                    <a:cubicBezTo>
                      <a:pt x="18765" y="1736"/>
                      <a:pt x="18606" y="1674"/>
                      <a:pt x="18444" y="1621"/>
                    </a:cubicBezTo>
                    <a:cubicBezTo>
                      <a:pt x="17912" y="1443"/>
                      <a:pt x="17378" y="1265"/>
                      <a:pt x="16844" y="1095"/>
                    </a:cubicBezTo>
                    <a:cubicBezTo>
                      <a:pt x="16290" y="920"/>
                      <a:pt x="15733" y="735"/>
                      <a:pt x="15169" y="590"/>
                    </a:cubicBezTo>
                    <a:cubicBezTo>
                      <a:pt x="14199" y="343"/>
                      <a:pt x="13217" y="175"/>
                      <a:pt x="12221" y="83"/>
                    </a:cubicBezTo>
                    <a:cubicBezTo>
                      <a:pt x="11697" y="34"/>
                      <a:pt x="11174" y="1"/>
                      <a:pt x="1065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 name="Google Shape;5117;p57"/>
              <p:cNvSpPr/>
              <p:nvPr/>
            </p:nvSpPr>
            <p:spPr>
              <a:xfrm>
                <a:off x="4655500" y="2391450"/>
                <a:ext cx="464650" cy="119425"/>
              </a:xfrm>
              <a:custGeom>
                <a:avLst/>
                <a:gdLst/>
                <a:ahLst/>
                <a:cxnLst/>
                <a:rect l="l" t="t" r="r" b="b"/>
                <a:pathLst>
                  <a:path w="18586" h="4777" extrusionOk="0">
                    <a:moveTo>
                      <a:pt x="274" y="1"/>
                    </a:moveTo>
                    <a:cubicBezTo>
                      <a:pt x="187" y="1"/>
                      <a:pt x="97" y="18"/>
                      <a:pt x="0" y="61"/>
                    </a:cubicBezTo>
                    <a:cubicBezTo>
                      <a:pt x="96" y="196"/>
                      <a:pt x="217" y="254"/>
                      <a:pt x="346" y="295"/>
                    </a:cubicBezTo>
                    <a:cubicBezTo>
                      <a:pt x="986" y="460"/>
                      <a:pt x="1635" y="612"/>
                      <a:pt x="2273" y="790"/>
                    </a:cubicBezTo>
                    <a:cubicBezTo>
                      <a:pt x="3047" y="1002"/>
                      <a:pt x="3816" y="1217"/>
                      <a:pt x="4575" y="1467"/>
                    </a:cubicBezTo>
                    <a:cubicBezTo>
                      <a:pt x="5651" y="1823"/>
                      <a:pt x="6713" y="2224"/>
                      <a:pt x="7807" y="2529"/>
                    </a:cubicBezTo>
                    <a:cubicBezTo>
                      <a:pt x="8667" y="2766"/>
                      <a:pt x="9524" y="2999"/>
                      <a:pt x="10402" y="3163"/>
                    </a:cubicBezTo>
                    <a:cubicBezTo>
                      <a:pt x="10778" y="3233"/>
                      <a:pt x="11155" y="3277"/>
                      <a:pt x="11533" y="3277"/>
                    </a:cubicBezTo>
                    <a:cubicBezTo>
                      <a:pt x="11863" y="3277"/>
                      <a:pt x="12194" y="3243"/>
                      <a:pt x="12525" y="3163"/>
                    </a:cubicBezTo>
                    <a:cubicBezTo>
                      <a:pt x="12730" y="3116"/>
                      <a:pt x="12939" y="3077"/>
                      <a:pt x="13143" y="3030"/>
                    </a:cubicBezTo>
                    <a:cubicBezTo>
                      <a:pt x="13652" y="2916"/>
                      <a:pt x="14162" y="2855"/>
                      <a:pt x="14672" y="2855"/>
                    </a:cubicBezTo>
                    <a:cubicBezTo>
                      <a:pt x="15139" y="2855"/>
                      <a:pt x="15607" y="2906"/>
                      <a:pt x="16075" y="3016"/>
                    </a:cubicBezTo>
                    <a:cubicBezTo>
                      <a:pt x="16785" y="3179"/>
                      <a:pt x="17411" y="3486"/>
                      <a:pt x="17882" y="4061"/>
                    </a:cubicBezTo>
                    <a:cubicBezTo>
                      <a:pt x="18049" y="4266"/>
                      <a:pt x="18201" y="4485"/>
                      <a:pt x="18360" y="4697"/>
                    </a:cubicBezTo>
                    <a:cubicBezTo>
                      <a:pt x="18388" y="4736"/>
                      <a:pt x="18413" y="4776"/>
                      <a:pt x="18459" y="4776"/>
                    </a:cubicBezTo>
                    <a:cubicBezTo>
                      <a:pt x="18470" y="4776"/>
                      <a:pt x="18482" y="4774"/>
                      <a:pt x="18495" y="4769"/>
                    </a:cubicBezTo>
                    <a:cubicBezTo>
                      <a:pt x="18569" y="4742"/>
                      <a:pt x="18585" y="4683"/>
                      <a:pt x="18565" y="4616"/>
                    </a:cubicBezTo>
                    <a:cubicBezTo>
                      <a:pt x="18540" y="4540"/>
                      <a:pt x="18520" y="4460"/>
                      <a:pt x="18479" y="4395"/>
                    </a:cubicBezTo>
                    <a:cubicBezTo>
                      <a:pt x="18027" y="3644"/>
                      <a:pt x="17413" y="3091"/>
                      <a:pt x="16566" y="2821"/>
                    </a:cubicBezTo>
                    <a:cubicBezTo>
                      <a:pt x="15942" y="2621"/>
                      <a:pt x="15304" y="2532"/>
                      <a:pt x="14654" y="2532"/>
                    </a:cubicBezTo>
                    <a:cubicBezTo>
                      <a:pt x="14509" y="2532"/>
                      <a:pt x="14364" y="2537"/>
                      <a:pt x="14217" y="2545"/>
                    </a:cubicBezTo>
                    <a:cubicBezTo>
                      <a:pt x="13649" y="2580"/>
                      <a:pt x="13094" y="2703"/>
                      <a:pt x="12542" y="2832"/>
                    </a:cubicBezTo>
                    <a:cubicBezTo>
                      <a:pt x="12198" y="2910"/>
                      <a:pt x="11852" y="2955"/>
                      <a:pt x="11505" y="2955"/>
                    </a:cubicBezTo>
                    <a:cubicBezTo>
                      <a:pt x="11295" y="2955"/>
                      <a:pt x="11083" y="2939"/>
                      <a:pt x="10872" y="2903"/>
                    </a:cubicBezTo>
                    <a:cubicBezTo>
                      <a:pt x="10436" y="2832"/>
                      <a:pt x="9997" y="2764"/>
                      <a:pt x="9569" y="2656"/>
                    </a:cubicBezTo>
                    <a:cubicBezTo>
                      <a:pt x="8693" y="2426"/>
                      <a:pt x="7814" y="2195"/>
                      <a:pt x="6946" y="1929"/>
                    </a:cubicBezTo>
                    <a:cubicBezTo>
                      <a:pt x="6150" y="1686"/>
                      <a:pt x="5369" y="1393"/>
                      <a:pt x="4577" y="1125"/>
                    </a:cubicBezTo>
                    <a:cubicBezTo>
                      <a:pt x="3227" y="665"/>
                      <a:pt x="1835" y="354"/>
                      <a:pt x="452" y="22"/>
                    </a:cubicBezTo>
                    <a:cubicBezTo>
                      <a:pt x="394" y="9"/>
                      <a:pt x="335" y="1"/>
                      <a:pt x="27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 name="Google Shape;5118;p57"/>
              <p:cNvSpPr/>
              <p:nvPr/>
            </p:nvSpPr>
            <p:spPr>
              <a:xfrm>
                <a:off x="5651150" y="2156350"/>
                <a:ext cx="390575" cy="177550"/>
              </a:xfrm>
              <a:custGeom>
                <a:avLst/>
                <a:gdLst/>
                <a:ahLst/>
                <a:cxnLst/>
                <a:rect l="l" t="t" r="r" b="b"/>
                <a:pathLst>
                  <a:path w="15623" h="7102" extrusionOk="0">
                    <a:moveTo>
                      <a:pt x="164" y="1"/>
                    </a:moveTo>
                    <a:cubicBezTo>
                      <a:pt x="112" y="1"/>
                      <a:pt x="64" y="20"/>
                      <a:pt x="33" y="83"/>
                    </a:cubicBezTo>
                    <a:cubicBezTo>
                      <a:pt x="0" y="150"/>
                      <a:pt x="45" y="222"/>
                      <a:pt x="154" y="277"/>
                    </a:cubicBezTo>
                    <a:cubicBezTo>
                      <a:pt x="237" y="320"/>
                      <a:pt x="328" y="355"/>
                      <a:pt x="418" y="392"/>
                    </a:cubicBezTo>
                    <a:cubicBezTo>
                      <a:pt x="894" y="574"/>
                      <a:pt x="1369" y="760"/>
                      <a:pt x="1850" y="934"/>
                    </a:cubicBezTo>
                    <a:cubicBezTo>
                      <a:pt x="2187" y="1055"/>
                      <a:pt x="2525" y="1171"/>
                      <a:pt x="2869" y="1261"/>
                    </a:cubicBezTo>
                    <a:cubicBezTo>
                      <a:pt x="3705" y="1478"/>
                      <a:pt x="4526" y="1734"/>
                      <a:pt x="5322" y="2073"/>
                    </a:cubicBezTo>
                    <a:cubicBezTo>
                      <a:pt x="5598" y="2192"/>
                      <a:pt x="5866" y="2327"/>
                      <a:pt x="6105" y="2517"/>
                    </a:cubicBezTo>
                    <a:cubicBezTo>
                      <a:pt x="6381" y="2736"/>
                      <a:pt x="6570" y="3010"/>
                      <a:pt x="6649" y="3356"/>
                    </a:cubicBezTo>
                    <a:cubicBezTo>
                      <a:pt x="6688" y="3522"/>
                      <a:pt x="6723" y="3688"/>
                      <a:pt x="6756" y="3855"/>
                    </a:cubicBezTo>
                    <a:cubicBezTo>
                      <a:pt x="6905" y="4576"/>
                      <a:pt x="7190" y="5238"/>
                      <a:pt x="7603" y="5846"/>
                    </a:cubicBezTo>
                    <a:cubicBezTo>
                      <a:pt x="7857" y="6221"/>
                      <a:pt x="8163" y="6536"/>
                      <a:pt x="8581" y="6722"/>
                    </a:cubicBezTo>
                    <a:cubicBezTo>
                      <a:pt x="8951" y="6887"/>
                      <a:pt x="9338" y="7002"/>
                      <a:pt x="9739" y="7057"/>
                    </a:cubicBezTo>
                    <a:cubicBezTo>
                      <a:pt x="9961" y="7087"/>
                      <a:pt x="10181" y="7102"/>
                      <a:pt x="10398" y="7102"/>
                    </a:cubicBezTo>
                    <a:cubicBezTo>
                      <a:pt x="11062" y="7102"/>
                      <a:pt x="11701" y="6960"/>
                      <a:pt x="12317" y="6642"/>
                    </a:cubicBezTo>
                    <a:cubicBezTo>
                      <a:pt x="12822" y="6378"/>
                      <a:pt x="13348" y="6143"/>
                      <a:pt x="13872" y="5912"/>
                    </a:cubicBezTo>
                    <a:cubicBezTo>
                      <a:pt x="14186" y="5771"/>
                      <a:pt x="14513" y="5694"/>
                      <a:pt x="14849" y="5694"/>
                    </a:cubicBezTo>
                    <a:cubicBezTo>
                      <a:pt x="14976" y="5694"/>
                      <a:pt x="15105" y="5705"/>
                      <a:pt x="15234" y="5727"/>
                    </a:cubicBezTo>
                    <a:cubicBezTo>
                      <a:pt x="15297" y="5739"/>
                      <a:pt x="15358" y="5765"/>
                      <a:pt x="15421" y="5765"/>
                    </a:cubicBezTo>
                    <a:cubicBezTo>
                      <a:pt x="15426" y="5765"/>
                      <a:pt x="15430" y="5765"/>
                      <a:pt x="15435" y="5764"/>
                    </a:cubicBezTo>
                    <a:cubicBezTo>
                      <a:pt x="15484" y="5762"/>
                      <a:pt x="15549" y="5740"/>
                      <a:pt x="15578" y="5703"/>
                    </a:cubicBezTo>
                    <a:cubicBezTo>
                      <a:pt x="15623" y="5639"/>
                      <a:pt x="15572" y="5580"/>
                      <a:pt x="15519" y="5547"/>
                    </a:cubicBezTo>
                    <a:cubicBezTo>
                      <a:pt x="15447" y="5504"/>
                      <a:pt x="15367" y="5466"/>
                      <a:pt x="15289" y="5443"/>
                    </a:cubicBezTo>
                    <a:cubicBezTo>
                      <a:pt x="15195" y="5416"/>
                      <a:pt x="15099" y="5404"/>
                      <a:pt x="15005" y="5394"/>
                    </a:cubicBezTo>
                    <a:cubicBezTo>
                      <a:pt x="14931" y="5387"/>
                      <a:pt x="14858" y="5383"/>
                      <a:pt x="14786" y="5383"/>
                    </a:cubicBezTo>
                    <a:cubicBezTo>
                      <a:pt x="14399" y="5383"/>
                      <a:pt x="14031" y="5481"/>
                      <a:pt x="13679" y="5639"/>
                    </a:cubicBezTo>
                    <a:cubicBezTo>
                      <a:pt x="13090" y="5905"/>
                      <a:pt x="12509" y="6188"/>
                      <a:pt x="11922" y="6464"/>
                    </a:cubicBezTo>
                    <a:cubicBezTo>
                      <a:pt x="11609" y="6611"/>
                      <a:pt x="11281" y="6720"/>
                      <a:pt x="10934" y="6755"/>
                    </a:cubicBezTo>
                    <a:cubicBezTo>
                      <a:pt x="10757" y="6773"/>
                      <a:pt x="10582" y="6783"/>
                      <a:pt x="10408" y="6783"/>
                    </a:cubicBezTo>
                    <a:cubicBezTo>
                      <a:pt x="9949" y="6783"/>
                      <a:pt x="9498" y="6716"/>
                      <a:pt x="9051" y="6570"/>
                    </a:cubicBezTo>
                    <a:cubicBezTo>
                      <a:pt x="8552" y="6409"/>
                      <a:pt x="8172" y="6118"/>
                      <a:pt x="7879" y="5689"/>
                    </a:cubicBezTo>
                    <a:cubicBezTo>
                      <a:pt x="7488" y="5114"/>
                      <a:pt x="7216" y="4486"/>
                      <a:pt x="7077" y="3806"/>
                    </a:cubicBezTo>
                    <a:cubicBezTo>
                      <a:pt x="7032" y="3604"/>
                      <a:pt x="6995" y="3405"/>
                      <a:pt x="6944" y="3207"/>
                    </a:cubicBezTo>
                    <a:cubicBezTo>
                      <a:pt x="6860" y="2880"/>
                      <a:pt x="6692" y="2597"/>
                      <a:pt x="6435" y="2378"/>
                    </a:cubicBezTo>
                    <a:cubicBezTo>
                      <a:pt x="6277" y="2243"/>
                      <a:pt x="6107" y="2112"/>
                      <a:pt x="5925" y="2014"/>
                    </a:cubicBezTo>
                    <a:cubicBezTo>
                      <a:pt x="5250" y="1646"/>
                      <a:pt x="4522" y="1404"/>
                      <a:pt x="3787" y="1185"/>
                    </a:cubicBezTo>
                    <a:cubicBezTo>
                      <a:pt x="3445" y="1085"/>
                      <a:pt x="3096" y="1014"/>
                      <a:pt x="2754" y="903"/>
                    </a:cubicBezTo>
                    <a:cubicBezTo>
                      <a:pt x="2087" y="684"/>
                      <a:pt x="1424" y="443"/>
                      <a:pt x="763" y="214"/>
                    </a:cubicBezTo>
                    <a:cubicBezTo>
                      <a:pt x="765" y="203"/>
                      <a:pt x="769" y="189"/>
                      <a:pt x="776" y="179"/>
                    </a:cubicBezTo>
                    <a:cubicBezTo>
                      <a:pt x="602" y="124"/>
                      <a:pt x="430" y="66"/>
                      <a:pt x="256" y="15"/>
                    </a:cubicBezTo>
                    <a:cubicBezTo>
                      <a:pt x="225" y="7"/>
                      <a:pt x="194" y="1"/>
                      <a:pt x="1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2" name="Google Shape;5119;p57"/>
              <p:cNvSpPr/>
              <p:nvPr/>
            </p:nvSpPr>
            <p:spPr>
              <a:xfrm>
                <a:off x="5487200" y="2162325"/>
                <a:ext cx="354400" cy="188650"/>
              </a:xfrm>
              <a:custGeom>
                <a:avLst/>
                <a:gdLst/>
                <a:ahLst/>
                <a:cxnLst/>
                <a:rect l="l" t="t" r="r" b="b"/>
                <a:pathLst>
                  <a:path w="14176" h="7546" extrusionOk="0">
                    <a:moveTo>
                      <a:pt x="120" y="1"/>
                    </a:moveTo>
                    <a:cubicBezTo>
                      <a:pt x="90" y="1"/>
                      <a:pt x="55" y="13"/>
                      <a:pt x="1" y="26"/>
                    </a:cubicBezTo>
                    <a:cubicBezTo>
                      <a:pt x="44" y="69"/>
                      <a:pt x="62" y="97"/>
                      <a:pt x="91" y="110"/>
                    </a:cubicBezTo>
                    <a:cubicBezTo>
                      <a:pt x="359" y="226"/>
                      <a:pt x="623" y="365"/>
                      <a:pt x="901" y="451"/>
                    </a:cubicBezTo>
                    <a:cubicBezTo>
                      <a:pt x="1548" y="656"/>
                      <a:pt x="2206" y="840"/>
                      <a:pt x="2861" y="1028"/>
                    </a:cubicBezTo>
                    <a:cubicBezTo>
                      <a:pt x="3661" y="1257"/>
                      <a:pt x="4463" y="1485"/>
                      <a:pt x="5267" y="1710"/>
                    </a:cubicBezTo>
                    <a:cubicBezTo>
                      <a:pt x="6341" y="2012"/>
                      <a:pt x="7419" y="2307"/>
                      <a:pt x="8498" y="2606"/>
                    </a:cubicBezTo>
                    <a:cubicBezTo>
                      <a:pt x="9474" y="2876"/>
                      <a:pt x="10376" y="3303"/>
                      <a:pt x="11229" y="3850"/>
                    </a:cubicBezTo>
                    <a:cubicBezTo>
                      <a:pt x="11669" y="4134"/>
                      <a:pt x="12006" y="4484"/>
                      <a:pt x="12205" y="4971"/>
                    </a:cubicBezTo>
                    <a:cubicBezTo>
                      <a:pt x="12338" y="5296"/>
                      <a:pt x="12477" y="5617"/>
                      <a:pt x="12612" y="5943"/>
                    </a:cubicBezTo>
                    <a:cubicBezTo>
                      <a:pt x="12774" y="6331"/>
                      <a:pt x="12980" y="6698"/>
                      <a:pt x="13254" y="7019"/>
                    </a:cubicBezTo>
                    <a:cubicBezTo>
                      <a:pt x="13432" y="7225"/>
                      <a:pt x="13635" y="7410"/>
                      <a:pt x="13891" y="7518"/>
                    </a:cubicBezTo>
                    <a:cubicBezTo>
                      <a:pt x="13936" y="7537"/>
                      <a:pt x="13979" y="7546"/>
                      <a:pt x="14015" y="7546"/>
                    </a:cubicBezTo>
                    <a:cubicBezTo>
                      <a:pt x="14074" y="7546"/>
                      <a:pt x="14118" y="7522"/>
                      <a:pt x="14134" y="7477"/>
                    </a:cubicBezTo>
                    <a:cubicBezTo>
                      <a:pt x="14175" y="7367"/>
                      <a:pt x="14093" y="7324"/>
                      <a:pt x="14018" y="7281"/>
                    </a:cubicBezTo>
                    <a:cubicBezTo>
                      <a:pt x="13729" y="7109"/>
                      <a:pt x="13502" y="6874"/>
                      <a:pt x="13328" y="6589"/>
                    </a:cubicBezTo>
                    <a:cubicBezTo>
                      <a:pt x="13169" y="6329"/>
                      <a:pt x="13025" y="6055"/>
                      <a:pt x="12898" y="5779"/>
                    </a:cubicBezTo>
                    <a:cubicBezTo>
                      <a:pt x="12718" y="5392"/>
                      <a:pt x="12565" y="4993"/>
                      <a:pt x="12389" y="4609"/>
                    </a:cubicBezTo>
                    <a:cubicBezTo>
                      <a:pt x="12223" y="4245"/>
                      <a:pt x="11961" y="3952"/>
                      <a:pt x="11630" y="3731"/>
                    </a:cubicBezTo>
                    <a:cubicBezTo>
                      <a:pt x="10857" y="3211"/>
                      <a:pt x="10053" y="2741"/>
                      <a:pt x="9152" y="2473"/>
                    </a:cubicBezTo>
                    <a:cubicBezTo>
                      <a:pt x="8113" y="2160"/>
                      <a:pt x="7072" y="1861"/>
                      <a:pt x="6028" y="1566"/>
                    </a:cubicBezTo>
                    <a:cubicBezTo>
                      <a:pt x="5063" y="1296"/>
                      <a:pt x="4091" y="1039"/>
                      <a:pt x="3123" y="769"/>
                    </a:cubicBezTo>
                    <a:cubicBezTo>
                      <a:pt x="2321" y="548"/>
                      <a:pt x="1519" y="306"/>
                      <a:pt x="717" y="87"/>
                    </a:cubicBezTo>
                    <a:cubicBezTo>
                      <a:pt x="529" y="36"/>
                      <a:pt x="328" y="28"/>
                      <a:pt x="132" y="1"/>
                    </a:cubicBezTo>
                    <a:cubicBezTo>
                      <a:pt x="128" y="1"/>
                      <a:pt x="124" y="1"/>
                      <a:pt x="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 name="Google Shape;5120;p57"/>
              <p:cNvSpPr/>
              <p:nvPr/>
            </p:nvSpPr>
            <p:spPr>
              <a:xfrm>
                <a:off x="5408200" y="2341150"/>
                <a:ext cx="374725" cy="105050"/>
              </a:xfrm>
              <a:custGeom>
                <a:avLst/>
                <a:gdLst/>
                <a:ahLst/>
                <a:cxnLst/>
                <a:rect l="l" t="t" r="r" b="b"/>
                <a:pathLst>
                  <a:path w="14989" h="4202" extrusionOk="0">
                    <a:moveTo>
                      <a:pt x="121" y="0"/>
                    </a:moveTo>
                    <a:cubicBezTo>
                      <a:pt x="114" y="0"/>
                      <a:pt x="108" y="1"/>
                      <a:pt x="102" y="3"/>
                    </a:cubicBezTo>
                    <a:cubicBezTo>
                      <a:pt x="59" y="15"/>
                      <a:pt x="27" y="101"/>
                      <a:pt x="10" y="160"/>
                    </a:cubicBezTo>
                    <a:cubicBezTo>
                      <a:pt x="0" y="207"/>
                      <a:pt x="20" y="261"/>
                      <a:pt x="39" y="310"/>
                    </a:cubicBezTo>
                    <a:cubicBezTo>
                      <a:pt x="323" y="1087"/>
                      <a:pt x="773" y="1754"/>
                      <a:pt x="1391" y="2300"/>
                    </a:cubicBezTo>
                    <a:cubicBezTo>
                      <a:pt x="1852" y="2710"/>
                      <a:pt x="2433" y="2922"/>
                      <a:pt x="2987" y="3160"/>
                    </a:cubicBezTo>
                    <a:cubicBezTo>
                      <a:pt x="3425" y="3348"/>
                      <a:pt x="3879" y="3485"/>
                      <a:pt x="4329" y="3647"/>
                    </a:cubicBezTo>
                    <a:cubicBezTo>
                      <a:pt x="4329" y="3641"/>
                      <a:pt x="4333" y="3639"/>
                      <a:pt x="4335" y="3634"/>
                    </a:cubicBezTo>
                    <a:cubicBezTo>
                      <a:pt x="4560" y="3706"/>
                      <a:pt x="4787" y="3780"/>
                      <a:pt x="5015" y="3851"/>
                    </a:cubicBezTo>
                    <a:cubicBezTo>
                      <a:pt x="5756" y="4086"/>
                      <a:pt x="6513" y="4201"/>
                      <a:pt x="7287" y="4201"/>
                    </a:cubicBezTo>
                    <a:cubicBezTo>
                      <a:pt x="7351" y="4201"/>
                      <a:pt x="7414" y="4201"/>
                      <a:pt x="7478" y="4199"/>
                    </a:cubicBezTo>
                    <a:cubicBezTo>
                      <a:pt x="8368" y="4179"/>
                      <a:pt x="9182" y="3917"/>
                      <a:pt x="9941" y="3456"/>
                    </a:cubicBezTo>
                    <a:cubicBezTo>
                      <a:pt x="10246" y="3272"/>
                      <a:pt x="10547" y="3078"/>
                      <a:pt x="10903" y="2994"/>
                    </a:cubicBezTo>
                    <a:cubicBezTo>
                      <a:pt x="11321" y="2892"/>
                      <a:pt x="11739" y="2838"/>
                      <a:pt x="12158" y="2838"/>
                    </a:cubicBezTo>
                    <a:cubicBezTo>
                      <a:pt x="12548" y="2838"/>
                      <a:pt x="12937" y="2885"/>
                      <a:pt x="13327" y="2986"/>
                    </a:cubicBezTo>
                    <a:cubicBezTo>
                      <a:pt x="13697" y="3082"/>
                      <a:pt x="14074" y="3176"/>
                      <a:pt x="14446" y="3268"/>
                    </a:cubicBezTo>
                    <a:cubicBezTo>
                      <a:pt x="14553" y="3293"/>
                      <a:pt x="14659" y="3313"/>
                      <a:pt x="14763" y="3332"/>
                    </a:cubicBezTo>
                    <a:cubicBezTo>
                      <a:pt x="14783" y="3334"/>
                      <a:pt x="14803" y="3336"/>
                      <a:pt x="14822" y="3336"/>
                    </a:cubicBezTo>
                    <a:cubicBezTo>
                      <a:pt x="14885" y="3336"/>
                      <a:pt x="14940" y="3316"/>
                      <a:pt x="14962" y="3242"/>
                    </a:cubicBezTo>
                    <a:cubicBezTo>
                      <a:pt x="14988" y="3147"/>
                      <a:pt x="14925" y="3094"/>
                      <a:pt x="14843" y="3064"/>
                    </a:cubicBezTo>
                    <a:cubicBezTo>
                      <a:pt x="14813" y="3051"/>
                      <a:pt x="14780" y="3041"/>
                      <a:pt x="14747" y="3033"/>
                    </a:cubicBezTo>
                    <a:cubicBezTo>
                      <a:pt x="14256" y="2910"/>
                      <a:pt x="13767" y="2789"/>
                      <a:pt x="13278" y="2665"/>
                    </a:cubicBezTo>
                    <a:cubicBezTo>
                      <a:pt x="12905" y="2568"/>
                      <a:pt x="12532" y="2525"/>
                      <a:pt x="12157" y="2525"/>
                    </a:cubicBezTo>
                    <a:cubicBezTo>
                      <a:pt x="11790" y="2525"/>
                      <a:pt x="11422" y="2566"/>
                      <a:pt x="11054" y="2636"/>
                    </a:cubicBezTo>
                    <a:cubicBezTo>
                      <a:pt x="10690" y="2706"/>
                      <a:pt x="10354" y="2841"/>
                      <a:pt x="10048" y="3041"/>
                    </a:cubicBezTo>
                    <a:cubicBezTo>
                      <a:pt x="9585" y="3342"/>
                      <a:pt x="9096" y="3596"/>
                      <a:pt x="8562" y="3741"/>
                    </a:cubicBezTo>
                    <a:cubicBezTo>
                      <a:pt x="8129" y="3860"/>
                      <a:pt x="7695" y="3911"/>
                      <a:pt x="7262" y="3911"/>
                    </a:cubicBezTo>
                    <a:cubicBezTo>
                      <a:pt x="6718" y="3911"/>
                      <a:pt x="6176" y="3831"/>
                      <a:pt x="5637" y="3702"/>
                    </a:cubicBezTo>
                    <a:cubicBezTo>
                      <a:pt x="5146" y="3585"/>
                      <a:pt x="4665" y="3430"/>
                      <a:pt x="4184" y="3272"/>
                    </a:cubicBezTo>
                    <a:cubicBezTo>
                      <a:pt x="3519" y="3057"/>
                      <a:pt x="2864" y="2820"/>
                      <a:pt x="2248" y="2485"/>
                    </a:cubicBezTo>
                    <a:cubicBezTo>
                      <a:pt x="1782" y="2233"/>
                      <a:pt x="1387" y="1910"/>
                      <a:pt x="1066" y="1480"/>
                    </a:cubicBezTo>
                    <a:cubicBezTo>
                      <a:pt x="775" y="1091"/>
                      <a:pt x="530" y="680"/>
                      <a:pt x="348" y="230"/>
                    </a:cubicBezTo>
                    <a:cubicBezTo>
                      <a:pt x="325" y="177"/>
                      <a:pt x="309" y="115"/>
                      <a:pt x="272" y="79"/>
                    </a:cubicBezTo>
                    <a:cubicBezTo>
                      <a:pt x="231" y="43"/>
                      <a:pt x="167" y="0"/>
                      <a:pt x="12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 name="Google Shape;5121;p57"/>
              <p:cNvSpPr/>
              <p:nvPr/>
            </p:nvSpPr>
            <p:spPr>
              <a:xfrm>
                <a:off x="5445475" y="2291650"/>
                <a:ext cx="176600" cy="103675"/>
              </a:xfrm>
              <a:custGeom>
                <a:avLst/>
                <a:gdLst/>
                <a:ahLst/>
                <a:cxnLst/>
                <a:rect l="l" t="t" r="r" b="b"/>
                <a:pathLst>
                  <a:path w="7064" h="4147" extrusionOk="0">
                    <a:moveTo>
                      <a:pt x="2469" y="291"/>
                    </a:moveTo>
                    <a:cubicBezTo>
                      <a:pt x="2807" y="291"/>
                      <a:pt x="3143" y="327"/>
                      <a:pt x="3479" y="389"/>
                    </a:cubicBezTo>
                    <a:cubicBezTo>
                      <a:pt x="4332" y="551"/>
                      <a:pt x="5138" y="847"/>
                      <a:pt x="5872" y="1320"/>
                    </a:cubicBezTo>
                    <a:cubicBezTo>
                      <a:pt x="6138" y="1488"/>
                      <a:pt x="6367" y="1692"/>
                      <a:pt x="6537" y="1964"/>
                    </a:cubicBezTo>
                    <a:cubicBezTo>
                      <a:pt x="6650" y="2149"/>
                      <a:pt x="6719" y="2341"/>
                      <a:pt x="6723" y="2556"/>
                    </a:cubicBezTo>
                    <a:cubicBezTo>
                      <a:pt x="6723" y="2599"/>
                      <a:pt x="6713" y="2650"/>
                      <a:pt x="6734" y="2689"/>
                    </a:cubicBezTo>
                    <a:cubicBezTo>
                      <a:pt x="6813" y="2846"/>
                      <a:pt x="6740" y="2977"/>
                      <a:pt x="6662" y="3100"/>
                    </a:cubicBezTo>
                    <a:cubicBezTo>
                      <a:pt x="6511" y="3337"/>
                      <a:pt x="6300" y="3509"/>
                      <a:pt x="6040" y="3609"/>
                    </a:cubicBezTo>
                    <a:cubicBezTo>
                      <a:pt x="5618" y="3773"/>
                      <a:pt x="5180" y="3832"/>
                      <a:pt x="4736" y="3832"/>
                    </a:cubicBezTo>
                    <a:cubicBezTo>
                      <a:pt x="4608" y="3832"/>
                      <a:pt x="4479" y="3827"/>
                      <a:pt x="4350" y="3818"/>
                    </a:cubicBezTo>
                    <a:cubicBezTo>
                      <a:pt x="3816" y="3783"/>
                      <a:pt x="3292" y="3683"/>
                      <a:pt x="2773" y="3507"/>
                    </a:cubicBezTo>
                    <a:cubicBezTo>
                      <a:pt x="2253" y="3366"/>
                      <a:pt x="1772" y="3118"/>
                      <a:pt x="1330" y="2801"/>
                    </a:cubicBezTo>
                    <a:cubicBezTo>
                      <a:pt x="1034" y="2588"/>
                      <a:pt x="800" y="2327"/>
                      <a:pt x="637" y="1997"/>
                    </a:cubicBezTo>
                    <a:cubicBezTo>
                      <a:pt x="408" y="1529"/>
                      <a:pt x="483" y="854"/>
                      <a:pt x="1107" y="551"/>
                    </a:cubicBezTo>
                    <a:cubicBezTo>
                      <a:pt x="1324" y="444"/>
                      <a:pt x="1553" y="381"/>
                      <a:pt x="1789" y="342"/>
                    </a:cubicBezTo>
                    <a:cubicBezTo>
                      <a:pt x="2016" y="307"/>
                      <a:pt x="2243" y="291"/>
                      <a:pt x="2469" y="291"/>
                    </a:cubicBezTo>
                    <a:close/>
                    <a:moveTo>
                      <a:pt x="2410" y="1"/>
                    </a:moveTo>
                    <a:cubicBezTo>
                      <a:pt x="1970" y="1"/>
                      <a:pt x="1536" y="62"/>
                      <a:pt x="1116" y="227"/>
                    </a:cubicBezTo>
                    <a:cubicBezTo>
                      <a:pt x="324" y="536"/>
                      <a:pt x="0" y="1390"/>
                      <a:pt x="379" y="2149"/>
                    </a:cubicBezTo>
                    <a:cubicBezTo>
                      <a:pt x="541" y="2476"/>
                      <a:pt x="762" y="2750"/>
                      <a:pt x="1048" y="2971"/>
                    </a:cubicBezTo>
                    <a:cubicBezTo>
                      <a:pt x="1535" y="3354"/>
                      <a:pt x="2071" y="3636"/>
                      <a:pt x="2675" y="3808"/>
                    </a:cubicBezTo>
                    <a:cubicBezTo>
                      <a:pt x="3131" y="3963"/>
                      <a:pt x="3612" y="4060"/>
                      <a:pt x="4098" y="4113"/>
                    </a:cubicBezTo>
                    <a:cubicBezTo>
                      <a:pt x="4295" y="4135"/>
                      <a:pt x="4491" y="4146"/>
                      <a:pt x="4686" y="4146"/>
                    </a:cubicBezTo>
                    <a:cubicBezTo>
                      <a:pt x="5107" y="4146"/>
                      <a:pt x="5523" y="4092"/>
                      <a:pt x="5936" y="3974"/>
                    </a:cubicBezTo>
                    <a:cubicBezTo>
                      <a:pt x="6335" y="3859"/>
                      <a:pt x="6660" y="3634"/>
                      <a:pt x="6899" y="3292"/>
                    </a:cubicBezTo>
                    <a:cubicBezTo>
                      <a:pt x="6989" y="3163"/>
                      <a:pt x="7063" y="3026"/>
                      <a:pt x="7055" y="2867"/>
                    </a:cubicBezTo>
                    <a:cubicBezTo>
                      <a:pt x="7041" y="2591"/>
                      <a:pt x="7018" y="2312"/>
                      <a:pt x="6905" y="2054"/>
                    </a:cubicBezTo>
                    <a:cubicBezTo>
                      <a:pt x="6746" y="1699"/>
                      <a:pt x="6507" y="1410"/>
                      <a:pt x="6183" y="1189"/>
                    </a:cubicBezTo>
                    <a:cubicBezTo>
                      <a:pt x="5189" y="510"/>
                      <a:pt x="4088" y="125"/>
                      <a:pt x="2889" y="23"/>
                    </a:cubicBezTo>
                    <a:cubicBezTo>
                      <a:pt x="2729" y="9"/>
                      <a:pt x="2569" y="1"/>
                      <a:pt x="24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 name="Google Shape;5122;p57"/>
              <p:cNvSpPr/>
              <p:nvPr/>
            </p:nvSpPr>
            <p:spPr>
              <a:xfrm>
                <a:off x="5416775" y="1890225"/>
                <a:ext cx="371725" cy="114825"/>
              </a:xfrm>
              <a:custGeom>
                <a:avLst/>
                <a:gdLst/>
                <a:ahLst/>
                <a:cxnLst/>
                <a:rect l="l" t="t" r="r" b="b"/>
                <a:pathLst>
                  <a:path w="14869" h="4593" extrusionOk="0">
                    <a:moveTo>
                      <a:pt x="179" y="1"/>
                    </a:moveTo>
                    <a:cubicBezTo>
                      <a:pt x="158" y="1"/>
                      <a:pt x="136" y="2"/>
                      <a:pt x="115" y="5"/>
                    </a:cubicBezTo>
                    <a:cubicBezTo>
                      <a:pt x="76" y="9"/>
                      <a:pt x="25" y="56"/>
                      <a:pt x="11" y="93"/>
                    </a:cubicBezTo>
                    <a:cubicBezTo>
                      <a:pt x="1" y="120"/>
                      <a:pt x="36" y="177"/>
                      <a:pt x="68" y="201"/>
                    </a:cubicBezTo>
                    <a:cubicBezTo>
                      <a:pt x="119" y="234"/>
                      <a:pt x="181" y="255"/>
                      <a:pt x="240" y="273"/>
                    </a:cubicBezTo>
                    <a:cubicBezTo>
                      <a:pt x="621" y="377"/>
                      <a:pt x="1007" y="480"/>
                      <a:pt x="1388" y="588"/>
                    </a:cubicBezTo>
                    <a:cubicBezTo>
                      <a:pt x="2489" y="897"/>
                      <a:pt x="3585" y="1206"/>
                      <a:pt x="4680" y="1523"/>
                    </a:cubicBezTo>
                    <a:cubicBezTo>
                      <a:pt x="5588" y="1785"/>
                      <a:pt x="6499" y="2055"/>
                      <a:pt x="7734" y="2419"/>
                    </a:cubicBezTo>
                    <a:cubicBezTo>
                      <a:pt x="8495" y="2661"/>
                      <a:pt x="9582" y="3008"/>
                      <a:pt x="10664" y="3354"/>
                    </a:cubicBezTo>
                    <a:cubicBezTo>
                      <a:pt x="11963" y="3763"/>
                      <a:pt x="13264" y="4162"/>
                      <a:pt x="14568" y="4563"/>
                    </a:cubicBezTo>
                    <a:cubicBezTo>
                      <a:pt x="14625" y="4580"/>
                      <a:pt x="14682" y="4592"/>
                      <a:pt x="14738" y="4592"/>
                    </a:cubicBezTo>
                    <a:cubicBezTo>
                      <a:pt x="14743" y="4592"/>
                      <a:pt x="14747" y="4592"/>
                      <a:pt x="14752" y="4592"/>
                    </a:cubicBezTo>
                    <a:cubicBezTo>
                      <a:pt x="14848" y="4590"/>
                      <a:pt x="14868" y="4543"/>
                      <a:pt x="14815" y="4461"/>
                    </a:cubicBezTo>
                    <a:cubicBezTo>
                      <a:pt x="14744" y="4355"/>
                      <a:pt x="14643" y="4283"/>
                      <a:pt x="14521" y="4242"/>
                    </a:cubicBezTo>
                    <a:cubicBezTo>
                      <a:pt x="14244" y="4152"/>
                      <a:pt x="13970" y="4060"/>
                      <a:pt x="13694" y="3972"/>
                    </a:cubicBezTo>
                    <a:cubicBezTo>
                      <a:pt x="12282" y="3524"/>
                      <a:pt x="10871" y="3076"/>
                      <a:pt x="9463" y="2626"/>
                    </a:cubicBezTo>
                    <a:cubicBezTo>
                      <a:pt x="9068" y="2501"/>
                      <a:pt x="8678" y="2358"/>
                      <a:pt x="8281" y="2241"/>
                    </a:cubicBezTo>
                    <a:cubicBezTo>
                      <a:pt x="6920" y="1846"/>
                      <a:pt x="5555" y="1458"/>
                      <a:pt x="4191" y="1065"/>
                    </a:cubicBezTo>
                    <a:cubicBezTo>
                      <a:pt x="3372" y="830"/>
                      <a:pt x="2558" y="592"/>
                      <a:pt x="1736" y="367"/>
                    </a:cubicBezTo>
                    <a:cubicBezTo>
                      <a:pt x="1279" y="238"/>
                      <a:pt x="813" y="132"/>
                      <a:pt x="351" y="21"/>
                    </a:cubicBezTo>
                    <a:cubicBezTo>
                      <a:pt x="294" y="10"/>
                      <a:pt x="236" y="1"/>
                      <a:pt x="1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 name="Google Shape;5123;p57"/>
              <p:cNvSpPr/>
              <p:nvPr/>
            </p:nvSpPr>
            <p:spPr>
              <a:xfrm>
                <a:off x="5200075" y="2397350"/>
                <a:ext cx="336525" cy="145300"/>
              </a:xfrm>
              <a:custGeom>
                <a:avLst/>
                <a:gdLst/>
                <a:ahLst/>
                <a:cxnLst/>
                <a:rect l="l" t="t" r="r" b="b"/>
                <a:pathLst>
                  <a:path w="13461" h="5812" extrusionOk="0">
                    <a:moveTo>
                      <a:pt x="162" y="1"/>
                    </a:moveTo>
                    <a:cubicBezTo>
                      <a:pt x="102" y="1"/>
                      <a:pt x="55" y="32"/>
                      <a:pt x="31" y="95"/>
                    </a:cubicBezTo>
                    <a:cubicBezTo>
                      <a:pt x="0" y="175"/>
                      <a:pt x="39" y="230"/>
                      <a:pt x="100" y="271"/>
                    </a:cubicBezTo>
                    <a:cubicBezTo>
                      <a:pt x="139" y="296"/>
                      <a:pt x="180" y="312"/>
                      <a:pt x="223" y="329"/>
                    </a:cubicBezTo>
                    <a:cubicBezTo>
                      <a:pt x="630" y="490"/>
                      <a:pt x="1039" y="642"/>
                      <a:pt x="1440" y="809"/>
                    </a:cubicBezTo>
                    <a:cubicBezTo>
                      <a:pt x="2257" y="1153"/>
                      <a:pt x="3053" y="1542"/>
                      <a:pt x="3812" y="1996"/>
                    </a:cubicBezTo>
                    <a:cubicBezTo>
                      <a:pt x="4407" y="2352"/>
                      <a:pt x="4955" y="2774"/>
                      <a:pt x="5498" y="3203"/>
                    </a:cubicBezTo>
                    <a:cubicBezTo>
                      <a:pt x="5858" y="3488"/>
                      <a:pt x="6248" y="3715"/>
                      <a:pt x="6684" y="3858"/>
                    </a:cubicBezTo>
                    <a:cubicBezTo>
                      <a:pt x="7676" y="4183"/>
                      <a:pt x="8671" y="4492"/>
                      <a:pt x="9917" y="4889"/>
                    </a:cubicBezTo>
                    <a:cubicBezTo>
                      <a:pt x="10817" y="5141"/>
                      <a:pt x="11969" y="5462"/>
                      <a:pt x="13129" y="5779"/>
                    </a:cubicBezTo>
                    <a:cubicBezTo>
                      <a:pt x="13200" y="5797"/>
                      <a:pt x="13274" y="5812"/>
                      <a:pt x="13346" y="5812"/>
                    </a:cubicBezTo>
                    <a:cubicBezTo>
                      <a:pt x="13380" y="5812"/>
                      <a:pt x="13438" y="5781"/>
                      <a:pt x="13450" y="5750"/>
                    </a:cubicBezTo>
                    <a:cubicBezTo>
                      <a:pt x="13460" y="5722"/>
                      <a:pt x="13432" y="5669"/>
                      <a:pt x="13407" y="5638"/>
                    </a:cubicBezTo>
                    <a:cubicBezTo>
                      <a:pt x="13378" y="5607"/>
                      <a:pt x="13333" y="5587"/>
                      <a:pt x="13293" y="5568"/>
                    </a:cubicBezTo>
                    <a:cubicBezTo>
                      <a:pt x="13182" y="5525"/>
                      <a:pt x="13070" y="5480"/>
                      <a:pt x="12957" y="5446"/>
                    </a:cubicBezTo>
                    <a:cubicBezTo>
                      <a:pt x="12190" y="5218"/>
                      <a:pt x="11421" y="5000"/>
                      <a:pt x="10655" y="4766"/>
                    </a:cubicBezTo>
                    <a:cubicBezTo>
                      <a:pt x="9520" y="4421"/>
                      <a:pt x="8388" y="4071"/>
                      <a:pt x="7253" y="3723"/>
                    </a:cubicBezTo>
                    <a:cubicBezTo>
                      <a:pt x="6584" y="3518"/>
                      <a:pt x="5978" y="3201"/>
                      <a:pt x="5438" y="2749"/>
                    </a:cubicBezTo>
                    <a:cubicBezTo>
                      <a:pt x="4561" y="2017"/>
                      <a:pt x="3587" y="1442"/>
                      <a:pt x="2556" y="955"/>
                    </a:cubicBezTo>
                    <a:cubicBezTo>
                      <a:pt x="1852" y="623"/>
                      <a:pt x="1142" y="308"/>
                      <a:pt x="405" y="61"/>
                    </a:cubicBezTo>
                    <a:cubicBezTo>
                      <a:pt x="336" y="38"/>
                      <a:pt x="264" y="18"/>
                      <a:pt x="192" y="3"/>
                    </a:cubicBezTo>
                    <a:cubicBezTo>
                      <a:pt x="182" y="2"/>
                      <a:pt x="172" y="1"/>
                      <a:pt x="16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7" name="Google Shape;5124;p57"/>
              <p:cNvSpPr/>
              <p:nvPr/>
            </p:nvSpPr>
            <p:spPr>
              <a:xfrm>
                <a:off x="5084175" y="2137950"/>
                <a:ext cx="333700" cy="89950"/>
              </a:xfrm>
              <a:custGeom>
                <a:avLst/>
                <a:gdLst/>
                <a:ahLst/>
                <a:cxnLst/>
                <a:rect l="l" t="t" r="r" b="b"/>
                <a:pathLst>
                  <a:path w="13348" h="3598" extrusionOk="0">
                    <a:moveTo>
                      <a:pt x="29" y="0"/>
                    </a:moveTo>
                    <a:cubicBezTo>
                      <a:pt x="21" y="19"/>
                      <a:pt x="12" y="35"/>
                      <a:pt x="0" y="56"/>
                    </a:cubicBezTo>
                    <a:cubicBezTo>
                      <a:pt x="109" y="205"/>
                      <a:pt x="217" y="350"/>
                      <a:pt x="399" y="422"/>
                    </a:cubicBezTo>
                    <a:cubicBezTo>
                      <a:pt x="653" y="520"/>
                      <a:pt x="908" y="622"/>
                      <a:pt x="1166" y="700"/>
                    </a:cubicBezTo>
                    <a:cubicBezTo>
                      <a:pt x="2639" y="1148"/>
                      <a:pt x="4112" y="1582"/>
                      <a:pt x="5583" y="2032"/>
                    </a:cubicBezTo>
                    <a:cubicBezTo>
                      <a:pt x="6299" y="2253"/>
                      <a:pt x="7014" y="2486"/>
                      <a:pt x="7719" y="2732"/>
                    </a:cubicBezTo>
                    <a:cubicBezTo>
                      <a:pt x="8683" y="3067"/>
                      <a:pt x="9647" y="3399"/>
                      <a:pt x="10665" y="3544"/>
                    </a:cubicBezTo>
                    <a:cubicBezTo>
                      <a:pt x="10901" y="3577"/>
                      <a:pt x="11135" y="3597"/>
                      <a:pt x="11368" y="3597"/>
                    </a:cubicBezTo>
                    <a:cubicBezTo>
                      <a:pt x="11663" y="3597"/>
                      <a:pt x="11957" y="3565"/>
                      <a:pt x="12251" y="3489"/>
                    </a:cubicBezTo>
                    <a:cubicBezTo>
                      <a:pt x="12623" y="3388"/>
                      <a:pt x="12939" y="3196"/>
                      <a:pt x="13202" y="2920"/>
                    </a:cubicBezTo>
                    <a:cubicBezTo>
                      <a:pt x="13243" y="2875"/>
                      <a:pt x="13286" y="2826"/>
                      <a:pt x="13315" y="2773"/>
                    </a:cubicBezTo>
                    <a:cubicBezTo>
                      <a:pt x="13335" y="2734"/>
                      <a:pt x="13348" y="2670"/>
                      <a:pt x="13327" y="2640"/>
                    </a:cubicBezTo>
                    <a:cubicBezTo>
                      <a:pt x="13311" y="2615"/>
                      <a:pt x="13291" y="2606"/>
                      <a:pt x="13270" y="2606"/>
                    </a:cubicBezTo>
                    <a:cubicBezTo>
                      <a:pt x="13240" y="2606"/>
                      <a:pt x="13207" y="2626"/>
                      <a:pt x="13178" y="2648"/>
                    </a:cubicBezTo>
                    <a:cubicBezTo>
                      <a:pt x="13090" y="2713"/>
                      <a:pt x="13000" y="2785"/>
                      <a:pt x="12912" y="2856"/>
                    </a:cubicBezTo>
                    <a:cubicBezTo>
                      <a:pt x="12713" y="3018"/>
                      <a:pt x="12488" y="3139"/>
                      <a:pt x="12237" y="3202"/>
                    </a:cubicBezTo>
                    <a:cubicBezTo>
                      <a:pt x="11965" y="3271"/>
                      <a:pt x="11689" y="3313"/>
                      <a:pt x="11409" y="3313"/>
                    </a:cubicBezTo>
                    <a:cubicBezTo>
                      <a:pt x="11337" y="3313"/>
                      <a:pt x="11265" y="3310"/>
                      <a:pt x="11193" y="3305"/>
                    </a:cubicBezTo>
                    <a:cubicBezTo>
                      <a:pt x="10410" y="3241"/>
                      <a:pt x="9647" y="3063"/>
                      <a:pt x="8902" y="2818"/>
                    </a:cubicBezTo>
                    <a:cubicBezTo>
                      <a:pt x="8051" y="2539"/>
                      <a:pt x="7214" y="2220"/>
                      <a:pt x="6359" y="1954"/>
                    </a:cubicBezTo>
                    <a:cubicBezTo>
                      <a:pt x="4646" y="1420"/>
                      <a:pt x="2928" y="913"/>
                      <a:pt x="1213" y="389"/>
                    </a:cubicBezTo>
                    <a:cubicBezTo>
                      <a:pt x="882" y="287"/>
                      <a:pt x="561" y="158"/>
                      <a:pt x="233" y="45"/>
                    </a:cubicBezTo>
                    <a:cubicBezTo>
                      <a:pt x="166" y="23"/>
                      <a:pt x="98" y="15"/>
                      <a:pt x="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 name="Google Shape;5125;p57"/>
              <p:cNvSpPr/>
              <p:nvPr/>
            </p:nvSpPr>
            <p:spPr>
              <a:xfrm>
                <a:off x="5245075" y="1820275"/>
                <a:ext cx="286825" cy="154800"/>
              </a:xfrm>
              <a:custGeom>
                <a:avLst/>
                <a:gdLst/>
                <a:ahLst/>
                <a:cxnLst/>
                <a:rect l="l" t="t" r="r" b="b"/>
                <a:pathLst>
                  <a:path w="11473" h="6192" extrusionOk="0">
                    <a:moveTo>
                      <a:pt x="139" y="1"/>
                    </a:moveTo>
                    <a:cubicBezTo>
                      <a:pt x="112" y="1"/>
                      <a:pt x="86" y="11"/>
                      <a:pt x="62" y="37"/>
                    </a:cubicBezTo>
                    <a:cubicBezTo>
                      <a:pt x="1" y="104"/>
                      <a:pt x="46" y="168"/>
                      <a:pt x="97" y="217"/>
                    </a:cubicBezTo>
                    <a:cubicBezTo>
                      <a:pt x="168" y="289"/>
                      <a:pt x="244" y="358"/>
                      <a:pt x="324" y="422"/>
                    </a:cubicBezTo>
                    <a:cubicBezTo>
                      <a:pt x="1030" y="976"/>
                      <a:pt x="1699" y="1565"/>
                      <a:pt x="2200" y="2326"/>
                    </a:cubicBezTo>
                    <a:cubicBezTo>
                      <a:pt x="2470" y="2733"/>
                      <a:pt x="2834" y="3053"/>
                      <a:pt x="3237" y="3327"/>
                    </a:cubicBezTo>
                    <a:cubicBezTo>
                      <a:pt x="4060" y="3889"/>
                      <a:pt x="4946" y="4333"/>
                      <a:pt x="5889" y="4657"/>
                    </a:cubicBezTo>
                    <a:cubicBezTo>
                      <a:pt x="7280" y="5129"/>
                      <a:pt x="8692" y="5528"/>
                      <a:pt x="10112" y="5915"/>
                    </a:cubicBezTo>
                    <a:cubicBezTo>
                      <a:pt x="10433" y="6001"/>
                      <a:pt x="10756" y="6091"/>
                      <a:pt x="11079" y="6171"/>
                    </a:cubicBezTo>
                    <a:cubicBezTo>
                      <a:pt x="11130" y="6183"/>
                      <a:pt x="11182" y="6191"/>
                      <a:pt x="11236" y="6191"/>
                    </a:cubicBezTo>
                    <a:cubicBezTo>
                      <a:pt x="11309" y="6191"/>
                      <a:pt x="11387" y="6177"/>
                      <a:pt x="11472" y="6138"/>
                    </a:cubicBezTo>
                    <a:cubicBezTo>
                      <a:pt x="11421" y="6089"/>
                      <a:pt x="11394" y="6050"/>
                      <a:pt x="11364" y="6029"/>
                    </a:cubicBezTo>
                    <a:cubicBezTo>
                      <a:pt x="11241" y="5960"/>
                      <a:pt x="11120" y="5882"/>
                      <a:pt x="10987" y="5841"/>
                    </a:cubicBezTo>
                    <a:cubicBezTo>
                      <a:pt x="10337" y="5647"/>
                      <a:pt x="9678" y="5469"/>
                      <a:pt x="9027" y="5279"/>
                    </a:cubicBezTo>
                    <a:cubicBezTo>
                      <a:pt x="8203" y="5035"/>
                      <a:pt x="7384" y="4781"/>
                      <a:pt x="6564" y="4538"/>
                    </a:cubicBezTo>
                    <a:cubicBezTo>
                      <a:pt x="5717" y="4288"/>
                      <a:pt x="4915" y="3939"/>
                      <a:pt x="4139" y="3515"/>
                    </a:cubicBezTo>
                    <a:cubicBezTo>
                      <a:pt x="3393" y="3106"/>
                      <a:pt x="2732" y="2605"/>
                      <a:pt x="2255" y="1884"/>
                    </a:cubicBezTo>
                    <a:cubicBezTo>
                      <a:pt x="2143" y="1713"/>
                      <a:pt x="2012" y="1555"/>
                      <a:pt x="1879" y="1402"/>
                    </a:cubicBezTo>
                    <a:cubicBezTo>
                      <a:pt x="1502" y="974"/>
                      <a:pt x="1052" y="628"/>
                      <a:pt x="600" y="287"/>
                    </a:cubicBezTo>
                    <a:cubicBezTo>
                      <a:pt x="485" y="201"/>
                      <a:pt x="365" y="125"/>
                      <a:pt x="250" y="45"/>
                    </a:cubicBezTo>
                    <a:cubicBezTo>
                      <a:pt x="215" y="20"/>
                      <a:pt x="176" y="1"/>
                      <a:pt x="13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 name="Google Shape;5126;p57"/>
              <p:cNvSpPr/>
              <p:nvPr/>
            </p:nvSpPr>
            <p:spPr>
              <a:xfrm>
                <a:off x="5358575" y="2605550"/>
                <a:ext cx="313875" cy="86375"/>
              </a:xfrm>
              <a:custGeom>
                <a:avLst/>
                <a:gdLst/>
                <a:ahLst/>
                <a:cxnLst/>
                <a:rect l="l" t="t" r="r" b="b"/>
                <a:pathLst>
                  <a:path w="12555" h="3455" extrusionOk="0">
                    <a:moveTo>
                      <a:pt x="19" y="0"/>
                    </a:moveTo>
                    <a:cubicBezTo>
                      <a:pt x="13" y="19"/>
                      <a:pt x="9" y="37"/>
                      <a:pt x="0" y="51"/>
                    </a:cubicBezTo>
                    <a:cubicBezTo>
                      <a:pt x="52" y="78"/>
                      <a:pt x="103" y="111"/>
                      <a:pt x="156" y="129"/>
                    </a:cubicBezTo>
                    <a:cubicBezTo>
                      <a:pt x="667" y="295"/>
                      <a:pt x="1179" y="469"/>
                      <a:pt x="1697" y="622"/>
                    </a:cubicBezTo>
                    <a:cubicBezTo>
                      <a:pt x="2642" y="905"/>
                      <a:pt x="3591" y="1185"/>
                      <a:pt x="4542" y="1443"/>
                    </a:cubicBezTo>
                    <a:cubicBezTo>
                      <a:pt x="5056" y="1584"/>
                      <a:pt x="5578" y="1702"/>
                      <a:pt x="6103" y="1795"/>
                    </a:cubicBezTo>
                    <a:cubicBezTo>
                      <a:pt x="6957" y="1944"/>
                      <a:pt x="7818" y="2056"/>
                      <a:pt x="8665" y="2249"/>
                    </a:cubicBezTo>
                    <a:cubicBezTo>
                      <a:pt x="9653" y="2472"/>
                      <a:pt x="10627" y="2732"/>
                      <a:pt x="11568" y="3104"/>
                    </a:cubicBezTo>
                    <a:cubicBezTo>
                      <a:pt x="11822" y="3206"/>
                      <a:pt x="12067" y="3321"/>
                      <a:pt x="12317" y="3427"/>
                    </a:cubicBezTo>
                    <a:cubicBezTo>
                      <a:pt x="12349" y="3442"/>
                      <a:pt x="12383" y="3455"/>
                      <a:pt x="12415" y="3455"/>
                    </a:cubicBezTo>
                    <a:cubicBezTo>
                      <a:pt x="12446" y="3455"/>
                      <a:pt x="12476" y="3442"/>
                      <a:pt x="12501" y="3407"/>
                    </a:cubicBezTo>
                    <a:cubicBezTo>
                      <a:pt x="12554" y="3331"/>
                      <a:pt x="12517" y="3261"/>
                      <a:pt x="12458" y="3212"/>
                    </a:cubicBezTo>
                    <a:cubicBezTo>
                      <a:pt x="12374" y="3147"/>
                      <a:pt x="12284" y="3085"/>
                      <a:pt x="12190" y="3036"/>
                    </a:cubicBezTo>
                    <a:cubicBezTo>
                      <a:pt x="11539" y="2715"/>
                      <a:pt x="10860" y="2480"/>
                      <a:pt x="10165" y="2288"/>
                    </a:cubicBezTo>
                    <a:cubicBezTo>
                      <a:pt x="9731" y="2169"/>
                      <a:pt x="9297" y="2054"/>
                      <a:pt x="8859" y="1962"/>
                    </a:cubicBezTo>
                    <a:cubicBezTo>
                      <a:pt x="8262" y="1837"/>
                      <a:pt x="7662" y="1713"/>
                      <a:pt x="7057" y="1623"/>
                    </a:cubicBezTo>
                    <a:cubicBezTo>
                      <a:pt x="6165" y="1488"/>
                      <a:pt x="5279" y="1320"/>
                      <a:pt x="4409" y="1074"/>
                    </a:cubicBezTo>
                    <a:cubicBezTo>
                      <a:pt x="3591" y="845"/>
                      <a:pt x="2773" y="608"/>
                      <a:pt x="1954" y="377"/>
                    </a:cubicBezTo>
                    <a:cubicBezTo>
                      <a:pt x="1402" y="223"/>
                      <a:pt x="845" y="103"/>
                      <a:pt x="277" y="21"/>
                    </a:cubicBezTo>
                    <a:cubicBezTo>
                      <a:pt x="193" y="10"/>
                      <a:pt x="105" y="8"/>
                      <a:pt x="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 name="Google Shape;5127;p57"/>
              <p:cNvSpPr/>
              <p:nvPr/>
            </p:nvSpPr>
            <p:spPr>
              <a:xfrm>
                <a:off x="4771350" y="1930975"/>
                <a:ext cx="282300" cy="112500"/>
              </a:xfrm>
              <a:custGeom>
                <a:avLst/>
                <a:gdLst/>
                <a:ahLst/>
                <a:cxnLst/>
                <a:rect l="l" t="t" r="r" b="b"/>
                <a:pathLst>
                  <a:path w="11292" h="4500" extrusionOk="0">
                    <a:moveTo>
                      <a:pt x="158" y="1"/>
                    </a:moveTo>
                    <a:cubicBezTo>
                      <a:pt x="94" y="1"/>
                      <a:pt x="40" y="29"/>
                      <a:pt x="21" y="108"/>
                    </a:cubicBezTo>
                    <a:cubicBezTo>
                      <a:pt x="0" y="194"/>
                      <a:pt x="45" y="249"/>
                      <a:pt x="123" y="282"/>
                    </a:cubicBezTo>
                    <a:cubicBezTo>
                      <a:pt x="186" y="306"/>
                      <a:pt x="250" y="327"/>
                      <a:pt x="315" y="353"/>
                    </a:cubicBezTo>
                    <a:cubicBezTo>
                      <a:pt x="544" y="450"/>
                      <a:pt x="780" y="536"/>
                      <a:pt x="1003" y="648"/>
                    </a:cubicBezTo>
                    <a:cubicBezTo>
                      <a:pt x="1498" y="898"/>
                      <a:pt x="1917" y="1258"/>
                      <a:pt x="2296" y="1657"/>
                    </a:cubicBezTo>
                    <a:cubicBezTo>
                      <a:pt x="3059" y="2463"/>
                      <a:pt x="3947" y="3087"/>
                      <a:pt x="4953" y="3547"/>
                    </a:cubicBezTo>
                    <a:cubicBezTo>
                      <a:pt x="5514" y="3803"/>
                      <a:pt x="6085" y="4018"/>
                      <a:pt x="6694" y="4118"/>
                    </a:cubicBezTo>
                    <a:cubicBezTo>
                      <a:pt x="6963" y="4162"/>
                      <a:pt x="7233" y="4179"/>
                      <a:pt x="7503" y="4179"/>
                    </a:cubicBezTo>
                    <a:cubicBezTo>
                      <a:pt x="7748" y="4179"/>
                      <a:pt x="7993" y="4165"/>
                      <a:pt x="8237" y="4145"/>
                    </a:cubicBezTo>
                    <a:cubicBezTo>
                      <a:pt x="8377" y="4132"/>
                      <a:pt x="8516" y="4126"/>
                      <a:pt x="8655" y="4126"/>
                    </a:cubicBezTo>
                    <a:cubicBezTo>
                      <a:pt x="9025" y="4126"/>
                      <a:pt x="9393" y="4170"/>
                      <a:pt x="9757" y="4259"/>
                    </a:cubicBezTo>
                    <a:cubicBezTo>
                      <a:pt x="10220" y="4372"/>
                      <a:pt x="10682" y="4478"/>
                      <a:pt x="11161" y="4499"/>
                    </a:cubicBezTo>
                    <a:cubicBezTo>
                      <a:pt x="11171" y="4499"/>
                      <a:pt x="11180" y="4500"/>
                      <a:pt x="11190" y="4500"/>
                    </a:cubicBezTo>
                    <a:cubicBezTo>
                      <a:pt x="11221" y="4500"/>
                      <a:pt x="11252" y="4496"/>
                      <a:pt x="11283" y="4494"/>
                    </a:cubicBezTo>
                    <a:cubicBezTo>
                      <a:pt x="11286" y="4484"/>
                      <a:pt x="11292" y="4472"/>
                      <a:pt x="11292" y="4464"/>
                    </a:cubicBezTo>
                    <a:cubicBezTo>
                      <a:pt x="11265" y="4443"/>
                      <a:pt x="11243" y="4408"/>
                      <a:pt x="11210" y="4396"/>
                    </a:cubicBezTo>
                    <a:cubicBezTo>
                      <a:pt x="10930" y="4292"/>
                      <a:pt x="10649" y="4179"/>
                      <a:pt x="10363" y="4091"/>
                    </a:cubicBezTo>
                    <a:cubicBezTo>
                      <a:pt x="9762" y="3909"/>
                      <a:pt x="9153" y="3803"/>
                      <a:pt x="8533" y="3803"/>
                    </a:cubicBezTo>
                    <a:cubicBezTo>
                      <a:pt x="8337" y="3803"/>
                      <a:pt x="8140" y="3814"/>
                      <a:pt x="7942" y="3836"/>
                    </a:cubicBezTo>
                    <a:cubicBezTo>
                      <a:pt x="7773" y="3855"/>
                      <a:pt x="7603" y="3865"/>
                      <a:pt x="7433" y="3865"/>
                    </a:cubicBezTo>
                    <a:cubicBezTo>
                      <a:pt x="7060" y="3865"/>
                      <a:pt x="6689" y="3816"/>
                      <a:pt x="6324" y="3711"/>
                    </a:cubicBezTo>
                    <a:cubicBezTo>
                      <a:pt x="4960" y="3320"/>
                      <a:pt x="3754" y="2647"/>
                      <a:pt x="2742" y="1640"/>
                    </a:cubicBezTo>
                    <a:cubicBezTo>
                      <a:pt x="2547" y="1448"/>
                      <a:pt x="2353" y="1256"/>
                      <a:pt x="2153" y="1072"/>
                    </a:cubicBezTo>
                    <a:cubicBezTo>
                      <a:pt x="1659" y="613"/>
                      <a:pt x="1095" y="274"/>
                      <a:pt x="454" y="65"/>
                    </a:cubicBezTo>
                    <a:cubicBezTo>
                      <a:pt x="377" y="38"/>
                      <a:pt x="291" y="20"/>
                      <a:pt x="207" y="6"/>
                    </a:cubicBezTo>
                    <a:cubicBezTo>
                      <a:pt x="190" y="2"/>
                      <a:pt x="174" y="1"/>
                      <a:pt x="15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 name="Google Shape;5128;p57"/>
              <p:cNvSpPr/>
              <p:nvPr/>
            </p:nvSpPr>
            <p:spPr>
              <a:xfrm>
                <a:off x="5578400" y="1983650"/>
                <a:ext cx="241500" cy="85775"/>
              </a:xfrm>
              <a:custGeom>
                <a:avLst/>
                <a:gdLst/>
                <a:ahLst/>
                <a:cxnLst/>
                <a:rect l="l" t="t" r="r" b="b"/>
                <a:pathLst>
                  <a:path w="9660" h="3431" extrusionOk="0">
                    <a:moveTo>
                      <a:pt x="165" y="1"/>
                    </a:moveTo>
                    <a:cubicBezTo>
                      <a:pt x="106" y="1"/>
                      <a:pt x="57" y="31"/>
                      <a:pt x="34" y="90"/>
                    </a:cubicBezTo>
                    <a:cubicBezTo>
                      <a:pt x="1" y="176"/>
                      <a:pt x="54" y="231"/>
                      <a:pt x="124" y="270"/>
                    </a:cubicBezTo>
                    <a:cubicBezTo>
                      <a:pt x="160" y="290"/>
                      <a:pt x="205" y="305"/>
                      <a:pt x="248" y="321"/>
                    </a:cubicBezTo>
                    <a:cubicBezTo>
                      <a:pt x="1233" y="669"/>
                      <a:pt x="2217" y="1017"/>
                      <a:pt x="3203" y="1358"/>
                    </a:cubicBezTo>
                    <a:cubicBezTo>
                      <a:pt x="4226" y="1716"/>
                      <a:pt x="5251" y="2064"/>
                      <a:pt x="6276" y="2418"/>
                    </a:cubicBezTo>
                    <a:cubicBezTo>
                      <a:pt x="6855" y="2617"/>
                      <a:pt x="7432" y="2821"/>
                      <a:pt x="8013" y="3016"/>
                    </a:cubicBezTo>
                    <a:cubicBezTo>
                      <a:pt x="8422" y="3153"/>
                      <a:pt x="8833" y="3277"/>
                      <a:pt x="9248" y="3394"/>
                    </a:cubicBezTo>
                    <a:cubicBezTo>
                      <a:pt x="9373" y="3429"/>
                      <a:pt x="9510" y="3421"/>
                      <a:pt x="9641" y="3431"/>
                    </a:cubicBezTo>
                    <a:cubicBezTo>
                      <a:pt x="9647" y="3414"/>
                      <a:pt x="9651" y="3400"/>
                      <a:pt x="9660" y="3384"/>
                    </a:cubicBezTo>
                    <a:cubicBezTo>
                      <a:pt x="9643" y="3361"/>
                      <a:pt x="9633" y="3333"/>
                      <a:pt x="9611" y="3320"/>
                    </a:cubicBezTo>
                    <a:cubicBezTo>
                      <a:pt x="9447" y="3230"/>
                      <a:pt x="9291" y="3122"/>
                      <a:pt x="9117" y="3061"/>
                    </a:cubicBezTo>
                    <a:cubicBezTo>
                      <a:pt x="7919" y="2635"/>
                      <a:pt x="6718" y="2224"/>
                      <a:pt x="5517" y="1808"/>
                    </a:cubicBezTo>
                    <a:cubicBezTo>
                      <a:pt x="4573" y="1481"/>
                      <a:pt x="3628" y="1156"/>
                      <a:pt x="2685" y="833"/>
                    </a:cubicBezTo>
                    <a:cubicBezTo>
                      <a:pt x="1985" y="591"/>
                      <a:pt x="1282" y="350"/>
                      <a:pt x="578" y="110"/>
                    </a:cubicBezTo>
                    <a:cubicBezTo>
                      <a:pt x="461" y="69"/>
                      <a:pt x="338" y="43"/>
                      <a:pt x="218" y="8"/>
                    </a:cubicBezTo>
                    <a:cubicBezTo>
                      <a:pt x="200" y="3"/>
                      <a:pt x="182" y="1"/>
                      <a:pt x="1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5129;p57"/>
              <p:cNvSpPr/>
              <p:nvPr/>
            </p:nvSpPr>
            <p:spPr>
              <a:xfrm>
                <a:off x="5745150" y="2439425"/>
                <a:ext cx="212150" cy="110400"/>
              </a:xfrm>
              <a:custGeom>
                <a:avLst/>
                <a:gdLst/>
                <a:ahLst/>
                <a:cxnLst/>
                <a:rect l="l" t="t" r="r" b="b"/>
                <a:pathLst>
                  <a:path w="8486" h="4416" extrusionOk="0">
                    <a:moveTo>
                      <a:pt x="218" y="1"/>
                    </a:moveTo>
                    <a:cubicBezTo>
                      <a:pt x="153" y="1"/>
                      <a:pt x="88" y="5"/>
                      <a:pt x="23" y="14"/>
                    </a:cubicBezTo>
                    <a:lnTo>
                      <a:pt x="1" y="59"/>
                    </a:lnTo>
                    <a:cubicBezTo>
                      <a:pt x="33" y="84"/>
                      <a:pt x="62" y="119"/>
                      <a:pt x="97" y="133"/>
                    </a:cubicBezTo>
                    <a:cubicBezTo>
                      <a:pt x="352" y="225"/>
                      <a:pt x="606" y="327"/>
                      <a:pt x="866" y="399"/>
                    </a:cubicBezTo>
                    <a:cubicBezTo>
                      <a:pt x="1275" y="512"/>
                      <a:pt x="1695" y="593"/>
                      <a:pt x="2104" y="708"/>
                    </a:cubicBezTo>
                    <a:cubicBezTo>
                      <a:pt x="2875" y="927"/>
                      <a:pt x="3644" y="1150"/>
                      <a:pt x="4403" y="1397"/>
                    </a:cubicBezTo>
                    <a:cubicBezTo>
                      <a:pt x="4839" y="1541"/>
                      <a:pt x="5265" y="1719"/>
                      <a:pt x="5680" y="1913"/>
                    </a:cubicBezTo>
                    <a:cubicBezTo>
                      <a:pt x="6196" y="2152"/>
                      <a:pt x="6629" y="2504"/>
                      <a:pt x="6932" y="3001"/>
                    </a:cubicBezTo>
                    <a:cubicBezTo>
                      <a:pt x="7022" y="3145"/>
                      <a:pt x="7116" y="3288"/>
                      <a:pt x="7223" y="3421"/>
                    </a:cubicBezTo>
                    <a:cubicBezTo>
                      <a:pt x="7421" y="3668"/>
                      <a:pt x="7613" y="3922"/>
                      <a:pt x="7832" y="4149"/>
                    </a:cubicBezTo>
                    <a:cubicBezTo>
                      <a:pt x="7935" y="4260"/>
                      <a:pt x="8092" y="4329"/>
                      <a:pt x="8231" y="4395"/>
                    </a:cubicBezTo>
                    <a:cubicBezTo>
                      <a:pt x="8261" y="4409"/>
                      <a:pt x="8290" y="4415"/>
                      <a:pt x="8316" y="4415"/>
                    </a:cubicBezTo>
                    <a:cubicBezTo>
                      <a:pt x="8378" y="4415"/>
                      <a:pt x="8426" y="4381"/>
                      <a:pt x="8450" y="4329"/>
                    </a:cubicBezTo>
                    <a:cubicBezTo>
                      <a:pt x="8485" y="4252"/>
                      <a:pt x="8450" y="4186"/>
                      <a:pt x="8340" y="4133"/>
                    </a:cubicBezTo>
                    <a:cubicBezTo>
                      <a:pt x="8164" y="4045"/>
                      <a:pt x="8012" y="3928"/>
                      <a:pt x="7894" y="3771"/>
                    </a:cubicBezTo>
                    <a:cubicBezTo>
                      <a:pt x="7665" y="3470"/>
                      <a:pt x="7427" y="3173"/>
                      <a:pt x="7225" y="2850"/>
                    </a:cubicBezTo>
                    <a:cubicBezTo>
                      <a:pt x="6834" y="2230"/>
                      <a:pt x="6273" y="1823"/>
                      <a:pt x="5623" y="1524"/>
                    </a:cubicBezTo>
                    <a:cubicBezTo>
                      <a:pt x="4718" y="1107"/>
                      <a:pt x="3761" y="839"/>
                      <a:pt x="2806" y="573"/>
                    </a:cubicBezTo>
                    <a:cubicBezTo>
                      <a:pt x="2112" y="381"/>
                      <a:pt x="1406" y="231"/>
                      <a:pt x="706" y="66"/>
                    </a:cubicBezTo>
                    <a:cubicBezTo>
                      <a:pt x="545" y="27"/>
                      <a:pt x="382" y="1"/>
                      <a:pt x="2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 name="Google Shape;5130;p57"/>
              <p:cNvSpPr/>
              <p:nvPr/>
            </p:nvSpPr>
            <p:spPr>
              <a:xfrm>
                <a:off x="5800400" y="2417525"/>
                <a:ext cx="206300" cy="119100"/>
              </a:xfrm>
              <a:custGeom>
                <a:avLst/>
                <a:gdLst/>
                <a:ahLst/>
                <a:cxnLst/>
                <a:rect l="l" t="t" r="r" b="b"/>
                <a:pathLst>
                  <a:path w="8252" h="4764" extrusionOk="0">
                    <a:moveTo>
                      <a:pt x="133" y="0"/>
                    </a:moveTo>
                    <a:cubicBezTo>
                      <a:pt x="104" y="0"/>
                      <a:pt x="69" y="22"/>
                      <a:pt x="0" y="43"/>
                    </a:cubicBezTo>
                    <a:cubicBezTo>
                      <a:pt x="237" y="215"/>
                      <a:pt x="452" y="326"/>
                      <a:pt x="681" y="397"/>
                    </a:cubicBezTo>
                    <a:cubicBezTo>
                      <a:pt x="1254" y="575"/>
                      <a:pt x="1827" y="755"/>
                      <a:pt x="2402" y="933"/>
                    </a:cubicBezTo>
                    <a:cubicBezTo>
                      <a:pt x="2995" y="1117"/>
                      <a:pt x="3568" y="1340"/>
                      <a:pt x="4119" y="1629"/>
                    </a:cubicBezTo>
                    <a:cubicBezTo>
                      <a:pt x="4681" y="1924"/>
                      <a:pt x="5203" y="2269"/>
                      <a:pt x="5608" y="2769"/>
                    </a:cubicBezTo>
                    <a:cubicBezTo>
                      <a:pt x="5772" y="2969"/>
                      <a:pt x="5927" y="3180"/>
                      <a:pt x="6083" y="3388"/>
                    </a:cubicBezTo>
                    <a:cubicBezTo>
                      <a:pt x="6386" y="3802"/>
                      <a:pt x="6735" y="4160"/>
                      <a:pt x="7185" y="4409"/>
                    </a:cubicBezTo>
                    <a:cubicBezTo>
                      <a:pt x="7439" y="4551"/>
                      <a:pt x="7691" y="4684"/>
                      <a:pt x="7977" y="4749"/>
                    </a:cubicBezTo>
                    <a:cubicBezTo>
                      <a:pt x="8018" y="4759"/>
                      <a:pt x="8055" y="4764"/>
                      <a:pt x="8087" y="4764"/>
                    </a:cubicBezTo>
                    <a:cubicBezTo>
                      <a:pt x="8166" y="4764"/>
                      <a:pt x="8217" y="4734"/>
                      <a:pt x="8229" y="4677"/>
                    </a:cubicBezTo>
                    <a:cubicBezTo>
                      <a:pt x="8251" y="4551"/>
                      <a:pt x="8137" y="4544"/>
                      <a:pt x="8057" y="4512"/>
                    </a:cubicBezTo>
                    <a:cubicBezTo>
                      <a:pt x="7619" y="4334"/>
                      <a:pt x="7196" y="4119"/>
                      <a:pt x="6856" y="3787"/>
                    </a:cubicBezTo>
                    <a:cubicBezTo>
                      <a:pt x="6600" y="3546"/>
                      <a:pt x="6381" y="3255"/>
                      <a:pt x="6171" y="2969"/>
                    </a:cubicBezTo>
                    <a:cubicBezTo>
                      <a:pt x="5845" y="2537"/>
                      <a:pt x="5491" y="2136"/>
                      <a:pt x="5045" y="1821"/>
                    </a:cubicBezTo>
                    <a:cubicBezTo>
                      <a:pt x="4426" y="1390"/>
                      <a:pt x="3759" y="1054"/>
                      <a:pt x="3045" y="819"/>
                    </a:cubicBezTo>
                    <a:cubicBezTo>
                      <a:pt x="2222" y="549"/>
                      <a:pt x="1385" y="309"/>
                      <a:pt x="555" y="64"/>
                    </a:cubicBezTo>
                    <a:cubicBezTo>
                      <a:pt x="422" y="23"/>
                      <a:pt x="278" y="17"/>
                      <a:pt x="137" y="0"/>
                    </a:cubicBezTo>
                    <a:cubicBezTo>
                      <a:pt x="136" y="0"/>
                      <a:pt x="135" y="0"/>
                      <a:pt x="13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 name="Google Shape;5131;p57"/>
              <p:cNvSpPr/>
              <p:nvPr/>
            </p:nvSpPr>
            <p:spPr>
              <a:xfrm>
                <a:off x="4778100" y="1881225"/>
                <a:ext cx="182975" cy="117475"/>
              </a:xfrm>
              <a:custGeom>
                <a:avLst/>
                <a:gdLst/>
                <a:ahLst/>
                <a:cxnLst/>
                <a:rect l="l" t="t" r="r" b="b"/>
                <a:pathLst>
                  <a:path w="7319" h="4699" extrusionOk="0">
                    <a:moveTo>
                      <a:pt x="161" y="0"/>
                    </a:moveTo>
                    <a:cubicBezTo>
                      <a:pt x="156" y="0"/>
                      <a:pt x="152" y="1"/>
                      <a:pt x="148" y="1"/>
                    </a:cubicBezTo>
                    <a:cubicBezTo>
                      <a:pt x="72" y="3"/>
                      <a:pt x="0" y="36"/>
                      <a:pt x="0" y="113"/>
                    </a:cubicBezTo>
                    <a:cubicBezTo>
                      <a:pt x="0" y="165"/>
                      <a:pt x="37" y="234"/>
                      <a:pt x="80" y="265"/>
                    </a:cubicBezTo>
                    <a:cubicBezTo>
                      <a:pt x="137" y="306"/>
                      <a:pt x="215" y="320"/>
                      <a:pt x="285" y="343"/>
                    </a:cubicBezTo>
                    <a:cubicBezTo>
                      <a:pt x="675" y="463"/>
                      <a:pt x="1070" y="574"/>
                      <a:pt x="1457" y="701"/>
                    </a:cubicBezTo>
                    <a:cubicBezTo>
                      <a:pt x="1921" y="852"/>
                      <a:pt x="2363" y="1052"/>
                      <a:pt x="2746" y="1372"/>
                    </a:cubicBezTo>
                    <a:cubicBezTo>
                      <a:pt x="3151" y="1713"/>
                      <a:pt x="3493" y="2116"/>
                      <a:pt x="3832" y="2517"/>
                    </a:cubicBezTo>
                    <a:cubicBezTo>
                      <a:pt x="4546" y="3358"/>
                      <a:pt x="5385" y="4042"/>
                      <a:pt x="6429" y="4434"/>
                    </a:cubicBezTo>
                    <a:cubicBezTo>
                      <a:pt x="6705" y="4537"/>
                      <a:pt x="6995" y="4612"/>
                      <a:pt x="7282" y="4698"/>
                    </a:cubicBezTo>
                    <a:cubicBezTo>
                      <a:pt x="7294" y="4678"/>
                      <a:pt x="7304" y="4657"/>
                      <a:pt x="7319" y="4639"/>
                    </a:cubicBezTo>
                    <a:cubicBezTo>
                      <a:pt x="7288" y="4608"/>
                      <a:pt x="7259" y="4574"/>
                      <a:pt x="7220" y="4551"/>
                    </a:cubicBezTo>
                    <a:cubicBezTo>
                      <a:pt x="6999" y="4422"/>
                      <a:pt x="6789" y="4275"/>
                      <a:pt x="6555" y="4177"/>
                    </a:cubicBezTo>
                    <a:cubicBezTo>
                      <a:pt x="5790" y="3851"/>
                      <a:pt x="5125" y="3387"/>
                      <a:pt x="4544" y="2804"/>
                    </a:cubicBezTo>
                    <a:cubicBezTo>
                      <a:pt x="4229" y="2485"/>
                      <a:pt x="3943" y="2129"/>
                      <a:pt x="3640" y="1791"/>
                    </a:cubicBezTo>
                    <a:cubicBezTo>
                      <a:pt x="3243" y="1351"/>
                      <a:pt x="2820" y="942"/>
                      <a:pt x="2277" y="684"/>
                    </a:cubicBezTo>
                    <a:cubicBezTo>
                      <a:pt x="1631" y="373"/>
                      <a:pt x="941" y="179"/>
                      <a:pt x="246" y="13"/>
                    </a:cubicBezTo>
                    <a:cubicBezTo>
                      <a:pt x="219" y="6"/>
                      <a:pt x="189" y="0"/>
                      <a:pt x="16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5" name="Google Shape;5132;p57"/>
              <p:cNvSpPr/>
              <p:nvPr/>
            </p:nvSpPr>
            <p:spPr>
              <a:xfrm>
                <a:off x="5642650" y="2105800"/>
                <a:ext cx="191325" cy="66450"/>
              </a:xfrm>
              <a:custGeom>
                <a:avLst/>
                <a:gdLst/>
                <a:ahLst/>
                <a:cxnLst/>
                <a:rect l="l" t="t" r="r" b="b"/>
                <a:pathLst>
                  <a:path w="7653" h="2658" extrusionOk="0">
                    <a:moveTo>
                      <a:pt x="171" y="1"/>
                    </a:moveTo>
                    <a:cubicBezTo>
                      <a:pt x="83" y="1"/>
                      <a:pt x="18" y="50"/>
                      <a:pt x="11" y="118"/>
                    </a:cubicBezTo>
                    <a:cubicBezTo>
                      <a:pt x="1" y="214"/>
                      <a:pt x="56" y="263"/>
                      <a:pt x="142" y="292"/>
                    </a:cubicBezTo>
                    <a:cubicBezTo>
                      <a:pt x="172" y="304"/>
                      <a:pt x="205" y="310"/>
                      <a:pt x="238" y="323"/>
                    </a:cubicBezTo>
                    <a:cubicBezTo>
                      <a:pt x="461" y="386"/>
                      <a:pt x="688" y="439"/>
                      <a:pt x="911" y="509"/>
                    </a:cubicBezTo>
                    <a:cubicBezTo>
                      <a:pt x="1873" y="810"/>
                      <a:pt x="2836" y="1117"/>
                      <a:pt x="3798" y="1423"/>
                    </a:cubicBezTo>
                    <a:cubicBezTo>
                      <a:pt x="3796" y="1432"/>
                      <a:pt x="3794" y="1440"/>
                      <a:pt x="3796" y="1442"/>
                    </a:cubicBezTo>
                    <a:cubicBezTo>
                      <a:pt x="4974" y="1833"/>
                      <a:pt x="6153" y="2225"/>
                      <a:pt x="7335" y="2612"/>
                    </a:cubicBezTo>
                    <a:cubicBezTo>
                      <a:pt x="7395" y="2633"/>
                      <a:pt x="7456" y="2653"/>
                      <a:pt x="7517" y="2657"/>
                    </a:cubicBezTo>
                    <a:cubicBezTo>
                      <a:pt x="7519" y="2657"/>
                      <a:pt x="7520" y="2657"/>
                      <a:pt x="7522" y="2657"/>
                    </a:cubicBezTo>
                    <a:cubicBezTo>
                      <a:pt x="7565" y="2657"/>
                      <a:pt x="7607" y="2628"/>
                      <a:pt x="7652" y="2612"/>
                    </a:cubicBezTo>
                    <a:cubicBezTo>
                      <a:pt x="7636" y="2573"/>
                      <a:pt x="7628" y="2528"/>
                      <a:pt x="7605" y="2493"/>
                    </a:cubicBezTo>
                    <a:cubicBezTo>
                      <a:pt x="7507" y="2348"/>
                      <a:pt x="7354" y="2287"/>
                      <a:pt x="7196" y="2232"/>
                    </a:cubicBezTo>
                    <a:cubicBezTo>
                      <a:pt x="6607" y="2031"/>
                      <a:pt x="6016" y="1831"/>
                      <a:pt x="5422" y="1634"/>
                    </a:cubicBezTo>
                    <a:cubicBezTo>
                      <a:pt x="4741" y="1411"/>
                      <a:pt x="4062" y="1192"/>
                      <a:pt x="3380" y="971"/>
                    </a:cubicBezTo>
                    <a:cubicBezTo>
                      <a:pt x="2511" y="687"/>
                      <a:pt x="1645" y="405"/>
                      <a:pt x="772" y="128"/>
                    </a:cubicBezTo>
                    <a:cubicBezTo>
                      <a:pt x="592" y="71"/>
                      <a:pt x="399" y="38"/>
                      <a:pt x="209" y="4"/>
                    </a:cubicBezTo>
                    <a:cubicBezTo>
                      <a:pt x="196" y="2"/>
                      <a:pt x="183" y="1"/>
                      <a:pt x="17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6" name="Google Shape;5133;p57"/>
              <p:cNvSpPr/>
              <p:nvPr/>
            </p:nvSpPr>
            <p:spPr>
              <a:xfrm>
                <a:off x="5133175" y="2524925"/>
                <a:ext cx="185725" cy="74125"/>
              </a:xfrm>
              <a:custGeom>
                <a:avLst/>
                <a:gdLst/>
                <a:ahLst/>
                <a:cxnLst/>
                <a:rect l="l" t="t" r="r" b="b"/>
                <a:pathLst>
                  <a:path w="7429" h="2965" extrusionOk="0">
                    <a:moveTo>
                      <a:pt x="164" y="1"/>
                    </a:moveTo>
                    <a:cubicBezTo>
                      <a:pt x="84" y="1"/>
                      <a:pt x="27" y="40"/>
                      <a:pt x="16" y="101"/>
                    </a:cubicBezTo>
                    <a:cubicBezTo>
                      <a:pt x="0" y="207"/>
                      <a:pt x="76" y="248"/>
                      <a:pt x="160" y="283"/>
                    </a:cubicBezTo>
                    <a:cubicBezTo>
                      <a:pt x="313" y="345"/>
                      <a:pt x="464" y="406"/>
                      <a:pt x="620" y="459"/>
                    </a:cubicBezTo>
                    <a:cubicBezTo>
                      <a:pt x="1577" y="784"/>
                      <a:pt x="2496" y="1208"/>
                      <a:pt x="3429" y="1588"/>
                    </a:cubicBezTo>
                    <a:cubicBezTo>
                      <a:pt x="3920" y="1789"/>
                      <a:pt x="4403" y="1998"/>
                      <a:pt x="4896" y="2182"/>
                    </a:cubicBezTo>
                    <a:cubicBezTo>
                      <a:pt x="5354" y="2354"/>
                      <a:pt x="5823" y="2495"/>
                      <a:pt x="6283" y="2656"/>
                    </a:cubicBezTo>
                    <a:cubicBezTo>
                      <a:pt x="6537" y="2742"/>
                      <a:pt x="6784" y="2843"/>
                      <a:pt x="7034" y="2933"/>
                    </a:cubicBezTo>
                    <a:cubicBezTo>
                      <a:pt x="7095" y="2953"/>
                      <a:pt x="7157" y="2965"/>
                      <a:pt x="7218" y="2965"/>
                    </a:cubicBezTo>
                    <a:cubicBezTo>
                      <a:pt x="7283" y="2965"/>
                      <a:pt x="7347" y="2952"/>
                      <a:pt x="7410" y="2924"/>
                    </a:cubicBezTo>
                    <a:cubicBezTo>
                      <a:pt x="7417" y="2908"/>
                      <a:pt x="7423" y="2892"/>
                      <a:pt x="7429" y="2871"/>
                    </a:cubicBezTo>
                    <a:cubicBezTo>
                      <a:pt x="7347" y="2810"/>
                      <a:pt x="7269" y="2730"/>
                      <a:pt x="7177" y="2687"/>
                    </a:cubicBezTo>
                    <a:cubicBezTo>
                      <a:pt x="6905" y="2560"/>
                      <a:pt x="6633" y="2433"/>
                      <a:pt x="6347" y="2341"/>
                    </a:cubicBezTo>
                    <a:cubicBezTo>
                      <a:pt x="5475" y="2059"/>
                      <a:pt x="4618" y="1752"/>
                      <a:pt x="3779" y="1388"/>
                    </a:cubicBezTo>
                    <a:cubicBezTo>
                      <a:pt x="2920" y="1016"/>
                      <a:pt x="2050" y="672"/>
                      <a:pt x="1181" y="326"/>
                    </a:cubicBezTo>
                    <a:cubicBezTo>
                      <a:pt x="876" y="205"/>
                      <a:pt x="559" y="111"/>
                      <a:pt x="246" y="13"/>
                    </a:cubicBezTo>
                    <a:cubicBezTo>
                      <a:pt x="217" y="5"/>
                      <a:pt x="189" y="1"/>
                      <a:pt x="1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7" name="Google Shape;5134;p57"/>
              <p:cNvSpPr/>
              <p:nvPr/>
            </p:nvSpPr>
            <p:spPr>
              <a:xfrm>
                <a:off x="5471050" y="2055700"/>
                <a:ext cx="150600" cy="51000"/>
              </a:xfrm>
              <a:custGeom>
                <a:avLst/>
                <a:gdLst/>
                <a:ahLst/>
                <a:cxnLst/>
                <a:rect l="l" t="t" r="r" b="b"/>
                <a:pathLst>
                  <a:path w="6024" h="2040" extrusionOk="0">
                    <a:moveTo>
                      <a:pt x="183" y="0"/>
                    </a:moveTo>
                    <a:cubicBezTo>
                      <a:pt x="106" y="0"/>
                      <a:pt x="50" y="34"/>
                      <a:pt x="25" y="111"/>
                    </a:cubicBezTo>
                    <a:cubicBezTo>
                      <a:pt x="0" y="199"/>
                      <a:pt x="45" y="252"/>
                      <a:pt x="117" y="287"/>
                    </a:cubicBezTo>
                    <a:cubicBezTo>
                      <a:pt x="168" y="312"/>
                      <a:pt x="226" y="324"/>
                      <a:pt x="279" y="342"/>
                    </a:cubicBezTo>
                    <a:cubicBezTo>
                      <a:pt x="639" y="459"/>
                      <a:pt x="1005" y="569"/>
                      <a:pt x="1363" y="692"/>
                    </a:cubicBezTo>
                    <a:cubicBezTo>
                      <a:pt x="1707" y="809"/>
                      <a:pt x="2040" y="950"/>
                      <a:pt x="2386" y="1062"/>
                    </a:cubicBezTo>
                    <a:cubicBezTo>
                      <a:pt x="3431" y="1406"/>
                      <a:pt x="4475" y="1748"/>
                      <a:pt x="5545" y="2012"/>
                    </a:cubicBezTo>
                    <a:cubicBezTo>
                      <a:pt x="5617" y="2029"/>
                      <a:pt x="5688" y="2039"/>
                      <a:pt x="5765" y="2039"/>
                    </a:cubicBezTo>
                    <a:cubicBezTo>
                      <a:pt x="5843" y="2039"/>
                      <a:pt x="5927" y="2028"/>
                      <a:pt x="6024" y="2003"/>
                    </a:cubicBezTo>
                    <a:cubicBezTo>
                      <a:pt x="5962" y="1938"/>
                      <a:pt x="5934" y="1887"/>
                      <a:pt x="5887" y="1862"/>
                    </a:cubicBezTo>
                    <a:cubicBezTo>
                      <a:pt x="5782" y="1799"/>
                      <a:pt x="5674" y="1727"/>
                      <a:pt x="5559" y="1688"/>
                    </a:cubicBezTo>
                    <a:cubicBezTo>
                      <a:pt x="5312" y="1607"/>
                      <a:pt x="5056" y="1551"/>
                      <a:pt x="4808" y="1474"/>
                    </a:cubicBezTo>
                    <a:cubicBezTo>
                      <a:pt x="3959" y="1208"/>
                      <a:pt x="3110" y="940"/>
                      <a:pt x="2263" y="672"/>
                    </a:cubicBezTo>
                    <a:cubicBezTo>
                      <a:pt x="2075" y="610"/>
                      <a:pt x="1893" y="532"/>
                      <a:pt x="1703" y="471"/>
                    </a:cubicBezTo>
                    <a:cubicBezTo>
                      <a:pt x="1246" y="318"/>
                      <a:pt x="788" y="172"/>
                      <a:pt x="330" y="25"/>
                    </a:cubicBezTo>
                    <a:cubicBezTo>
                      <a:pt x="289" y="11"/>
                      <a:pt x="244" y="7"/>
                      <a:pt x="197" y="1"/>
                    </a:cubicBezTo>
                    <a:cubicBezTo>
                      <a:pt x="192" y="0"/>
                      <a:pt x="188" y="0"/>
                      <a:pt x="1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8" name="Google Shape;5135;p57"/>
              <p:cNvSpPr/>
              <p:nvPr/>
            </p:nvSpPr>
            <p:spPr>
              <a:xfrm>
                <a:off x="4849450" y="1736900"/>
                <a:ext cx="160775" cy="19550"/>
              </a:xfrm>
              <a:custGeom>
                <a:avLst/>
                <a:gdLst/>
                <a:ahLst/>
                <a:cxnLst/>
                <a:rect l="l" t="t" r="r" b="b"/>
                <a:pathLst>
                  <a:path w="6431" h="782" extrusionOk="0">
                    <a:moveTo>
                      <a:pt x="169" y="1"/>
                    </a:moveTo>
                    <a:cubicBezTo>
                      <a:pt x="135" y="1"/>
                      <a:pt x="84" y="17"/>
                      <a:pt x="66" y="37"/>
                    </a:cubicBezTo>
                    <a:cubicBezTo>
                      <a:pt x="31" y="74"/>
                      <a:pt x="0" y="154"/>
                      <a:pt x="19" y="182"/>
                    </a:cubicBezTo>
                    <a:cubicBezTo>
                      <a:pt x="60" y="256"/>
                      <a:pt x="121" y="319"/>
                      <a:pt x="191" y="360"/>
                    </a:cubicBezTo>
                    <a:cubicBezTo>
                      <a:pt x="285" y="411"/>
                      <a:pt x="393" y="436"/>
                      <a:pt x="485" y="473"/>
                    </a:cubicBezTo>
                    <a:cubicBezTo>
                      <a:pt x="1050" y="616"/>
                      <a:pt x="1613" y="718"/>
                      <a:pt x="2185" y="774"/>
                    </a:cubicBezTo>
                    <a:cubicBezTo>
                      <a:pt x="2245" y="779"/>
                      <a:pt x="2304" y="781"/>
                      <a:pt x="2364" y="781"/>
                    </a:cubicBezTo>
                    <a:cubicBezTo>
                      <a:pt x="2697" y="781"/>
                      <a:pt x="3020" y="705"/>
                      <a:pt x="3343" y="626"/>
                    </a:cubicBezTo>
                    <a:cubicBezTo>
                      <a:pt x="3857" y="499"/>
                      <a:pt x="4373" y="426"/>
                      <a:pt x="4890" y="426"/>
                    </a:cubicBezTo>
                    <a:cubicBezTo>
                      <a:pt x="5310" y="426"/>
                      <a:pt x="5731" y="474"/>
                      <a:pt x="6152" y="579"/>
                    </a:cubicBezTo>
                    <a:cubicBezTo>
                      <a:pt x="6189" y="587"/>
                      <a:pt x="6231" y="599"/>
                      <a:pt x="6269" y="599"/>
                    </a:cubicBezTo>
                    <a:cubicBezTo>
                      <a:pt x="6280" y="599"/>
                      <a:pt x="6291" y="598"/>
                      <a:pt x="6302" y="596"/>
                    </a:cubicBezTo>
                    <a:cubicBezTo>
                      <a:pt x="6347" y="587"/>
                      <a:pt x="6404" y="555"/>
                      <a:pt x="6418" y="518"/>
                    </a:cubicBezTo>
                    <a:cubicBezTo>
                      <a:pt x="6431" y="483"/>
                      <a:pt x="6402" y="416"/>
                      <a:pt x="6371" y="387"/>
                    </a:cubicBezTo>
                    <a:cubicBezTo>
                      <a:pt x="6326" y="348"/>
                      <a:pt x="6265" y="324"/>
                      <a:pt x="6206" y="307"/>
                    </a:cubicBezTo>
                    <a:cubicBezTo>
                      <a:pt x="5774" y="172"/>
                      <a:pt x="5334" y="106"/>
                      <a:pt x="4891" y="106"/>
                    </a:cubicBezTo>
                    <a:cubicBezTo>
                      <a:pt x="4719" y="106"/>
                      <a:pt x="4547" y="116"/>
                      <a:pt x="4375" y="135"/>
                    </a:cubicBezTo>
                    <a:cubicBezTo>
                      <a:pt x="3943" y="180"/>
                      <a:pt x="3513" y="270"/>
                      <a:pt x="3086" y="360"/>
                    </a:cubicBezTo>
                    <a:cubicBezTo>
                      <a:pt x="2839" y="409"/>
                      <a:pt x="2591" y="458"/>
                      <a:pt x="2342" y="458"/>
                    </a:cubicBezTo>
                    <a:cubicBezTo>
                      <a:pt x="2258" y="458"/>
                      <a:pt x="2175" y="453"/>
                      <a:pt x="2091" y="440"/>
                    </a:cubicBezTo>
                    <a:cubicBezTo>
                      <a:pt x="1662" y="375"/>
                      <a:pt x="1228" y="307"/>
                      <a:pt x="802" y="219"/>
                    </a:cubicBezTo>
                    <a:cubicBezTo>
                      <a:pt x="592" y="176"/>
                      <a:pt x="375" y="146"/>
                      <a:pt x="195" y="6"/>
                    </a:cubicBezTo>
                    <a:cubicBezTo>
                      <a:pt x="189" y="2"/>
                      <a:pt x="180" y="1"/>
                      <a:pt x="16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 name="Google Shape;5136;p57"/>
              <p:cNvSpPr/>
              <p:nvPr/>
            </p:nvSpPr>
            <p:spPr>
              <a:xfrm>
                <a:off x="5999250" y="2321350"/>
                <a:ext cx="153475" cy="56700"/>
              </a:xfrm>
              <a:custGeom>
                <a:avLst/>
                <a:gdLst/>
                <a:ahLst/>
                <a:cxnLst/>
                <a:rect l="l" t="t" r="r" b="b"/>
                <a:pathLst>
                  <a:path w="6139" h="2268" extrusionOk="0">
                    <a:moveTo>
                      <a:pt x="873" y="0"/>
                    </a:moveTo>
                    <a:cubicBezTo>
                      <a:pt x="678" y="0"/>
                      <a:pt x="484" y="20"/>
                      <a:pt x="291" y="62"/>
                    </a:cubicBezTo>
                    <a:cubicBezTo>
                      <a:pt x="211" y="81"/>
                      <a:pt x="128" y="112"/>
                      <a:pt x="58" y="157"/>
                    </a:cubicBezTo>
                    <a:cubicBezTo>
                      <a:pt x="25" y="183"/>
                      <a:pt x="1" y="255"/>
                      <a:pt x="9" y="300"/>
                    </a:cubicBezTo>
                    <a:cubicBezTo>
                      <a:pt x="15" y="326"/>
                      <a:pt x="87" y="349"/>
                      <a:pt x="132" y="357"/>
                    </a:cubicBezTo>
                    <a:cubicBezTo>
                      <a:pt x="138" y="358"/>
                      <a:pt x="144" y="359"/>
                      <a:pt x="150" y="359"/>
                    </a:cubicBezTo>
                    <a:cubicBezTo>
                      <a:pt x="187" y="359"/>
                      <a:pt x="226" y="340"/>
                      <a:pt x="265" y="339"/>
                    </a:cubicBezTo>
                    <a:cubicBezTo>
                      <a:pt x="480" y="328"/>
                      <a:pt x="696" y="302"/>
                      <a:pt x="911" y="302"/>
                    </a:cubicBezTo>
                    <a:cubicBezTo>
                      <a:pt x="944" y="302"/>
                      <a:pt x="977" y="303"/>
                      <a:pt x="1009" y="304"/>
                    </a:cubicBezTo>
                    <a:cubicBezTo>
                      <a:pt x="1421" y="320"/>
                      <a:pt x="1805" y="451"/>
                      <a:pt x="2190" y="594"/>
                    </a:cubicBezTo>
                    <a:cubicBezTo>
                      <a:pt x="2957" y="877"/>
                      <a:pt x="3692" y="1231"/>
                      <a:pt x="4428" y="1583"/>
                    </a:cubicBezTo>
                    <a:cubicBezTo>
                      <a:pt x="4792" y="1756"/>
                      <a:pt x="5146" y="1943"/>
                      <a:pt x="5512" y="2110"/>
                    </a:cubicBezTo>
                    <a:cubicBezTo>
                      <a:pt x="5674" y="2187"/>
                      <a:pt x="5842" y="2268"/>
                      <a:pt x="6044" y="2268"/>
                    </a:cubicBezTo>
                    <a:cubicBezTo>
                      <a:pt x="6075" y="2268"/>
                      <a:pt x="6106" y="2266"/>
                      <a:pt x="6139" y="2262"/>
                    </a:cubicBezTo>
                    <a:cubicBezTo>
                      <a:pt x="6118" y="2211"/>
                      <a:pt x="6116" y="2170"/>
                      <a:pt x="6096" y="2151"/>
                    </a:cubicBezTo>
                    <a:cubicBezTo>
                      <a:pt x="5985" y="2065"/>
                      <a:pt x="5879" y="1963"/>
                      <a:pt x="5756" y="1904"/>
                    </a:cubicBezTo>
                    <a:cubicBezTo>
                      <a:pt x="4807" y="1445"/>
                      <a:pt x="3861" y="983"/>
                      <a:pt x="2902" y="549"/>
                    </a:cubicBezTo>
                    <a:cubicBezTo>
                      <a:pt x="2419" y="328"/>
                      <a:pt x="1918" y="134"/>
                      <a:pt x="1388" y="44"/>
                    </a:cubicBezTo>
                    <a:cubicBezTo>
                      <a:pt x="1216" y="15"/>
                      <a:pt x="1044" y="0"/>
                      <a:pt x="8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0" name="Google Shape;5137;p57"/>
              <p:cNvSpPr/>
              <p:nvPr/>
            </p:nvSpPr>
            <p:spPr>
              <a:xfrm>
                <a:off x="4704550" y="2143950"/>
                <a:ext cx="135550" cy="55525"/>
              </a:xfrm>
              <a:custGeom>
                <a:avLst/>
                <a:gdLst/>
                <a:ahLst/>
                <a:cxnLst/>
                <a:rect l="l" t="t" r="r" b="b"/>
                <a:pathLst>
                  <a:path w="5422" h="2221" extrusionOk="0">
                    <a:moveTo>
                      <a:pt x="284" y="1"/>
                    </a:moveTo>
                    <a:cubicBezTo>
                      <a:pt x="224" y="1"/>
                      <a:pt x="160" y="13"/>
                      <a:pt x="103" y="28"/>
                    </a:cubicBezTo>
                    <a:cubicBezTo>
                      <a:pt x="15" y="49"/>
                      <a:pt x="0" y="110"/>
                      <a:pt x="62" y="163"/>
                    </a:cubicBezTo>
                    <a:cubicBezTo>
                      <a:pt x="117" y="213"/>
                      <a:pt x="190" y="253"/>
                      <a:pt x="262" y="282"/>
                    </a:cubicBezTo>
                    <a:cubicBezTo>
                      <a:pt x="729" y="458"/>
                      <a:pt x="1201" y="622"/>
                      <a:pt x="1664" y="806"/>
                    </a:cubicBezTo>
                    <a:cubicBezTo>
                      <a:pt x="2803" y="1256"/>
                      <a:pt x="3939" y="1714"/>
                      <a:pt x="5076" y="2168"/>
                    </a:cubicBezTo>
                    <a:cubicBezTo>
                      <a:pt x="5125" y="2187"/>
                      <a:pt x="5172" y="2205"/>
                      <a:pt x="5221" y="2215"/>
                    </a:cubicBezTo>
                    <a:cubicBezTo>
                      <a:pt x="5237" y="2219"/>
                      <a:pt x="5252" y="2220"/>
                      <a:pt x="5267" y="2220"/>
                    </a:cubicBezTo>
                    <a:cubicBezTo>
                      <a:pt x="5320" y="2220"/>
                      <a:pt x="5364" y="2197"/>
                      <a:pt x="5391" y="2138"/>
                    </a:cubicBezTo>
                    <a:cubicBezTo>
                      <a:pt x="5422" y="2072"/>
                      <a:pt x="5397" y="2015"/>
                      <a:pt x="5342" y="1974"/>
                    </a:cubicBezTo>
                    <a:cubicBezTo>
                      <a:pt x="5291" y="1939"/>
                      <a:pt x="5238" y="1902"/>
                      <a:pt x="5181" y="1880"/>
                    </a:cubicBezTo>
                    <a:cubicBezTo>
                      <a:pt x="4679" y="1671"/>
                      <a:pt x="4176" y="1463"/>
                      <a:pt x="3673" y="1258"/>
                    </a:cubicBezTo>
                    <a:cubicBezTo>
                      <a:pt x="2901" y="947"/>
                      <a:pt x="2134" y="640"/>
                      <a:pt x="1367" y="331"/>
                    </a:cubicBezTo>
                    <a:cubicBezTo>
                      <a:pt x="1367" y="329"/>
                      <a:pt x="1368" y="327"/>
                      <a:pt x="1369" y="327"/>
                    </a:cubicBezTo>
                    <a:lnTo>
                      <a:pt x="1369" y="327"/>
                    </a:lnTo>
                    <a:lnTo>
                      <a:pt x="1371" y="327"/>
                    </a:lnTo>
                    <a:cubicBezTo>
                      <a:pt x="1371" y="327"/>
                      <a:pt x="1371" y="326"/>
                      <a:pt x="1370" y="326"/>
                    </a:cubicBezTo>
                    <a:cubicBezTo>
                      <a:pt x="1370" y="326"/>
                      <a:pt x="1370" y="326"/>
                      <a:pt x="1369" y="327"/>
                    </a:cubicBezTo>
                    <a:lnTo>
                      <a:pt x="1369" y="327"/>
                    </a:lnTo>
                    <a:lnTo>
                      <a:pt x="1078" y="235"/>
                    </a:lnTo>
                    <a:cubicBezTo>
                      <a:pt x="841" y="159"/>
                      <a:pt x="606" y="75"/>
                      <a:pt x="364" y="10"/>
                    </a:cubicBezTo>
                    <a:cubicBezTo>
                      <a:pt x="339" y="3"/>
                      <a:pt x="312" y="1"/>
                      <a:pt x="28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1" name="Google Shape;5138;p57"/>
              <p:cNvSpPr/>
              <p:nvPr/>
            </p:nvSpPr>
            <p:spPr>
              <a:xfrm>
                <a:off x="5657850" y="2258600"/>
                <a:ext cx="127125" cy="82525"/>
              </a:xfrm>
              <a:custGeom>
                <a:avLst/>
                <a:gdLst/>
                <a:ahLst/>
                <a:cxnLst/>
                <a:rect l="l" t="t" r="r" b="b"/>
                <a:pathLst>
                  <a:path w="5085" h="3301" extrusionOk="0">
                    <a:moveTo>
                      <a:pt x="119" y="1"/>
                    </a:moveTo>
                    <a:cubicBezTo>
                      <a:pt x="62" y="1"/>
                      <a:pt x="13" y="34"/>
                      <a:pt x="6" y="97"/>
                    </a:cubicBezTo>
                    <a:cubicBezTo>
                      <a:pt x="0" y="148"/>
                      <a:pt x="41" y="213"/>
                      <a:pt x="82" y="248"/>
                    </a:cubicBezTo>
                    <a:cubicBezTo>
                      <a:pt x="133" y="289"/>
                      <a:pt x="203" y="306"/>
                      <a:pt x="266" y="332"/>
                    </a:cubicBezTo>
                    <a:cubicBezTo>
                      <a:pt x="569" y="447"/>
                      <a:pt x="876" y="551"/>
                      <a:pt x="1175" y="674"/>
                    </a:cubicBezTo>
                    <a:cubicBezTo>
                      <a:pt x="1790" y="925"/>
                      <a:pt x="2394" y="1206"/>
                      <a:pt x="2893" y="1660"/>
                    </a:cubicBezTo>
                    <a:cubicBezTo>
                      <a:pt x="3216" y="1950"/>
                      <a:pt x="3509" y="2274"/>
                      <a:pt x="3810" y="2593"/>
                    </a:cubicBezTo>
                    <a:cubicBezTo>
                      <a:pt x="4051" y="2851"/>
                      <a:pt x="4323" y="3072"/>
                      <a:pt x="4651" y="3215"/>
                    </a:cubicBezTo>
                    <a:cubicBezTo>
                      <a:pt x="4745" y="3252"/>
                      <a:pt x="4845" y="3280"/>
                      <a:pt x="4945" y="3299"/>
                    </a:cubicBezTo>
                    <a:cubicBezTo>
                      <a:pt x="4950" y="3300"/>
                      <a:pt x="4955" y="3300"/>
                      <a:pt x="4961" y="3300"/>
                    </a:cubicBezTo>
                    <a:cubicBezTo>
                      <a:pt x="5001" y="3300"/>
                      <a:pt x="5056" y="3275"/>
                      <a:pt x="5070" y="3248"/>
                    </a:cubicBezTo>
                    <a:cubicBezTo>
                      <a:pt x="5084" y="3217"/>
                      <a:pt x="5047" y="3160"/>
                      <a:pt x="5027" y="3119"/>
                    </a:cubicBezTo>
                    <a:cubicBezTo>
                      <a:pt x="5017" y="3102"/>
                      <a:pt x="4990" y="3092"/>
                      <a:pt x="4970" y="3082"/>
                    </a:cubicBezTo>
                    <a:cubicBezTo>
                      <a:pt x="4516" y="2873"/>
                      <a:pt x="4162" y="2548"/>
                      <a:pt x="3844" y="2167"/>
                    </a:cubicBezTo>
                    <a:cubicBezTo>
                      <a:pt x="3507" y="1766"/>
                      <a:pt x="3126" y="1414"/>
                      <a:pt x="2691" y="1118"/>
                    </a:cubicBezTo>
                    <a:cubicBezTo>
                      <a:pt x="2034" y="670"/>
                      <a:pt x="1297" y="385"/>
                      <a:pt x="553" y="128"/>
                    </a:cubicBezTo>
                    <a:cubicBezTo>
                      <a:pt x="424" y="87"/>
                      <a:pt x="295" y="42"/>
                      <a:pt x="162" y="7"/>
                    </a:cubicBezTo>
                    <a:cubicBezTo>
                      <a:pt x="147" y="3"/>
                      <a:pt x="133" y="1"/>
                      <a:pt x="11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5139;p57"/>
              <p:cNvSpPr/>
              <p:nvPr/>
            </p:nvSpPr>
            <p:spPr>
              <a:xfrm>
                <a:off x="4748525" y="2001825"/>
                <a:ext cx="113625" cy="73225"/>
              </a:xfrm>
              <a:custGeom>
                <a:avLst/>
                <a:gdLst/>
                <a:ahLst/>
                <a:cxnLst/>
                <a:rect l="l" t="t" r="r" b="b"/>
                <a:pathLst>
                  <a:path w="4545" h="2929" extrusionOk="0">
                    <a:moveTo>
                      <a:pt x="171" y="1"/>
                    </a:moveTo>
                    <a:cubicBezTo>
                      <a:pt x="84" y="1"/>
                      <a:pt x="31" y="32"/>
                      <a:pt x="17" y="87"/>
                    </a:cubicBezTo>
                    <a:cubicBezTo>
                      <a:pt x="1" y="167"/>
                      <a:pt x="52" y="226"/>
                      <a:pt x="205" y="271"/>
                    </a:cubicBezTo>
                    <a:cubicBezTo>
                      <a:pt x="477" y="351"/>
                      <a:pt x="721" y="496"/>
                      <a:pt x="958" y="652"/>
                    </a:cubicBezTo>
                    <a:cubicBezTo>
                      <a:pt x="1392" y="936"/>
                      <a:pt x="1750" y="1302"/>
                      <a:pt x="2098" y="1673"/>
                    </a:cubicBezTo>
                    <a:cubicBezTo>
                      <a:pt x="2529" y="2139"/>
                      <a:pt x="3035" y="2491"/>
                      <a:pt x="3628" y="2714"/>
                    </a:cubicBezTo>
                    <a:cubicBezTo>
                      <a:pt x="3849" y="2798"/>
                      <a:pt x="4082" y="2855"/>
                      <a:pt x="4311" y="2917"/>
                    </a:cubicBezTo>
                    <a:cubicBezTo>
                      <a:pt x="4338" y="2924"/>
                      <a:pt x="4364" y="2928"/>
                      <a:pt x="4391" y="2928"/>
                    </a:cubicBezTo>
                    <a:cubicBezTo>
                      <a:pt x="4447" y="2928"/>
                      <a:pt x="4502" y="2909"/>
                      <a:pt x="4545" y="2857"/>
                    </a:cubicBezTo>
                    <a:cubicBezTo>
                      <a:pt x="4545" y="2755"/>
                      <a:pt x="4477" y="2704"/>
                      <a:pt x="4399" y="2667"/>
                    </a:cubicBezTo>
                    <a:cubicBezTo>
                      <a:pt x="4289" y="2624"/>
                      <a:pt x="4176" y="2581"/>
                      <a:pt x="4064" y="2544"/>
                    </a:cubicBezTo>
                    <a:cubicBezTo>
                      <a:pt x="3395" y="2338"/>
                      <a:pt x="2804" y="2010"/>
                      <a:pt x="2329" y="1484"/>
                    </a:cubicBezTo>
                    <a:cubicBezTo>
                      <a:pt x="2274" y="1419"/>
                      <a:pt x="2210" y="1364"/>
                      <a:pt x="2151" y="1302"/>
                    </a:cubicBezTo>
                    <a:cubicBezTo>
                      <a:pt x="1785" y="928"/>
                      <a:pt x="1404" y="574"/>
                      <a:pt x="952" y="304"/>
                    </a:cubicBezTo>
                    <a:cubicBezTo>
                      <a:pt x="737" y="177"/>
                      <a:pt x="516" y="58"/>
                      <a:pt x="269" y="11"/>
                    </a:cubicBezTo>
                    <a:cubicBezTo>
                      <a:pt x="232" y="4"/>
                      <a:pt x="200" y="1"/>
                      <a:pt x="17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5140;p57"/>
              <p:cNvSpPr/>
              <p:nvPr/>
            </p:nvSpPr>
            <p:spPr>
              <a:xfrm>
                <a:off x="5974650" y="2551500"/>
                <a:ext cx="105800" cy="19500"/>
              </a:xfrm>
              <a:custGeom>
                <a:avLst/>
                <a:gdLst/>
                <a:ahLst/>
                <a:cxnLst/>
                <a:rect l="l" t="t" r="r" b="b"/>
                <a:pathLst>
                  <a:path w="4232" h="780" extrusionOk="0">
                    <a:moveTo>
                      <a:pt x="4085" y="0"/>
                    </a:moveTo>
                    <a:cubicBezTo>
                      <a:pt x="4053" y="0"/>
                      <a:pt x="4019" y="12"/>
                      <a:pt x="3986" y="28"/>
                    </a:cubicBezTo>
                    <a:cubicBezTo>
                      <a:pt x="3939" y="49"/>
                      <a:pt x="3896" y="75"/>
                      <a:pt x="3849" y="96"/>
                    </a:cubicBezTo>
                    <a:cubicBezTo>
                      <a:pt x="3336" y="324"/>
                      <a:pt x="2813" y="464"/>
                      <a:pt x="2273" y="464"/>
                    </a:cubicBezTo>
                    <a:cubicBezTo>
                      <a:pt x="2024" y="464"/>
                      <a:pt x="1771" y="435"/>
                      <a:pt x="1515" y="370"/>
                    </a:cubicBezTo>
                    <a:cubicBezTo>
                      <a:pt x="1144" y="276"/>
                      <a:pt x="770" y="176"/>
                      <a:pt x="398" y="77"/>
                    </a:cubicBezTo>
                    <a:cubicBezTo>
                      <a:pt x="348" y="65"/>
                      <a:pt x="298" y="58"/>
                      <a:pt x="250" y="58"/>
                    </a:cubicBezTo>
                    <a:cubicBezTo>
                      <a:pt x="166" y="58"/>
                      <a:pt x="83" y="78"/>
                      <a:pt x="1" y="124"/>
                    </a:cubicBezTo>
                    <a:cubicBezTo>
                      <a:pt x="52" y="270"/>
                      <a:pt x="170" y="329"/>
                      <a:pt x="293" y="362"/>
                    </a:cubicBezTo>
                    <a:cubicBezTo>
                      <a:pt x="776" y="493"/>
                      <a:pt x="1253" y="642"/>
                      <a:pt x="1742" y="730"/>
                    </a:cubicBezTo>
                    <a:cubicBezTo>
                      <a:pt x="1926" y="764"/>
                      <a:pt x="2109" y="779"/>
                      <a:pt x="2289" y="779"/>
                    </a:cubicBezTo>
                    <a:cubicBezTo>
                      <a:pt x="2824" y="779"/>
                      <a:pt x="3344" y="641"/>
                      <a:pt x="3847" y="421"/>
                    </a:cubicBezTo>
                    <a:cubicBezTo>
                      <a:pt x="3945" y="378"/>
                      <a:pt x="4031" y="311"/>
                      <a:pt x="4119" y="247"/>
                    </a:cubicBezTo>
                    <a:cubicBezTo>
                      <a:pt x="4180" y="202"/>
                      <a:pt x="4232" y="137"/>
                      <a:pt x="4183" y="59"/>
                    </a:cubicBezTo>
                    <a:cubicBezTo>
                      <a:pt x="4156" y="16"/>
                      <a:pt x="4122" y="0"/>
                      <a:pt x="408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5141;p57"/>
              <p:cNvSpPr/>
              <p:nvPr/>
            </p:nvSpPr>
            <p:spPr>
              <a:xfrm>
                <a:off x="6031425" y="2500075"/>
                <a:ext cx="103800" cy="33200"/>
              </a:xfrm>
              <a:custGeom>
                <a:avLst/>
                <a:gdLst/>
                <a:ahLst/>
                <a:cxnLst/>
                <a:rect l="l" t="t" r="r" b="b"/>
                <a:pathLst>
                  <a:path w="4152" h="1328" extrusionOk="0">
                    <a:moveTo>
                      <a:pt x="3707" y="1"/>
                    </a:moveTo>
                    <a:cubicBezTo>
                      <a:pt x="3613" y="1"/>
                      <a:pt x="3518" y="6"/>
                      <a:pt x="3430" y="31"/>
                    </a:cubicBezTo>
                    <a:cubicBezTo>
                      <a:pt x="3178" y="103"/>
                      <a:pt x="2922" y="187"/>
                      <a:pt x="2681" y="295"/>
                    </a:cubicBezTo>
                    <a:cubicBezTo>
                      <a:pt x="2374" y="430"/>
                      <a:pt x="2083" y="594"/>
                      <a:pt x="1783" y="745"/>
                    </a:cubicBezTo>
                    <a:cubicBezTo>
                      <a:pt x="1472" y="903"/>
                      <a:pt x="1142" y="997"/>
                      <a:pt x="790" y="1021"/>
                    </a:cubicBezTo>
                    <a:cubicBezTo>
                      <a:pt x="668" y="1028"/>
                      <a:pt x="543" y="1038"/>
                      <a:pt x="420" y="1058"/>
                    </a:cubicBezTo>
                    <a:cubicBezTo>
                      <a:pt x="285" y="1083"/>
                      <a:pt x="144" y="1105"/>
                      <a:pt x="1" y="1230"/>
                    </a:cubicBezTo>
                    <a:cubicBezTo>
                      <a:pt x="101" y="1263"/>
                      <a:pt x="166" y="1298"/>
                      <a:pt x="236" y="1304"/>
                    </a:cubicBezTo>
                    <a:cubicBezTo>
                      <a:pt x="370" y="1319"/>
                      <a:pt x="502" y="1327"/>
                      <a:pt x="634" y="1327"/>
                    </a:cubicBezTo>
                    <a:cubicBezTo>
                      <a:pt x="1034" y="1327"/>
                      <a:pt x="1423" y="1253"/>
                      <a:pt x="1797" y="1079"/>
                    </a:cubicBezTo>
                    <a:cubicBezTo>
                      <a:pt x="2124" y="925"/>
                      <a:pt x="2443" y="758"/>
                      <a:pt x="2769" y="594"/>
                    </a:cubicBezTo>
                    <a:cubicBezTo>
                      <a:pt x="3102" y="425"/>
                      <a:pt x="3439" y="279"/>
                      <a:pt x="3815" y="279"/>
                    </a:cubicBezTo>
                    <a:cubicBezTo>
                      <a:pt x="3871" y="279"/>
                      <a:pt x="3928" y="282"/>
                      <a:pt x="3986" y="289"/>
                    </a:cubicBezTo>
                    <a:cubicBezTo>
                      <a:pt x="3989" y="289"/>
                      <a:pt x="3991" y="290"/>
                      <a:pt x="3994" y="290"/>
                    </a:cubicBezTo>
                    <a:cubicBezTo>
                      <a:pt x="4035" y="290"/>
                      <a:pt x="4096" y="248"/>
                      <a:pt x="4119" y="213"/>
                    </a:cubicBezTo>
                    <a:cubicBezTo>
                      <a:pt x="4152" y="146"/>
                      <a:pt x="4103" y="86"/>
                      <a:pt x="4043" y="62"/>
                    </a:cubicBezTo>
                    <a:cubicBezTo>
                      <a:pt x="3980" y="33"/>
                      <a:pt x="3906" y="5"/>
                      <a:pt x="3835" y="3"/>
                    </a:cubicBezTo>
                    <a:cubicBezTo>
                      <a:pt x="3792" y="2"/>
                      <a:pt x="3750" y="1"/>
                      <a:pt x="370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5142;p57"/>
              <p:cNvSpPr/>
              <p:nvPr/>
            </p:nvSpPr>
            <p:spPr>
              <a:xfrm>
                <a:off x="5866725" y="2352575"/>
                <a:ext cx="102225" cy="26650"/>
              </a:xfrm>
              <a:custGeom>
                <a:avLst/>
                <a:gdLst/>
                <a:ahLst/>
                <a:cxnLst/>
                <a:rect l="l" t="t" r="r" b="b"/>
                <a:pathLst>
                  <a:path w="4089" h="1066" extrusionOk="0">
                    <a:moveTo>
                      <a:pt x="4054" y="0"/>
                    </a:moveTo>
                    <a:cubicBezTo>
                      <a:pt x="3988" y="25"/>
                      <a:pt x="3921" y="45"/>
                      <a:pt x="3857" y="80"/>
                    </a:cubicBezTo>
                    <a:cubicBezTo>
                      <a:pt x="3624" y="196"/>
                      <a:pt x="3395" y="321"/>
                      <a:pt x="3164" y="442"/>
                    </a:cubicBezTo>
                    <a:cubicBezTo>
                      <a:pt x="2781" y="643"/>
                      <a:pt x="2376" y="751"/>
                      <a:pt x="1942" y="751"/>
                    </a:cubicBezTo>
                    <a:cubicBezTo>
                      <a:pt x="1930" y="751"/>
                      <a:pt x="1918" y="751"/>
                      <a:pt x="1905" y="751"/>
                    </a:cubicBezTo>
                    <a:cubicBezTo>
                      <a:pt x="1380" y="745"/>
                      <a:pt x="870" y="643"/>
                      <a:pt x="371" y="479"/>
                    </a:cubicBezTo>
                    <a:cubicBezTo>
                      <a:pt x="304" y="458"/>
                      <a:pt x="232" y="428"/>
                      <a:pt x="160" y="422"/>
                    </a:cubicBezTo>
                    <a:cubicBezTo>
                      <a:pt x="158" y="421"/>
                      <a:pt x="156" y="421"/>
                      <a:pt x="154" y="421"/>
                    </a:cubicBezTo>
                    <a:cubicBezTo>
                      <a:pt x="106" y="421"/>
                      <a:pt x="37" y="445"/>
                      <a:pt x="19" y="481"/>
                    </a:cubicBezTo>
                    <a:cubicBezTo>
                      <a:pt x="1" y="512"/>
                      <a:pt x="31" y="589"/>
                      <a:pt x="68" y="618"/>
                    </a:cubicBezTo>
                    <a:cubicBezTo>
                      <a:pt x="130" y="673"/>
                      <a:pt x="205" y="716"/>
                      <a:pt x="285" y="747"/>
                    </a:cubicBezTo>
                    <a:cubicBezTo>
                      <a:pt x="698" y="900"/>
                      <a:pt x="1126" y="1011"/>
                      <a:pt x="1572" y="1052"/>
                    </a:cubicBezTo>
                    <a:cubicBezTo>
                      <a:pt x="1679" y="1061"/>
                      <a:pt x="1784" y="1066"/>
                      <a:pt x="1888" y="1066"/>
                    </a:cubicBezTo>
                    <a:cubicBezTo>
                      <a:pt x="2699" y="1066"/>
                      <a:pt x="3402" y="779"/>
                      <a:pt x="3986" y="164"/>
                    </a:cubicBezTo>
                    <a:cubicBezTo>
                      <a:pt x="4019" y="125"/>
                      <a:pt x="4052" y="84"/>
                      <a:pt x="4088" y="47"/>
                    </a:cubicBezTo>
                    <a:cubicBezTo>
                      <a:pt x="4074" y="29"/>
                      <a:pt x="4064" y="12"/>
                      <a:pt x="40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5143;p57"/>
              <p:cNvSpPr/>
              <p:nvPr/>
            </p:nvSpPr>
            <p:spPr>
              <a:xfrm>
                <a:off x="6055875" y="2301025"/>
                <a:ext cx="75725" cy="31350"/>
              </a:xfrm>
              <a:custGeom>
                <a:avLst/>
                <a:gdLst/>
                <a:ahLst/>
                <a:cxnLst/>
                <a:rect l="l" t="t" r="r" b="b"/>
                <a:pathLst>
                  <a:path w="3029" h="1254" extrusionOk="0">
                    <a:moveTo>
                      <a:pt x="153" y="1"/>
                    </a:moveTo>
                    <a:cubicBezTo>
                      <a:pt x="86" y="1"/>
                      <a:pt x="32" y="32"/>
                      <a:pt x="17" y="100"/>
                    </a:cubicBezTo>
                    <a:cubicBezTo>
                      <a:pt x="1" y="178"/>
                      <a:pt x="52" y="229"/>
                      <a:pt x="119" y="258"/>
                    </a:cubicBezTo>
                    <a:cubicBezTo>
                      <a:pt x="168" y="278"/>
                      <a:pt x="219" y="288"/>
                      <a:pt x="269" y="301"/>
                    </a:cubicBezTo>
                    <a:cubicBezTo>
                      <a:pt x="823" y="427"/>
                      <a:pt x="1357" y="612"/>
                      <a:pt x="1877" y="843"/>
                    </a:cubicBezTo>
                    <a:cubicBezTo>
                      <a:pt x="2151" y="965"/>
                      <a:pt x="2427" y="1086"/>
                      <a:pt x="2703" y="1201"/>
                    </a:cubicBezTo>
                    <a:cubicBezTo>
                      <a:pt x="2765" y="1227"/>
                      <a:pt x="2829" y="1254"/>
                      <a:pt x="2900" y="1254"/>
                    </a:cubicBezTo>
                    <a:cubicBezTo>
                      <a:pt x="2940" y="1254"/>
                      <a:pt x="2983" y="1245"/>
                      <a:pt x="3029" y="1223"/>
                    </a:cubicBezTo>
                    <a:cubicBezTo>
                      <a:pt x="2971" y="1086"/>
                      <a:pt x="2875" y="1010"/>
                      <a:pt x="2765" y="945"/>
                    </a:cubicBezTo>
                    <a:cubicBezTo>
                      <a:pt x="2057" y="544"/>
                      <a:pt x="1296" y="268"/>
                      <a:pt x="512" y="55"/>
                    </a:cubicBezTo>
                    <a:cubicBezTo>
                      <a:pt x="402" y="26"/>
                      <a:pt x="289" y="14"/>
                      <a:pt x="177" y="2"/>
                    </a:cubicBezTo>
                    <a:cubicBezTo>
                      <a:pt x="168" y="1"/>
                      <a:pt x="160" y="1"/>
                      <a:pt x="15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5144;p57"/>
              <p:cNvSpPr/>
              <p:nvPr/>
            </p:nvSpPr>
            <p:spPr>
              <a:xfrm>
                <a:off x="5824800" y="2016625"/>
                <a:ext cx="63700" cy="26975"/>
              </a:xfrm>
              <a:custGeom>
                <a:avLst/>
                <a:gdLst/>
                <a:ahLst/>
                <a:cxnLst/>
                <a:rect l="l" t="t" r="r" b="b"/>
                <a:pathLst>
                  <a:path w="2548" h="1079" extrusionOk="0">
                    <a:moveTo>
                      <a:pt x="170" y="0"/>
                    </a:moveTo>
                    <a:cubicBezTo>
                      <a:pt x="156" y="0"/>
                      <a:pt x="143" y="2"/>
                      <a:pt x="131" y="5"/>
                    </a:cubicBezTo>
                    <a:cubicBezTo>
                      <a:pt x="82" y="17"/>
                      <a:pt x="21" y="60"/>
                      <a:pt x="10" y="101"/>
                    </a:cubicBezTo>
                    <a:cubicBezTo>
                      <a:pt x="0" y="142"/>
                      <a:pt x="39" y="203"/>
                      <a:pt x="72" y="244"/>
                    </a:cubicBezTo>
                    <a:cubicBezTo>
                      <a:pt x="92" y="273"/>
                      <a:pt x="139" y="281"/>
                      <a:pt x="176" y="295"/>
                    </a:cubicBezTo>
                    <a:cubicBezTo>
                      <a:pt x="530" y="426"/>
                      <a:pt x="880" y="557"/>
                      <a:pt x="1230" y="684"/>
                    </a:cubicBezTo>
                    <a:cubicBezTo>
                      <a:pt x="1230" y="684"/>
                      <a:pt x="1230" y="682"/>
                      <a:pt x="1238" y="680"/>
                    </a:cubicBezTo>
                    <a:cubicBezTo>
                      <a:pt x="1514" y="782"/>
                      <a:pt x="1790" y="884"/>
                      <a:pt x="2066" y="985"/>
                    </a:cubicBezTo>
                    <a:cubicBezTo>
                      <a:pt x="2156" y="1015"/>
                      <a:pt x="2249" y="1048"/>
                      <a:pt x="2341" y="1073"/>
                    </a:cubicBezTo>
                    <a:cubicBezTo>
                      <a:pt x="2356" y="1077"/>
                      <a:pt x="2371" y="1079"/>
                      <a:pt x="2385" y="1079"/>
                    </a:cubicBezTo>
                    <a:cubicBezTo>
                      <a:pt x="2439" y="1079"/>
                      <a:pt x="2483" y="1049"/>
                      <a:pt x="2512" y="997"/>
                    </a:cubicBezTo>
                    <a:cubicBezTo>
                      <a:pt x="2547" y="927"/>
                      <a:pt x="2527" y="862"/>
                      <a:pt x="2467" y="815"/>
                    </a:cubicBezTo>
                    <a:cubicBezTo>
                      <a:pt x="2424" y="782"/>
                      <a:pt x="2371" y="755"/>
                      <a:pt x="2320" y="735"/>
                    </a:cubicBezTo>
                    <a:cubicBezTo>
                      <a:pt x="2218" y="698"/>
                      <a:pt x="2118" y="661"/>
                      <a:pt x="2015" y="626"/>
                    </a:cubicBezTo>
                    <a:cubicBezTo>
                      <a:pt x="1442" y="426"/>
                      <a:pt x="870" y="223"/>
                      <a:pt x="297" y="27"/>
                    </a:cubicBezTo>
                    <a:cubicBezTo>
                      <a:pt x="256" y="13"/>
                      <a:pt x="211" y="0"/>
                      <a:pt x="17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5145;p57"/>
              <p:cNvSpPr/>
              <p:nvPr/>
            </p:nvSpPr>
            <p:spPr>
              <a:xfrm>
                <a:off x="5641825" y="2604400"/>
                <a:ext cx="59250" cy="20700"/>
              </a:xfrm>
              <a:custGeom>
                <a:avLst/>
                <a:gdLst/>
                <a:ahLst/>
                <a:cxnLst/>
                <a:rect l="l" t="t" r="r" b="b"/>
                <a:pathLst>
                  <a:path w="2370" h="828" extrusionOk="0">
                    <a:moveTo>
                      <a:pt x="348" y="0"/>
                    </a:moveTo>
                    <a:cubicBezTo>
                      <a:pt x="288" y="0"/>
                      <a:pt x="229" y="7"/>
                      <a:pt x="169" y="22"/>
                    </a:cubicBezTo>
                    <a:cubicBezTo>
                      <a:pt x="117" y="34"/>
                      <a:pt x="68" y="54"/>
                      <a:pt x="1" y="81"/>
                    </a:cubicBezTo>
                    <a:cubicBezTo>
                      <a:pt x="140" y="218"/>
                      <a:pt x="281" y="279"/>
                      <a:pt x="437" y="324"/>
                    </a:cubicBezTo>
                    <a:cubicBezTo>
                      <a:pt x="987" y="484"/>
                      <a:pt x="1539" y="640"/>
                      <a:pt x="2090" y="799"/>
                    </a:cubicBezTo>
                    <a:cubicBezTo>
                      <a:pt x="2127" y="808"/>
                      <a:pt x="2167" y="827"/>
                      <a:pt x="2203" y="827"/>
                    </a:cubicBezTo>
                    <a:cubicBezTo>
                      <a:pt x="2209" y="827"/>
                      <a:pt x="2215" y="827"/>
                      <a:pt x="2221" y="826"/>
                    </a:cubicBezTo>
                    <a:cubicBezTo>
                      <a:pt x="2268" y="820"/>
                      <a:pt x="2345" y="793"/>
                      <a:pt x="2356" y="758"/>
                    </a:cubicBezTo>
                    <a:cubicBezTo>
                      <a:pt x="2370" y="709"/>
                      <a:pt x="2350" y="629"/>
                      <a:pt x="2315" y="597"/>
                    </a:cubicBezTo>
                    <a:cubicBezTo>
                      <a:pt x="2262" y="545"/>
                      <a:pt x="2182" y="509"/>
                      <a:pt x="2108" y="486"/>
                    </a:cubicBezTo>
                    <a:cubicBezTo>
                      <a:pt x="1629" y="339"/>
                      <a:pt x="1153" y="194"/>
                      <a:pt x="672" y="54"/>
                    </a:cubicBezTo>
                    <a:cubicBezTo>
                      <a:pt x="566" y="23"/>
                      <a:pt x="457" y="0"/>
                      <a:pt x="3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5146;p57"/>
              <p:cNvSpPr/>
              <p:nvPr/>
            </p:nvSpPr>
            <p:spPr>
              <a:xfrm>
                <a:off x="6113325" y="2398875"/>
                <a:ext cx="51975" cy="25850"/>
              </a:xfrm>
              <a:custGeom>
                <a:avLst/>
                <a:gdLst/>
                <a:ahLst/>
                <a:cxnLst/>
                <a:rect l="l" t="t" r="r" b="b"/>
                <a:pathLst>
                  <a:path w="2079" h="1034" extrusionOk="0">
                    <a:moveTo>
                      <a:pt x="187" y="1"/>
                    </a:moveTo>
                    <a:cubicBezTo>
                      <a:pt x="128" y="1"/>
                      <a:pt x="67" y="11"/>
                      <a:pt x="0" y="36"/>
                    </a:cubicBezTo>
                    <a:cubicBezTo>
                      <a:pt x="102" y="206"/>
                      <a:pt x="252" y="282"/>
                      <a:pt x="401" y="350"/>
                    </a:cubicBezTo>
                    <a:cubicBezTo>
                      <a:pt x="849" y="560"/>
                      <a:pt x="1291" y="769"/>
                      <a:pt x="1737" y="982"/>
                    </a:cubicBezTo>
                    <a:cubicBezTo>
                      <a:pt x="1809" y="1016"/>
                      <a:pt x="1866" y="1034"/>
                      <a:pt x="1912" y="1034"/>
                    </a:cubicBezTo>
                    <a:cubicBezTo>
                      <a:pt x="1968" y="1034"/>
                      <a:pt x="2007" y="1008"/>
                      <a:pt x="2034" y="953"/>
                    </a:cubicBezTo>
                    <a:cubicBezTo>
                      <a:pt x="2079" y="859"/>
                      <a:pt x="2032" y="775"/>
                      <a:pt x="1874" y="699"/>
                    </a:cubicBezTo>
                    <a:cubicBezTo>
                      <a:pt x="1596" y="564"/>
                      <a:pt x="1318" y="427"/>
                      <a:pt x="1033" y="298"/>
                    </a:cubicBezTo>
                    <a:cubicBezTo>
                      <a:pt x="833" y="210"/>
                      <a:pt x="628" y="129"/>
                      <a:pt x="420" y="51"/>
                    </a:cubicBezTo>
                    <a:cubicBezTo>
                      <a:pt x="346" y="22"/>
                      <a:pt x="270" y="1"/>
                      <a:pt x="18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5147;p57"/>
              <p:cNvSpPr/>
              <p:nvPr/>
            </p:nvSpPr>
            <p:spPr>
              <a:xfrm>
                <a:off x="6097200" y="2455075"/>
                <a:ext cx="49650" cy="20975"/>
              </a:xfrm>
              <a:custGeom>
                <a:avLst/>
                <a:gdLst/>
                <a:ahLst/>
                <a:cxnLst/>
                <a:rect l="l" t="t" r="r" b="b"/>
                <a:pathLst>
                  <a:path w="1986" h="839" extrusionOk="0">
                    <a:moveTo>
                      <a:pt x="1543" y="0"/>
                    </a:moveTo>
                    <a:cubicBezTo>
                      <a:pt x="1501" y="0"/>
                      <a:pt x="1460" y="2"/>
                      <a:pt x="1419" y="8"/>
                    </a:cubicBezTo>
                    <a:cubicBezTo>
                      <a:pt x="942" y="74"/>
                      <a:pt x="529" y="291"/>
                      <a:pt x="134" y="555"/>
                    </a:cubicBezTo>
                    <a:cubicBezTo>
                      <a:pt x="50" y="608"/>
                      <a:pt x="1" y="688"/>
                      <a:pt x="11" y="800"/>
                    </a:cubicBezTo>
                    <a:cubicBezTo>
                      <a:pt x="53" y="828"/>
                      <a:pt x="95" y="839"/>
                      <a:pt x="137" y="839"/>
                    </a:cubicBezTo>
                    <a:cubicBezTo>
                      <a:pt x="181" y="839"/>
                      <a:pt x="223" y="826"/>
                      <a:pt x="265" y="808"/>
                    </a:cubicBezTo>
                    <a:cubicBezTo>
                      <a:pt x="346" y="769"/>
                      <a:pt x="426" y="726"/>
                      <a:pt x="506" y="683"/>
                    </a:cubicBezTo>
                    <a:cubicBezTo>
                      <a:pt x="901" y="463"/>
                      <a:pt x="1306" y="280"/>
                      <a:pt x="1768" y="280"/>
                    </a:cubicBezTo>
                    <a:cubicBezTo>
                      <a:pt x="1785" y="280"/>
                      <a:pt x="1802" y="280"/>
                      <a:pt x="1820" y="280"/>
                    </a:cubicBezTo>
                    <a:cubicBezTo>
                      <a:pt x="1826" y="281"/>
                      <a:pt x="1832" y="281"/>
                      <a:pt x="1838" y="281"/>
                    </a:cubicBezTo>
                    <a:cubicBezTo>
                      <a:pt x="1902" y="281"/>
                      <a:pt x="1964" y="260"/>
                      <a:pt x="1975" y="182"/>
                    </a:cubicBezTo>
                    <a:cubicBezTo>
                      <a:pt x="1985" y="92"/>
                      <a:pt x="1932" y="35"/>
                      <a:pt x="1852" y="25"/>
                    </a:cubicBezTo>
                    <a:cubicBezTo>
                      <a:pt x="1750" y="14"/>
                      <a:pt x="1646" y="0"/>
                      <a:pt x="1543"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grpSp>
        <p:nvGrpSpPr>
          <p:cNvPr id="71" name="Google Shape;5148;p57"/>
          <p:cNvGrpSpPr/>
          <p:nvPr/>
        </p:nvGrpSpPr>
        <p:grpSpPr>
          <a:xfrm>
            <a:off x="213296" y="8861239"/>
            <a:ext cx="1912408" cy="738603"/>
            <a:chOff x="4704125" y="1702913"/>
            <a:chExt cx="1503800" cy="503100"/>
          </a:xfrm>
        </p:grpSpPr>
        <p:sp>
          <p:nvSpPr>
            <p:cNvPr id="72" name="Google Shape;5149;p57"/>
            <p:cNvSpPr/>
            <p:nvPr/>
          </p:nvSpPr>
          <p:spPr>
            <a:xfrm>
              <a:off x="4704150" y="1702913"/>
              <a:ext cx="1503775" cy="503100"/>
            </a:xfrm>
            <a:custGeom>
              <a:avLst/>
              <a:gdLst/>
              <a:ahLst/>
              <a:cxnLst/>
              <a:rect l="l" t="t" r="r" b="b"/>
              <a:pathLst>
                <a:path w="60151" h="20124" extrusionOk="0">
                  <a:moveTo>
                    <a:pt x="4700" y="2722"/>
                  </a:moveTo>
                  <a:cubicBezTo>
                    <a:pt x="4708" y="2767"/>
                    <a:pt x="4710" y="2816"/>
                    <a:pt x="4710" y="2863"/>
                  </a:cubicBezTo>
                  <a:cubicBezTo>
                    <a:pt x="4708" y="2816"/>
                    <a:pt x="4706" y="2767"/>
                    <a:pt x="4700" y="2722"/>
                  </a:cubicBezTo>
                  <a:close/>
                  <a:moveTo>
                    <a:pt x="3715" y="2145"/>
                  </a:moveTo>
                  <a:cubicBezTo>
                    <a:pt x="3732" y="2145"/>
                    <a:pt x="3749" y="2146"/>
                    <a:pt x="3767" y="2147"/>
                  </a:cubicBezTo>
                  <a:cubicBezTo>
                    <a:pt x="4053" y="2167"/>
                    <a:pt x="4299" y="2376"/>
                    <a:pt x="4380" y="2658"/>
                  </a:cubicBezTo>
                  <a:cubicBezTo>
                    <a:pt x="4522" y="3143"/>
                    <a:pt x="4276" y="3716"/>
                    <a:pt x="3826" y="3943"/>
                  </a:cubicBezTo>
                  <a:cubicBezTo>
                    <a:pt x="3695" y="4010"/>
                    <a:pt x="3566" y="4039"/>
                    <a:pt x="3444" y="4039"/>
                  </a:cubicBezTo>
                  <a:cubicBezTo>
                    <a:pt x="3025" y="4039"/>
                    <a:pt x="2691" y="3694"/>
                    <a:pt x="2660" y="3338"/>
                  </a:cubicBezTo>
                  <a:cubicBezTo>
                    <a:pt x="2652" y="3256"/>
                    <a:pt x="2670" y="3170"/>
                    <a:pt x="2674" y="3088"/>
                  </a:cubicBezTo>
                  <a:cubicBezTo>
                    <a:pt x="2770" y="2746"/>
                    <a:pt x="2948" y="2476"/>
                    <a:pt x="3253" y="2292"/>
                  </a:cubicBezTo>
                  <a:cubicBezTo>
                    <a:pt x="3394" y="2207"/>
                    <a:pt x="3549" y="2145"/>
                    <a:pt x="3715" y="2145"/>
                  </a:cubicBezTo>
                  <a:close/>
                  <a:moveTo>
                    <a:pt x="2841" y="1"/>
                  </a:moveTo>
                  <a:cubicBezTo>
                    <a:pt x="1958" y="1"/>
                    <a:pt x="1256" y="381"/>
                    <a:pt x="778" y="1187"/>
                  </a:cubicBezTo>
                  <a:cubicBezTo>
                    <a:pt x="587" y="1507"/>
                    <a:pt x="454" y="1863"/>
                    <a:pt x="319" y="2210"/>
                  </a:cubicBezTo>
                  <a:cubicBezTo>
                    <a:pt x="109" y="2742"/>
                    <a:pt x="0" y="3299"/>
                    <a:pt x="27" y="3872"/>
                  </a:cubicBezTo>
                  <a:cubicBezTo>
                    <a:pt x="59" y="4535"/>
                    <a:pt x="291" y="5095"/>
                    <a:pt x="827" y="5486"/>
                  </a:cubicBezTo>
                  <a:cubicBezTo>
                    <a:pt x="1125" y="5707"/>
                    <a:pt x="1451" y="5901"/>
                    <a:pt x="1774" y="6079"/>
                  </a:cubicBezTo>
                  <a:cubicBezTo>
                    <a:pt x="2541" y="6499"/>
                    <a:pt x="3366" y="6795"/>
                    <a:pt x="4186" y="7094"/>
                  </a:cubicBezTo>
                  <a:cubicBezTo>
                    <a:pt x="4990" y="7389"/>
                    <a:pt x="5798" y="7675"/>
                    <a:pt x="6613" y="7935"/>
                  </a:cubicBezTo>
                  <a:cubicBezTo>
                    <a:pt x="7357" y="8176"/>
                    <a:pt x="8112" y="8389"/>
                    <a:pt x="8863" y="8604"/>
                  </a:cubicBezTo>
                  <a:cubicBezTo>
                    <a:pt x="9546" y="8798"/>
                    <a:pt x="10238" y="8962"/>
                    <a:pt x="10940" y="9058"/>
                  </a:cubicBezTo>
                  <a:cubicBezTo>
                    <a:pt x="11519" y="9138"/>
                    <a:pt x="12096" y="9222"/>
                    <a:pt x="12677" y="9277"/>
                  </a:cubicBezTo>
                  <a:cubicBezTo>
                    <a:pt x="13235" y="9328"/>
                    <a:pt x="13794" y="9338"/>
                    <a:pt x="14354" y="9375"/>
                  </a:cubicBezTo>
                  <a:cubicBezTo>
                    <a:pt x="15486" y="9453"/>
                    <a:pt x="16617" y="9496"/>
                    <a:pt x="17751" y="9498"/>
                  </a:cubicBezTo>
                  <a:cubicBezTo>
                    <a:pt x="17826" y="9498"/>
                    <a:pt x="17902" y="9499"/>
                    <a:pt x="17978" y="9499"/>
                  </a:cubicBezTo>
                  <a:cubicBezTo>
                    <a:pt x="18136" y="9499"/>
                    <a:pt x="18294" y="9498"/>
                    <a:pt x="18452" y="9498"/>
                  </a:cubicBezTo>
                  <a:cubicBezTo>
                    <a:pt x="18791" y="9498"/>
                    <a:pt x="19129" y="9502"/>
                    <a:pt x="19467" y="9525"/>
                  </a:cubicBezTo>
                  <a:cubicBezTo>
                    <a:pt x="20439" y="9586"/>
                    <a:pt x="21411" y="9678"/>
                    <a:pt x="22380" y="9762"/>
                  </a:cubicBezTo>
                  <a:cubicBezTo>
                    <a:pt x="22544" y="9778"/>
                    <a:pt x="22712" y="9793"/>
                    <a:pt x="22863" y="9844"/>
                  </a:cubicBezTo>
                  <a:cubicBezTo>
                    <a:pt x="23295" y="9997"/>
                    <a:pt x="23600" y="10296"/>
                    <a:pt x="23796" y="10711"/>
                  </a:cubicBezTo>
                  <a:cubicBezTo>
                    <a:pt x="23966" y="11065"/>
                    <a:pt x="24099" y="11431"/>
                    <a:pt x="24183" y="11816"/>
                  </a:cubicBezTo>
                  <a:cubicBezTo>
                    <a:pt x="24283" y="12276"/>
                    <a:pt x="24371" y="12739"/>
                    <a:pt x="24492" y="13193"/>
                  </a:cubicBezTo>
                  <a:cubicBezTo>
                    <a:pt x="24606" y="13631"/>
                    <a:pt x="24758" y="14060"/>
                    <a:pt x="24891" y="14492"/>
                  </a:cubicBezTo>
                  <a:cubicBezTo>
                    <a:pt x="24940" y="14645"/>
                    <a:pt x="25030" y="14758"/>
                    <a:pt x="25183" y="14828"/>
                  </a:cubicBezTo>
                  <a:cubicBezTo>
                    <a:pt x="25306" y="14885"/>
                    <a:pt x="25421" y="14959"/>
                    <a:pt x="25541" y="15022"/>
                  </a:cubicBezTo>
                  <a:cubicBezTo>
                    <a:pt x="26759" y="15654"/>
                    <a:pt x="27997" y="16245"/>
                    <a:pt x="29275" y="16745"/>
                  </a:cubicBezTo>
                  <a:cubicBezTo>
                    <a:pt x="29766" y="16935"/>
                    <a:pt x="30259" y="17117"/>
                    <a:pt x="30759" y="17291"/>
                  </a:cubicBezTo>
                  <a:cubicBezTo>
                    <a:pt x="31276" y="17473"/>
                    <a:pt x="31798" y="17649"/>
                    <a:pt x="32326" y="17811"/>
                  </a:cubicBezTo>
                  <a:cubicBezTo>
                    <a:pt x="33551" y="18191"/>
                    <a:pt x="34779" y="18561"/>
                    <a:pt x="35511" y="18784"/>
                  </a:cubicBezTo>
                  <a:cubicBezTo>
                    <a:pt x="37453" y="19275"/>
                    <a:pt x="38903" y="19603"/>
                    <a:pt x="40376" y="19826"/>
                  </a:cubicBezTo>
                  <a:cubicBezTo>
                    <a:pt x="41391" y="19979"/>
                    <a:pt x="42406" y="20114"/>
                    <a:pt x="43435" y="20122"/>
                  </a:cubicBezTo>
                  <a:cubicBezTo>
                    <a:pt x="43530" y="20123"/>
                    <a:pt x="43626" y="20124"/>
                    <a:pt x="43721" y="20124"/>
                  </a:cubicBezTo>
                  <a:cubicBezTo>
                    <a:pt x="44442" y="20124"/>
                    <a:pt x="45161" y="20095"/>
                    <a:pt x="45882" y="20010"/>
                  </a:cubicBezTo>
                  <a:cubicBezTo>
                    <a:pt x="47416" y="19826"/>
                    <a:pt x="48935" y="19574"/>
                    <a:pt x="50426" y="19169"/>
                  </a:cubicBezTo>
                  <a:cubicBezTo>
                    <a:pt x="51621" y="18842"/>
                    <a:pt x="52781" y="18418"/>
                    <a:pt x="53943" y="17993"/>
                  </a:cubicBezTo>
                  <a:cubicBezTo>
                    <a:pt x="55823" y="17301"/>
                    <a:pt x="57523" y="16309"/>
                    <a:pt x="59029" y="14989"/>
                  </a:cubicBezTo>
                  <a:cubicBezTo>
                    <a:pt x="59406" y="14662"/>
                    <a:pt x="59784" y="14335"/>
                    <a:pt x="60068" y="13917"/>
                  </a:cubicBezTo>
                  <a:cubicBezTo>
                    <a:pt x="60150" y="13798"/>
                    <a:pt x="60116" y="13659"/>
                    <a:pt x="59987" y="13598"/>
                  </a:cubicBezTo>
                  <a:cubicBezTo>
                    <a:pt x="59929" y="13573"/>
                    <a:pt x="59870" y="13547"/>
                    <a:pt x="59813" y="13533"/>
                  </a:cubicBezTo>
                  <a:cubicBezTo>
                    <a:pt x="59301" y="13383"/>
                    <a:pt x="58790" y="13230"/>
                    <a:pt x="58274" y="13089"/>
                  </a:cubicBezTo>
                  <a:cubicBezTo>
                    <a:pt x="57104" y="12769"/>
                    <a:pt x="55936" y="12440"/>
                    <a:pt x="54759" y="12143"/>
                  </a:cubicBezTo>
                  <a:cubicBezTo>
                    <a:pt x="53339" y="11783"/>
                    <a:pt x="51911" y="11456"/>
                    <a:pt x="50489" y="11108"/>
                  </a:cubicBezTo>
                  <a:cubicBezTo>
                    <a:pt x="49460" y="10856"/>
                    <a:pt x="48429" y="10607"/>
                    <a:pt x="47398" y="10345"/>
                  </a:cubicBezTo>
                  <a:cubicBezTo>
                    <a:pt x="46336" y="10077"/>
                    <a:pt x="45283" y="9780"/>
                    <a:pt x="44217" y="9525"/>
                  </a:cubicBezTo>
                  <a:cubicBezTo>
                    <a:pt x="43130" y="9263"/>
                    <a:pt x="42036" y="9036"/>
                    <a:pt x="40943" y="8792"/>
                  </a:cubicBezTo>
                  <a:cubicBezTo>
                    <a:pt x="40612" y="8718"/>
                    <a:pt x="40280" y="8643"/>
                    <a:pt x="39949" y="8567"/>
                  </a:cubicBezTo>
                  <a:cubicBezTo>
                    <a:pt x="39317" y="8430"/>
                    <a:pt x="38684" y="8289"/>
                    <a:pt x="38054" y="8152"/>
                  </a:cubicBezTo>
                  <a:cubicBezTo>
                    <a:pt x="37645" y="8062"/>
                    <a:pt x="37236" y="7961"/>
                    <a:pt x="36823" y="7886"/>
                  </a:cubicBezTo>
                  <a:cubicBezTo>
                    <a:pt x="35458" y="7624"/>
                    <a:pt x="34097" y="7329"/>
                    <a:pt x="32755" y="6977"/>
                  </a:cubicBezTo>
                  <a:cubicBezTo>
                    <a:pt x="31702" y="6701"/>
                    <a:pt x="30638" y="6474"/>
                    <a:pt x="29596" y="6139"/>
                  </a:cubicBezTo>
                  <a:cubicBezTo>
                    <a:pt x="29099" y="5977"/>
                    <a:pt x="28586" y="5877"/>
                    <a:pt x="28080" y="5748"/>
                  </a:cubicBezTo>
                  <a:cubicBezTo>
                    <a:pt x="26855" y="5427"/>
                    <a:pt x="25617" y="5159"/>
                    <a:pt x="24377" y="4905"/>
                  </a:cubicBezTo>
                  <a:cubicBezTo>
                    <a:pt x="23041" y="4635"/>
                    <a:pt x="21709" y="4359"/>
                    <a:pt x="20380" y="4070"/>
                  </a:cubicBezTo>
                  <a:cubicBezTo>
                    <a:pt x="19520" y="3882"/>
                    <a:pt x="18665" y="3673"/>
                    <a:pt x="17810" y="3469"/>
                  </a:cubicBezTo>
                  <a:cubicBezTo>
                    <a:pt x="17462" y="3387"/>
                    <a:pt x="17114" y="3303"/>
                    <a:pt x="16768" y="3205"/>
                  </a:cubicBezTo>
                  <a:cubicBezTo>
                    <a:pt x="16071" y="3008"/>
                    <a:pt x="15381" y="2773"/>
                    <a:pt x="14675" y="2601"/>
                  </a:cubicBezTo>
                  <a:cubicBezTo>
                    <a:pt x="13309" y="2270"/>
                    <a:pt x="11932" y="1973"/>
                    <a:pt x="10561" y="1660"/>
                  </a:cubicBezTo>
                  <a:cubicBezTo>
                    <a:pt x="10528" y="1652"/>
                    <a:pt x="10496" y="1648"/>
                    <a:pt x="10461" y="1640"/>
                  </a:cubicBezTo>
                  <a:cubicBezTo>
                    <a:pt x="9667" y="1455"/>
                    <a:pt x="8865" y="1281"/>
                    <a:pt x="8075" y="1085"/>
                  </a:cubicBezTo>
                  <a:cubicBezTo>
                    <a:pt x="7437" y="926"/>
                    <a:pt x="6807" y="735"/>
                    <a:pt x="6171" y="565"/>
                  </a:cubicBezTo>
                  <a:cubicBezTo>
                    <a:pt x="5925" y="498"/>
                    <a:pt x="5673" y="445"/>
                    <a:pt x="5424" y="396"/>
                  </a:cubicBezTo>
                  <a:cubicBezTo>
                    <a:pt x="5049" y="324"/>
                    <a:pt x="4669" y="289"/>
                    <a:pt x="4303" y="197"/>
                  </a:cubicBezTo>
                  <a:cubicBezTo>
                    <a:pt x="3922" y="103"/>
                    <a:pt x="3535" y="52"/>
                    <a:pt x="3145" y="15"/>
                  </a:cubicBezTo>
                  <a:cubicBezTo>
                    <a:pt x="3041" y="6"/>
                    <a:pt x="2940" y="1"/>
                    <a:pt x="2841"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73" name="Google Shape;5150;p57"/>
            <p:cNvGrpSpPr/>
            <p:nvPr/>
          </p:nvGrpSpPr>
          <p:grpSpPr>
            <a:xfrm>
              <a:off x="4704125" y="1702938"/>
              <a:ext cx="1503800" cy="503050"/>
              <a:chOff x="4704125" y="1315625"/>
              <a:chExt cx="1503800" cy="503050"/>
            </a:xfrm>
          </p:grpSpPr>
          <p:sp>
            <p:nvSpPr>
              <p:cNvPr id="74" name="Google Shape;5151;p57"/>
              <p:cNvSpPr/>
              <p:nvPr/>
            </p:nvSpPr>
            <p:spPr>
              <a:xfrm>
                <a:off x="5287125" y="1446525"/>
                <a:ext cx="862475" cy="314425"/>
              </a:xfrm>
              <a:custGeom>
                <a:avLst/>
                <a:gdLst/>
                <a:ahLst/>
                <a:cxnLst/>
                <a:rect l="l" t="t" r="r" b="b"/>
                <a:pathLst>
                  <a:path w="34499" h="12577" extrusionOk="0">
                    <a:moveTo>
                      <a:pt x="837" y="1"/>
                    </a:moveTo>
                    <a:cubicBezTo>
                      <a:pt x="735" y="1"/>
                      <a:pt x="634" y="10"/>
                      <a:pt x="534" y="25"/>
                    </a:cubicBezTo>
                    <a:cubicBezTo>
                      <a:pt x="229" y="62"/>
                      <a:pt x="0" y="275"/>
                      <a:pt x="74" y="661"/>
                    </a:cubicBezTo>
                    <a:cubicBezTo>
                      <a:pt x="148" y="1040"/>
                      <a:pt x="197" y="1422"/>
                      <a:pt x="258" y="1805"/>
                    </a:cubicBezTo>
                    <a:cubicBezTo>
                      <a:pt x="477" y="3170"/>
                      <a:pt x="739" y="4530"/>
                      <a:pt x="1046" y="5878"/>
                    </a:cubicBezTo>
                    <a:cubicBezTo>
                      <a:pt x="1089" y="6065"/>
                      <a:pt x="1146" y="6249"/>
                      <a:pt x="1199" y="6433"/>
                    </a:cubicBezTo>
                    <a:cubicBezTo>
                      <a:pt x="1383" y="7075"/>
                      <a:pt x="1836" y="7489"/>
                      <a:pt x="2404" y="7765"/>
                    </a:cubicBezTo>
                    <a:cubicBezTo>
                      <a:pt x="3092" y="8100"/>
                      <a:pt x="3802" y="8385"/>
                      <a:pt x="4507" y="8677"/>
                    </a:cubicBezTo>
                    <a:cubicBezTo>
                      <a:pt x="5117" y="8929"/>
                      <a:pt x="5725" y="9174"/>
                      <a:pt x="6343" y="9402"/>
                    </a:cubicBezTo>
                    <a:cubicBezTo>
                      <a:pt x="6805" y="9573"/>
                      <a:pt x="7263" y="9751"/>
                      <a:pt x="7744" y="9870"/>
                    </a:cubicBezTo>
                    <a:cubicBezTo>
                      <a:pt x="8237" y="9991"/>
                      <a:pt x="8720" y="10163"/>
                      <a:pt x="9209" y="10316"/>
                    </a:cubicBezTo>
                    <a:cubicBezTo>
                      <a:pt x="9772" y="10494"/>
                      <a:pt x="10326" y="10697"/>
                      <a:pt x="10895" y="10852"/>
                    </a:cubicBezTo>
                    <a:cubicBezTo>
                      <a:pt x="11605" y="11046"/>
                      <a:pt x="12327" y="11210"/>
                      <a:pt x="12832" y="11335"/>
                    </a:cubicBezTo>
                    <a:cubicBezTo>
                      <a:pt x="14355" y="11730"/>
                      <a:pt x="15686" y="11979"/>
                      <a:pt x="17024" y="12211"/>
                    </a:cubicBezTo>
                    <a:cubicBezTo>
                      <a:pt x="17679" y="12323"/>
                      <a:pt x="18336" y="12409"/>
                      <a:pt x="18997" y="12466"/>
                    </a:cubicBezTo>
                    <a:cubicBezTo>
                      <a:pt x="19818" y="12535"/>
                      <a:pt x="20640" y="12576"/>
                      <a:pt x="21463" y="12576"/>
                    </a:cubicBezTo>
                    <a:cubicBezTo>
                      <a:pt x="22129" y="12576"/>
                      <a:pt x="22795" y="12549"/>
                      <a:pt x="23461" y="12489"/>
                    </a:cubicBezTo>
                    <a:cubicBezTo>
                      <a:pt x="25004" y="12352"/>
                      <a:pt x="26542" y="12182"/>
                      <a:pt x="28019" y="11668"/>
                    </a:cubicBezTo>
                    <a:cubicBezTo>
                      <a:pt x="28449" y="11517"/>
                      <a:pt x="28889" y="11405"/>
                      <a:pt x="29314" y="11251"/>
                    </a:cubicBezTo>
                    <a:cubicBezTo>
                      <a:pt x="30755" y="10740"/>
                      <a:pt x="32101" y="10036"/>
                      <a:pt x="33375" y="9197"/>
                    </a:cubicBezTo>
                    <a:cubicBezTo>
                      <a:pt x="33717" y="8976"/>
                      <a:pt x="34036" y="8714"/>
                      <a:pt x="34364" y="8473"/>
                    </a:cubicBezTo>
                    <a:cubicBezTo>
                      <a:pt x="34460" y="8401"/>
                      <a:pt x="34499" y="8305"/>
                      <a:pt x="34476" y="8192"/>
                    </a:cubicBezTo>
                    <a:cubicBezTo>
                      <a:pt x="34454" y="8082"/>
                      <a:pt x="34368" y="8023"/>
                      <a:pt x="34263" y="7996"/>
                    </a:cubicBezTo>
                    <a:cubicBezTo>
                      <a:pt x="34214" y="7982"/>
                      <a:pt x="34167" y="7967"/>
                      <a:pt x="34116" y="7953"/>
                    </a:cubicBezTo>
                    <a:cubicBezTo>
                      <a:pt x="33126" y="7681"/>
                      <a:pt x="32138" y="7392"/>
                      <a:pt x="31143" y="7141"/>
                    </a:cubicBezTo>
                    <a:cubicBezTo>
                      <a:pt x="29425" y="6711"/>
                      <a:pt x="27702" y="6310"/>
                      <a:pt x="25979" y="5891"/>
                    </a:cubicBezTo>
                    <a:cubicBezTo>
                      <a:pt x="24899" y="5627"/>
                      <a:pt x="23819" y="5361"/>
                      <a:pt x="22743" y="5091"/>
                    </a:cubicBezTo>
                    <a:cubicBezTo>
                      <a:pt x="21677" y="4823"/>
                      <a:pt x="20615" y="4522"/>
                      <a:pt x="19543" y="4274"/>
                    </a:cubicBezTo>
                    <a:cubicBezTo>
                      <a:pt x="18133" y="3949"/>
                      <a:pt x="16713" y="3663"/>
                      <a:pt x="15300" y="3356"/>
                    </a:cubicBezTo>
                    <a:cubicBezTo>
                      <a:pt x="14813" y="3252"/>
                      <a:pt x="14328" y="3127"/>
                      <a:pt x="13841" y="3020"/>
                    </a:cubicBezTo>
                    <a:cubicBezTo>
                      <a:pt x="12710" y="2779"/>
                      <a:pt x="11566" y="2572"/>
                      <a:pt x="10443" y="2294"/>
                    </a:cubicBezTo>
                    <a:cubicBezTo>
                      <a:pt x="8822" y="1899"/>
                      <a:pt x="7216" y="1449"/>
                      <a:pt x="5600" y="1040"/>
                    </a:cubicBezTo>
                    <a:cubicBezTo>
                      <a:pt x="4405" y="737"/>
                      <a:pt x="3206" y="463"/>
                      <a:pt x="2007" y="185"/>
                    </a:cubicBezTo>
                    <a:cubicBezTo>
                      <a:pt x="1688" y="111"/>
                      <a:pt x="1363" y="58"/>
                      <a:pt x="1038" y="15"/>
                    </a:cubicBezTo>
                    <a:cubicBezTo>
                      <a:pt x="971" y="5"/>
                      <a:pt x="904" y="1"/>
                      <a:pt x="83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5" name="Google Shape;5152;p57"/>
              <p:cNvSpPr/>
              <p:nvPr/>
            </p:nvSpPr>
            <p:spPr>
              <a:xfrm>
                <a:off x="5325375" y="1643025"/>
                <a:ext cx="868675" cy="166850"/>
              </a:xfrm>
              <a:custGeom>
                <a:avLst/>
                <a:gdLst/>
                <a:ahLst/>
                <a:cxnLst/>
                <a:rect l="l" t="t" r="r" b="b"/>
                <a:pathLst>
                  <a:path w="34747" h="6674" extrusionOk="0">
                    <a:moveTo>
                      <a:pt x="304" y="1"/>
                    </a:moveTo>
                    <a:cubicBezTo>
                      <a:pt x="236" y="1"/>
                      <a:pt x="173" y="27"/>
                      <a:pt x="111" y="75"/>
                    </a:cubicBezTo>
                    <a:cubicBezTo>
                      <a:pt x="15" y="150"/>
                      <a:pt x="1" y="253"/>
                      <a:pt x="40" y="365"/>
                    </a:cubicBezTo>
                    <a:cubicBezTo>
                      <a:pt x="101" y="547"/>
                      <a:pt x="150" y="735"/>
                      <a:pt x="230" y="911"/>
                    </a:cubicBezTo>
                    <a:cubicBezTo>
                      <a:pt x="393" y="1274"/>
                      <a:pt x="655" y="1550"/>
                      <a:pt x="1017" y="1726"/>
                    </a:cubicBezTo>
                    <a:cubicBezTo>
                      <a:pt x="1484" y="1957"/>
                      <a:pt x="1948" y="2196"/>
                      <a:pt x="2423" y="2411"/>
                    </a:cubicBezTo>
                    <a:cubicBezTo>
                      <a:pt x="3243" y="2783"/>
                      <a:pt x="4060" y="3166"/>
                      <a:pt x="4901" y="3489"/>
                    </a:cubicBezTo>
                    <a:cubicBezTo>
                      <a:pt x="5817" y="3839"/>
                      <a:pt x="6756" y="4136"/>
                      <a:pt x="7687" y="4437"/>
                    </a:cubicBezTo>
                    <a:cubicBezTo>
                      <a:pt x="8430" y="4678"/>
                      <a:pt x="9187" y="4885"/>
                      <a:pt x="9932" y="5122"/>
                    </a:cubicBezTo>
                    <a:cubicBezTo>
                      <a:pt x="10783" y="5396"/>
                      <a:pt x="11656" y="5631"/>
                      <a:pt x="12538" y="5824"/>
                    </a:cubicBezTo>
                    <a:cubicBezTo>
                      <a:pt x="13093" y="5938"/>
                      <a:pt x="13647" y="6059"/>
                      <a:pt x="14203" y="6171"/>
                    </a:cubicBezTo>
                    <a:cubicBezTo>
                      <a:pt x="14445" y="6221"/>
                      <a:pt x="14694" y="6262"/>
                      <a:pt x="14942" y="6296"/>
                    </a:cubicBezTo>
                    <a:cubicBezTo>
                      <a:pt x="15165" y="6327"/>
                      <a:pt x="15392" y="6339"/>
                      <a:pt x="15615" y="6368"/>
                    </a:cubicBezTo>
                    <a:cubicBezTo>
                      <a:pt x="15873" y="6399"/>
                      <a:pt x="16131" y="6440"/>
                      <a:pt x="16389" y="6466"/>
                    </a:cubicBezTo>
                    <a:cubicBezTo>
                      <a:pt x="16847" y="6509"/>
                      <a:pt x="17305" y="6540"/>
                      <a:pt x="17759" y="6583"/>
                    </a:cubicBezTo>
                    <a:cubicBezTo>
                      <a:pt x="18318" y="6636"/>
                      <a:pt x="18878" y="6674"/>
                      <a:pt x="19437" y="6674"/>
                    </a:cubicBezTo>
                    <a:cubicBezTo>
                      <a:pt x="19591" y="6674"/>
                      <a:pt x="19744" y="6671"/>
                      <a:pt x="19897" y="6665"/>
                    </a:cubicBezTo>
                    <a:cubicBezTo>
                      <a:pt x="21442" y="6601"/>
                      <a:pt x="22966" y="6358"/>
                      <a:pt x="24470" y="6010"/>
                    </a:cubicBezTo>
                    <a:cubicBezTo>
                      <a:pt x="26258" y="5599"/>
                      <a:pt x="28003" y="5036"/>
                      <a:pt x="29695" y="4330"/>
                    </a:cubicBezTo>
                    <a:cubicBezTo>
                      <a:pt x="31447" y="3598"/>
                      <a:pt x="33010" y="2573"/>
                      <a:pt x="34401" y="1284"/>
                    </a:cubicBezTo>
                    <a:cubicBezTo>
                      <a:pt x="34489" y="1204"/>
                      <a:pt x="34567" y="1112"/>
                      <a:pt x="34632" y="1016"/>
                    </a:cubicBezTo>
                    <a:cubicBezTo>
                      <a:pt x="34747" y="836"/>
                      <a:pt x="34708" y="721"/>
                      <a:pt x="34511" y="645"/>
                    </a:cubicBezTo>
                    <a:cubicBezTo>
                      <a:pt x="34387" y="596"/>
                      <a:pt x="34249" y="566"/>
                      <a:pt x="34125" y="515"/>
                    </a:cubicBezTo>
                    <a:cubicBezTo>
                      <a:pt x="34036" y="480"/>
                      <a:pt x="33948" y="464"/>
                      <a:pt x="33862" y="464"/>
                    </a:cubicBezTo>
                    <a:cubicBezTo>
                      <a:pt x="33732" y="464"/>
                      <a:pt x="33605" y="500"/>
                      <a:pt x="33482" y="557"/>
                    </a:cubicBezTo>
                    <a:cubicBezTo>
                      <a:pt x="33347" y="621"/>
                      <a:pt x="33216" y="707"/>
                      <a:pt x="33094" y="795"/>
                    </a:cubicBezTo>
                    <a:cubicBezTo>
                      <a:pt x="32864" y="963"/>
                      <a:pt x="32650" y="1147"/>
                      <a:pt x="32418" y="1312"/>
                    </a:cubicBezTo>
                    <a:cubicBezTo>
                      <a:pt x="30397" y="2749"/>
                      <a:pt x="28163" y="3731"/>
                      <a:pt x="25765" y="4332"/>
                    </a:cubicBezTo>
                    <a:cubicBezTo>
                      <a:pt x="23856" y="4807"/>
                      <a:pt x="21920" y="5020"/>
                      <a:pt x="19965" y="5020"/>
                    </a:cubicBezTo>
                    <a:cubicBezTo>
                      <a:pt x="19594" y="5020"/>
                      <a:pt x="19222" y="5012"/>
                      <a:pt x="18850" y="4997"/>
                    </a:cubicBezTo>
                    <a:cubicBezTo>
                      <a:pt x="18256" y="4973"/>
                      <a:pt x="17663" y="4917"/>
                      <a:pt x="17072" y="4850"/>
                    </a:cubicBezTo>
                    <a:cubicBezTo>
                      <a:pt x="16487" y="4782"/>
                      <a:pt x="15906" y="4670"/>
                      <a:pt x="15323" y="4598"/>
                    </a:cubicBezTo>
                    <a:cubicBezTo>
                      <a:pt x="14259" y="4463"/>
                      <a:pt x="13207" y="4257"/>
                      <a:pt x="12162" y="4013"/>
                    </a:cubicBezTo>
                    <a:cubicBezTo>
                      <a:pt x="11319" y="3817"/>
                      <a:pt x="10474" y="3612"/>
                      <a:pt x="9633" y="3389"/>
                    </a:cubicBezTo>
                    <a:cubicBezTo>
                      <a:pt x="9113" y="3252"/>
                      <a:pt x="8600" y="3080"/>
                      <a:pt x="8088" y="2914"/>
                    </a:cubicBezTo>
                    <a:cubicBezTo>
                      <a:pt x="7564" y="2749"/>
                      <a:pt x="7043" y="2573"/>
                      <a:pt x="6521" y="2403"/>
                    </a:cubicBezTo>
                    <a:cubicBezTo>
                      <a:pt x="6034" y="2245"/>
                      <a:pt x="5545" y="2096"/>
                      <a:pt x="5064" y="1928"/>
                    </a:cubicBezTo>
                    <a:cubicBezTo>
                      <a:pt x="4551" y="1746"/>
                      <a:pt x="4041" y="1556"/>
                      <a:pt x="3538" y="1355"/>
                    </a:cubicBezTo>
                    <a:cubicBezTo>
                      <a:pt x="2828" y="1073"/>
                      <a:pt x="2118" y="785"/>
                      <a:pt x="1412" y="488"/>
                    </a:cubicBezTo>
                    <a:cubicBezTo>
                      <a:pt x="1083" y="351"/>
                      <a:pt x="764" y="191"/>
                      <a:pt x="445" y="36"/>
                    </a:cubicBezTo>
                    <a:cubicBezTo>
                      <a:pt x="396" y="12"/>
                      <a:pt x="349" y="1"/>
                      <a:pt x="30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6" name="Google Shape;5153;p57"/>
              <p:cNvSpPr/>
              <p:nvPr/>
            </p:nvSpPr>
            <p:spPr>
              <a:xfrm>
                <a:off x="5241200" y="1434675"/>
                <a:ext cx="52500" cy="117800"/>
              </a:xfrm>
              <a:custGeom>
                <a:avLst/>
                <a:gdLst/>
                <a:ahLst/>
                <a:cxnLst/>
                <a:rect l="l" t="t" r="r" b="b"/>
                <a:pathLst>
                  <a:path w="2100" h="4712" extrusionOk="0">
                    <a:moveTo>
                      <a:pt x="471" y="0"/>
                    </a:moveTo>
                    <a:cubicBezTo>
                      <a:pt x="385" y="0"/>
                      <a:pt x="300" y="22"/>
                      <a:pt x="217" y="59"/>
                    </a:cubicBezTo>
                    <a:cubicBezTo>
                      <a:pt x="45" y="133"/>
                      <a:pt x="0" y="196"/>
                      <a:pt x="8" y="382"/>
                    </a:cubicBezTo>
                    <a:cubicBezTo>
                      <a:pt x="14" y="542"/>
                      <a:pt x="21" y="700"/>
                      <a:pt x="45" y="857"/>
                    </a:cubicBezTo>
                    <a:cubicBezTo>
                      <a:pt x="205" y="1853"/>
                      <a:pt x="366" y="2848"/>
                      <a:pt x="534" y="3844"/>
                    </a:cubicBezTo>
                    <a:cubicBezTo>
                      <a:pt x="563" y="4008"/>
                      <a:pt x="614" y="4176"/>
                      <a:pt x="692" y="4321"/>
                    </a:cubicBezTo>
                    <a:cubicBezTo>
                      <a:pt x="798" y="4525"/>
                      <a:pt x="998" y="4618"/>
                      <a:pt x="1219" y="4665"/>
                    </a:cubicBezTo>
                    <a:cubicBezTo>
                      <a:pt x="1332" y="4677"/>
                      <a:pt x="1444" y="4689"/>
                      <a:pt x="1557" y="4706"/>
                    </a:cubicBezTo>
                    <a:cubicBezTo>
                      <a:pt x="1587" y="4709"/>
                      <a:pt x="1616" y="4711"/>
                      <a:pt x="1644" y="4711"/>
                    </a:cubicBezTo>
                    <a:cubicBezTo>
                      <a:pt x="1878" y="4711"/>
                      <a:pt x="2039" y="4582"/>
                      <a:pt x="2083" y="4335"/>
                    </a:cubicBezTo>
                    <a:cubicBezTo>
                      <a:pt x="2099" y="4233"/>
                      <a:pt x="2093" y="4120"/>
                      <a:pt x="2075" y="4014"/>
                    </a:cubicBezTo>
                    <a:cubicBezTo>
                      <a:pt x="1905" y="2975"/>
                      <a:pt x="1735" y="1935"/>
                      <a:pt x="1561" y="894"/>
                    </a:cubicBezTo>
                    <a:cubicBezTo>
                      <a:pt x="1543" y="790"/>
                      <a:pt x="1512" y="685"/>
                      <a:pt x="1475" y="583"/>
                    </a:cubicBezTo>
                    <a:cubicBezTo>
                      <a:pt x="1393" y="337"/>
                      <a:pt x="1217" y="188"/>
                      <a:pt x="974" y="114"/>
                    </a:cubicBezTo>
                    <a:cubicBezTo>
                      <a:pt x="861" y="80"/>
                      <a:pt x="741" y="61"/>
                      <a:pt x="628" y="24"/>
                    </a:cubicBezTo>
                    <a:cubicBezTo>
                      <a:pt x="575" y="8"/>
                      <a:pt x="523" y="0"/>
                      <a:pt x="47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7" name="Google Shape;5154;p57"/>
              <p:cNvSpPr/>
              <p:nvPr/>
            </p:nvSpPr>
            <p:spPr>
              <a:xfrm>
                <a:off x="4711800" y="1322975"/>
                <a:ext cx="535800" cy="225475"/>
              </a:xfrm>
              <a:custGeom>
                <a:avLst/>
                <a:gdLst/>
                <a:ahLst/>
                <a:cxnLst/>
                <a:rect l="l" t="t" r="r" b="b"/>
                <a:pathLst>
                  <a:path w="21432" h="9019" extrusionOk="0">
                    <a:moveTo>
                      <a:pt x="3415" y="1522"/>
                    </a:moveTo>
                    <a:cubicBezTo>
                      <a:pt x="3905" y="1522"/>
                      <a:pt x="4325" y="1875"/>
                      <a:pt x="4395" y="2410"/>
                    </a:cubicBezTo>
                    <a:cubicBezTo>
                      <a:pt x="4420" y="2598"/>
                      <a:pt x="4399" y="2790"/>
                      <a:pt x="4397" y="2983"/>
                    </a:cubicBezTo>
                    <a:cubicBezTo>
                      <a:pt x="4258" y="3402"/>
                      <a:pt x="4029" y="3723"/>
                      <a:pt x="3640" y="3920"/>
                    </a:cubicBezTo>
                    <a:cubicBezTo>
                      <a:pt x="3477" y="4002"/>
                      <a:pt x="3305" y="4041"/>
                      <a:pt x="3136" y="4041"/>
                    </a:cubicBezTo>
                    <a:cubicBezTo>
                      <a:pt x="2682" y="4041"/>
                      <a:pt x="2253" y="3760"/>
                      <a:pt x="2098" y="3294"/>
                    </a:cubicBezTo>
                    <a:cubicBezTo>
                      <a:pt x="2051" y="3154"/>
                      <a:pt x="2028" y="2987"/>
                      <a:pt x="2055" y="2843"/>
                    </a:cubicBezTo>
                    <a:cubicBezTo>
                      <a:pt x="2165" y="2256"/>
                      <a:pt x="2458" y="1798"/>
                      <a:pt x="3049" y="1587"/>
                    </a:cubicBezTo>
                    <a:cubicBezTo>
                      <a:pt x="3173" y="1543"/>
                      <a:pt x="3296" y="1522"/>
                      <a:pt x="3415" y="1522"/>
                    </a:cubicBezTo>
                    <a:close/>
                    <a:moveTo>
                      <a:pt x="2509" y="0"/>
                    </a:moveTo>
                    <a:cubicBezTo>
                      <a:pt x="2200" y="0"/>
                      <a:pt x="1897" y="58"/>
                      <a:pt x="1605" y="202"/>
                    </a:cubicBezTo>
                    <a:cubicBezTo>
                      <a:pt x="1175" y="411"/>
                      <a:pt x="850" y="728"/>
                      <a:pt x="645" y="1156"/>
                    </a:cubicBezTo>
                    <a:cubicBezTo>
                      <a:pt x="494" y="1473"/>
                      <a:pt x="392" y="1810"/>
                      <a:pt x="252" y="2129"/>
                    </a:cubicBezTo>
                    <a:cubicBezTo>
                      <a:pt x="52" y="2590"/>
                      <a:pt x="1" y="3071"/>
                      <a:pt x="21" y="3562"/>
                    </a:cubicBezTo>
                    <a:cubicBezTo>
                      <a:pt x="44" y="4163"/>
                      <a:pt x="273" y="4675"/>
                      <a:pt x="774" y="5020"/>
                    </a:cubicBezTo>
                    <a:cubicBezTo>
                      <a:pt x="1392" y="5444"/>
                      <a:pt x="2065" y="5771"/>
                      <a:pt x="2761" y="6051"/>
                    </a:cubicBezTo>
                    <a:cubicBezTo>
                      <a:pt x="3507" y="6350"/>
                      <a:pt x="4258" y="6637"/>
                      <a:pt x="5015" y="6911"/>
                    </a:cubicBezTo>
                    <a:cubicBezTo>
                      <a:pt x="5543" y="7099"/>
                      <a:pt x="6077" y="7285"/>
                      <a:pt x="6621" y="7418"/>
                    </a:cubicBezTo>
                    <a:cubicBezTo>
                      <a:pt x="7460" y="7621"/>
                      <a:pt x="8293" y="7852"/>
                      <a:pt x="9113" y="8112"/>
                    </a:cubicBezTo>
                    <a:cubicBezTo>
                      <a:pt x="9371" y="8196"/>
                      <a:pt x="9633" y="8271"/>
                      <a:pt x="9899" y="8329"/>
                    </a:cubicBezTo>
                    <a:cubicBezTo>
                      <a:pt x="10198" y="8396"/>
                      <a:pt x="10498" y="8447"/>
                      <a:pt x="10801" y="8496"/>
                    </a:cubicBezTo>
                    <a:cubicBezTo>
                      <a:pt x="11210" y="8560"/>
                      <a:pt x="11618" y="8629"/>
                      <a:pt x="12029" y="8672"/>
                    </a:cubicBezTo>
                    <a:cubicBezTo>
                      <a:pt x="12438" y="8715"/>
                      <a:pt x="12851" y="8725"/>
                      <a:pt x="13264" y="8752"/>
                    </a:cubicBezTo>
                    <a:cubicBezTo>
                      <a:pt x="14650" y="8838"/>
                      <a:pt x="16037" y="8887"/>
                      <a:pt x="17424" y="8889"/>
                    </a:cubicBezTo>
                    <a:cubicBezTo>
                      <a:pt x="18410" y="8889"/>
                      <a:pt x="19396" y="8897"/>
                      <a:pt x="20378" y="9000"/>
                    </a:cubicBezTo>
                    <a:cubicBezTo>
                      <a:pt x="20505" y="9013"/>
                      <a:pt x="20634" y="9018"/>
                      <a:pt x="20763" y="9018"/>
                    </a:cubicBezTo>
                    <a:cubicBezTo>
                      <a:pt x="20872" y="9018"/>
                      <a:pt x="20982" y="9014"/>
                      <a:pt x="21090" y="9008"/>
                    </a:cubicBezTo>
                    <a:cubicBezTo>
                      <a:pt x="21297" y="8985"/>
                      <a:pt x="21403" y="8865"/>
                      <a:pt x="21424" y="8660"/>
                    </a:cubicBezTo>
                    <a:cubicBezTo>
                      <a:pt x="21432" y="8599"/>
                      <a:pt x="21424" y="8533"/>
                      <a:pt x="21413" y="8472"/>
                    </a:cubicBezTo>
                    <a:cubicBezTo>
                      <a:pt x="21227" y="7273"/>
                      <a:pt x="21041" y="6076"/>
                      <a:pt x="20851" y="4877"/>
                    </a:cubicBezTo>
                    <a:cubicBezTo>
                      <a:pt x="20789" y="4492"/>
                      <a:pt x="20489" y="4183"/>
                      <a:pt x="20112" y="4098"/>
                    </a:cubicBezTo>
                    <a:cubicBezTo>
                      <a:pt x="18435" y="3703"/>
                      <a:pt x="16759" y="3291"/>
                      <a:pt x="15100" y="2813"/>
                    </a:cubicBezTo>
                    <a:cubicBezTo>
                      <a:pt x="14189" y="2553"/>
                      <a:pt x="13264" y="2342"/>
                      <a:pt x="12340" y="2133"/>
                    </a:cubicBezTo>
                    <a:cubicBezTo>
                      <a:pt x="11051" y="1839"/>
                      <a:pt x="9758" y="1573"/>
                      <a:pt x="8469" y="1289"/>
                    </a:cubicBezTo>
                    <a:cubicBezTo>
                      <a:pt x="8027" y="1192"/>
                      <a:pt x="7587" y="1072"/>
                      <a:pt x="7147" y="963"/>
                    </a:cubicBezTo>
                    <a:cubicBezTo>
                      <a:pt x="7151" y="949"/>
                      <a:pt x="7153" y="933"/>
                      <a:pt x="7159" y="920"/>
                    </a:cubicBezTo>
                    <a:cubicBezTo>
                      <a:pt x="6928" y="865"/>
                      <a:pt x="6697" y="804"/>
                      <a:pt x="6466" y="748"/>
                    </a:cubicBezTo>
                    <a:cubicBezTo>
                      <a:pt x="5752" y="581"/>
                      <a:pt x="5044" y="401"/>
                      <a:pt x="4328" y="253"/>
                    </a:cubicBezTo>
                    <a:cubicBezTo>
                      <a:pt x="3839" y="153"/>
                      <a:pt x="3346" y="83"/>
                      <a:pt x="2851" y="22"/>
                    </a:cubicBezTo>
                    <a:cubicBezTo>
                      <a:pt x="2736" y="8"/>
                      <a:pt x="2622" y="0"/>
                      <a:pt x="250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8" name="Google Shape;5155;p57"/>
              <p:cNvSpPr/>
              <p:nvPr/>
            </p:nvSpPr>
            <p:spPr>
              <a:xfrm>
                <a:off x="4704125" y="1315625"/>
                <a:ext cx="1503800" cy="503050"/>
              </a:xfrm>
              <a:custGeom>
                <a:avLst/>
                <a:gdLst/>
                <a:ahLst/>
                <a:cxnLst/>
                <a:rect l="l" t="t" r="r" b="b"/>
                <a:pathLst>
                  <a:path w="60152" h="20122" extrusionOk="0">
                    <a:moveTo>
                      <a:pt x="2814" y="292"/>
                    </a:moveTo>
                    <a:cubicBezTo>
                      <a:pt x="2929" y="292"/>
                      <a:pt x="3044" y="300"/>
                      <a:pt x="3160" y="314"/>
                    </a:cubicBezTo>
                    <a:cubicBezTo>
                      <a:pt x="3655" y="375"/>
                      <a:pt x="4148" y="445"/>
                      <a:pt x="4637" y="545"/>
                    </a:cubicBezTo>
                    <a:cubicBezTo>
                      <a:pt x="5353" y="693"/>
                      <a:pt x="6063" y="873"/>
                      <a:pt x="6775" y="1040"/>
                    </a:cubicBezTo>
                    <a:cubicBezTo>
                      <a:pt x="7006" y="1094"/>
                      <a:pt x="7239" y="1155"/>
                      <a:pt x="7468" y="1212"/>
                    </a:cubicBezTo>
                    <a:cubicBezTo>
                      <a:pt x="7464" y="1224"/>
                      <a:pt x="7460" y="1241"/>
                      <a:pt x="7456" y="1255"/>
                    </a:cubicBezTo>
                    <a:cubicBezTo>
                      <a:pt x="7896" y="1366"/>
                      <a:pt x="8336" y="1482"/>
                      <a:pt x="8778" y="1585"/>
                    </a:cubicBezTo>
                    <a:cubicBezTo>
                      <a:pt x="10067" y="1869"/>
                      <a:pt x="11362" y="2135"/>
                      <a:pt x="12651" y="2430"/>
                    </a:cubicBezTo>
                    <a:cubicBezTo>
                      <a:pt x="13574" y="2638"/>
                      <a:pt x="14498" y="2849"/>
                      <a:pt x="15409" y="3109"/>
                    </a:cubicBezTo>
                    <a:cubicBezTo>
                      <a:pt x="17070" y="3588"/>
                      <a:pt x="18744" y="3999"/>
                      <a:pt x="20421" y="4394"/>
                    </a:cubicBezTo>
                    <a:cubicBezTo>
                      <a:pt x="20798" y="4480"/>
                      <a:pt x="21100" y="4791"/>
                      <a:pt x="21162" y="5173"/>
                    </a:cubicBezTo>
                    <a:cubicBezTo>
                      <a:pt x="21350" y="6372"/>
                      <a:pt x="21536" y="7569"/>
                      <a:pt x="21724" y="8770"/>
                    </a:cubicBezTo>
                    <a:cubicBezTo>
                      <a:pt x="21735" y="8831"/>
                      <a:pt x="21741" y="8895"/>
                      <a:pt x="21735" y="8956"/>
                    </a:cubicBezTo>
                    <a:cubicBezTo>
                      <a:pt x="21714" y="9163"/>
                      <a:pt x="21606" y="9285"/>
                      <a:pt x="21399" y="9298"/>
                    </a:cubicBezTo>
                    <a:cubicBezTo>
                      <a:pt x="21287" y="9305"/>
                      <a:pt x="21174" y="9310"/>
                      <a:pt x="21061" y="9310"/>
                    </a:cubicBezTo>
                    <a:cubicBezTo>
                      <a:pt x="20936" y="9310"/>
                      <a:pt x="20811" y="9304"/>
                      <a:pt x="20687" y="9292"/>
                    </a:cubicBezTo>
                    <a:cubicBezTo>
                      <a:pt x="19705" y="9189"/>
                      <a:pt x="18719" y="9181"/>
                      <a:pt x="17733" y="9181"/>
                    </a:cubicBezTo>
                    <a:cubicBezTo>
                      <a:pt x="16346" y="9179"/>
                      <a:pt x="14959" y="9130"/>
                      <a:pt x="13574" y="9042"/>
                    </a:cubicBezTo>
                    <a:cubicBezTo>
                      <a:pt x="13160" y="9017"/>
                      <a:pt x="12747" y="9007"/>
                      <a:pt x="12338" y="8964"/>
                    </a:cubicBezTo>
                    <a:cubicBezTo>
                      <a:pt x="11927" y="8919"/>
                      <a:pt x="11519" y="8852"/>
                      <a:pt x="11110" y="8786"/>
                    </a:cubicBezTo>
                    <a:cubicBezTo>
                      <a:pt x="10807" y="8739"/>
                      <a:pt x="10507" y="8688"/>
                      <a:pt x="10208" y="8620"/>
                    </a:cubicBezTo>
                    <a:cubicBezTo>
                      <a:pt x="9942" y="8561"/>
                      <a:pt x="9680" y="8488"/>
                      <a:pt x="9422" y="8404"/>
                    </a:cubicBezTo>
                    <a:cubicBezTo>
                      <a:pt x="8598" y="8142"/>
                      <a:pt x="7771" y="7913"/>
                      <a:pt x="6932" y="7710"/>
                    </a:cubicBezTo>
                    <a:cubicBezTo>
                      <a:pt x="6386" y="7577"/>
                      <a:pt x="5852" y="7391"/>
                      <a:pt x="5324" y="7201"/>
                    </a:cubicBezTo>
                    <a:cubicBezTo>
                      <a:pt x="4569" y="6929"/>
                      <a:pt x="3817" y="6642"/>
                      <a:pt x="3070" y="6341"/>
                    </a:cubicBezTo>
                    <a:cubicBezTo>
                      <a:pt x="2374" y="6063"/>
                      <a:pt x="1701" y="5736"/>
                      <a:pt x="1083" y="5312"/>
                    </a:cubicBezTo>
                    <a:cubicBezTo>
                      <a:pt x="582" y="4966"/>
                      <a:pt x="355" y="4455"/>
                      <a:pt x="330" y="3853"/>
                    </a:cubicBezTo>
                    <a:cubicBezTo>
                      <a:pt x="310" y="3362"/>
                      <a:pt x="361" y="2882"/>
                      <a:pt x="561" y="2421"/>
                    </a:cubicBezTo>
                    <a:cubicBezTo>
                      <a:pt x="703" y="2102"/>
                      <a:pt x="805" y="1765"/>
                      <a:pt x="954" y="1447"/>
                    </a:cubicBezTo>
                    <a:cubicBezTo>
                      <a:pt x="1159" y="1020"/>
                      <a:pt x="1484" y="703"/>
                      <a:pt x="1914" y="494"/>
                    </a:cubicBezTo>
                    <a:cubicBezTo>
                      <a:pt x="2205" y="349"/>
                      <a:pt x="2507" y="292"/>
                      <a:pt x="2814" y="292"/>
                    </a:cubicBezTo>
                    <a:close/>
                    <a:moveTo>
                      <a:pt x="21954" y="4762"/>
                    </a:moveTo>
                    <a:cubicBezTo>
                      <a:pt x="22006" y="4762"/>
                      <a:pt x="22058" y="4770"/>
                      <a:pt x="22111" y="4786"/>
                    </a:cubicBezTo>
                    <a:cubicBezTo>
                      <a:pt x="22224" y="4823"/>
                      <a:pt x="22344" y="4842"/>
                      <a:pt x="22457" y="4876"/>
                    </a:cubicBezTo>
                    <a:cubicBezTo>
                      <a:pt x="22700" y="4950"/>
                      <a:pt x="22876" y="5099"/>
                      <a:pt x="22958" y="5345"/>
                    </a:cubicBezTo>
                    <a:cubicBezTo>
                      <a:pt x="22995" y="5447"/>
                      <a:pt x="23026" y="5552"/>
                      <a:pt x="23044" y="5656"/>
                    </a:cubicBezTo>
                    <a:cubicBezTo>
                      <a:pt x="23218" y="6697"/>
                      <a:pt x="23388" y="7737"/>
                      <a:pt x="23558" y="8776"/>
                    </a:cubicBezTo>
                    <a:cubicBezTo>
                      <a:pt x="23576" y="8882"/>
                      <a:pt x="23582" y="8995"/>
                      <a:pt x="23566" y="9097"/>
                    </a:cubicBezTo>
                    <a:cubicBezTo>
                      <a:pt x="23522" y="9344"/>
                      <a:pt x="23361" y="9473"/>
                      <a:pt x="23127" y="9473"/>
                    </a:cubicBezTo>
                    <a:cubicBezTo>
                      <a:pt x="23099" y="9473"/>
                      <a:pt x="23070" y="9471"/>
                      <a:pt x="23040" y="9468"/>
                    </a:cubicBezTo>
                    <a:cubicBezTo>
                      <a:pt x="22927" y="9451"/>
                      <a:pt x="22815" y="9439"/>
                      <a:pt x="22702" y="9427"/>
                    </a:cubicBezTo>
                    <a:cubicBezTo>
                      <a:pt x="22481" y="9380"/>
                      <a:pt x="22281" y="9287"/>
                      <a:pt x="22175" y="9083"/>
                    </a:cubicBezTo>
                    <a:cubicBezTo>
                      <a:pt x="22097" y="8938"/>
                      <a:pt x="22046" y="8770"/>
                      <a:pt x="22017" y="8606"/>
                    </a:cubicBezTo>
                    <a:cubicBezTo>
                      <a:pt x="21849" y="7610"/>
                      <a:pt x="21688" y="6615"/>
                      <a:pt x="21528" y="5619"/>
                    </a:cubicBezTo>
                    <a:cubicBezTo>
                      <a:pt x="21504" y="5462"/>
                      <a:pt x="21497" y="5304"/>
                      <a:pt x="21491" y="5144"/>
                    </a:cubicBezTo>
                    <a:cubicBezTo>
                      <a:pt x="21483" y="4958"/>
                      <a:pt x="21528" y="4895"/>
                      <a:pt x="21700" y="4821"/>
                    </a:cubicBezTo>
                    <a:cubicBezTo>
                      <a:pt x="21783" y="4784"/>
                      <a:pt x="21868" y="4762"/>
                      <a:pt x="21954" y="4762"/>
                    </a:cubicBezTo>
                    <a:close/>
                    <a:moveTo>
                      <a:pt x="24157" y="5237"/>
                    </a:moveTo>
                    <a:cubicBezTo>
                      <a:pt x="24224" y="5237"/>
                      <a:pt x="24291" y="5241"/>
                      <a:pt x="24358" y="5251"/>
                    </a:cubicBezTo>
                    <a:cubicBezTo>
                      <a:pt x="24683" y="5294"/>
                      <a:pt x="25008" y="5347"/>
                      <a:pt x="25327" y="5421"/>
                    </a:cubicBezTo>
                    <a:cubicBezTo>
                      <a:pt x="26526" y="5699"/>
                      <a:pt x="27725" y="5973"/>
                      <a:pt x="28920" y="6276"/>
                    </a:cubicBezTo>
                    <a:cubicBezTo>
                      <a:pt x="30536" y="6685"/>
                      <a:pt x="32142" y="7135"/>
                      <a:pt x="33763" y="7530"/>
                    </a:cubicBezTo>
                    <a:cubicBezTo>
                      <a:pt x="34886" y="7808"/>
                      <a:pt x="36030" y="8015"/>
                      <a:pt x="37161" y="8256"/>
                    </a:cubicBezTo>
                    <a:cubicBezTo>
                      <a:pt x="37648" y="8363"/>
                      <a:pt x="38133" y="8488"/>
                      <a:pt x="38620" y="8592"/>
                    </a:cubicBezTo>
                    <a:cubicBezTo>
                      <a:pt x="40033" y="8899"/>
                      <a:pt x="41453" y="9185"/>
                      <a:pt x="42863" y="9510"/>
                    </a:cubicBezTo>
                    <a:cubicBezTo>
                      <a:pt x="43935" y="9758"/>
                      <a:pt x="44997" y="10059"/>
                      <a:pt x="46063" y="10327"/>
                    </a:cubicBezTo>
                    <a:cubicBezTo>
                      <a:pt x="47139" y="10597"/>
                      <a:pt x="48219" y="10863"/>
                      <a:pt x="49299" y="11127"/>
                    </a:cubicBezTo>
                    <a:cubicBezTo>
                      <a:pt x="51022" y="11546"/>
                      <a:pt x="52745" y="11947"/>
                      <a:pt x="54463" y="12377"/>
                    </a:cubicBezTo>
                    <a:cubicBezTo>
                      <a:pt x="55458" y="12628"/>
                      <a:pt x="56446" y="12917"/>
                      <a:pt x="57436" y="13189"/>
                    </a:cubicBezTo>
                    <a:cubicBezTo>
                      <a:pt x="57487" y="13203"/>
                      <a:pt x="57534" y="13218"/>
                      <a:pt x="57583" y="13232"/>
                    </a:cubicBezTo>
                    <a:cubicBezTo>
                      <a:pt x="57688" y="13259"/>
                      <a:pt x="57774" y="13318"/>
                      <a:pt x="57796" y="13428"/>
                    </a:cubicBezTo>
                    <a:cubicBezTo>
                      <a:pt x="57819" y="13541"/>
                      <a:pt x="57780" y="13637"/>
                      <a:pt x="57684" y="13709"/>
                    </a:cubicBezTo>
                    <a:cubicBezTo>
                      <a:pt x="57356" y="13950"/>
                      <a:pt x="57037" y="14212"/>
                      <a:pt x="56695" y="14433"/>
                    </a:cubicBezTo>
                    <a:cubicBezTo>
                      <a:pt x="55421" y="15272"/>
                      <a:pt x="54075" y="15976"/>
                      <a:pt x="52634" y="16487"/>
                    </a:cubicBezTo>
                    <a:cubicBezTo>
                      <a:pt x="52209" y="16641"/>
                      <a:pt x="51769" y="16753"/>
                      <a:pt x="51339" y="16904"/>
                    </a:cubicBezTo>
                    <a:cubicBezTo>
                      <a:pt x="49862" y="17418"/>
                      <a:pt x="48324" y="17588"/>
                      <a:pt x="46781" y="17725"/>
                    </a:cubicBezTo>
                    <a:cubicBezTo>
                      <a:pt x="46115" y="17785"/>
                      <a:pt x="45449" y="17812"/>
                      <a:pt x="44783" y="17812"/>
                    </a:cubicBezTo>
                    <a:cubicBezTo>
                      <a:pt x="43960" y="17812"/>
                      <a:pt x="43138" y="17771"/>
                      <a:pt x="42317" y="17702"/>
                    </a:cubicBezTo>
                    <a:cubicBezTo>
                      <a:pt x="41656" y="17645"/>
                      <a:pt x="40999" y="17559"/>
                      <a:pt x="40344" y="17447"/>
                    </a:cubicBezTo>
                    <a:cubicBezTo>
                      <a:pt x="39006" y="17215"/>
                      <a:pt x="37675" y="16966"/>
                      <a:pt x="36152" y="16571"/>
                    </a:cubicBezTo>
                    <a:cubicBezTo>
                      <a:pt x="35647" y="16446"/>
                      <a:pt x="34925" y="16282"/>
                      <a:pt x="34215" y="16088"/>
                    </a:cubicBezTo>
                    <a:cubicBezTo>
                      <a:pt x="33646" y="15933"/>
                      <a:pt x="33092" y="15730"/>
                      <a:pt x="32529" y="15552"/>
                    </a:cubicBezTo>
                    <a:cubicBezTo>
                      <a:pt x="32040" y="15399"/>
                      <a:pt x="31557" y="15227"/>
                      <a:pt x="31064" y="15106"/>
                    </a:cubicBezTo>
                    <a:cubicBezTo>
                      <a:pt x="30583" y="14987"/>
                      <a:pt x="30125" y="14809"/>
                      <a:pt x="29663" y="14638"/>
                    </a:cubicBezTo>
                    <a:cubicBezTo>
                      <a:pt x="29045" y="14410"/>
                      <a:pt x="28437" y="14165"/>
                      <a:pt x="27827" y="13913"/>
                    </a:cubicBezTo>
                    <a:cubicBezTo>
                      <a:pt x="27122" y="13621"/>
                      <a:pt x="26412" y="13336"/>
                      <a:pt x="25724" y="13001"/>
                    </a:cubicBezTo>
                    <a:cubicBezTo>
                      <a:pt x="25156" y="12725"/>
                      <a:pt x="24703" y="12311"/>
                      <a:pt x="24519" y="11669"/>
                    </a:cubicBezTo>
                    <a:cubicBezTo>
                      <a:pt x="24466" y="11485"/>
                      <a:pt x="24409" y="11301"/>
                      <a:pt x="24366" y="11114"/>
                    </a:cubicBezTo>
                    <a:cubicBezTo>
                      <a:pt x="24059" y="9766"/>
                      <a:pt x="23797" y="8406"/>
                      <a:pt x="23578" y="7041"/>
                    </a:cubicBezTo>
                    <a:cubicBezTo>
                      <a:pt x="23517" y="6658"/>
                      <a:pt x="23468" y="6276"/>
                      <a:pt x="23394" y="5897"/>
                    </a:cubicBezTo>
                    <a:cubicBezTo>
                      <a:pt x="23320" y="5511"/>
                      <a:pt x="23549" y="5298"/>
                      <a:pt x="23854" y="5261"/>
                    </a:cubicBezTo>
                    <a:cubicBezTo>
                      <a:pt x="23954" y="5246"/>
                      <a:pt x="24055" y="5237"/>
                      <a:pt x="24157" y="5237"/>
                    </a:cubicBezTo>
                    <a:close/>
                    <a:moveTo>
                      <a:pt x="25154" y="13097"/>
                    </a:moveTo>
                    <a:cubicBezTo>
                      <a:pt x="25199" y="13097"/>
                      <a:pt x="25246" y="13108"/>
                      <a:pt x="25295" y="13132"/>
                    </a:cubicBezTo>
                    <a:cubicBezTo>
                      <a:pt x="25614" y="13287"/>
                      <a:pt x="25933" y="13447"/>
                      <a:pt x="26262" y="13584"/>
                    </a:cubicBezTo>
                    <a:cubicBezTo>
                      <a:pt x="26968" y="13881"/>
                      <a:pt x="27678" y="14169"/>
                      <a:pt x="28388" y="14451"/>
                    </a:cubicBezTo>
                    <a:cubicBezTo>
                      <a:pt x="28891" y="14652"/>
                      <a:pt x="29401" y="14842"/>
                      <a:pt x="29914" y="15024"/>
                    </a:cubicBezTo>
                    <a:cubicBezTo>
                      <a:pt x="30395" y="15192"/>
                      <a:pt x="30884" y="15341"/>
                      <a:pt x="31371" y="15499"/>
                    </a:cubicBezTo>
                    <a:cubicBezTo>
                      <a:pt x="31893" y="15669"/>
                      <a:pt x="32414" y="15845"/>
                      <a:pt x="32938" y="16010"/>
                    </a:cubicBezTo>
                    <a:cubicBezTo>
                      <a:pt x="33450" y="16176"/>
                      <a:pt x="33963" y="16348"/>
                      <a:pt x="34483" y="16485"/>
                    </a:cubicBezTo>
                    <a:cubicBezTo>
                      <a:pt x="35324" y="16708"/>
                      <a:pt x="36169" y="16913"/>
                      <a:pt x="37012" y="17109"/>
                    </a:cubicBezTo>
                    <a:cubicBezTo>
                      <a:pt x="38057" y="17353"/>
                      <a:pt x="39109" y="17559"/>
                      <a:pt x="40173" y="17694"/>
                    </a:cubicBezTo>
                    <a:cubicBezTo>
                      <a:pt x="40756" y="17766"/>
                      <a:pt x="41337" y="17878"/>
                      <a:pt x="41922" y="17946"/>
                    </a:cubicBezTo>
                    <a:cubicBezTo>
                      <a:pt x="42513" y="18013"/>
                      <a:pt x="43106" y="18069"/>
                      <a:pt x="43700" y="18093"/>
                    </a:cubicBezTo>
                    <a:cubicBezTo>
                      <a:pt x="44072" y="18108"/>
                      <a:pt x="44444" y="18116"/>
                      <a:pt x="44815" y="18116"/>
                    </a:cubicBezTo>
                    <a:cubicBezTo>
                      <a:pt x="46770" y="18116"/>
                      <a:pt x="48706" y="17903"/>
                      <a:pt x="50615" y="17428"/>
                    </a:cubicBezTo>
                    <a:cubicBezTo>
                      <a:pt x="53013" y="16827"/>
                      <a:pt x="55247" y="15845"/>
                      <a:pt x="57268" y="14408"/>
                    </a:cubicBezTo>
                    <a:cubicBezTo>
                      <a:pt x="57500" y="14243"/>
                      <a:pt x="57714" y="14059"/>
                      <a:pt x="57944" y="13891"/>
                    </a:cubicBezTo>
                    <a:cubicBezTo>
                      <a:pt x="58066" y="13803"/>
                      <a:pt x="58197" y="13717"/>
                      <a:pt x="58332" y="13653"/>
                    </a:cubicBezTo>
                    <a:cubicBezTo>
                      <a:pt x="58455" y="13596"/>
                      <a:pt x="58582" y="13560"/>
                      <a:pt x="58712" y="13560"/>
                    </a:cubicBezTo>
                    <a:cubicBezTo>
                      <a:pt x="58798" y="13560"/>
                      <a:pt x="58886" y="13576"/>
                      <a:pt x="58975" y="13611"/>
                    </a:cubicBezTo>
                    <a:cubicBezTo>
                      <a:pt x="59099" y="13662"/>
                      <a:pt x="59237" y="13692"/>
                      <a:pt x="59361" y="13741"/>
                    </a:cubicBezTo>
                    <a:cubicBezTo>
                      <a:pt x="59558" y="13817"/>
                      <a:pt x="59597" y="13932"/>
                      <a:pt x="59482" y="14112"/>
                    </a:cubicBezTo>
                    <a:cubicBezTo>
                      <a:pt x="59417" y="14208"/>
                      <a:pt x="59339" y="14300"/>
                      <a:pt x="59251" y="14380"/>
                    </a:cubicBezTo>
                    <a:cubicBezTo>
                      <a:pt x="57860" y="15669"/>
                      <a:pt x="56297" y="16694"/>
                      <a:pt x="54545" y="17426"/>
                    </a:cubicBezTo>
                    <a:cubicBezTo>
                      <a:pt x="52853" y="18132"/>
                      <a:pt x="51108" y="18695"/>
                      <a:pt x="49320" y="19106"/>
                    </a:cubicBezTo>
                    <a:cubicBezTo>
                      <a:pt x="47816" y="19454"/>
                      <a:pt x="46292" y="19697"/>
                      <a:pt x="44747" y="19761"/>
                    </a:cubicBezTo>
                    <a:cubicBezTo>
                      <a:pt x="44594" y="19767"/>
                      <a:pt x="44441" y="19770"/>
                      <a:pt x="44287" y="19770"/>
                    </a:cubicBezTo>
                    <a:cubicBezTo>
                      <a:pt x="43728" y="19770"/>
                      <a:pt x="43168" y="19732"/>
                      <a:pt x="42609" y="19679"/>
                    </a:cubicBezTo>
                    <a:cubicBezTo>
                      <a:pt x="42155" y="19636"/>
                      <a:pt x="41697" y="19605"/>
                      <a:pt x="41239" y="19562"/>
                    </a:cubicBezTo>
                    <a:cubicBezTo>
                      <a:pt x="40981" y="19536"/>
                      <a:pt x="40723" y="19495"/>
                      <a:pt x="40465" y="19464"/>
                    </a:cubicBezTo>
                    <a:cubicBezTo>
                      <a:pt x="40242" y="19435"/>
                      <a:pt x="40015" y="19423"/>
                      <a:pt x="39792" y="19392"/>
                    </a:cubicBezTo>
                    <a:cubicBezTo>
                      <a:pt x="39544" y="19358"/>
                      <a:pt x="39295" y="19317"/>
                      <a:pt x="39053" y="19267"/>
                    </a:cubicBezTo>
                    <a:cubicBezTo>
                      <a:pt x="38497" y="19155"/>
                      <a:pt x="37943" y="19034"/>
                      <a:pt x="37388" y="18920"/>
                    </a:cubicBezTo>
                    <a:cubicBezTo>
                      <a:pt x="36506" y="18727"/>
                      <a:pt x="35633" y="18492"/>
                      <a:pt x="34782" y="18218"/>
                    </a:cubicBezTo>
                    <a:cubicBezTo>
                      <a:pt x="34037" y="17981"/>
                      <a:pt x="33280" y="17774"/>
                      <a:pt x="32537" y="17533"/>
                    </a:cubicBezTo>
                    <a:cubicBezTo>
                      <a:pt x="31606" y="17232"/>
                      <a:pt x="30667" y="16935"/>
                      <a:pt x="29751" y="16585"/>
                    </a:cubicBezTo>
                    <a:cubicBezTo>
                      <a:pt x="28910" y="16262"/>
                      <a:pt x="28093" y="15879"/>
                      <a:pt x="27273" y="15507"/>
                    </a:cubicBezTo>
                    <a:cubicBezTo>
                      <a:pt x="26798" y="15292"/>
                      <a:pt x="26334" y="15053"/>
                      <a:pt x="25867" y="14822"/>
                    </a:cubicBezTo>
                    <a:cubicBezTo>
                      <a:pt x="25505" y="14646"/>
                      <a:pt x="25243" y="14370"/>
                      <a:pt x="25080" y="14007"/>
                    </a:cubicBezTo>
                    <a:cubicBezTo>
                      <a:pt x="25000" y="13831"/>
                      <a:pt x="24951" y="13643"/>
                      <a:pt x="24890" y="13461"/>
                    </a:cubicBezTo>
                    <a:cubicBezTo>
                      <a:pt x="24851" y="13349"/>
                      <a:pt x="24865" y="13246"/>
                      <a:pt x="24961" y="13171"/>
                    </a:cubicBezTo>
                    <a:cubicBezTo>
                      <a:pt x="25023" y="13123"/>
                      <a:pt x="25086" y="13097"/>
                      <a:pt x="25154" y="13097"/>
                    </a:cubicBezTo>
                    <a:close/>
                    <a:moveTo>
                      <a:pt x="2839" y="1"/>
                    </a:moveTo>
                    <a:cubicBezTo>
                      <a:pt x="1956" y="1"/>
                      <a:pt x="1254" y="383"/>
                      <a:pt x="778" y="1186"/>
                    </a:cubicBezTo>
                    <a:cubicBezTo>
                      <a:pt x="590" y="1509"/>
                      <a:pt x="457" y="1861"/>
                      <a:pt x="320" y="2209"/>
                    </a:cubicBezTo>
                    <a:cubicBezTo>
                      <a:pt x="111" y="2740"/>
                      <a:pt x="1" y="3295"/>
                      <a:pt x="29" y="3872"/>
                    </a:cubicBezTo>
                    <a:cubicBezTo>
                      <a:pt x="60" y="4520"/>
                      <a:pt x="293" y="5081"/>
                      <a:pt x="827" y="5474"/>
                    </a:cubicBezTo>
                    <a:cubicBezTo>
                      <a:pt x="1126" y="5695"/>
                      <a:pt x="1449" y="5889"/>
                      <a:pt x="1777" y="6067"/>
                    </a:cubicBezTo>
                    <a:cubicBezTo>
                      <a:pt x="2544" y="6487"/>
                      <a:pt x="3366" y="6781"/>
                      <a:pt x="4185" y="7084"/>
                    </a:cubicBezTo>
                    <a:cubicBezTo>
                      <a:pt x="4991" y="7377"/>
                      <a:pt x="5799" y="7661"/>
                      <a:pt x="6611" y="7925"/>
                    </a:cubicBezTo>
                    <a:cubicBezTo>
                      <a:pt x="7356" y="8164"/>
                      <a:pt x="8111" y="8377"/>
                      <a:pt x="8862" y="8592"/>
                    </a:cubicBezTo>
                    <a:cubicBezTo>
                      <a:pt x="9545" y="8786"/>
                      <a:pt x="10235" y="8950"/>
                      <a:pt x="10938" y="9048"/>
                    </a:cubicBezTo>
                    <a:cubicBezTo>
                      <a:pt x="11517" y="9126"/>
                      <a:pt x="12094" y="9212"/>
                      <a:pt x="12675" y="9265"/>
                    </a:cubicBezTo>
                    <a:cubicBezTo>
                      <a:pt x="13232" y="9316"/>
                      <a:pt x="13794" y="9326"/>
                      <a:pt x="14353" y="9365"/>
                    </a:cubicBezTo>
                    <a:cubicBezTo>
                      <a:pt x="15482" y="9441"/>
                      <a:pt x="16616" y="9484"/>
                      <a:pt x="17749" y="9488"/>
                    </a:cubicBezTo>
                    <a:cubicBezTo>
                      <a:pt x="17800" y="9488"/>
                      <a:pt x="17850" y="9488"/>
                      <a:pt x="17900" y="9488"/>
                    </a:cubicBezTo>
                    <a:cubicBezTo>
                      <a:pt x="18066" y="9488"/>
                      <a:pt x="18233" y="9487"/>
                      <a:pt x="18399" y="9487"/>
                    </a:cubicBezTo>
                    <a:cubicBezTo>
                      <a:pt x="18755" y="9487"/>
                      <a:pt x="19111" y="9491"/>
                      <a:pt x="19466" y="9513"/>
                    </a:cubicBezTo>
                    <a:cubicBezTo>
                      <a:pt x="20438" y="9574"/>
                      <a:pt x="21409" y="9666"/>
                      <a:pt x="22379" y="9752"/>
                    </a:cubicBezTo>
                    <a:cubicBezTo>
                      <a:pt x="22539" y="9764"/>
                      <a:pt x="22709" y="9778"/>
                      <a:pt x="22862" y="9832"/>
                    </a:cubicBezTo>
                    <a:cubicBezTo>
                      <a:pt x="23294" y="9985"/>
                      <a:pt x="23599" y="10288"/>
                      <a:pt x="23795" y="10699"/>
                    </a:cubicBezTo>
                    <a:cubicBezTo>
                      <a:pt x="23965" y="11055"/>
                      <a:pt x="24096" y="11421"/>
                      <a:pt x="24182" y="11804"/>
                    </a:cubicBezTo>
                    <a:cubicBezTo>
                      <a:pt x="24284" y="12264"/>
                      <a:pt x="24370" y="12727"/>
                      <a:pt x="24491" y="13183"/>
                    </a:cubicBezTo>
                    <a:cubicBezTo>
                      <a:pt x="24603" y="13621"/>
                      <a:pt x="24755" y="14050"/>
                      <a:pt x="24890" y="14482"/>
                    </a:cubicBezTo>
                    <a:cubicBezTo>
                      <a:pt x="24939" y="14636"/>
                      <a:pt x="25029" y="14748"/>
                      <a:pt x="25182" y="14818"/>
                    </a:cubicBezTo>
                    <a:cubicBezTo>
                      <a:pt x="25305" y="14873"/>
                      <a:pt x="25419" y="14949"/>
                      <a:pt x="25540" y="15012"/>
                    </a:cubicBezTo>
                    <a:cubicBezTo>
                      <a:pt x="26757" y="15644"/>
                      <a:pt x="27995" y="16233"/>
                      <a:pt x="29274" y="16733"/>
                    </a:cubicBezTo>
                    <a:cubicBezTo>
                      <a:pt x="29765" y="16925"/>
                      <a:pt x="30260" y="17107"/>
                      <a:pt x="30757" y="17281"/>
                    </a:cubicBezTo>
                    <a:cubicBezTo>
                      <a:pt x="31275" y="17461"/>
                      <a:pt x="31801" y="17635"/>
                      <a:pt x="32324" y="17799"/>
                    </a:cubicBezTo>
                    <a:cubicBezTo>
                      <a:pt x="33550" y="18177"/>
                      <a:pt x="34777" y="18549"/>
                      <a:pt x="35510" y="18774"/>
                    </a:cubicBezTo>
                    <a:cubicBezTo>
                      <a:pt x="37452" y="19265"/>
                      <a:pt x="38900" y="19593"/>
                      <a:pt x="40377" y="19824"/>
                    </a:cubicBezTo>
                    <a:cubicBezTo>
                      <a:pt x="41392" y="19975"/>
                      <a:pt x="42409" y="20115"/>
                      <a:pt x="43436" y="20121"/>
                    </a:cubicBezTo>
                    <a:cubicBezTo>
                      <a:pt x="43522" y="20121"/>
                      <a:pt x="43607" y="20122"/>
                      <a:pt x="43693" y="20122"/>
                    </a:cubicBezTo>
                    <a:cubicBezTo>
                      <a:pt x="44425" y="20122"/>
                      <a:pt x="45154" y="20096"/>
                      <a:pt x="45883" y="20008"/>
                    </a:cubicBezTo>
                    <a:cubicBezTo>
                      <a:pt x="47417" y="19824"/>
                      <a:pt x="48937" y="19576"/>
                      <a:pt x="50429" y="19167"/>
                    </a:cubicBezTo>
                    <a:cubicBezTo>
                      <a:pt x="51620" y="18838"/>
                      <a:pt x="52784" y="18418"/>
                      <a:pt x="53944" y="17991"/>
                    </a:cubicBezTo>
                    <a:cubicBezTo>
                      <a:pt x="55822" y="17297"/>
                      <a:pt x="57522" y="16305"/>
                      <a:pt x="59030" y="14989"/>
                    </a:cubicBezTo>
                    <a:cubicBezTo>
                      <a:pt x="59406" y="14662"/>
                      <a:pt x="59783" y="14335"/>
                      <a:pt x="60069" y="13917"/>
                    </a:cubicBezTo>
                    <a:cubicBezTo>
                      <a:pt x="60151" y="13797"/>
                      <a:pt x="60116" y="13660"/>
                      <a:pt x="59987" y="13598"/>
                    </a:cubicBezTo>
                    <a:cubicBezTo>
                      <a:pt x="59932" y="13572"/>
                      <a:pt x="59873" y="13549"/>
                      <a:pt x="59813" y="13531"/>
                    </a:cubicBezTo>
                    <a:cubicBezTo>
                      <a:pt x="59302" y="13383"/>
                      <a:pt x="58791" y="13230"/>
                      <a:pt x="58277" y="13089"/>
                    </a:cubicBezTo>
                    <a:cubicBezTo>
                      <a:pt x="57105" y="12770"/>
                      <a:pt x="55936" y="12442"/>
                      <a:pt x="54760" y="12142"/>
                    </a:cubicBezTo>
                    <a:cubicBezTo>
                      <a:pt x="53340" y="11781"/>
                      <a:pt x="51914" y="11452"/>
                      <a:pt x="50492" y="11106"/>
                    </a:cubicBezTo>
                    <a:cubicBezTo>
                      <a:pt x="49461" y="10857"/>
                      <a:pt x="48428" y="10605"/>
                      <a:pt x="47401" y="10345"/>
                    </a:cubicBezTo>
                    <a:cubicBezTo>
                      <a:pt x="46339" y="10075"/>
                      <a:pt x="45283" y="9778"/>
                      <a:pt x="44219" y="9523"/>
                    </a:cubicBezTo>
                    <a:cubicBezTo>
                      <a:pt x="43131" y="9263"/>
                      <a:pt x="42034" y="9036"/>
                      <a:pt x="40946" y="8792"/>
                    </a:cubicBezTo>
                    <a:cubicBezTo>
                      <a:pt x="40612" y="8719"/>
                      <a:pt x="40283" y="8641"/>
                      <a:pt x="39950" y="8567"/>
                    </a:cubicBezTo>
                    <a:cubicBezTo>
                      <a:pt x="39319" y="8426"/>
                      <a:pt x="38687" y="8289"/>
                      <a:pt x="38055" y="8150"/>
                    </a:cubicBezTo>
                    <a:cubicBezTo>
                      <a:pt x="37646" y="8064"/>
                      <a:pt x="37237" y="7964"/>
                      <a:pt x="36825" y="7884"/>
                    </a:cubicBezTo>
                    <a:cubicBezTo>
                      <a:pt x="35463" y="7624"/>
                      <a:pt x="34102" y="7330"/>
                      <a:pt x="32756" y="6976"/>
                    </a:cubicBezTo>
                    <a:cubicBezTo>
                      <a:pt x="31702" y="6697"/>
                      <a:pt x="30637" y="6472"/>
                      <a:pt x="29597" y="6137"/>
                    </a:cubicBezTo>
                    <a:cubicBezTo>
                      <a:pt x="29102" y="5979"/>
                      <a:pt x="28589" y="5877"/>
                      <a:pt x="28081" y="5746"/>
                    </a:cubicBezTo>
                    <a:cubicBezTo>
                      <a:pt x="26854" y="5427"/>
                      <a:pt x="25618" y="5159"/>
                      <a:pt x="24378" y="4905"/>
                    </a:cubicBezTo>
                    <a:cubicBezTo>
                      <a:pt x="23046" y="4631"/>
                      <a:pt x="21710" y="4357"/>
                      <a:pt x="20380" y="4068"/>
                    </a:cubicBezTo>
                    <a:cubicBezTo>
                      <a:pt x="19521" y="3882"/>
                      <a:pt x="18668" y="3669"/>
                      <a:pt x="17811" y="3467"/>
                    </a:cubicBezTo>
                    <a:cubicBezTo>
                      <a:pt x="17461" y="3385"/>
                      <a:pt x="17113" y="3301"/>
                      <a:pt x="16769" y="3205"/>
                    </a:cubicBezTo>
                    <a:cubicBezTo>
                      <a:pt x="16072" y="3004"/>
                      <a:pt x="15380" y="2771"/>
                      <a:pt x="14678" y="2601"/>
                    </a:cubicBezTo>
                    <a:cubicBezTo>
                      <a:pt x="13310" y="2270"/>
                      <a:pt x="11935" y="1971"/>
                      <a:pt x="10564" y="1658"/>
                    </a:cubicBezTo>
                    <a:cubicBezTo>
                      <a:pt x="10529" y="1652"/>
                      <a:pt x="10496" y="1646"/>
                      <a:pt x="10464" y="1638"/>
                    </a:cubicBezTo>
                    <a:cubicBezTo>
                      <a:pt x="9668" y="1454"/>
                      <a:pt x="8870" y="1280"/>
                      <a:pt x="8078" y="1083"/>
                    </a:cubicBezTo>
                    <a:cubicBezTo>
                      <a:pt x="7438" y="926"/>
                      <a:pt x="6808" y="735"/>
                      <a:pt x="6171" y="564"/>
                    </a:cubicBezTo>
                    <a:cubicBezTo>
                      <a:pt x="5926" y="498"/>
                      <a:pt x="5676" y="445"/>
                      <a:pt x="5425" y="396"/>
                    </a:cubicBezTo>
                    <a:cubicBezTo>
                      <a:pt x="5054" y="324"/>
                      <a:pt x="4674" y="285"/>
                      <a:pt x="4305" y="195"/>
                    </a:cubicBezTo>
                    <a:cubicBezTo>
                      <a:pt x="3921" y="99"/>
                      <a:pt x="3534" y="50"/>
                      <a:pt x="3147" y="15"/>
                    </a:cubicBezTo>
                    <a:cubicBezTo>
                      <a:pt x="3042" y="6"/>
                      <a:pt x="2940" y="1"/>
                      <a:pt x="28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9" name="Google Shape;5156;p57"/>
              <p:cNvSpPr/>
              <p:nvPr/>
            </p:nvSpPr>
            <p:spPr>
              <a:xfrm>
                <a:off x="5418325" y="1521875"/>
                <a:ext cx="40275" cy="37025"/>
              </a:xfrm>
              <a:custGeom>
                <a:avLst/>
                <a:gdLst/>
                <a:ahLst/>
                <a:cxnLst/>
                <a:rect l="l" t="t" r="r" b="b"/>
                <a:pathLst>
                  <a:path w="1611" h="1481" extrusionOk="0">
                    <a:moveTo>
                      <a:pt x="301" y="0"/>
                    </a:moveTo>
                    <a:cubicBezTo>
                      <a:pt x="251" y="0"/>
                      <a:pt x="210" y="28"/>
                      <a:pt x="178" y="76"/>
                    </a:cubicBezTo>
                    <a:cubicBezTo>
                      <a:pt x="166" y="94"/>
                      <a:pt x="156" y="115"/>
                      <a:pt x="145" y="135"/>
                    </a:cubicBezTo>
                    <a:cubicBezTo>
                      <a:pt x="55" y="336"/>
                      <a:pt x="4" y="544"/>
                      <a:pt x="2" y="761"/>
                    </a:cubicBezTo>
                    <a:cubicBezTo>
                      <a:pt x="0" y="1035"/>
                      <a:pt x="82" y="1279"/>
                      <a:pt x="342" y="1400"/>
                    </a:cubicBezTo>
                    <a:cubicBezTo>
                      <a:pt x="456" y="1453"/>
                      <a:pt x="572" y="1480"/>
                      <a:pt x="685" y="1480"/>
                    </a:cubicBezTo>
                    <a:cubicBezTo>
                      <a:pt x="841" y="1480"/>
                      <a:pt x="993" y="1428"/>
                      <a:pt x="1129" y="1320"/>
                    </a:cubicBezTo>
                    <a:cubicBezTo>
                      <a:pt x="1426" y="1087"/>
                      <a:pt x="1555" y="755"/>
                      <a:pt x="1600" y="389"/>
                    </a:cubicBezTo>
                    <a:cubicBezTo>
                      <a:pt x="1610" y="307"/>
                      <a:pt x="1571" y="244"/>
                      <a:pt x="1487" y="223"/>
                    </a:cubicBezTo>
                    <a:cubicBezTo>
                      <a:pt x="1475" y="220"/>
                      <a:pt x="1463" y="219"/>
                      <a:pt x="1451" y="219"/>
                    </a:cubicBezTo>
                    <a:cubicBezTo>
                      <a:pt x="1383" y="219"/>
                      <a:pt x="1343" y="268"/>
                      <a:pt x="1320" y="332"/>
                    </a:cubicBezTo>
                    <a:cubicBezTo>
                      <a:pt x="1293" y="407"/>
                      <a:pt x="1281" y="485"/>
                      <a:pt x="1260" y="563"/>
                    </a:cubicBezTo>
                    <a:cubicBezTo>
                      <a:pt x="1213" y="749"/>
                      <a:pt x="1127" y="915"/>
                      <a:pt x="992" y="1048"/>
                    </a:cubicBezTo>
                    <a:cubicBezTo>
                      <a:pt x="911" y="1127"/>
                      <a:pt x="785" y="1171"/>
                      <a:pt x="666" y="1171"/>
                    </a:cubicBezTo>
                    <a:cubicBezTo>
                      <a:pt x="601" y="1171"/>
                      <a:pt x="538" y="1158"/>
                      <a:pt x="485" y="1130"/>
                    </a:cubicBezTo>
                    <a:cubicBezTo>
                      <a:pt x="323" y="1044"/>
                      <a:pt x="311" y="888"/>
                      <a:pt x="323" y="731"/>
                    </a:cubicBezTo>
                    <a:cubicBezTo>
                      <a:pt x="334" y="624"/>
                      <a:pt x="360" y="518"/>
                      <a:pt x="381" y="413"/>
                    </a:cubicBezTo>
                    <a:cubicBezTo>
                      <a:pt x="381" y="414"/>
                      <a:pt x="381" y="415"/>
                      <a:pt x="382" y="415"/>
                    </a:cubicBezTo>
                    <a:cubicBezTo>
                      <a:pt x="383" y="415"/>
                      <a:pt x="385" y="414"/>
                      <a:pt x="389" y="411"/>
                    </a:cubicBezTo>
                    <a:cubicBezTo>
                      <a:pt x="411" y="338"/>
                      <a:pt x="440" y="260"/>
                      <a:pt x="454" y="184"/>
                    </a:cubicBezTo>
                    <a:cubicBezTo>
                      <a:pt x="473" y="102"/>
                      <a:pt x="436" y="37"/>
                      <a:pt x="354" y="10"/>
                    </a:cubicBezTo>
                    <a:cubicBezTo>
                      <a:pt x="335" y="4"/>
                      <a:pt x="318" y="0"/>
                      <a:pt x="3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0" name="Google Shape;5157;p57"/>
              <p:cNvSpPr/>
              <p:nvPr/>
            </p:nvSpPr>
            <p:spPr>
              <a:xfrm>
                <a:off x="5390550" y="1508550"/>
                <a:ext cx="12750" cy="16675"/>
              </a:xfrm>
              <a:custGeom>
                <a:avLst/>
                <a:gdLst/>
                <a:ahLst/>
                <a:cxnLst/>
                <a:rect l="l" t="t" r="r" b="b"/>
                <a:pathLst>
                  <a:path w="510" h="667" extrusionOk="0">
                    <a:moveTo>
                      <a:pt x="242" y="1"/>
                    </a:moveTo>
                    <a:cubicBezTo>
                      <a:pt x="189" y="1"/>
                      <a:pt x="137" y="30"/>
                      <a:pt x="98" y="87"/>
                    </a:cubicBezTo>
                    <a:cubicBezTo>
                      <a:pt x="88" y="106"/>
                      <a:pt x="80" y="122"/>
                      <a:pt x="70" y="138"/>
                    </a:cubicBezTo>
                    <a:cubicBezTo>
                      <a:pt x="23" y="228"/>
                      <a:pt x="0" y="331"/>
                      <a:pt x="0" y="431"/>
                    </a:cubicBezTo>
                    <a:cubicBezTo>
                      <a:pt x="0" y="445"/>
                      <a:pt x="0" y="462"/>
                      <a:pt x="2" y="474"/>
                    </a:cubicBezTo>
                    <a:cubicBezTo>
                      <a:pt x="13" y="589"/>
                      <a:pt x="108" y="667"/>
                      <a:pt x="209" y="667"/>
                    </a:cubicBezTo>
                    <a:cubicBezTo>
                      <a:pt x="248" y="667"/>
                      <a:pt x="287" y="655"/>
                      <a:pt x="323" y="629"/>
                    </a:cubicBezTo>
                    <a:cubicBezTo>
                      <a:pt x="477" y="521"/>
                      <a:pt x="510" y="216"/>
                      <a:pt x="385" y="73"/>
                    </a:cubicBezTo>
                    <a:cubicBezTo>
                      <a:pt x="342" y="25"/>
                      <a:pt x="291" y="1"/>
                      <a:pt x="2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1" name="Google Shape;5158;p57"/>
              <p:cNvSpPr/>
              <p:nvPr/>
            </p:nvSpPr>
            <p:spPr>
              <a:xfrm>
                <a:off x="5480050" y="1530900"/>
                <a:ext cx="12250" cy="16450"/>
              </a:xfrm>
              <a:custGeom>
                <a:avLst/>
                <a:gdLst/>
                <a:ahLst/>
                <a:cxnLst/>
                <a:rect l="l" t="t" r="r" b="b"/>
                <a:pathLst>
                  <a:path w="490" h="658" extrusionOk="0">
                    <a:moveTo>
                      <a:pt x="270" y="0"/>
                    </a:moveTo>
                    <a:cubicBezTo>
                      <a:pt x="213" y="0"/>
                      <a:pt x="166" y="25"/>
                      <a:pt x="131" y="73"/>
                    </a:cubicBezTo>
                    <a:cubicBezTo>
                      <a:pt x="119" y="89"/>
                      <a:pt x="109" y="108"/>
                      <a:pt x="99" y="124"/>
                    </a:cubicBezTo>
                    <a:cubicBezTo>
                      <a:pt x="41" y="222"/>
                      <a:pt x="9" y="335"/>
                      <a:pt x="3" y="447"/>
                    </a:cubicBezTo>
                    <a:cubicBezTo>
                      <a:pt x="1" y="462"/>
                      <a:pt x="1" y="480"/>
                      <a:pt x="3" y="498"/>
                    </a:cubicBezTo>
                    <a:cubicBezTo>
                      <a:pt x="9" y="578"/>
                      <a:pt x="52" y="646"/>
                      <a:pt x="131" y="656"/>
                    </a:cubicBezTo>
                    <a:cubicBezTo>
                      <a:pt x="141" y="657"/>
                      <a:pt x="151" y="658"/>
                      <a:pt x="161" y="658"/>
                    </a:cubicBezTo>
                    <a:cubicBezTo>
                      <a:pt x="216" y="658"/>
                      <a:pt x="279" y="640"/>
                      <a:pt x="314" y="609"/>
                    </a:cubicBezTo>
                    <a:cubicBezTo>
                      <a:pt x="438" y="490"/>
                      <a:pt x="490" y="337"/>
                      <a:pt x="461" y="163"/>
                    </a:cubicBezTo>
                    <a:cubicBezTo>
                      <a:pt x="449" y="87"/>
                      <a:pt x="408" y="30"/>
                      <a:pt x="326" y="7"/>
                    </a:cubicBezTo>
                    <a:cubicBezTo>
                      <a:pt x="306" y="3"/>
                      <a:pt x="287" y="0"/>
                      <a:pt x="2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2" name="Google Shape;5159;p57"/>
              <p:cNvSpPr/>
              <p:nvPr/>
            </p:nvSpPr>
            <p:spPr>
              <a:xfrm>
                <a:off x="4762500" y="1360975"/>
                <a:ext cx="59750" cy="62975"/>
              </a:xfrm>
              <a:custGeom>
                <a:avLst/>
                <a:gdLst/>
                <a:ahLst/>
                <a:cxnLst/>
                <a:rect l="l" t="t" r="r" b="b"/>
                <a:pathLst>
                  <a:path w="2390" h="2519" extrusionOk="0">
                    <a:moveTo>
                      <a:pt x="1381" y="315"/>
                    </a:moveTo>
                    <a:cubicBezTo>
                      <a:pt x="1398" y="315"/>
                      <a:pt x="1415" y="315"/>
                      <a:pt x="1432" y="317"/>
                    </a:cubicBezTo>
                    <a:cubicBezTo>
                      <a:pt x="1719" y="337"/>
                      <a:pt x="1964" y="546"/>
                      <a:pt x="2046" y="828"/>
                    </a:cubicBezTo>
                    <a:cubicBezTo>
                      <a:pt x="2187" y="1313"/>
                      <a:pt x="1944" y="1886"/>
                      <a:pt x="1492" y="2113"/>
                    </a:cubicBezTo>
                    <a:cubicBezTo>
                      <a:pt x="1361" y="2180"/>
                      <a:pt x="1231" y="2209"/>
                      <a:pt x="1109" y="2209"/>
                    </a:cubicBezTo>
                    <a:cubicBezTo>
                      <a:pt x="691" y="2209"/>
                      <a:pt x="357" y="1866"/>
                      <a:pt x="326" y="1508"/>
                    </a:cubicBezTo>
                    <a:cubicBezTo>
                      <a:pt x="317" y="1426"/>
                      <a:pt x="336" y="1342"/>
                      <a:pt x="342" y="1258"/>
                    </a:cubicBezTo>
                    <a:cubicBezTo>
                      <a:pt x="436" y="914"/>
                      <a:pt x="618" y="644"/>
                      <a:pt x="919" y="462"/>
                    </a:cubicBezTo>
                    <a:cubicBezTo>
                      <a:pt x="1060" y="377"/>
                      <a:pt x="1215" y="315"/>
                      <a:pt x="1381" y="315"/>
                    </a:cubicBezTo>
                    <a:close/>
                    <a:moveTo>
                      <a:pt x="1388" y="0"/>
                    </a:moveTo>
                    <a:cubicBezTo>
                      <a:pt x="1269" y="0"/>
                      <a:pt x="1145" y="21"/>
                      <a:pt x="1021" y="65"/>
                    </a:cubicBezTo>
                    <a:cubicBezTo>
                      <a:pt x="430" y="276"/>
                      <a:pt x="137" y="732"/>
                      <a:pt x="27" y="1321"/>
                    </a:cubicBezTo>
                    <a:cubicBezTo>
                      <a:pt x="0" y="1465"/>
                      <a:pt x="23" y="1632"/>
                      <a:pt x="70" y="1771"/>
                    </a:cubicBezTo>
                    <a:cubicBezTo>
                      <a:pt x="225" y="2237"/>
                      <a:pt x="655" y="2519"/>
                      <a:pt x="1109" y="2519"/>
                    </a:cubicBezTo>
                    <a:cubicBezTo>
                      <a:pt x="1278" y="2519"/>
                      <a:pt x="1450" y="2480"/>
                      <a:pt x="1612" y="2398"/>
                    </a:cubicBezTo>
                    <a:cubicBezTo>
                      <a:pt x="2001" y="2201"/>
                      <a:pt x="2234" y="1878"/>
                      <a:pt x="2369" y="1463"/>
                    </a:cubicBezTo>
                    <a:cubicBezTo>
                      <a:pt x="2369" y="1272"/>
                      <a:pt x="2390" y="1078"/>
                      <a:pt x="2367" y="886"/>
                    </a:cubicBezTo>
                    <a:cubicBezTo>
                      <a:pt x="2297" y="351"/>
                      <a:pt x="1878" y="0"/>
                      <a:pt x="138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391112607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Effect transition="in" filter="barn(inVertical)">
                                      <p:cBhvr>
                                        <p:cTn id="7" dur="500"/>
                                        <p:tgtEl>
                                          <p:spTgt spid="2719"/>
                                        </p:tgtEl>
                                      </p:cBhvr>
                                    </p:animEffect>
                                  </p:childTnLst>
                                </p:cTn>
                              </p:par>
                              <p:par>
                                <p:cTn id="8" presetID="16" presetClass="entr" presetSubtype="21" fill="hold" nodeType="withEffect">
                                  <p:stCondLst>
                                    <p:cond delay="0"/>
                                  </p:stCondLst>
                                  <p:childTnLst>
                                    <p:set>
                                      <p:cBhvr>
                                        <p:cTn id="9" dur="1" fill="hold">
                                          <p:stCondLst>
                                            <p:cond delay="0"/>
                                          </p:stCondLst>
                                        </p:cTn>
                                        <p:tgtEl>
                                          <p:spTgt spid="2735"/>
                                        </p:tgtEl>
                                        <p:attrNameLst>
                                          <p:attrName>style.visibility</p:attrName>
                                        </p:attrNameLst>
                                      </p:cBhvr>
                                      <p:to>
                                        <p:strVal val="visible"/>
                                      </p:to>
                                    </p:set>
                                    <p:animEffect transition="in" filter="barn(inVertical)">
                                      <p:cBhvr>
                                        <p:cTn id="10" dur="500"/>
                                        <p:tgtEl>
                                          <p:spTgt spid="273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barn(inVertical)">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20"/>
        <p:cNvGrpSpPr/>
        <p:nvPr/>
      </p:nvGrpSpPr>
      <p:grpSpPr>
        <a:xfrm>
          <a:off x="0" y="0"/>
          <a:ext cx="0" cy="0"/>
          <a:chOff x="0" y="0"/>
          <a:chExt cx="0" cy="0"/>
        </a:xfrm>
      </p:grpSpPr>
      <p:sp>
        <p:nvSpPr>
          <p:cNvPr id="8" name="Rectangle 7"/>
          <p:cNvSpPr/>
          <p:nvPr/>
        </p:nvSpPr>
        <p:spPr>
          <a:xfrm>
            <a:off x="4744437" y="1067675"/>
            <a:ext cx="8861721" cy="109260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500" b="1" i="0" u="none" strike="noStrike" kern="0" cap="none" spc="0" normalizeH="0" baseline="0" noProof="0" dirty="0">
                <a:ln>
                  <a:noFill/>
                </a:ln>
                <a:effectLst/>
                <a:uLnTx/>
                <a:uFillTx/>
                <a:latin typeface="Arial" panose="020B0604020202020204" pitchFamily="34" charset="0"/>
                <a:cs typeface="Arial" panose="020B0604020202020204" pitchFamily="34" charset="0"/>
              </a:rPr>
              <a:t>HƯỚNG DẪN VỀ NHÀ</a:t>
            </a:r>
            <a:endParaRPr kumimoji="0" lang="en-US" sz="1800" b="0" i="0" u="none" strike="noStrike" kern="0" cap="none" spc="0" normalizeH="0" baseline="0" noProof="0" dirty="0">
              <a:ln>
                <a:noFill/>
              </a:ln>
              <a:effectLst/>
              <a:uLnTx/>
              <a:uFillTx/>
            </a:endParaRPr>
          </a:p>
        </p:txBody>
      </p:sp>
      <p:graphicFrame>
        <p:nvGraphicFramePr>
          <p:cNvPr id="9" name="Google Shape;1959;p37"/>
          <p:cNvGraphicFramePr/>
          <p:nvPr>
            <p:extLst>
              <p:ext uri="{D42A27DB-BD31-4B8C-83A1-F6EECF244321}">
                <p14:modId xmlns:p14="http://schemas.microsoft.com/office/powerpoint/2010/main" val="3651924379"/>
              </p:ext>
            </p:extLst>
          </p:nvPr>
        </p:nvGraphicFramePr>
        <p:xfrm>
          <a:off x="1783754" y="2957664"/>
          <a:ext cx="4546600" cy="5221600"/>
        </p:xfrm>
        <a:graphic>
          <a:graphicData uri="http://schemas.openxmlformats.org/drawingml/2006/table">
            <a:tbl>
              <a:tblPr>
                <a:noFill/>
                <a:tableStyleId>{02CA8F56-F7C6-4124-8750-61F44E4B5075}</a:tableStyleId>
              </a:tblPr>
              <a:tblGrid>
                <a:gridCol w="4546600">
                  <a:extLst>
                    <a:ext uri="{9D8B030D-6E8A-4147-A177-3AD203B41FA5}">
                      <a16:colId xmlns:a16="http://schemas.microsoft.com/office/drawing/2014/main" val="20000"/>
                    </a:ext>
                  </a:extLst>
                </a:gridCol>
              </a:tblGrid>
              <a:tr h="1662398">
                <a:tc>
                  <a:txBody>
                    <a:bodyPr/>
                    <a:lstStyle/>
                    <a:p>
                      <a:pPr algn="ctr">
                        <a:lnSpc>
                          <a:spcPct val="150000"/>
                        </a:lnSpc>
                      </a:pPr>
                      <a:endParaRPr lang="en-US" sz="4500" dirty="0">
                        <a:solidFill>
                          <a:srgbClr val="000000"/>
                        </a:solidFill>
                      </a:endParaRPr>
                    </a:p>
                  </a:txBody>
                  <a:tcPr marL="182850" marR="18285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59202">
                <a:tc>
                  <a:txBody>
                    <a:bodyPr/>
                    <a:lstStyle/>
                    <a:p>
                      <a:pPr algn="ctr">
                        <a:lnSpc>
                          <a:spcPct val="150000"/>
                        </a:lnSpc>
                      </a:pPr>
                      <a:r>
                        <a:rPr lang="en-US" sz="4500" dirty="0" err="1">
                          <a:solidFill>
                            <a:srgbClr val="000000"/>
                          </a:solidFill>
                        </a:rPr>
                        <a:t>Ôn</a:t>
                      </a:r>
                      <a:r>
                        <a:rPr lang="en-US" sz="4500" baseline="0" dirty="0">
                          <a:solidFill>
                            <a:srgbClr val="000000"/>
                          </a:solidFill>
                        </a:rPr>
                        <a:t> </a:t>
                      </a:r>
                      <a:r>
                        <a:rPr lang="en-US" sz="4500" baseline="0" dirty="0" err="1">
                          <a:solidFill>
                            <a:srgbClr val="000000"/>
                          </a:solidFill>
                        </a:rPr>
                        <a:t>tập</a:t>
                      </a:r>
                      <a:r>
                        <a:rPr lang="en-US" sz="4500" baseline="0" dirty="0">
                          <a:solidFill>
                            <a:srgbClr val="000000"/>
                          </a:solidFill>
                        </a:rPr>
                        <a:t> </a:t>
                      </a:r>
                      <a:r>
                        <a:rPr lang="en-US" sz="4500" baseline="0" dirty="0" err="1">
                          <a:solidFill>
                            <a:srgbClr val="000000"/>
                          </a:solidFill>
                        </a:rPr>
                        <a:t>kiến</a:t>
                      </a:r>
                      <a:r>
                        <a:rPr lang="en-US" sz="4500" baseline="0" dirty="0">
                          <a:solidFill>
                            <a:srgbClr val="000000"/>
                          </a:solidFill>
                        </a:rPr>
                        <a:t> </a:t>
                      </a:r>
                      <a:r>
                        <a:rPr lang="en-US" sz="4500" baseline="0" dirty="0" err="1">
                          <a:solidFill>
                            <a:srgbClr val="000000"/>
                          </a:solidFill>
                        </a:rPr>
                        <a:t>thức</a:t>
                      </a:r>
                      <a:r>
                        <a:rPr lang="en-US" sz="4500" baseline="0" dirty="0">
                          <a:solidFill>
                            <a:srgbClr val="000000"/>
                          </a:solidFill>
                        </a:rPr>
                        <a:t> </a:t>
                      </a:r>
                      <a:r>
                        <a:rPr lang="en-US" sz="4500" baseline="0" dirty="0" err="1">
                          <a:solidFill>
                            <a:srgbClr val="000000"/>
                          </a:solidFill>
                        </a:rPr>
                        <a:t>đã</a:t>
                      </a:r>
                      <a:r>
                        <a:rPr lang="en-US" sz="4500" baseline="0" dirty="0">
                          <a:solidFill>
                            <a:srgbClr val="000000"/>
                          </a:solidFill>
                        </a:rPr>
                        <a:t> </a:t>
                      </a:r>
                      <a:r>
                        <a:rPr lang="en-US" sz="4500" baseline="0" dirty="0" err="1">
                          <a:solidFill>
                            <a:srgbClr val="000000"/>
                          </a:solidFill>
                        </a:rPr>
                        <a:t>học</a:t>
                      </a:r>
                      <a:endParaRPr lang="en-US" sz="4500" dirty="0">
                        <a:solidFill>
                          <a:srgbClr val="000000"/>
                        </a:solidFill>
                      </a:endParaRPr>
                    </a:p>
                  </a:txBody>
                  <a:tcPr marL="182850" marR="18285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10" name="Google Shape;1959;p37"/>
          <p:cNvGraphicFramePr/>
          <p:nvPr>
            <p:extLst>
              <p:ext uri="{D42A27DB-BD31-4B8C-83A1-F6EECF244321}">
                <p14:modId xmlns:p14="http://schemas.microsoft.com/office/powerpoint/2010/main" val="1511370474"/>
              </p:ext>
            </p:extLst>
          </p:nvPr>
        </p:nvGraphicFramePr>
        <p:xfrm>
          <a:off x="6731028" y="2931840"/>
          <a:ext cx="4546600" cy="5221600"/>
        </p:xfrm>
        <a:graphic>
          <a:graphicData uri="http://schemas.openxmlformats.org/drawingml/2006/table">
            <a:tbl>
              <a:tblPr>
                <a:noFill/>
                <a:tableStyleId>{02CA8F56-F7C6-4124-8750-61F44E4B5075}</a:tableStyleId>
              </a:tblPr>
              <a:tblGrid>
                <a:gridCol w="4546600">
                  <a:extLst>
                    <a:ext uri="{9D8B030D-6E8A-4147-A177-3AD203B41FA5}">
                      <a16:colId xmlns:a16="http://schemas.microsoft.com/office/drawing/2014/main" val="20000"/>
                    </a:ext>
                  </a:extLst>
                </a:gridCol>
              </a:tblGrid>
              <a:tr h="1662398">
                <a:tc>
                  <a:txBody>
                    <a:bodyPr/>
                    <a:lstStyle/>
                    <a:p>
                      <a:pPr algn="ctr">
                        <a:lnSpc>
                          <a:spcPct val="150000"/>
                        </a:lnSpc>
                      </a:pPr>
                      <a:endParaRPr lang="en-US" sz="4500" dirty="0">
                        <a:solidFill>
                          <a:srgbClr val="000000"/>
                        </a:solidFill>
                      </a:endParaRPr>
                    </a:p>
                  </a:txBody>
                  <a:tcPr marL="182850" marR="18285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59202">
                <a:tc>
                  <a:txBody>
                    <a:bodyPr/>
                    <a:lstStyle/>
                    <a:p>
                      <a:pPr algn="ctr">
                        <a:lnSpc>
                          <a:spcPct val="150000"/>
                        </a:lnSpc>
                      </a:pPr>
                      <a:r>
                        <a:rPr lang="en-US" sz="4500" dirty="0" err="1">
                          <a:solidFill>
                            <a:srgbClr val="000000"/>
                          </a:solidFill>
                        </a:rPr>
                        <a:t>Làm</a:t>
                      </a:r>
                      <a:r>
                        <a:rPr lang="en-US" sz="4500" baseline="0" dirty="0">
                          <a:solidFill>
                            <a:srgbClr val="000000"/>
                          </a:solidFill>
                        </a:rPr>
                        <a:t> </a:t>
                      </a:r>
                      <a:r>
                        <a:rPr lang="en-US" sz="4500" baseline="0" dirty="0" err="1">
                          <a:solidFill>
                            <a:srgbClr val="000000"/>
                          </a:solidFill>
                        </a:rPr>
                        <a:t>bài</a:t>
                      </a:r>
                      <a:r>
                        <a:rPr lang="en-US" sz="4500" baseline="0" dirty="0">
                          <a:solidFill>
                            <a:srgbClr val="000000"/>
                          </a:solidFill>
                        </a:rPr>
                        <a:t> </a:t>
                      </a:r>
                      <a:r>
                        <a:rPr lang="en-US" sz="4500" baseline="0" dirty="0" err="1">
                          <a:solidFill>
                            <a:srgbClr val="000000"/>
                          </a:solidFill>
                        </a:rPr>
                        <a:t>tập</a:t>
                      </a:r>
                      <a:r>
                        <a:rPr lang="en-US" sz="4500" baseline="0" dirty="0">
                          <a:solidFill>
                            <a:srgbClr val="000000"/>
                          </a:solidFill>
                        </a:rPr>
                        <a:t> </a:t>
                      </a:r>
                      <a:r>
                        <a:rPr lang="en-US" sz="4500" baseline="0" dirty="0" err="1">
                          <a:solidFill>
                            <a:srgbClr val="000000"/>
                          </a:solidFill>
                        </a:rPr>
                        <a:t>trong</a:t>
                      </a:r>
                      <a:r>
                        <a:rPr lang="en-US" sz="4500" baseline="0" dirty="0">
                          <a:solidFill>
                            <a:srgbClr val="000000"/>
                          </a:solidFill>
                        </a:rPr>
                        <a:t> VBT</a:t>
                      </a:r>
                      <a:endParaRPr lang="en-US" sz="4500" dirty="0">
                        <a:solidFill>
                          <a:srgbClr val="000000"/>
                        </a:solidFill>
                      </a:endParaRPr>
                    </a:p>
                  </a:txBody>
                  <a:tcPr marL="182850" marR="18285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11" name="Google Shape;1959;p37"/>
          <p:cNvGraphicFramePr/>
          <p:nvPr>
            <p:extLst>
              <p:ext uri="{D42A27DB-BD31-4B8C-83A1-F6EECF244321}">
                <p14:modId xmlns:p14="http://schemas.microsoft.com/office/powerpoint/2010/main" val="474729861"/>
              </p:ext>
            </p:extLst>
          </p:nvPr>
        </p:nvGraphicFramePr>
        <p:xfrm>
          <a:off x="12050534" y="2957664"/>
          <a:ext cx="4546600" cy="5777198"/>
        </p:xfrm>
        <a:graphic>
          <a:graphicData uri="http://schemas.openxmlformats.org/drawingml/2006/table">
            <a:tbl>
              <a:tblPr>
                <a:noFill/>
                <a:tableStyleId>{02CA8F56-F7C6-4124-8750-61F44E4B5075}</a:tableStyleId>
              </a:tblPr>
              <a:tblGrid>
                <a:gridCol w="4546600">
                  <a:extLst>
                    <a:ext uri="{9D8B030D-6E8A-4147-A177-3AD203B41FA5}">
                      <a16:colId xmlns:a16="http://schemas.microsoft.com/office/drawing/2014/main" val="20000"/>
                    </a:ext>
                  </a:extLst>
                </a:gridCol>
              </a:tblGrid>
              <a:tr h="1662398">
                <a:tc>
                  <a:txBody>
                    <a:bodyPr/>
                    <a:lstStyle/>
                    <a:p>
                      <a:pPr algn="ctr">
                        <a:lnSpc>
                          <a:spcPct val="150000"/>
                        </a:lnSpc>
                      </a:pPr>
                      <a:endParaRPr lang="en-US" sz="4500" dirty="0">
                        <a:solidFill>
                          <a:srgbClr val="000000"/>
                        </a:solidFill>
                      </a:endParaRPr>
                    </a:p>
                  </a:txBody>
                  <a:tcPr marL="182850" marR="18285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59202">
                <a:tc>
                  <a:txBody>
                    <a:bodyPr/>
                    <a:lstStyle/>
                    <a:p>
                      <a:pPr algn="ctr">
                        <a:lnSpc>
                          <a:spcPct val="150000"/>
                        </a:lnSpc>
                      </a:pPr>
                      <a:r>
                        <a:rPr lang="en-US" sz="4500" dirty="0" err="1">
                          <a:solidFill>
                            <a:srgbClr val="000000"/>
                          </a:solidFill>
                        </a:rPr>
                        <a:t>Đọc</a:t>
                      </a:r>
                      <a:r>
                        <a:rPr lang="en-US" sz="4500" baseline="0" dirty="0">
                          <a:solidFill>
                            <a:srgbClr val="000000"/>
                          </a:solidFill>
                        </a:rPr>
                        <a:t> </a:t>
                      </a:r>
                      <a:r>
                        <a:rPr lang="en-US" sz="4500" baseline="0" dirty="0" err="1">
                          <a:solidFill>
                            <a:srgbClr val="000000"/>
                          </a:solidFill>
                        </a:rPr>
                        <a:t>trước</a:t>
                      </a:r>
                      <a:r>
                        <a:rPr lang="en-US" sz="4500" baseline="0" dirty="0">
                          <a:solidFill>
                            <a:srgbClr val="000000"/>
                          </a:solidFill>
                        </a:rPr>
                        <a:t> </a:t>
                      </a:r>
                      <a:r>
                        <a:rPr lang="en-US" sz="4500" baseline="0" dirty="0" err="1">
                          <a:solidFill>
                            <a:srgbClr val="000000"/>
                          </a:solidFill>
                        </a:rPr>
                        <a:t>nội</a:t>
                      </a:r>
                      <a:r>
                        <a:rPr lang="en-US" sz="4500" baseline="0" dirty="0">
                          <a:solidFill>
                            <a:srgbClr val="000000"/>
                          </a:solidFill>
                        </a:rPr>
                        <a:t> dung </a:t>
                      </a:r>
                      <a:r>
                        <a:rPr lang="en-US" sz="4500" b="1" i="1" baseline="0" dirty="0" err="1">
                          <a:solidFill>
                            <a:srgbClr val="000000"/>
                          </a:solidFill>
                        </a:rPr>
                        <a:t>Bài</a:t>
                      </a:r>
                      <a:r>
                        <a:rPr lang="en-US" sz="4500" b="1" i="1" baseline="0" dirty="0">
                          <a:solidFill>
                            <a:srgbClr val="000000"/>
                          </a:solidFill>
                        </a:rPr>
                        <a:t> 24 – </a:t>
                      </a:r>
                      <a:r>
                        <a:rPr lang="en-US" sz="4500" b="1" i="1" baseline="0" dirty="0" err="1">
                          <a:solidFill>
                            <a:srgbClr val="000000"/>
                          </a:solidFill>
                        </a:rPr>
                        <a:t>Chế</a:t>
                      </a:r>
                      <a:r>
                        <a:rPr lang="en-US" sz="4500" b="1" i="1" baseline="0" dirty="0">
                          <a:solidFill>
                            <a:srgbClr val="000000"/>
                          </a:solidFill>
                        </a:rPr>
                        <a:t> </a:t>
                      </a:r>
                      <a:r>
                        <a:rPr lang="en-US" sz="4500" b="1" i="1" baseline="0" dirty="0" err="1">
                          <a:solidFill>
                            <a:srgbClr val="000000"/>
                          </a:solidFill>
                        </a:rPr>
                        <a:t>độ</a:t>
                      </a:r>
                      <a:r>
                        <a:rPr lang="en-US" sz="4500" b="1" i="1" baseline="0" dirty="0">
                          <a:solidFill>
                            <a:srgbClr val="000000"/>
                          </a:solidFill>
                        </a:rPr>
                        <a:t> </a:t>
                      </a:r>
                      <a:r>
                        <a:rPr lang="en-US" sz="4500" b="1" i="1" baseline="0" dirty="0" err="1">
                          <a:solidFill>
                            <a:srgbClr val="000000"/>
                          </a:solidFill>
                        </a:rPr>
                        <a:t>ăn</a:t>
                      </a:r>
                      <a:r>
                        <a:rPr lang="en-US" sz="4500" b="1" i="1" baseline="0" dirty="0">
                          <a:solidFill>
                            <a:srgbClr val="000000"/>
                          </a:solidFill>
                        </a:rPr>
                        <a:t> </a:t>
                      </a:r>
                      <a:r>
                        <a:rPr lang="en-US" sz="4500" b="1" i="1" baseline="0" dirty="0" err="1">
                          <a:solidFill>
                            <a:srgbClr val="000000"/>
                          </a:solidFill>
                        </a:rPr>
                        <a:t>uống</a:t>
                      </a:r>
                      <a:r>
                        <a:rPr lang="en-US" sz="4500" b="1" i="1" baseline="0" dirty="0">
                          <a:solidFill>
                            <a:srgbClr val="000000"/>
                          </a:solidFill>
                        </a:rPr>
                        <a:t> </a:t>
                      </a:r>
                      <a:r>
                        <a:rPr lang="en-US" sz="4500" b="1" i="1" baseline="0" dirty="0" err="1">
                          <a:solidFill>
                            <a:srgbClr val="000000"/>
                          </a:solidFill>
                        </a:rPr>
                        <a:t>cân</a:t>
                      </a:r>
                      <a:r>
                        <a:rPr lang="en-US" sz="4500" b="1" i="1" baseline="0" dirty="0">
                          <a:solidFill>
                            <a:srgbClr val="000000"/>
                          </a:solidFill>
                        </a:rPr>
                        <a:t> </a:t>
                      </a:r>
                      <a:r>
                        <a:rPr lang="en-US" sz="4500" b="1" i="1" baseline="0" dirty="0" err="1">
                          <a:solidFill>
                            <a:srgbClr val="000000"/>
                          </a:solidFill>
                        </a:rPr>
                        <a:t>bằng</a:t>
                      </a:r>
                      <a:endParaRPr lang="en-US" sz="4500" b="1" i="1" dirty="0">
                        <a:solidFill>
                          <a:srgbClr val="000000"/>
                        </a:solidFill>
                      </a:endParaRPr>
                    </a:p>
                  </a:txBody>
                  <a:tcPr marL="182850" marR="18285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pSp>
        <p:nvGrpSpPr>
          <p:cNvPr id="12" name="Google Shape;4344;p56"/>
          <p:cNvGrpSpPr/>
          <p:nvPr/>
        </p:nvGrpSpPr>
        <p:grpSpPr>
          <a:xfrm>
            <a:off x="8232212" y="2881504"/>
            <a:ext cx="1399999" cy="1575821"/>
            <a:chOff x="4784629" y="4038850"/>
            <a:chExt cx="349227" cy="372804"/>
          </a:xfrm>
        </p:grpSpPr>
        <p:sp>
          <p:nvSpPr>
            <p:cNvPr id="13" name="Google Shape;4345;p56"/>
            <p:cNvSpPr/>
            <p:nvPr/>
          </p:nvSpPr>
          <p:spPr>
            <a:xfrm>
              <a:off x="4784629" y="4038850"/>
              <a:ext cx="343620" cy="372604"/>
            </a:xfrm>
            <a:custGeom>
              <a:avLst/>
              <a:gdLst/>
              <a:ahLst/>
              <a:cxnLst/>
              <a:rect l="l" t="t" r="r" b="b"/>
              <a:pathLst>
                <a:path w="12235" h="13267" extrusionOk="0">
                  <a:moveTo>
                    <a:pt x="6108" y="0"/>
                  </a:moveTo>
                  <a:cubicBezTo>
                    <a:pt x="5776" y="0"/>
                    <a:pt x="5455" y="123"/>
                    <a:pt x="5207" y="338"/>
                  </a:cubicBezTo>
                  <a:cubicBezTo>
                    <a:pt x="5003" y="517"/>
                    <a:pt x="4861" y="748"/>
                    <a:pt x="4788" y="1002"/>
                  </a:cubicBezTo>
                  <a:cubicBezTo>
                    <a:pt x="4476" y="1016"/>
                    <a:pt x="4175" y="1167"/>
                    <a:pt x="3951" y="1423"/>
                  </a:cubicBezTo>
                  <a:cubicBezTo>
                    <a:pt x="3837" y="1557"/>
                    <a:pt x="3745" y="1716"/>
                    <a:pt x="3686" y="1884"/>
                  </a:cubicBezTo>
                  <a:cubicBezTo>
                    <a:pt x="3479" y="1774"/>
                    <a:pt x="3255" y="1717"/>
                    <a:pt x="3029" y="1717"/>
                  </a:cubicBezTo>
                  <a:cubicBezTo>
                    <a:pt x="2926" y="1717"/>
                    <a:pt x="2823" y="1729"/>
                    <a:pt x="2721" y="1752"/>
                  </a:cubicBezTo>
                  <a:cubicBezTo>
                    <a:pt x="2715" y="1752"/>
                    <a:pt x="2715" y="1752"/>
                    <a:pt x="2713" y="1755"/>
                  </a:cubicBezTo>
                  <a:cubicBezTo>
                    <a:pt x="2515" y="1803"/>
                    <a:pt x="2364" y="1923"/>
                    <a:pt x="2233" y="2034"/>
                  </a:cubicBezTo>
                  <a:cubicBezTo>
                    <a:pt x="2030" y="1907"/>
                    <a:pt x="1793" y="1841"/>
                    <a:pt x="1549" y="1841"/>
                  </a:cubicBezTo>
                  <a:cubicBezTo>
                    <a:pt x="1376" y="1841"/>
                    <a:pt x="1201" y="1874"/>
                    <a:pt x="1033" y="1942"/>
                  </a:cubicBezTo>
                  <a:cubicBezTo>
                    <a:pt x="1028" y="1942"/>
                    <a:pt x="1028" y="1948"/>
                    <a:pt x="1028" y="1948"/>
                  </a:cubicBezTo>
                  <a:cubicBezTo>
                    <a:pt x="643" y="2110"/>
                    <a:pt x="341" y="2464"/>
                    <a:pt x="233" y="2888"/>
                  </a:cubicBezTo>
                  <a:cubicBezTo>
                    <a:pt x="143" y="3237"/>
                    <a:pt x="188" y="3596"/>
                    <a:pt x="364" y="3892"/>
                  </a:cubicBezTo>
                  <a:cubicBezTo>
                    <a:pt x="93" y="4210"/>
                    <a:pt x="1" y="4668"/>
                    <a:pt x="129" y="5100"/>
                  </a:cubicBezTo>
                  <a:cubicBezTo>
                    <a:pt x="154" y="5184"/>
                    <a:pt x="230" y="5240"/>
                    <a:pt x="313" y="5240"/>
                  </a:cubicBezTo>
                  <a:cubicBezTo>
                    <a:pt x="336" y="5240"/>
                    <a:pt x="361" y="5234"/>
                    <a:pt x="383" y="5226"/>
                  </a:cubicBezTo>
                  <a:cubicBezTo>
                    <a:pt x="464" y="5385"/>
                    <a:pt x="576" y="5533"/>
                    <a:pt x="710" y="5650"/>
                  </a:cubicBezTo>
                  <a:cubicBezTo>
                    <a:pt x="643" y="5739"/>
                    <a:pt x="662" y="5865"/>
                    <a:pt x="754" y="5929"/>
                  </a:cubicBezTo>
                  <a:cubicBezTo>
                    <a:pt x="849" y="5993"/>
                    <a:pt x="950" y="6046"/>
                    <a:pt x="1053" y="6093"/>
                  </a:cubicBezTo>
                  <a:cubicBezTo>
                    <a:pt x="1053" y="6093"/>
                    <a:pt x="1058" y="6093"/>
                    <a:pt x="1058" y="6096"/>
                  </a:cubicBezTo>
                  <a:cubicBezTo>
                    <a:pt x="1189" y="6149"/>
                    <a:pt x="1323" y="6169"/>
                    <a:pt x="1441" y="6183"/>
                  </a:cubicBezTo>
                  <a:lnTo>
                    <a:pt x="1457" y="6185"/>
                  </a:lnTo>
                  <a:cubicBezTo>
                    <a:pt x="1661" y="6213"/>
                    <a:pt x="1842" y="6305"/>
                    <a:pt x="1973" y="6445"/>
                  </a:cubicBezTo>
                  <a:cubicBezTo>
                    <a:pt x="2026" y="6501"/>
                    <a:pt x="2063" y="6554"/>
                    <a:pt x="2091" y="6615"/>
                  </a:cubicBezTo>
                  <a:cubicBezTo>
                    <a:pt x="2135" y="6721"/>
                    <a:pt x="2152" y="6833"/>
                    <a:pt x="2166" y="6950"/>
                  </a:cubicBezTo>
                  <a:cubicBezTo>
                    <a:pt x="2180" y="7061"/>
                    <a:pt x="2197" y="7176"/>
                    <a:pt x="2238" y="7296"/>
                  </a:cubicBezTo>
                  <a:cubicBezTo>
                    <a:pt x="2244" y="7301"/>
                    <a:pt x="2247" y="7310"/>
                    <a:pt x="2247" y="7315"/>
                  </a:cubicBezTo>
                  <a:cubicBezTo>
                    <a:pt x="2383" y="7614"/>
                    <a:pt x="2598" y="7854"/>
                    <a:pt x="2888" y="8035"/>
                  </a:cubicBezTo>
                  <a:cubicBezTo>
                    <a:pt x="2721" y="8367"/>
                    <a:pt x="2629" y="8721"/>
                    <a:pt x="2635" y="9087"/>
                  </a:cubicBezTo>
                  <a:cubicBezTo>
                    <a:pt x="2635" y="9784"/>
                    <a:pt x="2964" y="10532"/>
                    <a:pt x="3564" y="11190"/>
                  </a:cubicBezTo>
                  <a:cubicBezTo>
                    <a:pt x="4091" y="11771"/>
                    <a:pt x="4758" y="12195"/>
                    <a:pt x="5410" y="12379"/>
                  </a:cubicBezTo>
                  <a:lnTo>
                    <a:pt x="5410" y="12566"/>
                  </a:lnTo>
                  <a:cubicBezTo>
                    <a:pt x="5410" y="12937"/>
                    <a:pt x="5701" y="13255"/>
                    <a:pt x="6074" y="13266"/>
                  </a:cubicBezTo>
                  <a:cubicBezTo>
                    <a:pt x="6081" y="13266"/>
                    <a:pt x="6088" y="13266"/>
                    <a:pt x="6094" y="13266"/>
                  </a:cubicBezTo>
                  <a:cubicBezTo>
                    <a:pt x="6473" y="13266"/>
                    <a:pt x="6780" y="12958"/>
                    <a:pt x="6780" y="12580"/>
                  </a:cubicBezTo>
                  <a:lnTo>
                    <a:pt x="6780" y="12376"/>
                  </a:lnTo>
                  <a:cubicBezTo>
                    <a:pt x="7327" y="12220"/>
                    <a:pt x="7882" y="11896"/>
                    <a:pt x="8362" y="11453"/>
                  </a:cubicBezTo>
                  <a:cubicBezTo>
                    <a:pt x="8443" y="11374"/>
                    <a:pt x="8446" y="11249"/>
                    <a:pt x="8368" y="11174"/>
                  </a:cubicBezTo>
                  <a:cubicBezTo>
                    <a:pt x="8493" y="11048"/>
                    <a:pt x="8610" y="10911"/>
                    <a:pt x="8716" y="10772"/>
                  </a:cubicBezTo>
                  <a:lnTo>
                    <a:pt x="8725" y="10783"/>
                  </a:lnTo>
                  <a:cubicBezTo>
                    <a:pt x="8759" y="10805"/>
                    <a:pt x="8798" y="10816"/>
                    <a:pt x="8836" y="10816"/>
                  </a:cubicBezTo>
                  <a:cubicBezTo>
                    <a:pt x="8897" y="10816"/>
                    <a:pt x="8957" y="10788"/>
                    <a:pt x="8995" y="10733"/>
                  </a:cubicBezTo>
                  <a:cubicBezTo>
                    <a:pt x="9366" y="10189"/>
                    <a:pt x="9562" y="9622"/>
                    <a:pt x="9562" y="9087"/>
                  </a:cubicBezTo>
                  <a:cubicBezTo>
                    <a:pt x="9562" y="8721"/>
                    <a:pt x="9475" y="8370"/>
                    <a:pt x="9308" y="8041"/>
                  </a:cubicBezTo>
                  <a:cubicBezTo>
                    <a:pt x="9623" y="7851"/>
                    <a:pt x="9863" y="7561"/>
                    <a:pt x="9980" y="7226"/>
                  </a:cubicBezTo>
                  <a:cubicBezTo>
                    <a:pt x="10027" y="7103"/>
                    <a:pt x="10044" y="6986"/>
                    <a:pt x="10061" y="6866"/>
                  </a:cubicBezTo>
                  <a:cubicBezTo>
                    <a:pt x="10064" y="6847"/>
                    <a:pt x="10069" y="6821"/>
                    <a:pt x="10072" y="6799"/>
                  </a:cubicBezTo>
                  <a:cubicBezTo>
                    <a:pt x="10100" y="6626"/>
                    <a:pt x="10195" y="6470"/>
                    <a:pt x="10334" y="6353"/>
                  </a:cubicBezTo>
                  <a:cubicBezTo>
                    <a:pt x="10424" y="6280"/>
                    <a:pt x="10530" y="6227"/>
                    <a:pt x="10641" y="6205"/>
                  </a:cubicBezTo>
                  <a:cubicBezTo>
                    <a:pt x="10686" y="6194"/>
                    <a:pt x="10731" y="6185"/>
                    <a:pt x="10781" y="6177"/>
                  </a:cubicBezTo>
                  <a:cubicBezTo>
                    <a:pt x="10884" y="6155"/>
                    <a:pt x="10993" y="6135"/>
                    <a:pt x="11104" y="6099"/>
                  </a:cubicBezTo>
                  <a:cubicBezTo>
                    <a:pt x="11107" y="6099"/>
                    <a:pt x="11107" y="6096"/>
                    <a:pt x="11110" y="6096"/>
                  </a:cubicBezTo>
                  <a:cubicBezTo>
                    <a:pt x="11330" y="6012"/>
                    <a:pt x="11537" y="5876"/>
                    <a:pt x="11724" y="5689"/>
                  </a:cubicBezTo>
                  <a:cubicBezTo>
                    <a:pt x="11729" y="5683"/>
                    <a:pt x="11732" y="5678"/>
                    <a:pt x="11735" y="5675"/>
                  </a:cubicBezTo>
                  <a:cubicBezTo>
                    <a:pt x="11883" y="5502"/>
                    <a:pt x="11961" y="5332"/>
                    <a:pt x="12045" y="5167"/>
                  </a:cubicBezTo>
                  <a:cubicBezTo>
                    <a:pt x="12045" y="5164"/>
                    <a:pt x="12050" y="5164"/>
                    <a:pt x="12050" y="5162"/>
                  </a:cubicBezTo>
                  <a:cubicBezTo>
                    <a:pt x="12234" y="4771"/>
                    <a:pt x="12164" y="4272"/>
                    <a:pt x="11874" y="3920"/>
                  </a:cubicBezTo>
                  <a:cubicBezTo>
                    <a:pt x="11877" y="3909"/>
                    <a:pt x="11869" y="3901"/>
                    <a:pt x="11858" y="3892"/>
                  </a:cubicBezTo>
                  <a:cubicBezTo>
                    <a:pt x="12067" y="3546"/>
                    <a:pt x="12089" y="3094"/>
                    <a:pt x="11913" y="2651"/>
                  </a:cubicBezTo>
                  <a:cubicBezTo>
                    <a:pt x="11749" y="2241"/>
                    <a:pt x="11367" y="1956"/>
                    <a:pt x="10837" y="1858"/>
                  </a:cubicBezTo>
                  <a:cubicBezTo>
                    <a:pt x="10828" y="1858"/>
                    <a:pt x="10823" y="1856"/>
                    <a:pt x="10814" y="1856"/>
                  </a:cubicBezTo>
                  <a:cubicBezTo>
                    <a:pt x="10770" y="1852"/>
                    <a:pt x="10725" y="1850"/>
                    <a:pt x="10681" y="1850"/>
                  </a:cubicBezTo>
                  <a:cubicBezTo>
                    <a:pt x="10427" y="1850"/>
                    <a:pt x="10187" y="1912"/>
                    <a:pt x="9977" y="2026"/>
                  </a:cubicBezTo>
                  <a:cubicBezTo>
                    <a:pt x="9766" y="1823"/>
                    <a:pt x="9490" y="1733"/>
                    <a:pt x="9206" y="1733"/>
                  </a:cubicBezTo>
                  <a:cubicBezTo>
                    <a:pt x="8976" y="1733"/>
                    <a:pt x="8740" y="1792"/>
                    <a:pt x="8529" y="1898"/>
                  </a:cubicBezTo>
                  <a:cubicBezTo>
                    <a:pt x="8471" y="1725"/>
                    <a:pt x="8382" y="1563"/>
                    <a:pt x="8262" y="1426"/>
                  </a:cubicBezTo>
                  <a:cubicBezTo>
                    <a:pt x="8038" y="1169"/>
                    <a:pt x="7743" y="1019"/>
                    <a:pt x="7425" y="1005"/>
                  </a:cubicBezTo>
                  <a:cubicBezTo>
                    <a:pt x="7266" y="422"/>
                    <a:pt x="6724" y="0"/>
                    <a:pt x="6108"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4" name="Google Shape;4346;p56"/>
            <p:cNvSpPr/>
            <p:nvPr/>
          </p:nvSpPr>
          <p:spPr>
            <a:xfrm>
              <a:off x="4796756" y="4093227"/>
              <a:ext cx="127932" cy="148038"/>
            </a:xfrm>
            <a:custGeom>
              <a:avLst/>
              <a:gdLst/>
              <a:ahLst/>
              <a:cxnLst/>
              <a:rect l="l" t="t" r="r" b="b"/>
              <a:pathLst>
                <a:path w="4556" h="5272" extrusionOk="0">
                  <a:moveTo>
                    <a:pt x="2780" y="1"/>
                  </a:moveTo>
                  <a:cubicBezTo>
                    <a:pt x="2462" y="1"/>
                    <a:pt x="2190" y="135"/>
                    <a:pt x="2017" y="353"/>
                  </a:cubicBezTo>
                  <a:cubicBezTo>
                    <a:pt x="1809" y="197"/>
                    <a:pt x="1561" y="118"/>
                    <a:pt x="1313" y="118"/>
                  </a:cubicBezTo>
                  <a:cubicBezTo>
                    <a:pt x="1013" y="118"/>
                    <a:pt x="713" y="233"/>
                    <a:pt x="484" y="462"/>
                  </a:cubicBezTo>
                  <a:cubicBezTo>
                    <a:pt x="66" y="880"/>
                    <a:pt x="29" y="1537"/>
                    <a:pt x="376" y="1995"/>
                  </a:cubicBezTo>
                  <a:cubicBezTo>
                    <a:pt x="137" y="2184"/>
                    <a:pt x="0" y="2486"/>
                    <a:pt x="25" y="2840"/>
                  </a:cubicBezTo>
                  <a:cubicBezTo>
                    <a:pt x="71" y="3466"/>
                    <a:pt x="613" y="4009"/>
                    <a:pt x="1240" y="4054"/>
                  </a:cubicBezTo>
                  <a:cubicBezTo>
                    <a:pt x="1681" y="4087"/>
                    <a:pt x="2066" y="4472"/>
                    <a:pt x="2099" y="4914"/>
                  </a:cubicBezTo>
                  <a:cubicBezTo>
                    <a:pt x="2108" y="5037"/>
                    <a:pt x="2138" y="5158"/>
                    <a:pt x="2182" y="5272"/>
                  </a:cubicBezTo>
                  <a:lnTo>
                    <a:pt x="4398" y="5106"/>
                  </a:lnTo>
                  <a:lnTo>
                    <a:pt x="4555" y="2089"/>
                  </a:lnTo>
                  <a:lnTo>
                    <a:pt x="2820" y="1"/>
                  </a:lnTo>
                  <a:cubicBezTo>
                    <a:pt x="2806" y="1"/>
                    <a:pt x="2793" y="1"/>
                    <a:pt x="278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 name="Google Shape;4347;p56"/>
            <p:cNvSpPr/>
            <p:nvPr/>
          </p:nvSpPr>
          <p:spPr>
            <a:xfrm>
              <a:off x="4857998" y="4093339"/>
              <a:ext cx="112067" cy="172158"/>
            </a:xfrm>
            <a:custGeom>
              <a:avLst/>
              <a:gdLst/>
              <a:ahLst/>
              <a:cxnLst/>
              <a:rect l="l" t="t" r="r" b="b"/>
              <a:pathLst>
                <a:path w="3991" h="6131" extrusionOk="0">
                  <a:moveTo>
                    <a:pt x="639" y="0"/>
                  </a:moveTo>
                  <a:cubicBezTo>
                    <a:pt x="235" y="474"/>
                    <a:pt x="237" y="1237"/>
                    <a:pt x="645" y="1711"/>
                  </a:cubicBezTo>
                  <a:cubicBezTo>
                    <a:pt x="933" y="2047"/>
                    <a:pt x="933" y="2591"/>
                    <a:pt x="645" y="2927"/>
                  </a:cubicBezTo>
                  <a:cubicBezTo>
                    <a:pt x="254" y="3379"/>
                    <a:pt x="235" y="4102"/>
                    <a:pt x="593" y="4580"/>
                  </a:cubicBezTo>
                  <a:cubicBezTo>
                    <a:pt x="373" y="4790"/>
                    <a:pt x="175" y="5022"/>
                    <a:pt x="1" y="5271"/>
                  </a:cubicBezTo>
                  <a:cubicBezTo>
                    <a:pt x="182" y="5733"/>
                    <a:pt x="631" y="6091"/>
                    <a:pt x="1132" y="6128"/>
                  </a:cubicBezTo>
                  <a:cubicBezTo>
                    <a:pt x="1160" y="6130"/>
                    <a:pt x="1189" y="6131"/>
                    <a:pt x="1217" y="6131"/>
                  </a:cubicBezTo>
                  <a:cubicBezTo>
                    <a:pt x="1531" y="6131"/>
                    <a:pt x="1798" y="5998"/>
                    <a:pt x="1972" y="5783"/>
                  </a:cubicBezTo>
                  <a:cubicBezTo>
                    <a:pt x="1974" y="5781"/>
                    <a:pt x="1975" y="5780"/>
                    <a:pt x="1978" y="5776"/>
                  </a:cubicBezTo>
                  <a:cubicBezTo>
                    <a:pt x="2041" y="5825"/>
                    <a:pt x="2113" y="5868"/>
                    <a:pt x="2186" y="5900"/>
                  </a:cubicBezTo>
                  <a:cubicBezTo>
                    <a:pt x="2343" y="5973"/>
                    <a:pt x="2513" y="6010"/>
                    <a:pt x="2682" y="6010"/>
                  </a:cubicBezTo>
                  <a:cubicBezTo>
                    <a:pt x="2982" y="6010"/>
                    <a:pt x="3282" y="5895"/>
                    <a:pt x="3511" y="5666"/>
                  </a:cubicBezTo>
                  <a:cubicBezTo>
                    <a:pt x="3804" y="5372"/>
                    <a:pt x="3916" y="4934"/>
                    <a:pt x="3815" y="4540"/>
                  </a:cubicBezTo>
                  <a:cubicBezTo>
                    <a:pt x="3797" y="4467"/>
                    <a:pt x="3769" y="4394"/>
                    <a:pt x="3735" y="4323"/>
                  </a:cubicBezTo>
                  <a:cubicBezTo>
                    <a:pt x="3728" y="4309"/>
                    <a:pt x="3626" y="4132"/>
                    <a:pt x="3618" y="4132"/>
                  </a:cubicBezTo>
                  <a:cubicBezTo>
                    <a:pt x="3618" y="4132"/>
                    <a:pt x="3618" y="4132"/>
                    <a:pt x="3618" y="4133"/>
                  </a:cubicBezTo>
                  <a:lnTo>
                    <a:pt x="3618" y="4133"/>
                  </a:lnTo>
                  <a:cubicBezTo>
                    <a:pt x="3633" y="4122"/>
                    <a:pt x="3647" y="4109"/>
                    <a:pt x="3661" y="4097"/>
                  </a:cubicBezTo>
                  <a:cubicBezTo>
                    <a:pt x="3885" y="3896"/>
                    <a:pt x="3991" y="3580"/>
                    <a:pt x="3969" y="3289"/>
                  </a:cubicBezTo>
                  <a:cubicBezTo>
                    <a:pt x="3923" y="2664"/>
                    <a:pt x="3380" y="2121"/>
                    <a:pt x="2754" y="2076"/>
                  </a:cubicBezTo>
                  <a:cubicBezTo>
                    <a:pt x="2312" y="2042"/>
                    <a:pt x="1928" y="1658"/>
                    <a:pt x="1894" y="1215"/>
                  </a:cubicBezTo>
                  <a:cubicBezTo>
                    <a:pt x="1849" y="590"/>
                    <a:pt x="1306" y="47"/>
                    <a:pt x="681" y="2"/>
                  </a:cubicBezTo>
                  <a:cubicBezTo>
                    <a:pt x="667" y="0"/>
                    <a:pt x="653" y="0"/>
                    <a:pt x="63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 name="Google Shape;4348;p56"/>
            <p:cNvSpPr/>
            <p:nvPr/>
          </p:nvSpPr>
          <p:spPr>
            <a:xfrm>
              <a:off x="4988570" y="4093171"/>
              <a:ext cx="137367" cy="147954"/>
            </a:xfrm>
            <a:custGeom>
              <a:avLst/>
              <a:gdLst/>
              <a:ahLst/>
              <a:cxnLst/>
              <a:rect l="l" t="t" r="r" b="b"/>
              <a:pathLst>
                <a:path w="4892" h="5269" extrusionOk="0">
                  <a:moveTo>
                    <a:pt x="2111" y="0"/>
                  </a:moveTo>
                  <a:cubicBezTo>
                    <a:pt x="2084" y="0"/>
                    <a:pt x="2057" y="1"/>
                    <a:pt x="2030" y="3"/>
                  </a:cubicBezTo>
                  <a:cubicBezTo>
                    <a:pt x="2030" y="3"/>
                    <a:pt x="2019" y="6"/>
                    <a:pt x="2016" y="6"/>
                  </a:cubicBezTo>
                  <a:lnTo>
                    <a:pt x="1836" y="866"/>
                  </a:lnTo>
                  <a:lnTo>
                    <a:pt x="1" y="2569"/>
                  </a:lnTo>
                  <a:lnTo>
                    <a:pt x="696" y="5047"/>
                  </a:lnTo>
                  <a:lnTo>
                    <a:pt x="2712" y="5268"/>
                  </a:lnTo>
                  <a:cubicBezTo>
                    <a:pt x="2756" y="5155"/>
                    <a:pt x="2782" y="5035"/>
                    <a:pt x="2792" y="4915"/>
                  </a:cubicBezTo>
                  <a:cubicBezTo>
                    <a:pt x="2825" y="4473"/>
                    <a:pt x="3210" y="4087"/>
                    <a:pt x="3652" y="4055"/>
                  </a:cubicBezTo>
                  <a:cubicBezTo>
                    <a:pt x="4277" y="4008"/>
                    <a:pt x="4820" y="3465"/>
                    <a:pt x="4865" y="2840"/>
                  </a:cubicBezTo>
                  <a:cubicBezTo>
                    <a:pt x="4892" y="2487"/>
                    <a:pt x="4754" y="2185"/>
                    <a:pt x="4516" y="1995"/>
                  </a:cubicBezTo>
                  <a:cubicBezTo>
                    <a:pt x="4862" y="1536"/>
                    <a:pt x="4826" y="880"/>
                    <a:pt x="4407" y="462"/>
                  </a:cubicBezTo>
                  <a:cubicBezTo>
                    <a:pt x="4179" y="233"/>
                    <a:pt x="3879" y="119"/>
                    <a:pt x="3579" y="119"/>
                  </a:cubicBezTo>
                  <a:cubicBezTo>
                    <a:pt x="3331" y="119"/>
                    <a:pt x="3083" y="197"/>
                    <a:pt x="2874" y="354"/>
                  </a:cubicBezTo>
                  <a:cubicBezTo>
                    <a:pt x="2700" y="135"/>
                    <a:pt x="2428" y="0"/>
                    <a:pt x="21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4349;p56"/>
            <p:cNvSpPr/>
            <p:nvPr/>
          </p:nvSpPr>
          <p:spPr>
            <a:xfrm>
              <a:off x="4952488" y="4093367"/>
              <a:ext cx="112152" cy="172102"/>
            </a:xfrm>
            <a:custGeom>
              <a:avLst/>
              <a:gdLst/>
              <a:ahLst/>
              <a:cxnLst/>
              <a:rect l="l" t="t" r="r" b="b"/>
              <a:pathLst>
                <a:path w="3994" h="6129" extrusionOk="0">
                  <a:moveTo>
                    <a:pt x="3298" y="1"/>
                  </a:moveTo>
                  <a:lnTo>
                    <a:pt x="3298" y="1"/>
                  </a:lnTo>
                  <a:cubicBezTo>
                    <a:pt x="2679" y="53"/>
                    <a:pt x="2144" y="593"/>
                    <a:pt x="2098" y="1212"/>
                  </a:cubicBezTo>
                  <a:cubicBezTo>
                    <a:pt x="2065" y="1654"/>
                    <a:pt x="1680" y="2040"/>
                    <a:pt x="1237" y="2072"/>
                  </a:cubicBezTo>
                  <a:cubicBezTo>
                    <a:pt x="612" y="2119"/>
                    <a:pt x="70" y="2662"/>
                    <a:pt x="24" y="3287"/>
                  </a:cubicBezTo>
                  <a:cubicBezTo>
                    <a:pt x="1" y="3602"/>
                    <a:pt x="122" y="3932"/>
                    <a:pt x="375" y="4132"/>
                  </a:cubicBezTo>
                  <a:cubicBezTo>
                    <a:pt x="374" y="4131"/>
                    <a:pt x="373" y="4131"/>
                    <a:pt x="372" y="4131"/>
                  </a:cubicBezTo>
                  <a:cubicBezTo>
                    <a:pt x="338" y="4131"/>
                    <a:pt x="179" y="4526"/>
                    <a:pt x="171" y="4564"/>
                  </a:cubicBezTo>
                  <a:cubicBezTo>
                    <a:pt x="133" y="4726"/>
                    <a:pt x="128" y="4894"/>
                    <a:pt x="159" y="5056"/>
                  </a:cubicBezTo>
                  <a:cubicBezTo>
                    <a:pt x="230" y="5421"/>
                    <a:pt x="477" y="5739"/>
                    <a:pt x="812" y="5898"/>
                  </a:cubicBezTo>
                  <a:cubicBezTo>
                    <a:pt x="812" y="5898"/>
                    <a:pt x="815" y="5898"/>
                    <a:pt x="815" y="5899"/>
                  </a:cubicBezTo>
                  <a:cubicBezTo>
                    <a:pt x="972" y="5973"/>
                    <a:pt x="1141" y="6010"/>
                    <a:pt x="1311" y="6010"/>
                  </a:cubicBezTo>
                  <a:cubicBezTo>
                    <a:pt x="1559" y="6010"/>
                    <a:pt x="1808" y="5931"/>
                    <a:pt x="2015" y="5775"/>
                  </a:cubicBezTo>
                  <a:cubicBezTo>
                    <a:pt x="2189" y="5995"/>
                    <a:pt x="2460" y="6128"/>
                    <a:pt x="2779" y="6128"/>
                  </a:cubicBezTo>
                  <a:cubicBezTo>
                    <a:pt x="2806" y="6128"/>
                    <a:pt x="2833" y="6127"/>
                    <a:pt x="2861" y="6125"/>
                  </a:cubicBezTo>
                  <a:cubicBezTo>
                    <a:pt x="3363" y="6088"/>
                    <a:pt x="3812" y="5729"/>
                    <a:pt x="3994" y="5265"/>
                  </a:cubicBezTo>
                  <a:cubicBezTo>
                    <a:pt x="3813" y="5001"/>
                    <a:pt x="3602" y="4759"/>
                    <a:pt x="3369" y="4541"/>
                  </a:cubicBezTo>
                  <a:cubicBezTo>
                    <a:pt x="3699" y="4064"/>
                    <a:pt x="3675" y="3366"/>
                    <a:pt x="3291" y="2923"/>
                  </a:cubicBezTo>
                  <a:cubicBezTo>
                    <a:pt x="3002" y="2588"/>
                    <a:pt x="3002" y="2043"/>
                    <a:pt x="3291" y="1708"/>
                  </a:cubicBezTo>
                  <a:cubicBezTo>
                    <a:pt x="3699" y="1236"/>
                    <a:pt x="3700" y="476"/>
                    <a:pt x="329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4350;p56"/>
            <p:cNvSpPr/>
            <p:nvPr/>
          </p:nvSpPr>
          <p:spPr>
            <a:xfrm>
              <a:off x="4893548" y="4044649"/>
              <a:ext cx="135626" cy="186620"/>
            </a:xfrm>
            <a:custGeom>
              <a:avLst/>
              <a:gdLst/>
              <a:ahLst/>
              <a:cxnLst/>
              <a:rect l="l" t="t" r="r" b="b"/>
              <a:pathLst>
                <a:path w="4830" h="6646" extrusionOk="0">
                  <a:moveTo>
                    <a:pt x="2415" y="0"/>
                  </a:moveTo>
                  <a:cubicBezTo>
                    <a:pt x="1822" y="0"/>
                    <a:pt x="1335" y="439"/>
                    <a:pt x="1255" y="1010"/>
                  </a:cubicBezTo>
                  <a:cubicBezTo>
                    <a:pt x="1219" y="1005"/>
                    <a:pt x="1184" y="1003"/>
                    <a:pt x="1148" y="1003"/>
                  </a:cubicBezTo>
                  <a:cubicBezTo>
                    <a:pt x="880" y="1003"/>
                    <a:pt x="613" y="1121"/>
                    <a:pt x="408" y="1359"/>
                  </a:cubicBezTo>
                  <a:cubicBezTo>
                    <a:pt x="0" y="1834"/>
                    <a:pt x="0" y="2603"/>
                    <a:pt x="408" y="3075"/>
                  </a:cubicBezTo>
                  <a:cubicBezTo>
                    <a:pt x="699" y="3411"/>
                    <a:pt x="699" y="3955"/>
                    <a:pt x="408" y="4291"/>
                  </a:cubicBezTo>
                  <a:cubicBezTo>
                    <a:pt x="27" y="4734"/>
                    <a:pt x="2" y="5431"/>
                    <a:pt x="331" y="5908"/>
                  </a:cubicBezTo>
                  <a:lnTo>
                    <a:pt x="2415" y="6645"/>
                  </a:lnTo>
                  <a:lnTo>
                    <a:pt x="4492" y="5916"/>
                  </a:lnTo>
                  <a:cubicBezTo>
                    <a:pt x="4828" y="5440"/>
                    <a:pt x="4805" y="4736"/>
                    <a:pt x="4420" y="4291"/>
                  </a:cubicBezTo>
                  <a:cubicBezTo>
                    <a:pt x="4131" y="3955"/>
                    <a:pt x="4131" y="3411"/>
                    <a:pt x="4420" y="3075"/>
                  </a:cubicBezTo>
                  <a:cubicBezTo>
                    <a:pt x="4830" y="2601"/>
                    <a:pt x="4830" y="1832"/>
                    <a:pt x="4420" y="1359"/>
                  </a:cubicBezTo>
                  <a:cubicBezTo>
                    <a:pt x="4217" y="1122"/>
                    <a:pt x="3949" y="1003"/>
                    <a:pt x="3680" y="1003"/>
                  </a:cubicBezTo>
                  <a:cubicBezTo>
                    <a:pt x="3645" y="1003"/>
                    <a:pt x="3610" y="1005"/>
                    <a:pt x="3575" y="1010"/>
                  </a:cubicBezTo>
                  <a:cubicBezTo>
                    <a:pt x="3495" y="439"/>
                    <a:pt x="3005" y="0"/>
                    <a:pt x="241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 name="Google Shape;4351;p56"/>
            <p:cNvSpPr/>
            <p:nvPr/>
          </p:nvSpPr>
          <p:spPr>
            <a:xfrm>
              <a:off x="4902730" y="4192097"/>
              <a:ext cx="117150" cy="59361"/>
            </a:xfrm>
            <a:custGeom>
              <a:avLst/>
              <a:gdLst/>
              <a:ahLst/>
              <a:cxnLst/>
              <a:rect l="l" t="t" r="r" b="b"/>
              <a:pathLst>
                <a:path w="4172" h="2114" extrusionOk="0">
                  <a:moveTo>
                    <a:pt x="2087" y="1"/>
                  </a:moveTo>
                  <a:cubicBezTo>
                    <a:pt x="1356" y="13"/>
                    <a:pt x="602" y="250"/>
                    <a:pt x="1" y="657"/>
                  </a:cubicBezTo>
                  <a:cubicBezTo>
                    <a:pt x="24" y="690"/>
                    <a:pt x="50" y="726"/>
                    <a:pt x="80" y="756"/>
                  </a:cubicBezTo>
                  <a:cubicBezTo>
                    <a:pt x="285" y="994"/>
                    <a:pt x="552" y="1113"/>
                    <a:pt x="820" y="1113"/>
                  </a:cubicBezTo>
                  <a:cubicBezTo>
                    <a:pt x="855" y="1113"/>
                    <a:pt x="890" y="1111"/>
                    <a:pt x="925" y="1107"/>
                  </a:cubicBezTo>
                  <a:cubicBezTo>
                    <a:pt x="1005" y="1678"/>
                    <a:pt x="1495" y="2113"/>
                    <a:pt x="2085" y="2113"/>
                  </a:cubicBezTo>
                  <a:cubicBezTo>
                    <a:pt x="2678" y="2113"/>
                    <a:pt x="3166" y="1676"/>
                    <a:pt x="3247" y="1107"/>
                  </a:cubicBezTo>
                  <a:cubicBezTo>
                    <a:pt x="3282" y="1111"/>
                    <a:pt x="3317" y="1113"/>
                    <a:pt x="3353" y="1113"/>
                  </a:cubicBezTo>
                  <a:cubicBezTo>
                    <a:pt x="3620" y="1113"/>
                    <a:pt x="3887" y="995"/>
                    <a:pt x="4092" y="756"/>
                  </a:cubicBezTo>
                  <a:cubicBezTo>
                    <a:pt x="4120" y="724"/>
                    <a:pt x="4145" y="690"/>
                    <a:pt x="4171" y="657"/>
                  </a:cubicBezTo>
                  <a:cubicBezTo>
                    <a:pt x="3571" y="250"/>
                    <a:pt x="2817" y="13"/>
                    <a:pt x="208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 name="Google Shape;4352;p56"/>
            <p:cNvSpPr/>
            <p:nvPr/>
          </p:nvSpPr>
          <p:spPr>
            <a:xfrm>
              <a:off x="4944429" y="4130068"/>
              <a:ext cx="33836" cy="73935"/>
            </a:xfrm>
            <a:custGeom>
              <a:avLst/>
              <a:gdLst/>
              <a:ahLst/>
              <a:cxnLst/>
              <a:rect l="l" t="t" r="r" b="b"/>
              <a:pathLst>
                <a:path w="1205" h="2633" extrusionOk="0">
                  <a:moveTo>
                    <a:pt x="628" y="1"/>
                  </a:moveTo>
                  <a:cubicBezTo>
                    <a:pt x="343" y="1"/>
                    <a:pt x="32" y="183"/>
                    <a:pt x="32" y="492"/>
                  </a:cubicBezTo>
                  <a:cubicBezTo>
                    <a:pt x="27" y="604"/>
                    <a:pt x="21" y="718"/>
                    <a:pt x="18" y="830"/>
                  </a:cubicBezTo>
                  <a:cubicBezTo>
                    <a:pt x="3" y="1237"/>
                    <a:pt x="0" y="1754"/>
                    <a:pt x="0" y="2267"/>
                  </a:cubicBezTo>
                  <a:lnTo>
                    <a:pt x="603" y="2632"/>
                  </a:lnTo>
                  <a:lnTo>
                    <a:pt x="1205" y="2269"/>
                  </a:lnTo>
                  <a:cubicBezTo>
                    <a:pt x="1205" y="1760"/>
                    <a:pt x="1200" y="1248"/>
                    <a:pt x="1185" y="841"/>
                  </a:cubicBezTo>
                  <a:cubicBezTo>
                    <a:pt x="1183" y="734"/>
                    <a:pt x="1178" y="626"/>
                    <a:pt x="1174" y="520"/>
                  </a:cubicBezTo>
                  <a:cubicBezTo>
                    <a:pt x="1174" y="235"/>
                    <a:pt x="914" y="29"/>
                    <a:pt x="62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4353;p56"/>
            <p:cNvSpPr/>
            <p:nvPr/>
          </p:nvSpPr>
          <p:spPr>
            <a:xfrm>
              <a:off x="4944429" y="4191984"/>
              <a:ext cx="33836" cy="40969"/>
            </a:xfrm>
            <a:custGeom>
              <a:avLst/>
              <a:gdLst/>
              <a:ahLst/>
              <a:cxnLst/>
              <a:rect l="l" t="t" r="r" b="b"/>
              <a:pathLst>
                <a:path w="1205" h="1459" extrusionOk="0">
                  <a:moveTo>
                    <a:pt x="602" y="1"/>
                  </a:moveTo>
                  <a:cubicBezTo>
                    <a:pt x="401" y="3"/>
                    <a:pt x="200" y="24"/>
                    <a:pt x="0" y="59"/>
                  </a:cubicBezTo>
                  <a:cubicBezTo>
                    <a:pt x="0" y="555"/>
                    <a:pt x="3" y="1051"/>
                    <a:pt x="3" y="1443"/>
                  </a:cubicBezTo>
                  <a:lnTo>
                    <a:pt x="1200" y="1459"/>
                  </a:lnTo>
                  <a:cubicBezTo>
                    <a:pt x="1200" y="1061"/>
                    <a:pt x="1205" y="561"/>
                    <a:pt x="1205" y="59"/>
                  </a:cubicBezTo>
                  <a:cubicBezTo>
                    <a:pt x="1005" y="23"/>
                    <a:pt x="803" y="3"/>
                    <a:pt x="6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2" name="Google Shape;4354;p56"/>
            <p:cNvSpPr/>
            <p:nvPr/>
          </p:nvSpPr>
          <p:spPr>
            <a:xfrm>
              <a:off x="4904106" y="4219418"/>
              <a:ext cx="149161" cy="158624"/>
            </a:xfrm>
            <a:custGeom>
              <a:avLst/>
              <a:gdLst/>
              <a:ahLst/>
              <a:cxnLst/>
              <a:rect l="l" t="t" r="r" b="b"/>
              <a:pathLst>
                <a:path w="5312" h="5649" extrusionOk="0">
                  <a:moveTo>
                    <a:pt x="2038" y="0"/>
                  </a:moveTo>
                  <a:cubicBezTo>
                    <a:pt x="1988" y="0"/>
                    <a:pt x="1936" y="2"/>
                    <a:pt x="1887" y="6"/>
                  </a:cubicBezTo>
                  <a:lnTo>
                    <a:pt x="0" y="1137"/>
                  </a:lnTo>
                  <a:lnTo>
                    <a:pt x="1498" y="5648"/>
                  </a:lnTo>
                  <a:lnTo>
                    <a:pt x="3009" y="5648"/>
                  </a:lnTo>
                  <a:cubicBezTo>
                    <a:pt x="4201" y="5152"/>
                    <a:pt x="5310" y="3873"/>
                    <a:pt x="5310" y="2657"/>
                  </a:cubicBezTo>
                  <a:cubicBezTo>
                    <a:pt x="5312" y="1114"/>
                    <a:pt x="3618" y="22"/>
                    <a:pt x="203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 name="Google Shape;4355;p56"/>
            <p:cNvSpPr/>
            <p:nvPr/>
          </p:nvSpPr>
          <p:spPr>
            <a:xfrm>
              <a:off x="4870101" y="4220654"/>
              <a:ext cx="118048" cy="184626"/>
            </a:xfrm>
            <a:custGeom>
              <a:avLst/>
              <a:gdLst/>
              <a:ahLst/>
              <a:cxnLst/>
              <a:rect l="l" t="t" r="r" b="b"/>
              <a:pathLst>
                <a:path w="4204" h="6575" extrusionOk="0">
                  <a:moveTo>
                    <a:pt x="3095" y="0"/>
                  </a:moveTo>
                  <a:lnTo>
                    <a:pt x="3095" y="0"/>
                  </a:lnTo>
                  <a:cubicBezTo>
                    <a:pt x="1573" y="87"/>
                    <a:pt x="1" y="1145"/>
                    <a:pt x="2" y="2626"/>
                  </a:cubicBezTo>
                  <a:cubicBezTo>
                    <a:pt x="2" y="3986"/>
                    <a:pt x="1409" y="5434"/>
                    <a:pt x="2750" y="5736"/>
                  </a:cubicBezTo>
                  <a:lnTo>
                    <a:pt x="2750" y="6069"/>
                  </a:lnTo>
                  <a:cubicBezTo>
                    <a:pt x="2750" y="6338"/>
                    <a:pt x="2957" y="6565"/>
                    <a:pt x="3224" y="6574"/>
                  </a:cubicBezTo>
                  <a:cubicBezTo>
                    <a:pt x="3229" y="6574"/>
                    <a:pt x="3234" y="6574"/>
                    <a:pt x="3240" y="6574"/>
                  </a:cubicBezTo>
                  <a:cubicBezTo>
                    <a:pt x="3511" y="6574"/>
                    <a:pt x="3734" y="6354"/>
                    <a:pt x="3734" y="6082"/>
                  </a:cubicBezTo>
                  <a:lnTo>
                    <a:pt x="3734" y="5736"/>
                  </a:lnTo>
                  <a:cubicBezTo>
                    <a:pt x="3890" y="5701"/>
                    <a:pt x="4047" y="5650"/>
                    <a:pt x="4204" y="5585"/>
                  </a:cubicBezTo>
                  <a:cubicBezTo>
                    <a:pt x="3130" y="4858"/>
                    <a:pt x="2423" y="3627"/>
                    <a:pt x="2423" y="2232"/>
                  </a:cubicBezTo>
                  <a:cubicBezTo>
                    <a:pt x="2423" y="1407"/>
                    <a:pt x="2671" y="640"/>
                    <a:pt x="30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nvGrpSpPr>
            <p:cNvPr id="24" name="Google Shape;4356;p56"/>
            <p:cNvGrpSpPr/>
            <p:nvPr/>
          </p:nvGrpSpPr>
          <p:grpSpPr>
            <a:xfrm>
              <a:off x="4790101" y="4039201"/>
              <a:ext cx="343755" cy="372453"/>
              <a:chOff x="4790101" y="4039201"/>
              <a:chExt cx="343755" cy="372453"/>
            </a:xfrm>
          </p:grpSpPr>
          <p:sp>
            <p:nvSpPr>
              <p:cNvPr id="25" name="Google Shape;4357;p56"/>
              <p:cNvSpPr/>
              <p:nvPr/>
            </p:nvSpPr>
            <p:spPr>
              <a:xfrm>
                <a:off x="4790101" y="4039201"/>
                <a:ext cx="343755" cy="372453"/>
              </a:xfrm>
              <a:custGeom>
                <a:avLst/>
                <a:gdLst/>
                <a:ahLst/>
                <a:cxnLst/>
                <a:rect l="l" t="t" r="r" b="b"/>
                <a:pathLst>
                  <a:path w="12242" h="13264" extrusionOk="0">
                    <a:moveTo>
                      <a:pt x="6115" y="3433"/>
                    </a:moveTo>
                    <a:cubicBezTo>
                      <a:pt x="6293" y="3454"/>
                      <a:pt x="6473" y="3578"/>
                      <a:pt x="6473" y="3757"/>
                    </a:cubicBezTo>
                    <a:lnTo>
                      <a:pt x="6473" y="3766"/>
                    </a:lnTo>
                    <a:cubicBezTo>
                      <a:pt x="6478" y="3867"/>
                      <a:pt x="6482" y="3975"/>
                      <a:pt x="6486" y="4086"/>
                    </a:cubicBezTo>
                    <a:cubicBezTo>
                      <a:pt x="6508" y="4693"/>
                      <a:pt x="6505" y="5534"/>
                      <a:pt x="6504" y="6257"/>
                    </a:cubicBezTo>
                    <a:cubicBezTo>
                      <a:pt x="6370" y="6241"/>
                      <a:pt x="6234" y="6231"/>
                      <a:pt x="6101" y="6229"/>
                    </a:cubicBezTo>
                    <a:cubicBezTo>
                      <a:pt x="6099" y="6228"/>
                      <a:pt x="6098" y="6228"/>
                      <a:pt x="6095" y="6228"/>
                    </a:cubicBezTo>
                    <a:cubicBezTo>
                      <a:pt x="5961" y="6229"/>
                      <a:pt x="5826" y="6238"/>
                      <a:pt x="5691" y="6256"/>
                    </a:cubicBezTo>
                    <a:cubicBezTo>
                      <a:pt x="5688" y="5530"/>
                      <a:pt x="5688" y="4680"/>
                      <a:pt x="5709" y="4073"/>
                    </a:cubicBezTo>
                    <a:cubicBezTo>
                      <a:pt x="5712" y="3963"/>
                      <a:pt x="5716" y="3851"/>
                      <a:pt x="5722" y="3740"/>
                    </a:cubicBezTo>
                    <a:lnTo>
                      <a:pt x="5722" y="3730"/>
                    </a:lnTo>
                    <a:cubicBezTo>
                      <a:pt x="5722" y="3530"/>
                      <a:pt x="5954" y="3435"/>
                      <a:pt x="6115" y="3433"/>
                    </a:cubicBezTo>
                    <a:close/>
                    <a:moveTo>
                      <a:pt x="6098" y="391"/>
                    </a:moveTo>
                    <a:cubicBezTo>
                      <a:pt x="6582" y="391"/>
                      <a:pt x="6997" y="752"/>
                      <a:pt x="7066" y="1230"/>
                    </a:cubicBezTo>
                    <a:cubicBezTo>
                      <a:pt x="7078" y="1327"/>
                      <a:pt x="7161" y="1397"/>
                      <a:pt x="7256" y="1397"/>
                    </a:cubicBezTo>
                    <a:cubicBezTo>
                      <a:pt x="7264" y="1397"/>
                      <a:pt x="7272" y="1397"/>
                      <a:pt x="7280" y="1396"/>
                    </a:cubicBezTo>
                    <a:cubicBezTo>
                      <a:pt x="7309" y="1391"/>
                      <a:pt x="7334" y="1390"/>
                      <a:pt x="7362" y="1390"/>
                    </a:cubicBezTo>
                    <a:cubicBezTo>
                      <a:pt x="7584" y="1390"/>
                      <a:pt x="7795" y="1492"/>
                      <a:pt x="7956" y="1677"/>
                    </a:cubicBezTo>
                    <a:cubicBezTo>
                      <a:pt x="8087" y="1828"/>
                      <a:pt x="8170" y="2019"/>
                      <a:pt x="8203" y="2230"/>
                    </a:cubicBezTo>
                    <a:lnTo>
                      <a:pt x="8203" y="2232"/>
                    </a:lnTo>
                    <a:lnTo>
                      <a:pt x="8203" y="2235"/>
                    </a:lnTo>
                    <a:cubicBezTo>
                      <a:pt x="8210" y="2292"/>
                      <a:pt x="8214" y="2351"/>
                      <a:pt x="8214" y="2408"/>
                    </a:cubicBezTo>
                    <a:cubicBezTo>
                      <a:pt x="8214" y="2687"/>
                      <a:pt x="8123" y="2945"/>
                      <a:pt x="7956" y="3140"/>
                    </a:cubicBezTo>
                    <a:cubicBezTo>
                      <a:pt x="7601" y="3552"/>
                      <a:pt x="7601" y="4198"/>
                      <a:pt x="7956" y="4610"/>
                    </a:cubicBezTo>
                    <a:cubicBezTo>
                      <a:pt x="8123" y="4805"/>
                      <a:pt x="8214" y="5063"/>
                      <a:pt x="8214" y="5342"/>
                    </a:cubicBezTo>
                    <a:cubicBezTo>
                      <a:pt x="8214" y="5395"/>
                      <a:pt x="8211" y="5447"/>
                      <a:pt x="8204" y="5499"/>
                    </a:cubicBezTo>
                    <a:cubicBezTo>
                      <a:pt x="8204" y="5502"/>
                      <a:pt x="8204" y="5505"/>
                      <a:pt x="8203" y="5509"/>
                    </a:cubicBezTo>
                    <a:cubicBezTo>
                      <a:pt x="8173" y="5723"/>
                      <a:pt x="8087" y="5917"/>
                      <a:pt x="7955" y="6071"/>
                    </a:cubicBezTo>
                    <a:cubicBezTo>
                      <a:pt x="7761" y="6294"/>
                      <a:pt x="7523" y="6427"/>
                      <a:pt x="7318" y="6427"/>
                    </a:cubicBezTo>
                    <a:cubicBezTo>
                      <a:pt x="7307" y="6427"/>
                      <a:pt x="7296" y="6427"/>
                      <a:pt x="7286" y="6426"/>
                    </a:cubicBezTo>
                    <a:cubicBezTo>
                      <a:pt x="7155" y="6383"/>
                      <a:pt x="7023" y="6347"/>
                      <a:pt x="6890" y="6317"/>
                    </a:cubicBezTo>
                    <a:cubicBezTo>
                      <a:pt x="6893" y="5578"/>
                      <a:pt x="6894" y="4699"/>
                      <a:pt x="6872" y="4067"/>
                    </a:cubicBezTo>
                    <a:cubicBezTo>
                      <a:pt x="6869" y="3955"/>
                      <a:pt x="6863" y="3848"/>
                      <a:pt x="6859" y="3749"/>
                    </a:cubicBezTo>
                    <a:cubicBezTo>
                      <a:pt x="6856" y="3382"/>
                      <a:pt x="6548" y="3078"/>
                      <a:pt x="6139" y="3042"/>
                    </a:cubicBezTo>
                    <a:lnTo>
                      <a:pt x="6121" y="3042"/>
                    </a:lnTo>
                    <a:cubicBezTo>
                      <a:pt x="5734" y="3042"/>
                      <a:pt x="5335" y="3297"/>
                      <a:pt x="5330" y="3722"/>
                    </a:cubicBezTo>
                    <a:cubicBezTo>
                      <a:pt x="5325" y="3835"/>
                      <a:pt x="5319" y="3948"/>
                      <a:pt x="5316" y="4058"/>
                    </a:cubicBezTo>
                    <a:cubicBezTo>
                      <a:pt x="5294" y="4689"/>
                      <a:pt x="5295" y="5576"/>
                      <a:pt x="5300" y="6317"/>
                    </a:cubicBezTo>
                    <a:cubicBezTo>
                      <a:pt x="5166" y="6347"/>
                      <a:pt x="5031" y="6383"/>
                      <a:pt x="4902" y="6426"/>
                    </a:cubicBezTo>
                    <a:cubicBezTo>
                      <a:pt x="4899" y="6426"/>
                      <a:pt x="4895" y="6426"/>
                      <a:pt x="4891" y="6426"/>
                    </a:cubicBezTo>
                    <a:cubicBezTo>
                      <a:pt x="4883" y="6426"/>
                      <a:pt x="4875" y="6426"/>
                      <a:pt x="4867" y="6426"/>
                    </a:cubicBezTo>
                    <a:cubicBezTo>
                      <a:pt x="4672" y="6426"/>
                      <a:pt x="4419" y="6285"/>
                      <a:pt x="4239" y="6075"/>
                    </a:cubicBezTo>
                    <a:cubicBezTo>
                      <a:pt x="4107" y="5921"/>
                      <a:pt x="4022" y="5726"/>
                      <a:pt x="3993" y="5487"/>
                    </a:cubicBezTo>
                    <a:cubicBezTo>
                      <a:pt x="3993" y="5501"/>
                      <a:pt x="3993" y="5504"/>
                      <a:pt x="3992" y="5504"/>
                    </a:cubicBezTo>
                    <a:cubicBezTo>
                      <a:pt x="3991" y="5504"/>
                      <a:pt x="3991" y="5504"/>
                      <a:pt x="3990" y="5503"/>
                    </a:cubicBezTo>
                    <a:cubicBezTo>
                      <a:pt x="3982" y="5450"/>
                      <a:pt x="3979" y="5396"/>
                      <a:pt x="3979" y="5345"/>
                    </a:cubicBezTo>
                    <a:cubicBezTo>
                      <a:pt x="3979" y="5066"/>
                      <a:pt x="4070" y="4808"/>
                      <a:pt x="4238" y="4614"/>
                    </a:cubicBezTo>
                    <a:cubicBezTo>
                      <a:pt x="4408" y="4416"/>
                      <a:pt x="4502" y="4155"/>
                      <a:pt x="4502" y="3878"/>
                    </a:cubicBezTo>
                    <a:cubicBezTo>
                      <a:pt x="4502" y="3602"/>
                      <a:pt x="4408" y="3341"/>
                      <a:pt x="4238" y="3143"/>
                    </a:cubicBezTo>
                    <a:cubicBezTo>
                      <a:pt x="4070" y="2949"/>
                      <a:pt x="3976" y="2690"/>
                      <a:pt x="3976" y="2411"/>
                    </a:cubicBezTo>
                    <a:cubicBezTo>
                      <a:pt x="3976" y="2352"/>
                      <a:pt x="3981" y="2293"/>
                      <a:pt x="3990" y="2239"/>
                    </a:cubicBezTo>
                    <a:lnTo>
                      <a:pt x="3993" y="2227"/>
                    </a:lnTo>
                    <a:cubicBezTo>
                      <a:pt x="4023" y="2019"/>
                      <a:pt x="4107" y="1830"/>
                      <a:pt x="4238" y="1680"/>
                    </a:cubicBezTo>
                    <a:cubicBezTo>
                      <a:pt x="4397" y="1493"/>
                      <a:pt x="4612" y="1391"/>
                      <a:pt x="4833" y="1391"/>
                    </a:cubicBezTo>
                    <a:cubicBezTo>
                      <a:pt x="4860" y="1391"/>
                      <a:pt x="4887" y="1393"/>
                      <a:pt x="4914" y="1396"/>
                    </a:cubicBezTo>
                    <a:cubicBezTo>
                      <a:pt x="4922" y="1397"/>
                      <a:pt x="4930" y="1397"/>
                      <a:pt x="4938" y="1397"/>
                    </a:cubicBezTo>
                    <a:cubicBezTo>
                      <a:pt x="5033" y="1397"/>
                      <a:pt x="5115" y="1325"/>
                      <a:pt x="5129" y="1230"/>
                    </a:cubicBezTo>
                    <a:cubicBezTo>
                      <a:pt x="5162" y="1000"/>
                      <a:pt x="5278" y="787"/>
                      <a:pt x="5454" y="633"/>
                    </a:cubicBezTo>
                    <a:cubicBezTo>
                      <a:pt x="5631" y="477"/>
                      <a:pt x="5860" y="391"/>
                      <a:pt x="6098" y="391"/>
                    </a:cubicBezTo>
                    <a:close/>
                    <a:moveTo>
                      <a:pt x="9193" y="2120"/>
                    </a:moveTo>
                    <a:cubicBezTo>
                      <a:pt x="9203" y="2120"/>
                      <a:pt x="9214" y="2120"/>
                      <a:pt x="9225" y="2120"/>
                    </a:cubicBezTo>
                    <a:cubicBezTo>
                      <a:pt x="9392" y="2126"/>
                      <a:pt x="9621" y="2179"/>
                      <a:pt x="9777" y="2393"/>
                    </a:cubicBezTo>
                    <a:cubicBezTo>
                      <a:pt x="9809" y="2436"/>
                      <a:pt x="9854" y="2465"/>
                      <a:pt x="9907" y="2472"/>
                    </a:cubicBezTo>
                    <a:cubicBezTo>
                      <a:pt x="9916" y="2474"/>
                      <a:pt x="9925" y="2474"/>
                      <a:pt x="9933" y="2474"/>
                    </a:cubicBezTo>
                    <a:cubicBezTo>
                      <a:pt x="9976" y="2474"/>
                      <a:pt x="10019" y="2460"/>
                      <a:pt x="10054" y="2433"/>
                    </a:cubicBezTo>
                    <a:cubicBezTo>
                      <a:pt x="10218" y="2307"/>
                      <a:pt x="10439" y="2236"/>
                      <a:pt x="10674" y="2236"/>
                    </a:cubicBezTo>
                    <a:cubicBezTo>
                      <a:pt x="10704" y="2236"/>
                      <a:pt x="10734" y="2237"/>
                      <a:pt x="10764" y="2239"/>
                    </a:cubicBezTo>
                    <a:cubicBezTo>
                      <a:pt x="11043" y="2292"/>
                      <a:pt x="11398" y="2431"/>
                      <a:pt x="11541" y="2791"/>
                    </a:cubicBezTo>
                    <a:cubicBezTo>
                      <a:pt x="11691" y="3165"/>
                      <a:pt x="11654" y="3536"/>
                      <a:pt x="11445" y="3785"/>
                    </a:cubicBezTo>
                    <a:cubicBezTo>
                      <a:pt x="11379" y="3862"/>
                      <a:pt x="11383" y="3976"/>
                      <a:pt x="11455" y="4046"/>
                    </a:cubicBezTo>
                    <a:cubicBezTo>
                      <a:pt x="11467" y="4058"/>
                      <a:pt x="11477" y="4073"/>
                      <a:pt x="11490" y="4088"/>
                    </a:cubicBezTo>
                    <a:cubicBezTo>
                      <a:pt x="11514" y="4117"/>
                      <a:pt x="11544" y="4155"/>
                      <a:pt x="11591" y="4186"/>
                    </a:cubicBezTo>
                    <a:cubicBezTo>
                      <a:pt x="11767" y="4425"/>
                      <a:pt x="11813" y="4746"/>
                      <a:pt x="11698" y="4994"/>
                    </a:cubicBezTo>
                    <a:cubicBezTo>
                      <a:pt x="11625" y="5141"/>
                      <a:pt x="11556" y="5277"/>
                      <a:pt x="11446" y="5414"/>
                    </a:cubicBezTo>
                    <a:cubicBezTo>
                      <a:pt x="11299" y="5559"/>
                      <a:pt x="11144" y="5663"/>
                      <a:pt x="10980" y="5723"/>
                    </a:cubicBezTo>
                    <a:cubicBezTo>
                      <a:pt x="10895" y="5752"/>
                      <a:pt x="10804" y="5769"/>
                      <a:pt x="10708" y="5788"/>
                    </a:cubicBezTo>
                    <a:cubicBezTo>
                      <a:pt x="10660" y="5797"/>
                      <a:pt x="10610" y="5805"/>
                      <a:pt x="10559" y="5819"/>
                    </a:cubicBezTo>
                    <a:cubicBezTo>
                      <a:pt x="10388" y="5857"/>
                      <a:pt x="10227" y="5936"/>
                      <a:pt x="10091" y="6046"/>
                    </a:cubicBezTo>
                    <a:cubicBezTo>
                      <a:pt x="9878" y="6220"/>
                      <a:pt x="9737" y="6462"/>
                      <a:pt x="9693" y="6729"/>
                    </a:cubicBezTo>
                    <a:cubicBezTo>
                      <a:pt x="9689" y="6751"/>
                      <a:pt x="9686" y="6775"/>
                      <a:pt x="9681" y="6797"/>
                    </a:cubicBezTo>
                    <a:cubicBezTo>
                      <a:pt x="9665" y="6898"/>
                      <a:pt x="9651" y="6995"/>
                      <a:pt x="9620" y="7083"/>
                    </a:cubicBezTo>
                    <a:cubicBezTo>
                      <a:pt x="9530" y="7335"/>
                      <a:pt x="9348" y="7551"/>
                      <a:pt x="9112" y="7701"/>
                    </a:cubicBezTo>
                    <a:cubicBezTo>
                      <a:pt x="8938" y="7454"/>
                      <a:pt x="8713" y="7227"/>
                      <a:pt x="8446" y="7026"/>
                    </a:cubicBezTo>
                    <a:cubicBezTo>
                      <a:pt x="8264" y="6888"/>
                      <a:pt x="8066" y="6766"/>
                      <a:pt x="7858" y="6662"/>
                    </a:cubicBezTo>
                    <a:cubicBezTo>
                      <a:pt x="7997" y="6580"/>
                      <a:pt x="8132" y="6467"/>
                      <a:pt x="8251" y="6330"/>
                    </a:cubicBezTo>
                    <a:cubicBezTo>
                      <a:pt x="8424" y="6129"/>
                      <a:pt x="8540" y="5880"/>
                      <a:pt x="8584" y="5606"/>
                    </a:cubicBezTo>
                    <a:cubicBezTo>
                      <a:pt x="8691" y="5433"/>
                      <a:pt x="9260" y="4582"/>
                      <a:pt x="9868" y="4506"/>
                    </a:cubicBezTo>
                    <a:cubicBezTo>
                      <a:pt x="9973" y="4492"/>
                      <a:pt x="10048" y="4394"/>
                      <a:pt x="10036" y="4287"/>
                    </a:cubicBezTo>
                    <a:cubicBezTo>
                      <a:pt x="10024" y="4189"/>
                      <a:pt x="9937" y="4117"/>
                      <a:pt x="9840" y="4117"/>
                    </a:cubicBezTo>
                    <a:cubicBezTo>
                      <a:pt x="9832" y="4117"/>
                      <a:pt x="9825" y="4118"/>
                      <a:pt x="9818" y="4118"/>
                    </a:cubicBezTo>
                    <a:cubicBezTo>
                      <a:pt x="9303" y="4184"/>
                      <a:pt x="8851" y="4617"/>
                      <a:pt x="8564" y="4972"/>
                    </a:cubicBezTo>
                    <a:cubicBezTo>
                      <a:pt x="8508" y="4742"/>
                      <a:pt x="8404" y="4532"/>
                      <a:pt x="8254" y="4357"/>
                    </a:cubicBezTo>
                    <a:cubicBezTo>
                      <a:pt x="8028" y="4096"/>
                      <a:pt x="8028" y="3655"/>
                      <a:pt x="8254" y="3395"/>
                    </a:cubicBezTo>
                    <a:cubicBezTo>
                      <a:pt x="8481" y="3131"/>
                      <a:pt x="8608" y="2780"/>
                      <a:pt x="8608" y="2409"/>
                    </a:cubicBezTo>
                    <a:cubicBezTo>
                      <a:pt x="8608" y="2371"/>
                      <a:pt x="8606" y="2333"/>
                      <a:pt x="8603" y="2295"/>
                    </a:cubicBezTo>
                    <a:cubicBezTo>
                      <a:pt x="8781" y="2184"/>
                      <a:pt x="8991" y="2120"/>
                      <a:pt x="9193" y="2120"/>
                    </a:cubicBezTo>
                    <a:close/>
                    <a:moveTo>
                      <a:pt x="6108" y="1"/>
                    </a:moveTo>
                    <a:cubicBezTo>
                      <a:pt x="5776" y="1"/>
                      <a:pt x="5457" y="121"/>
                      <a:pt x="5207" y="338"/>
                    </a:cubicBezTo>
                    <a:cubicBezTo>
                      <a:pt x="5006" y="516"/>
                      <a:pt x="4861" y="747"/>
                      <a:pt x="4789" y="1001"/>
                    </a:cubicBezTo>
                    <a:cubicBezTo>
                      <a:pt x="4474" y="1016"/>
                      <a:pt x="4177" y="1164"/>
                      <a:pt x="3953" y="1424"/>
                    </a:cubicBezTo>
                    <a:cubicBezTo>
                      <a:pt x="3839" y="1557"/>
                      <a:pt x="3748" y="1714"/>
                      <a:pt x="3687" y="1886"/>
                    </a:cubicBezTo>
                    <a:cubicBezTo>
                      <a:pt x="3478" y="1775"/>
                      <a:pt x="3253" y="1717"/>
                      <a:pt x="3024" y="1717"/>
                    </a:cubicBezTo>
                    <a:cubicBezTo>
                      <a:pt x="2924" y="1717"/>
                      <a:pt x="2823" y="1728"/>
                      <a:pt x="2722" y="1751"/>
                    </a:cubicBezTo>
                    <a:cubicBezTo>
                      <a:pt x="2721" y="1751"/>
                      <a:pt x="2719" y="1751"/>
                      <a:pt x="2718" y="1754"/>
                    </a:cubicBezTo>
                    <a:cubicBezTo>
                      <a:pt x="2520" y="1802"/>
                      <a:pt x="2369" y="1921"/>
                      <a:pt x="2237" y="2032"/>
                    </a:cubicBezTo>
                    <a:cubicBezTo>
                      <a:pt x="2035" y="1906"/>
                      <a:pt x="1799" y="1841"/>
                      <a:pt x="1557" y="1841"/>
                    </a:cubicBezTo>
                    <a:cubicBezTo>
                      <a:pt x="1383" y="1841"/>
                      <a:pt x="1206" y="1874"/>
                      <a:pt x="1035" y="1943"/>
                    </a:cubicBezTo>
                    <a:cubicBezTo>
                      <a:pt x="1034" y="1943"/>
                      <a:pt x="1034" y="1944"/>
                      <a:pt x="1032" y="1944"/>
                    </a:cubicBezTo>
                    <a:cubicBezTo>
                      <a:pt x="645" y="2107"/>
                      <a:pt x="346" y="2459"/>
                      <a:pt x="236" y="2885"/>
                    </a:cubicBezTo>
                    <a:cubicBezTo>
                      <a:pt x="145" y="3235"/>
                      <a:pt x="192" y="3593"/>
                      <a:pt x="365" y="3888"/>
                    </a:cubicBezTo>
                    <a:cubicBezTo>
                      <a:pt x="95" y="4205"/>
                      <a:pt x="1" y="4661"/>
                      <a:pt x="132" y="5094"/>
                    </a:cubicBezTo>
                    <a:cubicBezTo>
                      <a:pt x="158" y="5179"/>
                      <a:pt x="234" y="5233"/>
                      <a:pt x="316" y="5233"/>
                    </a:cubicBezTo>
                    <a:cubicBezTo>
                      <a:pt x="344" y="5233"/>
                      <a:pt x="374" y="5229"/>
                      <a:pt x="403" y="5214"/>
                    </a:cubicBezTo>
                    <a:cubicBezTo>
                      <a:pt x="484" y="5175"/>
                      <a:pt x="528" y="5067"/>
                      <a:pt x="504" y="4981"/>
                    </a:cubicBezTo>
                    <a:cubicBezTo>
                      <a:pt x="400" y="4629"/>
                      <a:pt x="491" y="4275"/>
                      <a:pt x="742" y="4058"/>
                    </a:cubicBezTo>
                    <a:cubicBezTo>
                      <a:pt x="821" y="3991"/>
                      <a:pt x="834" y="3875"/>
                      <a:pt x="770" y="3793"/>
                    </a:cubicBezTo>
                    <a:cubicBezTo>
                      <a:pt x="595" y="3571"/>
                      <a:pt x="536" y="3273"/>
                      <a:pt x="614" y="2981"/>
                    </a:cubicBezTo>
                    <a:cubicBezTo>
                      <a:pt x="693" y="2673"/>
                      <a:pt x="906" y="2421"/>
                      <a:pt x="1182" y="2304"/>
                    </a:cubicBezTo>
                    <a:cubicBezTo>
                      <a:pt x="1306" y="2254"/>
                      <a:pt x="1434" y="2230"/>
                      <a:pt x="1559" y="2230"/>
                    </a:cubicBezTo>
                    <a:cubicBezTo>
                      <a:pt x="1768" y="2230"/>
                      <a:pt x="1968" y="2298"/>
                      <a:pt x="2125" y="2430"/>
                    </a:cubicBezTo>
                    <a:cubicBezTo>
                      <a:pt x="2161" y="2460"/>
                      <a:pt x="2205" y="2474"/>
                      <a:pt x="2248" y="2474"/>
                    </a:cubicBezTo>
                    <a:cubicBezTo>
                      <a:pt x="2293" y="2474"/>
                      <a:pt x="2337" y="2459"/>
                      <a:pt x="2373" y="2430"/>
                    </a:cubicBezTo>
                    <a:lnTo>
                      <a:pt x="2443" y="2370"/>
                    </a:lnTo>
                    <a:cubicBezTo>
                      <a:pt x="2565" y="2266"/>
                      <a:pt x="2681" y="2167"/>
                      <a:pt x="2810" y="2134"/>
                    </a:cubicBezTo>
                    <a:cubicBezTo>
                      <a:pt x="2883" y="2117"/>
                      <a:pt x="2955" y="2109"/>
                      <a:pt x="3028" y="2109"/>
                    </a:cubicBezTo>
                    <a:cubicBezTo>
                      <a:pt x="3229" y="2109"/>
                      <a:pt x="3427" y="2171"/>
                      <a:pt x="3605" y="2289"/>
                    </a:cubicBezTo>
                    <a:cubicBezTo>
                      <a:pt x="3601" y="2329"/>
                      <a:pt x="3599" y="2370"/>
                      <a:pt x="3599" y="2412"/>
                    </a:cubicBezTo>
                    <a:cubicBezTo>
                      <a:pt x="3599" y="2782"/>
                      <a:pt x="3726" y="3133"/>
                      <a:pt x="3953" y="3397"/>
                    </a:cubicBezTo>
                    <a:cubicBezTo>
                      <a:pt x="4063" y="3523"/>
                      <a:pt x="4123" y="3696"/>
                      <a:pt x="4123" y="3879"/>
                    </a:cubicBezTo>
                    <a:cubicBezTo>
                      <a:pt x="4123" y="4063"/>
                      <a:pt x="4063" y="4233"/>
                      <a:pt x="3953" y="4359"/>
                    </a:cubicBezTo>
                    <a:cubicBezTo>
                      <a:pt x="3800" y="4535"/>
                      <a:pt x="3695" y="4748"/>
                      <a:pt x="3642" y="4981"/>
                    </a:cubicBezTo>
                    <a:cubicBezTo>
                      <a:pt x="3400" y="4687"/>
                      <a:pt x="3043" y="4327"/>
                      <a:pt x="2634" y="4137"/>
                    </a:cubicBezTo>
                    <a:cubicBezTo>
                      <a:pt x="2607" y="4125"/>
                      <a:pt x="2579" y="4119"/>
                      <a:pt x="2552" y="4119"/>
                    </a:cubicBezTo>
                    <a:cubicBezTo>
                      <a:pt x="2479" y="4119"/>
                      <a:pt x="2409" y="4160"/>
                      <a:pt x="2376" y="4231"/>
                    </a:cubicBezTo>
                    <a:cubicBezTo>
                      <a:pt x="2330" y="4328"/>
                      <a:pt x="2373" y="4444"/>
                      <a:pt x="2470" y="4489"/>
                    </a:cubicBezTo>
                    <a:cubicBezTo>
                      <a:pt x="3040" y="4754"/>
                      <a:pt x="3519" y="5452"/>
                      <a:pt x="3621" y="5607"/>
                    </a:cubicBezTo>
                    <a:cubicBezTo>
                      <a:pt x="3667" y="5882"/>
                      <a:pt x="3781" y="6131"/>
                      <a:pt x="3953" y="6330"/>
                    </a:cubicBezTo>
                    <a:cubicBezTo>
                      <a:pt x="4070" y="6465"/>
                      <a:pt x="4208" y="6578"/>
                      <a:pt x="4350" y="6661"/>
                    </a:cubicBezTo>
                    <a:cubicBezTo>
                      <a:pt x="4142" y="6765"/>
                      <a:pt x="3943" y="6888"/>
                      <a:pt x="3759" y="7026"/>
                    </a:cubicBezTo>
                    <a:cubicBezTo>
                      <a:pt x="3492" y="7227"/>
                      <a:pt x="3271" y="7453"/>
                      <a:pt x="3096" y="7696"/>
                    </a:cubicBezTo>
                    <a:cubicBezTo>
                      <a:pt x="2876" y="7558"/>
                      <a:pt x="2713" y="7378"/>
                      <a:pt x="2609" y="7158"/>
                    </a:cubicBezTo>
                    <a:cubicBezTo>
                      <a:pt x="2583" y="7073"/>
                      <a:pt x="2571" y="6985"/>
                      <a:pt x="2558" y="6891"/>
                    </a:cubicBezTo>
                    <a:cubicBezTo>
                      <a:pt x="2539" y="6757"/>
                      <a:pt x="2520" y="6605"/>
                      <a:pt x="2452" y="6454"/>
                    </a:cubicBezTo>
                    <a:cubicBezTo>
                      <a:pt x="2408" y="6348"/>
                      <a:pt x="2347" y="6259"/>
                      <a:pt x="2262" y="6169"/>
                    </a:cubicBezTo>
                    <a:cubicBezTo>
                      <a:pt x="2068" y="5967"/>
                      <a:pt x="1804" y="5833"/>
                      <a:pt x="1516" y="5794"/>
                    </a:cubicBezTo>
                    <a:lnTo>
                      <a:pt x="1499" y="5791"/>
                    </a:lnTo>
                    <a:cubicBezTo>
                      <a:pt x="1393" y="5776"/>
                      <a:pt x="1295" y="5764"/>
                      <a:pt x="1207" y="5728"/>
                    </a:cubicBezTo>
                    <a:cubicBezTo>
                      <a:pt x="1128" y="5694"/>
                      <a:pt x="1051" y="5651"/>
                      <a:pt x="979" y="5604"/>
                    </a:cubicBezTo>
                    <a:cubicBezTo>
                      <a:pt x="945" y="5581"/>
                      <a:pt x="906" y="5569"/>
                      <a:pt x="866" y="5569"/>
                    </a:cubicBezTo>
                    <a:cubicBezTo>
                      <a:pt x="813" y="5569"/>
                      <a:pt x="760" y="5591"/>
                      <a:pt x="723" y="5632"/>
                    </a:cubicBezTo>
                    <a:cubicBezTo>
                      <a:pt x="642" y="5722"/>
                      <a:pt x="663" y="5857"/>
                      <a:pt x="758" y="5923"/>
                    </a:cubicBezTo>
                    <a:cubicBezTo>
                      <a:pt x="853" y="5987"/>
                      <a:pt x="953" y="6043"/>
                      <a:pt x="1059" y="6087"/>
                    </a:cubicBezTo>
                    <a:cubicBezTo>
                      <a:pt x="1059" y="6087"/>
                      <a:pt x="1060" y="6087"/>
                      <a:pt x="1060" y="6088"/>
                    </a:cubicBezTo>
                    <a:cubicBezTo>
                      <a:pt x="1192" y="6141"/>
                      <a:pt x="1326" y="6160"/>
                      <a:pt x="1444" y="6176"/>
                    </a:cubicBezTo>
                    <a:lnTo>
                      <a:pt x="1464" y="6178"/>
                    </a:lnTo>
                    <a:cubicBezTo>
                      <a:pt x="1665" y="6206"/>
                      <a:pt x="1848" y="6297"/>
                      <a:pt x="1978" y="6436"/>
                    </a:cubicBezTo>
                    <a:cubicBezTo>
                      <a:pt x="2031" y="6492"/>
                      <a:pt x="2066" y="6545"/>
                      <a:pt x="2094" y="6609"/>
                    </a:cubicBezTo>
                    <a:cubicBezTo>
                      <a:pt x="2140" y="6713"/>
                      <a:pt x="2156" y="6825"/>
                      <a:pt x="2171" y="6945"/>
                    </a:cubicBezTo>
                    <a:cubicBezTo>
                      <a:pt x="2185" y="7055"/>
                      <a:pt x="2203" y="7170"/>
                      <a:pt x="2242" y="7291"/>
                    </a:cubicBezTo>
                    <a:cubicBezTo>
                      <a:pt x="2244" y="7299"/>
                      <a:pt x="2248" y="7305"/>
                      <a:pt x="2250" y="7312"/>
                    </a:cubicBezTo>
                    <a:cubicBezTo>
                      <a:pt x="2388" y="7608"/>
                      <a:pt x="2603" y="7849"/>
                      <a:pt x="2892" y="8031"/>
                    </a:cubicBezTo>
                    <a:cubicBezTo>
                      <a:pt x="2722" y="8361"/>
                      <a:pt x="2636" y="8716"/>
                      <a:pt x="2637" y="9082"/>
                    </a:cubicBezTo>
                    <a:cubicBezTo>
                      <a:pt x="2637" y="9779"/>
                      <a:pt x="2967" y="10527"/>
                      <a:pt x="3569" y="11186"/>
                    </a:cubicBezTo>
                    <a:cubicBezTo>
                      <a:pt x="4095" y="11764"/>
                      <a:pt x="4760" y="12191"/>
                      <a:pt x="5413" y="12376"/>
                    </a:cubicBezTo>
                    <a:lnTo>
                      <a:pt x="5413" y="12561"/>
                    </a:lnTo>
                    <a:cubicBezTo>
                      <a:pt x="5413" y="12935"/>
                      <a:pt x="5706" y="13253"/>
                      <a:pt x="6080" y="13263"/>
                    </a:cubicBezTo>
                    <a:cubicBezTo>
                      <a:pt x="6087" y="13263"/>
                      <a:pt x="6094" y="13264"/>
                      <a:pt x="6101" y="13264"/>
                    </a:cubicBezTo>
                    <a:cubicBezTo>
                      <a:pt x="6479" y="13264"/>
                      <a:pt x="6786" y="12956"/>
                      <a:pt x="6786" y="12578"/>
                    </a:cubicBezTo>
                    <a:lnTo>
                      <a:pt x="6786" y="12376"/>
                    </a:lnTo>
                    <a:cubicBezTo>
                      <a:pt x="7333" y="12220"/>
                      <a:pt x="7889" y="11896"/>
                      <a:pt x="8368" y="11450"/>
                    </a:cubicBezTo>
                    <a:cubicBezTo>
                      <a:pt x="8454" y="11371"/>
                      <a:pt x="8451" y="11236"/>
                      <a:pt x="8361" y="11158"/>
                    </a:cubicBezTo>
                    <a:cubicBezTo>
                      <a:pt x="8327" y="11129"/>
                      <a:pt x="8285" y="11115"/>
                      <a:pt x="8242" y="11115"/>
                    </a:cubicBezTo>
                    <a:cubicBezTo>
                      <a:pt x="8191" y="11115"/>
                      <a:pt x="8140" y="11134"/>
                      <a:pt x="8101" y="11170"/>
                    </a:cubicBezTo>
                    <a:cubicBezTo>
                      <a:pt x="7626" y="11610"/>
                      <a:pt x="7075" y="11918"/>
                      <a:pt x="6549" y="12037"/>
                    </a:cubicBezTo>
                    <a:cubicBezTo>
                      <a:pt x="6461" y="12057"/>
                      <a:pt x="6400" y="12135"/>
                      <a:pt x="6400" y="12226"/>
                    </a:cubicBezTo>
                    <a:lnTo>
                      <a:pt x="6400" y="12566"/>
                    </a:lnTo>
                    <a:cubicBezTo>
                      <a:pt x="6400" y="12722"/>
                      <a:pt x="6284" y="12860"/>
                      <a:pt x="6130" y="12873"/>
                    </a:cubicBezTo>
                    <a:cubicBezTo>
                      <a:pt x="6121" y="12874"/>
                      <a:pt x="6111" y="12874"/>
                      <a:pt x="6102" y="12874"/>
                    </a:cubicBezTo>
                    <a:cubicBezTo>
                      <a:pt x="5939" y="12874"/>
                      <a:pt x="5806" y="12741"/>
                      <a:pt x="5806" y="12575"/>
                    </a:cubicBezTo>
                    <a:lnTo>
                      <a:pt x="5806" y="12222"/>
                    </a:lnTo>
                    <a:cubicBezTo>
                      <a:pt x="5806" y="12132"/>
                      <a:pt x="5743" y="12053"/>
                      <a:pt x="5653" y="12032"/>
                    </a:cubicBezTo>
                    <a:cubicBezTo>
                      <a:pt x="4439" y="11758"/>
                      <a:pt x="3029" y="10409"/>
                      <a:pt x="3029" y="9080"/>
                    </a:cubicBezTo>
                    <a:cubicBezTo>
                      <a:pt x="3027" y="8424"/>
                      <a:pt x="3371" y="7806"/>
                      <a:pt x="3994" y="7335"/>
                    </a:cubicBezTo>
                    <a:cubicBezTo>
                      <a:pt x="4584" y="6889"/>
                      <a:pt x="5354" y="6627"/>
                      <a:pt x="6106" y="6617"/>
                    </a:cubicBezTo>
                    <a:cubicBezTo>
                      <a:pt x="6858" y="6627"/>
                      <a:pt x="7628" y="6889"/>
                      <a:pt x="8219" y="7335"/>
                    </a:cubicBezTo>
                    <a:cubicBezTo>
                      <a:pt x="8842" y="7806"/>
                      <a:pt x="9184" y="8424"/>
                      <a:pt x="9184" y="9080"/>
                    </a:cubicBezTo>
                    <a:cubicBezTo>
                      <a:pt x="9184" y="9536"/>
                      <a:pt x="9012" y="10029"/>
                      <a:pt x="8684" y="10507"/>
                    </a:cubicBezTo>
                    <a:cubicBezTo>
                      <a:pt x="8624" y="10595"/>
                      <a:pt x="8646" y="10717"/>
                      <a:pt x="8734" y="10777"/>
                    </a:cubicBezTo>
                    <a:cubicBezTo>
                      <a:pt x="8767" y="10800"/>
                      <a:pt x="8806" y="10811"/>
                      <a:pt x="8844" y="10811"/>
                    </a:cubicBezTo>
                    <a:cubicBezTo>
                      <a:pt x="8905" y="10811"/>
                      <a:pt x="8966" y="10781"/>
                      <a:pt x="9004" y="10727"/>
                    </a:cubicBezTo>
                    <a:cubicBezTo>
                      <a:pt x="9376" y="10184"/>
                      <a:pt x="9571" y="9616"/>
                      <a:pt x="9571" y="9081"/>
                    </a:cubicBezTo>
                    <a:cubicBezTo>
                      <a:pt x="9571" y="8716"/>
                      <a:pt x="9486" y="8362"/>
                      <a:pt x="9319" y="8034"/>
                    </a:cubicBezTo>
                    <a:cubicBezTo>
                      <a:pt x="9633" y="7841"/>
                      <a:pt x="9872" y="7551"/>
                      <a:pt x="9992" y="7218"/>
                    </a:cubicBezTo>
                    <a:cubicBezTo>
                      <a:pt x="10036" y="7095"/>
                      <a:pt x="10055" y="6976"/>
                      <a:pt x="10073" y="6860"/>
                    </a:cubicBezTo>
                    <a:lnTo>
                      <a:pt x="10083" y="6794"/>
                    </a:lnTo>
                    <a:cubicBezTo>
                      <a:pt x="10113" y="6619"/>
                      <a:pt x="10205" y="6462"/>
                      <a:pt x="10344" y="6347"/>
                    </a:cubicBezTo>
                    <a:cubicBezTo>
                      <a:pt x="10434" y="6273"/>
                      <a:pt x="10538" y="6222"/>
                      <a:pt x="10650" y="6198"/>
                    </a:cubicBezTo>
                    <a:cubicBezTo>
                      <a:pt x="10697" y="6187"/>
                      <a:pt x="10741" y="6179"/>
                      <a:pt x="10789" y="6171"/>
                    </a:cubicBezTo>
                    <a:cubicBezTo>
                      <a:pt x="10895" y="6150"/>
                      <a:pt x="11002" y="6129"/>
                      <a:pt x="11115" y="6093"/>
                    </a:cubicBezTo>
                    <a:cubicBezTo>
                      <a:pt x="11116" y="6093"/>
                      <a:pt x="11118" y="6091"/>
                      <a:pt x="11122" y="6091"/>
                    </a:cubicBezTo>
                    <a:cubicBezTo>
                      <a:pt x="11339" y="6009"/>
                      <a:pt x="11547" y="5873"/>
                      <a:pt x="11734" y="5685"/>
                    </a:cubicBezTo>
                    <a:cubicBezTo>
                      <a:pt x="11738" y="5681"/>
                      <a:pt x="11741" y="5675"/>
                      <a:pt x="11745" y="5672"/>
                    </a:cubicBezTo>
                    <a:cubicBezTo>
                      <a:pt x="11889" y="5499"/>
                      <a:pt x="11973" y="5330"/>
                      <a:pt x="12055" y="5167"/>
                    </a:cubicBezTo>
                    <a:cubicBezTo>
                      <a:pt x="12055" y="5166"/>
                      <a:pt x="12056" y="5164"/>
                      <a:pt x="12056" y="5161"/>
                    </a:cubicBezTo>
                    <a:cubicBezTo>
                      <a:pt x="12241" y="4770"/>
                      <a:pt x="12171" y="4271"/>
                      <a:pt x="11880" y="3919"/>
                    </a:cubicBezTo>
                    <a:cubicBezTo>
                      <a:pt x="11873" y="3910"/>
                      <a:pt x="11864" y="3901"/>
                      <a:pt x="11852" y="3891"/>
                    </a:cubicBezTo>
                    <a:cubicBezTo>
                      <a:pt x="12064" y="3545"/>
                      <a:pt x="12087" y="3091"/>
                      <a:pt x="11910" y="2648"/>
                    </a:cubicBezTo>
                    <a:cubicBezTo>
                      <a:pt x="11745" y="2238"/>
                      <a:pt x="11364" y="1955"/>
                      <a:pt x="10833" y="1856"/>
                    </a:cubicBezTo>
                    <a:cubicBezTo>
                      <a:pt x="10826" y="1856"/>
                      <a:pt x="10820" y="1855"/>
                      <a:pt x="10814" y="1855"/>
                    </a:cubicBezTo>
                    <a:cubicBezTo>
                      <a:pt x="10767" y="1851"/>
                      <a:pt x="10720" y="1849"/>
                      <a:pt x="10674" y="1849"/>
                    </a:cubicBezTo>
                    <a:cubicBezTo>
                      <a:pt x="10421" y="1849"/>
                      <a:pt x="10182" y="1910"/>
                      <a:pt x="9976" y="2025"/>
                    </a:cubicBezTo>
                    <a:cubicBezTo>
                      <a:pt x="9765" y="1821"/>
                      <a:pt x="9489" y="1731"/>
                      <a:pt x="9205" y="1731"/>
                    </a:cubicBezTo>
                    <a:cubicBezTo>
                      <a:pt x="8974" y="1731"/>
                      <a:pt x="8739" y="1791"/>
                      <a:pt x="8530" y="1896"/>
                    </a:cubicBezTo>
                    <a:cubicBezTo>
                      <a:pt x="8470" y="1723"/>
                      <a:pt x="8380" y="1563"/>
                      <a:pt x="8263" y="1425"/>
                    </a:cubicBezTo>
                    <a:cubicBezTo>
                      <a:pt x="8038" y="1167"/>
                      <a:pt x="7744" y="1019"/>
                      <a:pt x="7427" y="1004"/>
                    </a:cubicBezTo>
                    <a:cubicBezTo>
                      <a:pt x="7265" y="420"/>
                      <a:pt x="6725" y="1"/>
                      <a:pt x="61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4358;p56"/>
              <p:cNvSpPr/>
              <p:nvPr/>
            </p:nvSpPr>
            <p:spPr>
              <a:xfrm>
                <a:off x="4908795" y="4285238"/>
                <a:ext cx="10923" cy="19937"/>
              </a:xfrm>
              <a:custGeom>
                <a:avLst/>
                <a:gdLst/>
                <a:ahLst/>
                <a:cxnLst/>
                <a:rect l="l" t="t" r="r" b="b"/>
                <a:pathLst>
                  <a:path w="389" h="710" extrusionOk="0">
                    <a:moveTo>
                      <a:pt x="193" y="1"/>
                    </a:moveTo>
                    <a:cubicBezTo>
                      <a:pt x="86" y="1"/>
                      <a:pt x="0" y="87"/>
                      <a:pt x="0" y="194"/>
                    </a:cubicBezTo>
                    <a:lnTo>
                      <a:pt x="0" y="508"/>
                    </a:lnTo>
                    <a:cubicBezTo>
                      <a:pt x="0" y="607"/>
                      <a:pt x="71" y="696"/>
                      <a:pt x="170" y="708"/>
                    </a:cubicBezTo>
                    <a:cubicBezTo>
                      <a:pt x="179" y="709"/>
                      <a:pt x="187" y="709"/>
                      <a:pt x="195" y="709"/>
                    </a:cubicBezTo>
                    <a:cubicBezTo>
                      <a:pt x="302" y="709"/>
                      <a:pt x="389" y="622"/>
                      <a:pt x="389" y="516"/>
                    </a:cubicBezTo>
                    <a:lnTo>
                      <a:pt x="389" y="202"/>
                    </a:lnTo>
                    <a:cubicBezTo>
                      <a:pt x="389" y="102"/>
                      <a:pt x="317" y="12"/>
                      <a:pt x="217" y="2"/>
                    </a:cubicBezTo>
                    <a:cubicBezTo>
                      <a:pt x="209" y="1"/>
                      <a:pt x="201" y="1"/>
                      <a:pt x="1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4359;p56"/>
              <p:cNvSpPr/>
              <p:nvPr/>
            </p:nvSpPr>
            <p:spPr>
              <a:xfrm>
                <a:off x="5002610" y="4285238"/>
                <a:ext cx="10951" cy="19937"/>
              </a:xfrm>
              <a:custGeom>
                <a:avLst/>
                <a:gdLst/>
                <a:ahLst/>
                <a:cxnLst/>
                <a:rect l="l" t="t" r="r" b="b"/>
                <a:pathLst>
                  <a:path w="390" h="710" extrusionOk="0">
                    <a:moveTo>
                      <a:pt x="194" y="1"/>
                    </a:moveTo>
                    <a:cubicBezTo>
                      <a:pt x="87" y="1"/>
                      <a:pt x="1" y="87"/>
                      <a:pt x="1" y="194"/>
                    </a:cubicBezTo>
                    <a:lnTo>
                      <a:pt x="1" y="508"/>
                    </a:lnTo>
                    <a:cubicBezTo>
                      <a:pt x="1" y="607"/>
                      <a:pt x="73" y="696"/>
                      <a:pt x="171" y="708"/>
                    </a:cubicBezTo>
                    <a:cubicBezTo>
                      <a:pt x="179" y="709"/>
                      <a:pt x="188" y="709"/>
                      <a:pt x="196" y="709"/>
                    </a:cubicBezTo>
                    <a:cubicBezTo>
                      <a:pt x="302" y="709"/>
                      <a:pt x="390" y="622"/>
                      <a:pt x="390" y="516"/>
                    </a:cubicBezTo>
                    <a:lnTo>
                      <a:pt x="390" y="202"/>
                    </a:lnTo>
                    <a:cubicBezTo>
                      <a:pt x="390" y="102"/>
                      <a:pt x="318" y="12"/>
                      <a:pt x="220" y="2"/>
                    </a:cubicBezTo>
                    <a:cubicBezTo>
                      <a:pt x="211" y="1"/>
                      <a:pt x="203" y="1"/>
                      <a:pt x="1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4360;p56"/>
              <p:cNvSpPr/>
              <p:nvPr/>
            </p:nvSpPr>
            <p:spPr>
              <a:xfrm>
                <a:off x="4942856" y="4293943"/>
                <a:ext cx="36841" cy="16539"/>
              </a:xfrm>
              <a:custGeom>
                <a:avLst/>
                <a:gdLst/>
                <a:ahLst/>
                <a:cxnLst/>
                <a:rect l="l" t="t" r="r" b="b"/>
                <a:pathLst>
                  <a:path w="1312" h="589" extrusionOk="0">
                    <a:moveTo>
                      <a:pt x="217" y="1"/>
                    </a:moveTo>
                    <a:cubicBezTo>
                      <a:pt x="172" y="1"/>
                      <a:pt x="127" y="17"/>
                      <a:pt x="90" y="49"/>
                    </a:cubicBezTo>
                    <a:cubicBezTo>
                      <a:pt x="9" y="119"/>
                      <a:pt x="0" y="242"/>
                      <a:pt x="72" y="321"/>
                    </a:cubicBezTo>
                    <a:cubicBezTo>
                      <a:pt x="220" y="490"/>
                      <a:pt x="433" y="588"/>
                      <a:pt x="658" y="588"/>
                    </a:cubicBezTo>
                    <a:cubicBezTo>
                      <a:pt x="881" y="588"/>
                      <a:pt x="1095" y="490"/>
                      <a:pt x="1241" y="321"/>
                    </a:cubicBezTo>
                    <a:cubicBezTo>
                      <a:pt x="1312" y="242"/>
                      <a:pt x="1305" y="119"/>
                      <a:pt x="1224" y="49"/>
                    </a:cubicBezTo>
                    <a:cubicBezTo>
                      <a:pt x="1188" y="17"/>
                      <a:pt x="1143" y="1"/>
                      <a:pt x="1098" y="1"/>
                    </a:cubicBezTo>
                    <a:cubicBezTo>
                      <a:pt x="1044" y="1"/>
                      <a:pt x="989" y="24"/>
                      <a:pt x="951" y="68"/>
                    </a:cubicBezTo>
                    <a:cubicBezTo>
                      <a:pt x="878" y="151"/>
                      <a:pt x="769" y="201"/>
                      <a:pt x="658" y="201"/>
                    </a:cubicBezTo>
                    <a:cubicBezTo>
                      <a:pt x="545" y="201"/>
                      <a:pt x="439" y="151"/>
                      <a:pt x="364" y="68"/>
                    </a:cubicBezTo>
                    <a:cubicBezTo>
                      <a:pt x="326" y="24"/>
                      <a:pt x="272" y="1"/>
                      <a:pt x="21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9" name="Google Shape;4750;p56"/>
          <p:cNvGrpSpPr/>
          <p:nvPr/>
        </p:nvGrpSpPr>
        <p:grpSpPr>
          <a:xfrm>
            <a:off x="13470650" y="3036894"/>
            <a:ext cx="1525899" cy="1418462"/>
            <a:chOff x="8025450" y="2228884"/>
            <a:chExt cx="398343" cy="370290"/>
          </a:xfrm>
        </p:grpSpPr>
        <p:sp>
          <p:nvSpPr>
            <p:cNvPr id="30" name="Google Shape;4751;p56"/>
            <p:cNvSpPr/>
            <p:nvPr/>
          </p:nvSpPr>
          <p:spPr>
            <a:xfrm>
              <a:off x="8034260" y="2228884"/>
              <a:ext cx="384119" cy="369964"/>
            </a:xfrm>
            <a:custGeom>
              <a:avLst/>
              <a:gdLst/>
              <a:ahLst/>
              <a:cxnLst/>
              <a:rect l="l" t="t" r="r" b="b"/>
              <a:pathLst>
                <a:path w="13677" h="13173" extrusionOk="0">
                  <a:moveTo>
                    <a:pt x="9549" y="0"/>
                  </a:moveTo>
                  <a:cubicBezTo>
                    <a:pt x="9303" y="0"/>
                    <a:pt x="9065" y="132"/>
                    <a:pt x="8942" y="351"/>
                  </a:cubicBezTo>
                  <a:cubicBezTo>
                    <a:pt x="8766" y="661"/>
                    <a:pt x="8627" y="982"/>
                    <a:pt x="8518" y="1314"/>
                  </a:cubicBezTo>
                  <a:cubicBezTo>
                    <a:pt x="8387" y="1199"/>
                    <a:pt x="8247" y="1090"/>
                    <a:pt x="8099" y="984"/>
                  </a:cubicBezTo>
                  <a:cubicBezTo>
                    <a:pt x="7953" y="881"/>
                    <a:pt x="7782" y="830"/>
                    <a:pt x="7612" y="830"/>
                  </a:cubicBezTo>
                  <a:cubicBezTo>
                    <a:pt x="7405" y="830"/>
                    <a:pt x="7198" y="906"/>
                    <a:pt x="7039" y="1054"/>
                  </a:cubicBezTo>
                  <a:cubicBezTo>
                    <a:pt x="6900" y="1188"/>
                    <a:pt x="6760" y="1328"/>
                    <a:pt x="6635" y="1470"/>
                  </a:cubicBezTo>
                  <a:cubicBezTo>
                    <a:pt x="6523" y="1595"/>
                    <a:pt x="6417" y="1729"/>
                    <a:pt x="6319" y="1860"/>
                  </a:cubicBezTo>
                  <a:cubicBezTo>
                    <a:pt x="6370" y="1704"/>
                    <a:pt x="6412" y="1548"/>
                    <a:pt x="6451" y="1386"/>
                  </a:cubicBezTo>
                  <a:cubicBezTo>
                    <a:pt x="6531" y="1046"/>
                    <a:pt x="6409" y="697"/>
                    <a:pt x="6133" y="477"/>
                  </a:cubicBezTo>
                  <a:cubicBezTo>
                    <a:pt x="5970" y="343"/>
                    <a:pt x="5765" y="273"/>
                    <a:pt x="5557" y="273"/>
                  </a:cubicBezTo>
                  <a:cubicBezTo>
                    <a:pt x="5504" y="273"/>
                    <a:pt x="5451" y="278"/>
                    <a:pt x="5399" y="287"/>
                  </a:cubicBezTo>
                  <a:cubicBezTo>
                    <a:pt x="4453" y="460"/>
                    <a:pt x="3552" y="837"/>
                    <a:pt x="2790" y="1378"/>
                  </a:cubicBezTo>
                  <a:cubicBezTo>
                    <a:pt x="2721" y="1425"/>
                    <a:pt x="2693" y="1512"/>
                    <a:pt x="2712" y="1590"/>
                  </a:cubicBezTo>
                  <a:cubicBezTo>
                    <a:pt x="2570" y="1701"/>
                    <a:pt x="2431" y="1819"/>
                    <a:pt x="2294" y="1941"/>
                  </a:cubicBezTo>
                  <a:cubicBezTo>
                    <a:pt x="2266" y="1926"/>
                    <a:pt x="2234" y="1919"/>
                    <a:pt x="2202" y="1919"/>
                  </a:cubicBezTo>
                  <a:cubicBezTo>
                    <a:pt x="2153" y="1919"/>
                    <a:pt x="2103" y="1937"/>
                    <a:pt x="2065" y="1975"/>
                  </a:cubicBezTo>
                  <a:cubicBezTo>
                    <a:pt x="1610" y="2418"/>
                    <a:pt x="1228" y="2929"/>
                    <a:pt x="930" y="3490"/>
                  </a:cubicBezTo>
                  <a:cubicBezTo>
                    <a:pt x="129" y="5007"/>
                    <a:pt x="1" y="6765"/>
                    <a:pt x="573" y="8439"/>
                  </a:cubicBezTo>
                  <a:cubicBezTo>
                    <a:pt x="1139" y="10110"/>
                    <a:pt x="2338" y="11496"/>
                    <a:pt x="3943" y="12344"/>
                  </a:cubicBezTo>
                  <a:cubicBezTo>
                    <a:pt x="4249" y="12503"/>
                    <a:pt x="4567" y="12648"/>
                    <a:pt x="4886" y="12760"/>
                  </a:cubicBezTo>
                  <a:cubicBezTo>
                    <a:pt x="4888" y="12763"/>
                    <a:pt x="4891" y="12763"/>
                    <a:pt x="4897" y="12763"/>
                  </a:cubicBezTo>
                  <a:lnTo>
                    <a:pt x="5583" y="12969"/>
                  </a:lnTo>
                  <a:cubicBezTo>
                    <a:pt x="5586" y="12972"/>
                    <a:pt x="5589" y="12972"/>
                    <a:pt x="5594" y="12972"/>
                  </a:cubicBezTo>
                  <a:cubicBezTo>
                    <a:pt x="6074" y="13089"/>
                    <a:pt x="6571" y="13159"/>
                    <a:pt x="7062" y="13173"/>
                  </a:cubicBezTo>
                  <a:lnTo>
                    <a:pt x="7089" y="13173"/>
                  </a:lnTo>
                  <a:cubicBezTo>
                    <a:pt x="7246" y="13173"/>
                    <a:pt x="7407" y="13131"/>
                    <a:pt x="7541" y="13050"/>
                  </a:cubicBezTo>
                  <a:cubicBezTo>
                    <a:pt x="7547" y="13050"/>
                    <a:pt x="7547" y="13047"/>
                    <a:pt x="7547" y="13047"/>
                  </a:cubicBezTo>
                  <a:cubicBezTo>
                    <a:pt x="7550" y="13045"/>
                    <a:pt x="7550" y="13045"/>
                    <a:pt x="7553" y="13045"/>
                  </a:cubicBezTo>
                  <a:cubicBezTo>
                    <a:pt x="7597" y="13042"/>
                    <a:pt x="7647" y="13039"/>
                    <a:pt x="7703" y="13033"/>
                  </a:cubicBezTo>
                  <a:cubicBezTo>
                    <a:pt x="9653" y="12861"/>
                    <a:pt x="11375" y="11870"/>
                    <a:pt x="12429" y="10319"/>
                  </a:cubicBezTo>
                  <a:cubicBezTo>
                    <a:pt x="12488" y="10227"/>
                    <a:pt x="12465" y="10104"/>
                    <a:pt x="12376" y="10046"/>
                  </a:cubicBezTo>
                  <a:cubicBezTo>
                    <a:pt x="12376" y="10046"/>
                    <a:pt x="12373" y="10046"/>
                    <a:pt x="12373" y="10043"/>
                  </a:cubicBezTo>
                  <a:cubicBezTo>
                    <a:pt x="12404" y="9993"/>
                    <a:pt x="12432" y="9945"/>
                    <a:pt x="12463" y="9895"/>
                  </a:cubicBezTo>
                  <a:cubicBezTo>
                    <a:pt x="12513" y="9822"/>
                    <a:pt x="12557" y="9742"/>
                    <a:pt x="12599" y="9663"/>
                  </a:cubicBezTo>
                  <a:cubicBezTo>
                    <a:pt x="12608" y="9649"/>
                    <a:pt x="12613" y="9630"/>
                    <a:pt x="12624" y="9616"/>
                  </a:cubicBezTo>
                  <a:cubicBezTo>
                    <a:pt x="12652" y="9630"/>
                    <a:pt x="12683" y="9638"/>
                    <a:pt x="12711" y="9638"/>
                  </a:cubicBezTo>
                  <a:cubicBezTo>
                    <a:pt x="12783" y="9638"/>
                    <a:pt x="12853" y="9596"/>
                    <a:pt x="12889" y="9527"/>
                  </a:cubicBezTo>
                  <a:cubicBezTo>
                    <a:pt x="13659" y="7911"/>
                    <a:pt x="13676" y="5998"/>
                    <a:pt x="12923" y="4282"/>
                  </a:cubicBezTo>
                  <a:cubicBezTo>
                    <a:pt x="12956" y="4140"/>
                    <a:pt x="12973" y="3992"/>
                    <a:pt x="12973" y="3844"/>
                  </a:cubicBezTo>
                  <a:lnTo>
                    <a:pt x="12973" y="3813"/>
                  </a:lnTo>
                  <a:cubicBezTo>
                    <a:pt x="12959" y="3057"/>
                    <a:pt x="12655" y="2268"/>
                    <a:pt x="12111" y="1595"/>
                  </a:cubicBezTo>
                  <a:cubicBezTo>
                    <a:pt x="11522" y="867"/>
                    <a:pt x="10705" y="323"/>
                    <a:pt x="9748" y="30"/>
                  </a:cubicBezTo>
                  <a:cubicBezTo>
                    <a:pt x="9683" y="10"/>
                    <a:pt x="9615" y="0"/>
                    <a:pt x="954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1" name="Google Shape;4752;p56"/>
            <p:cNvSpPr/>
            <p:nvPr/>
          </p:nvSpPr>
          <p:spPr>
            <a:xfrm>
              <a:off x="8192246" y="2258002"/>
              <a:ext cx="129926" cy="179544"/>
            </a:xfrm>
            <a:custGeom>
              <a:avLst/>
              <a:gdLst/>
              <a:ahLst/>
              <a:cxnLst/>
              <a:rect l="l" t="t" r="r" b="b"/>
              <a:pathLst>
                <a:path w="4627" h="6394" extrusionOk="0">
                  <a:moveTo>
                    <a:pt x="2187" y="1"/>
                  </a:moveTo>
                  <a:cubicBezTo>
                    <a:pt x="2029" y="1"/>
                    <a:pt x="1872" y="59"/>
                    <a:pt x="1749" y="173"/>
                  </a:cubicBezTo>
                  <a:cubicBezTo>
                    <a:pt x="1610" y="305"/>
                    <a:pt x="1477" y="439"/>
                    <a:pt x="1357" y="577"/>
                  </a:cubicBezTo>
                  <a:cubicBezTo>
                    <a:pt x="424" y="1631"/>
                    <a:pt x="0" y="2869"/>
                    <a:pt x="2" y="3984"/>
                  </a:cubicBezTo>
                  <a:lnTo>
                    <a:pt x="3222" y="6393"/>
                  </a:lnTo>
                  <a:lnTo>
                    <a:pt x="4627" y="2899"/>
                  </a:lnTo>
                  <a:cubicBezTo>
                    <a:pt x="4313" y="1890"/>
                    <a:pt x="3634" y="886"/>
                    <a:pt x="2560" y="120"/>
                  </a:cubicBezTo>
                  <a:cubicBezTo>
                    <a:pt x="2448" y="40"/>
                    <a:pt x="2318" y="1"/>
                    <a:pt x="218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4753;p56"/>
            <p:cNvSpPr/>
            <p:nvPr/>
          </p:nvSpPr>
          <p:spPr>
            <a:xfrm>
              <a:off x="8267360" y="2234752"/>
              <a:ext cx="131358" cy="157529"/>
            </a:xfrm>
            <a:custGeom>
              <a:avLst/>
              <a:gdLst/>
              <a:ahLst/>
              <a:cxnLst/>
              <a:rect l="l" t="t" r="r" b="b"/>
              <a:pathLst>
                <a:path w="4678" h="5610" extrusionOk="0">
                  <a:moveTo>
                    <a:pt x="1436" y="1"/>
                  </a:moveTo>
                  <a:cubicBezTo>
                    <a:pt x="1262" y="1"/>
                    <a:pt x="1096" y="93"/>
                    <a:pt x="1007" y="252"/>
                  </a:cubicBezTo>
                  <a:cubicBezTo>
                    <a:pt x="1" y="2040"/>
                    <a:pt x="305" y="3957"/>
                    <a:pt x="1252" y="4985"/>
                  </a:cubicBezTo>
                  <a:cubicBezTo>
                    <a:pt x="1566" y="5327"/>
                    <a:pt x="2000" y="5534"/>
                    <a:pt x="2463" y="5577"/>
                  </a:cubicBezTo>
                  <a:cubicBezTo>
                    <a:pt x="2574" y="5599"/>
                    <a:pt x="2686" y="5610"/>
                    <a:pt x="2797" y="5610"/>
                  </a:cubicBezTo>
                  <a:cubicBezTo>
                    <a:pt x="3347" y="5610"/>
                    <a:pt x="3873" y="5344"/>
                    <a:pt x="4198" y="4883"/>
                  </a:cubicBezTo>
                  <a:cubicBezTo>
                    <a:pt x="4506" y="4535"/>
                    <a:pt x="4678" y="4086"/>
                    <a:pt x="4669" y="3621"/>
                  </a:cubicBezTo>
                  <a:cubicBezTo>
                    <a:pt x="4645" y="2225"/>
                    <a:pt x="3545" y="624"/>
                    <a:pt x="1582" y="23"/>
                  </a:cubicBezTo>
                  <a:cubicBezTo>
                    <a:pt x="1534" y="8"/>
                    <a:pt x="1485" y="1"/>
                    <a:pt x="143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4754;p56"/>
            <p:cNvSpPr/>
            <p:nvPr/>
          </p:nvSpPr>
          <p:spPr>
            <a:xfrm>
              <a:off x="8221702" y="2338817"/>
              <a:ext cx="197009" cy="251990"/>
            </a:xfrm>
            <a:custGeom>
              <a:avLst/>
              <a:gdLst/>
              <a:ahLst/>
              <a:cxnLst/>
              <a:rect l="l" t="t" r="r" b="b"/>
              <a:pathLst>
                <a:path w="7016" h="8974" extrusionOk="0">
                  <a:moveTo>
                    <a:pt x="5596" y="0"/>
                  </a:moveTo>
                  <a:cubicBezTo>
                    <a:pt x="5525" y="0"/>
                    <a:pt x="5454" y="10"/>
                    <a:pt x="5385" y="31"/>
                  </a:cubicBezTo>
                  <a:cubicBezTo>
                    <a:pt x="5272" y="66"/>
                    <a:pt x="5164" y="131"/>
                    <a:pt x="5076" y="228"/>
                  </a:cubicBezTo>
                  <a:cubicBezTo>
                    <a:pt x="4909" y="407"/>
                    <a:pt x="4759" y="594"/>
                    <a:pt x="4624" y="787"/>
                  </a:cubicBezTo>
                  <a:cubicBezTo>
                    <a:pt x="4557" y="883"/>
                    <a:pt x="4450" y="935"/>
                    <a:pt x="4342" y="935"/>
                  </a:cubicBezTo>
                  <a:cubicBezTo>
                    <a:pt x="4268" y="935"/>
                    <a:pt x="4192" y="910"/>
                    <a:pt x="4130" y="858"/>
                  </a:cubicBezTo>
                  <a:cubicBezTo>
                    <a:pt x="4034" y="779"/>
                    <a:pt x="3930" y="710"/>
                    <a:pt x="3817" y="649"/>
                  </a:cubicBezTo>
                  <a:cubicBezTo>
                    <a:pt x="3543" y="503"/>
                    <a:pt x="3248" y="435"/>
                    <a:pt x="2958" y="435"/>
                  </a:cubicBezTo>
                  <a:cubicBezTo>
                    <a:pt x="2360" y="435"/>
                    <a:pt x="1779" y="726"/>
                    <a:pt x="1429" y="1243"/>
                  </a:cubicBezTo>
                  <a:cubicBezTo>
                    <a:pt x="1392" y="1299"/>
                    <a:pt x="1357" y="1356"/>
                    <a:pt x="1326" y="1416"/>
                  </a:cubicBezTo>
                  <a:cubicBezTo>
                    <a:pt x="1323" y="1417"/>
                    <a:pt x="1323" y="1419"/>
                    <a:pt x="1322" y="1422"/>
                  </a:cubicBezTo>
                  <a:cubicBezTo>
                    <a:pt x="1261" y="1537"/>
                    <a:pt x="1144" y="1606"/>
                    <a:pt x="1018" y="1606"/>
                  </a:cubicBezTo>
                  <a:cubicBezTo>
                    <a:pt x="988" y="1606"/>
                    <a:pt x="958" y="1602"/>
                    <a:pt x="927" y="1593"/>
                  </a:cubicBezTo>
                  <a:cubicBezTo>
                    <a:pt x="889" y="1583"/>
                    <a:pt x="850" y="1576"/>
                    <a:pt x="810" y="1566"/>
                  </a:cubicBezTo>
                  <a:cubicBezTo>
                    <a:pt x="696" y="1543"/>
                    <a:pt x="580" y="1532"/>
                    <a:pt x="465" y="1532"/>
                  </a:cubicBezTo>
                  <a:cubicBezTo>
                    <a:pt x="307" y="1532"/>
                    <a:pt x="150" y="1553"/>
                    <a:pt x="0" y="1592"/>
                  </a:cubicBezTo>
                  <a:lnTo>
                    <a:pt x="0" y="8947"/>
                  </a:lnTo>
                  <a:cubicBezTo>
                    <a:pt x="198" y="8965"/>
                    <a:pt x="395" y="8974"/>
                    <a:pt x="592" y="8974"/>
                  </a:cubicBezTo>
                  <a:cubicBezTo>
                    <a:pt x="797" y="8974"/>
                    <a:pt x="1001" y="8964"/>
                    <a:pt x="1203" y="8947"/>
                  </a:cubicBezTo>
                  <a:cubicBezTo>
                    <a:pt x="3164" y="8768"/>
                    <a:pt x="4967" y="7730"/>
                    <a:pt x="5988" y="5994"/>
                  </a:cubicBezTo>
                  <a:cubicBezTo>
                    <a:pt x="6035" y="5918"/>
                    <a:pt x="6079" y="5839"/>
                    <a:pt x="6120" y="5758"/>
                  </a:cubicBezTo>
                  <a:cubicBezTo>
                    <a:pt x="7015" y="4064"/>
                    <a:pt x="7000" y="2114"/>
                    <a:pt x="6251" y="426"/>
                  </a:cubicBezTo>
                  <a:cubicBezTo>
                    <a:pt x="6204" y="317"/>
                    <a:pt x="6133" y="229"/>
                    <a:pt x="6051" y="162"/>
                  </a:cubicBezTo>
                  <a:cubicBezTo>
                    <a:pt x="5922" y="55"/>
                    <a:pt x="5759" y="0"/>
                    <a:pt x="559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4" name="Google Shape;4755;p56"/>
            <p:cNvSpPr/>
            <p:nvPr/>
          </p:nvSpPr>
          <p:spPr>
            <a:xfrm>
              <a:off x="8025507" y="2242362"/>
              <a:ext cx="250389" cy="351646"/>
            </a:xfrm>
            <a:custGeom>
              <a:avLst/>
              <a:gdLst/>
              <a:ahLst/>
              <a:cxnLst/>
              <a:rect l="l" t="t" r="r" b="b"/>
              <a:pathLst>
                <a:path w="8917" h="12523" extrusionOk="0">
                  <a:moveTo>
                    <a:pt x="6071" y="0"/>
                  </a:moveTo>
                  <a:cubicBezTo>
                    <a:pt x="6029" y="0"/>
                    <a:pt x="5986" y="4"/>
                    <a:pt x="5943" y="11"/>
                  </a:cubicBezTo>
                  <a:cubicBezTo>
                    <a:pt x="4124" y="341"/>
                    <a:pt x="2506" y="1427"/>
                    <a:pt x="1606" y="3123"/>
                  </a:cubicBezTo>
                  <a:cubicBezTo>
                    <a:pt x="0" y="6159"/>
                    <a:pt x="1313" y="10007"/>
                    <a:pt x="4540" y="11713"/>
                  </a:cubicBezTo>
                  <a:cubicBezTo>
                    <a:pt x="4841" y="11873"/>
                    <a:pt x="5148" y="12007"/>
                    <a:pt x="5457" y="12120"/>
                  </a:cubicBezTo>
                  <a:lnTo>
                    <a:pt x="6145" y="12326"/>
                  </a:lnTo>
                  <a:cubicBezTo>
                    <a:pt x="6619" y="12444"/>
                    <a:pt x="7097" y="12508"/>
                    <a:pt x="7570" y="12523"/>
                  </a:cubicBezTo>
                  <a:cubicBezTo>
                    <a:pt x="7599" y="12523"/>
                    <a:pt x="7627" y="12523"/>
                    <a:pt x="7656" y="12519"/>
                  </a:cubicBezTo>
                  <a:cubicBezTo>
                    <a:pt x="7834" y="12502"/>
                    <a:pt x="7999" y="12420"/>
                    <a:pt x="8118" y="12288"/>
                  </a:cubicBezTo>
                  <a:cubicBezTo>
                    <a:pt x="8124" y="12282"/>
                    <a:pt x="8130" y="12275"/>
                    <a:pt x="8134" y="12269"/>
                  </a:cubicBezTo>
                  <a:cubicBezTo>
                    <a:pt x="8162" y="12238"/>
                    <a:pt x="8189" y="12203"/>
                    <a:pt x="8211" y="12165"/>
                  </a:cubicBezTo>
                  <a:cubicBezTo>
                    <a:pt x="8233" y="12127"/>
                    <a:pt x="8255" y="12087"/>
                    <a:pt x="8274" y="12049"/>
                  </a:cubicBezTo>
                  <a:cubicBezTo>
                    <a:pt x="8300" y="12001"/>
                    <a:pt x="8325" y="11948"/>
                    <a:pt x="8350" y="11900"/>
                  </a:cubicBezTo>
                  <a:cubicBezTo>
                    <a:pt x="8916" y="10691"/>
                    <a:pt x="8724" y="9305"/>
                    <a:pt x="7942" y="8300"/>
                  </a:cubicBezTo>
                  <a:cubicBezTo>
                    <a:pt x="7834" y="8160"/>
                    <a:pt x="7850" y="7956"/>
                    <a:pt x="7982" y="7839"/>
                  </a:cubicBezTo>
                  <a:cubicBezTo>
                    <a:pt x="8142" y="7697"/>
                    <a:pt x="8280" y="7524"/>
                    <a:pt x="8385" y="7324"/>
                  </a:cubicBezTo>
                  <a:cubicBezTo>
                    <a:pt x="8794" y="6553"/>
                    <a:pt x="8601" y="5622"/>
                    <a:pt x="7970" y="5072"/>
                  </a:cubicBezTo>
                  <a:cubicBezTo>
                    <a:pt x="7848" y="4967"/>
                    <a:pt x="7816" y="4792"/>
                    <a:pt x="7891" y="4648"/>
                  </a:cubicBezTo>
                  <a:cubicBezTo>
                    <a:pt x="7892" y="4647"/>
                    <a:pt x="7892" y="4646"/>
                    <a:pt x="7895" y="4643"/>
                  </a:cubicBezTo>
                  <a:cubicBezTo>
                    <a:pt x="7919" y="4601"/>
                    <a:pt x="7939" y="4559"/>
                    <a:pt x="7957" y="4515"/>
                  </a:cubicBezTo>
                  <a:cubicBezTo>
                    <a:pt x="8338" y="3641"/>
                    <a:pt x="7986" y="2606"/>
                    <a:pt x="7128" y="2152"/>
                  </a:cubicBezTo>
                  <a:cubicBezTo>
                    <a:pt x="7014" y="2092"/>
                    <a:pt x="6896" y="2045"/>
                    <a:pt x="6779" y="2009"/>
                  </a:cubicBezTo>
                  <a:cubicBezTo>
                    <a:pt x="6587" y="1955"/>
                    <a:pt x="6488" y="1745"/>
                    <a:pt x="6559" y="1561"/>
                  </a:cubicBezTo>
                  <a:cubicBezTo>
                    <a:pt x="6644" y="1340"/>
                    <a:pt x="6713" y="1112"/>
                    <a:pt x="6769" y="873"/>
                  </a:cubicBezTo>
                  <a:cubicBezTo>
                    <a:pt x="6833" y="589"/>
                    <a:pt x="6720" y="321"/>
                    <a:pt x="6519" y="158"/>
                  </a:cubicBezTo>
                  <a:cubicBezTo>
                    <a:pt x="6397" y="59"/>
                    <a:pt x="6241" y="0"/>
                    <a:pt x="607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 name="Google Shape;4756;p56"/>
            <p:cNvSpPr/>
            <p:nvPr/>
          </p:nvSpPr>
          <p:spPr>
            <a:xfrm>
              <a:off x="8025450" y="2242418"/>
              <a:ext cx="239185" cy="349006"/>
            </a:xfrm>
            <a:custGeom>
              <a:avLst/>
              <a:gdLst/>
              <a:ahLst/>
              <a:cxnLst/>
              <a:rect l="l" t="t" r="r" b="b"/>
              <a:pathLst>
                <a:path w="8518" h="12429" extrusionOk="0">
                  <a:moveTo>
                    <a:pt x="5562" y="1"/>
                  </a:moveTo>
                  <a:lnTo>
                    <a:pt x="5562" y="1"/>
                  </a:lnTo>
                  <a:cubicBezTo>
                    <a:pt x="3901" y="406"/>
                    <a:pt x="2443" y="1453"/>
                    <a:pt x="1608" y="3030"/>
                  </a:cubicBezTo>
                  <a:cubicBezTo>
                    <a:pt x="1" y="6066"/>
                    <a:pt x="1314" y="9913"/>
                    <a:pt x="4542" y="11620"/>
                  </a:cubicBezTo>
                  <a:cubicBezTo>
                    <a:pt x="4843" y="11780"/>
                    <a:pt x="5150" y="11914"/>
                    <a:pt x="5459" y="12025"/>
                  </a:cubicBezTo>
                  <a:lnTo>
                    <a:pt x="6147" y="12233"/>
                  </a:lnTo>
                  <a:cubicBezTo>
                    <a:pt x="6621" y="12351"/>
                    <a:pt x="7099" y="12414"/>
                    <a:pt x="7572" y="12429"/>
                  </a:cubicBezTo>
                  <a:cubicBezTo>
                    <a:pt x="7580" y="12429"/>
                    <a:pt x="7588" y="12429"/>
                    <a:pt x="7596" y="12429"/>
                  </a:cubicBezTo>
                  <a:cubicBezTo>
                    <a:pt x="7795" y="12429"/>
                    <a:pt x="7988" y="12342"/>
                    <a:pt x="8120" y="12194"/>
                  </a:cubicBezTo>
                  <a:cubicBezTo>
                    <a:pt x="8309" y="11958"/>
                    <a:pt x="8421" y="11657"/>
                    <a:pt x="8518" y="11372"/>
                  </a:cubicBezTo>
                  <a:cubicBezTo>
                    <a:pt x="6030" y="9986"/>
                    <a:pt x="4347" y="7328"/>
                    <a:pt x="4347" y="4277"/>
                  </a:cubicBezTo>
                  <a:cubicBezTo>
                    <a:pt x="4347" y="2707"/>
                    <a:pt x="4792" y="1242"/>
                    <a:pt x="556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 name="Google Shape;4757;p56"/>
            <p:cNvSpPr/>
            <p:nvPr/>
          </p:nvSpPr>
          <p:spPr>
            <a:xfrm>
              <a:off x="8039884" y="2229052"/>
              <a:ext cx="383910" cy="370122"/>
            </a:xfrm>
            <a:custGeom>
              <a:avLst/>
              <a:gdLst/>
              <a:ahLst/>
              <a:cxnLst/>
              <a:rect l="l" t="t" r="r" b="b"/>
              <a:pathLst>
                <a:path w="13672" h="13181" extrusionOk="0">
                  <a:moveTo>
                    <a:pt x="9539" y="395"/>
                  </a:moveTo>
                  <a:cubicBezTo>
                    <a:pt x="9569" y="395"/>
                    <a:pt x="9599" y="400"/>
                    <a:pt x="9628" y="409"/>
                  </a:cubicBezTo>
                  <a:cubicBezTo>
                    <a:pt x="11624" y="1021"/>
                    <a:pt x="12554" y="2610"/>
                    <a:pt x="12573" y="3827"/>
                  </a:cubicBezTo>
                  <a:lnTo>
                    <a:pt x="12573" y="3851"/>
                  </a:lnTo>
                  <a:lnTo>
                    <a:pt x="12573" y="3864"/>
                  </a:lnTo>
                  <a:cubicBezTo>
                    <a:pt x="12422" y="3765"/>
                    <a:pt x="12242" y="3713"/>
                    <a:pt x="12062" y="3713"/>
                  </a:cubicBezTo>
                  <a:cubicBezTo>
                    <a:pt x="11974" y="3713"/>
                    <a:pt x="11886" y="3725"/>
                    <a:pt x="11802" y="3751"/>
                  </a:cubicBezTo>
                  <a:cubicBezTo>
                    <a:pt x="11651" y="3798"/>
                    <a:pt x="11514" y="3886"/>
                    <a:pt x="11406" y="4003"/>
                  </a:cubicBezTo>
                  <a:cubicBezTo>
                    <a:pt x="11389" y="4019"/>
                    <a:pt x="11375" y="4037"/>
                    <a:pt x="11357" y="4055"/>
                  </a:cubicBezTo>
                  <a:cubicBezTo>
                    <a:pt x="11287" y="3812"/>
                    <a:pt x="11200" y="3556"/>
                    <a:pt x="11100" y="3284"/>
                  </a:cubicBezTo>
                  <a:cubicBezTo>
                    <a:pt x="10850" y="2598"/>
                    <a:pt x="10608" y="2071"/>
                    <a:pt x="10597" y="2049"/>
                  </a:cubicBezTo>
                  <a:cubicBezTo>
                    <a:pt x="10563" y="1978"/>
                    <a:pt x="10492" y="1936"/>
                    <a:pt x="10418" y="1936"/>
                  </a:cubicBezTo>
                  <a:cubicBezTo>
                    <a:pt x="10391" y="1936"/>
                    <a:pt x="10363" y="1941"/>
                    <a:pt x="10336" y="1954"/>
                  </a:cubicBezTo>
                  <a:cubicBezTo>
                    <a:pt x="10238" y="2001"/>
                    <a:pt x="10195" y="2118"/>
                    <a:pt x="10241" y="2215"/>
                  </a:cubicBezTo>
                  <a:cubicBezTo>
                    <a:pt x="10242" y="2218"/>
                    <a:pt x="10417" y="2598"/>
                    <a:pt x="10619" y="3117"/>
                  </a:cubicBezTo>
                  <a:cubicBezTo>
                    <a:pt x="10210" y="3001"/>
                    <a:pt x="9915" y="2651"/>
                    <a:pt x="9908" y="2643"/>
                  </a:cubicBezTo>
                  <a:cubicBezTo>
                    <a:pt x="9869" y="2596"/>
                    <a:pt x="9812" y="2571"/>
                    <a:pt x="9754" y="2571"/>
                  </a:cubicBezTo>
                  <a:cubicBezTo>
                    <a:pt x="9711" y="2571"/>
                    <a:pt x="9667" y="2586"/>
                    <a:pt x="9631" y="2615"/>
                  </a:cubicBezTo>
                  <a:cubicBezTo>
                    <a:pt x="9545" y="2684"/>
                    <a:pt x="9534" y="2809"/>
                    <a:pt x="9603" y="2893"/>
                  </a:cubicBezTo>
                  <a:cubicBezTo>
                    <a:pt x="9625" y="2919"/>
                    <a:pt x="10100" y="3493"/>
                    <a:pt x="10776" y="3544"/>
                  </a:cubicBezTo>
                  <a:cubicBezTo>
                    <a:pt x="10888" y="3859"/>
                    <a:pt x="10982" y="4153"/>
                    <a:pt x="11053" y="4420"/>
                  </a:cubicBezTo>
                  <a:cubicBezTo>
                    <a:pt x="10986" y="4493"/>
                    <a:pt x="10948" y="4625"/>
                    <a:pt x="10835" y="4644"/>
                  </a:cubicBezTo>
                  <a:cubicBezTo>
                    <a:pt x="10830" y="4645"/>
                    <a:pt x="10824" y="4645"/>
                    <a:pt x="10817" y="4645"/>
                  </a:cubicBezTo>
                  <a:cubicBezTo>
                    <a:pt x="10793" y="4645"/>
                    <a:pt x="10760" y="4639"/>
                    <a:pt x="10729" y="4613"/>
                  </a:cubicBezTo>
                  <a:cubicBezTo>
                    <a:pt x="10622" y="4525"/>
                    <a:pt x="10508" y="4448"/>
                    <a:pt x="10385" y="4382"/>
                  </a:cubicBezTo>
                  <a:cubicBezTo>
                    <a:pt x="10233" y="4302"/>
                    <a:pt x="10076" y="4242"/>
                    <a:pt x="9911" y="4203"/>
                  </a:cubicBezTo>
                  <a:cubicBezTo>
                    <a:pt x="9753" y="4163"/>
                    <a:pt x="9592" y="4144"/>
                    <a:pt x="9430" y="4144"/>
                  </a:cubicBezTo>
                  <a:cubicBezTo>
                    <a:pt x="9273" y="4144"/>
                    <a:pt x="9116" y="4162"/>
                    <a:pt x="8962" y="4198"/>
                  </a:cubicBezTo>
                  <a:cubicBezTo>
                    <a:pt x="8649" y="3456"/>
                    <a:pt x="8595" y="2583"/>
                    <a:pt x="8811" y="1719"/>
                  </a:cubicBezTo>
                  <a:cubicBezTo>
                    <a:pt x="8912" y="1316"/>
                    <a:pt x="9070" y="923"/>
                    <a:pt x="9280" y="546"/>
                  </a:cubicBezTo>
                  <a:cubicBezTo>
                    <a:pt x="9334" y="452"/>
                    <a:pt x="9435" y="395"/>
                    <a:pt x="9539" y="395"/>
                  </a:cubicBezTo>
                  <a:close/>
                  <a:moveTo>
                    <a:pt x="7613" y="1232"/>
                  </a:moveTo>
                  <a:cubicBezTo>
                    <a:pt x="7703" y="1232"/>
                    <a:pt x="7793" y="1259"/>
                    <a:pt x="7870" y="1314"/>
                  </a:cubicBezTo>
                  <a:cubicBezTo>
                    <a:pt x="8058" y="1448"/>
                    <a:pt x="8235" y="1592"/>
                    <a:pt x="8403" y="1744"/>
                  </a:cubicBezTo>
                  <a:cubicBezTo>
                    <a:pt x="8200" y="2642"/>
                    <a:pt x="8266" y="3550"/>
                    <a:pt x="8589" y="4330"/>
                  </a:cubicBezTo>
                  <a:cubicBezTo>
                    <a:pt x="8246" y="4484"/>
                    <a:pt x="7949" y="4732"/>
                    <a:pt x="7738" y="5045"/>
                  </a:cubicBezTo>
                  <a:cubicBezTo>
                    <a:pt x="7699" y="5103"/>
                    <a:pt x="7659" y="5166"/>
                    <a:pt x="7625" y="5232"/>
                  </a:cubicBezTo>
                  <a:cubicBezTo>
                    <a:pt x="7625" y="5235"/>
                    <a:pt x="7622" y="5235"/>
                    <a:pt x="7622" y="5235"/>
                  </a:cubicBezTo>
                  <a:cubicBezTo>
                    <a:pt x="7621" y="5237"/>
                    <a:pt x="7621" y="5238"/>
                    <a:pt x="7621" y="5240"/>
                  </a:cubicBezTo>
                  <a:cubicBezTo>
                    <a:pt x="7603" y="5275"/>
                    <a:pt x="7574" y="5298"/>
                    <a:pt x="7539" y="5312"/>
                  </a:cubicBezTo>
                  <a:cubicBezTo>
                    <a:pt x="7534" y="5281"/>
                    <a:pt x="7539" y="5250"/>
                    <a:pt x="7553" y="5222"/>
                  </a:cubicBezTo>
                  <a:cubicBezTo>
                    <a:pt x="7553" y="5221"/>
                    <a:pt x="7555" y="5221"/>
                    <a:pt x="7555" y="5218"/>
                  </a:cubicBezTo>
                  <a:cubicBezTo>
                    <a:pt x="7555" y="5216"/>
                    <a:pt x="7556" y="5216"/>
                    <a:pt x="7556" y="5215"/>
                  </a:cubicBezTo>
                  <a:cubicBezTo>
                    <a:pt x="7580" y="5169"/>
                    <a:pt x="7605" y="5120"/>
                    <a:pt x="7625" y="5071"/>
                  </a:cubicBezTo>
                  <a:cubicBezTo>
                    <a:pt x="7831" y="4600"/>
                    <a:pt x="7848" y="4074"/>
                    <a:pt x="7680" y="3588"/>
                  </a:cubicBezTo>
                  <a:cubicBezTo>
                    <a:pt x="7509" y="3101"/>
                    <a:pt x="7165" y="2698"/>
                    <a:pt x="6705" y="2456"/>
                  </a:cubicBezTo>
                  <a:cubicBezTo>
                    <a:pt x="6628" y="2413"/>
                    <a:pt x="6544" y="2376"/>
                    <a:pt x="6460" y="2346"/>
                  </a:cubicBezTo>
                  <a:cubicBezTo>
                    <a:pt x="6600" y="2134"/>
                    <a:pt x="6757" y="1930"/>
                    <a:pt x="6928" y="1740"/>
                  </a:cubicBezTo>
                  <a:cubicBezTo>
                    <a:pt x="7047" y="1606"/>
                    <a:pt x="7173" y="1476"/>
                    <a:pt x="7307" y="1351"/>
                  </a:cubicBezTo>
                  <a:cubicBezTo>
                    <a:pt x="7392" y="1273"/>
                    <a:pt x="7502" y="1232"/>
                    <a:pt x="7613" y="1232"/>
                  </a:cubicBezTo>
                  <a:close/>
                  <a:moveTo>
                    <a:pt x="9542" y="0"/>
                  </a:moveTo>
                  <a:cubicBezTo>
                    <a:pt x="9297" y="0"/>
                    <a:pt x="9061" y="132"/>
                    <a:pt x="8938" y="352"/>
                  </a:cubicBezTo>
                  <a:cubicBezTo>
                    <a:pt x="8764" y="661"/>
                    <a:pt x="8623" y="984"/>
                    <a:pt x="8516" y="1314"/>
                  </a:cubicBezTo>
                  <a:cubicBezTo>
                    <a:pt x="8382" y="1201"/>
                    <a:pt x="8243" y="1093"/>
                    <a:pt x="8098" y="989"/>
                  </a:cubicBezTo>
                  <a:cubicBezTo>
                    <a:pt x="7951" y="884"/>
                    <a:pt x="7780" y="833"/>
                    <a:pt x="7610" y="833"/>
                  </a:cubicBezTo>
                  <a:cubicBezTo>
                    <a:pt x="7403" y="833"/>
                    <a:pt x="7197" y="909"/>
                    <a:pt x="7038" y="1058"/>
                  </a:cubicBezTo>
                  <a:cubicBezTo>
                    <a:pt x="6896" y="1190"/>
                    <a:pt x="6760" y="1330"/>
                    <a:pt x="6632" y="1474"/>
                  </a:cubicBezTo>
                  <a:cubicBezTo>
                    <a:pt x="6521" y="1600"/>
                    <a:pt x="6415" y="1731"/>
                    <a:pt x="6315" y="1864"/>
                  </a:cubicBezTo>
                  <a:cubicBezTo>
                    <a:pt x="6367" y="1709"/>
                    <a:pt x="6411" y="1550"/>
                    <a:pt x="6447" y="1389"/>
                  </a:cubicBezTo>
                  <a:cubicBezTo>
                    <a:pt x="6526" y="1049"/>
                    <a:pt x="6405" y="698"/>
                    <a:pt x="6130" y="478"/>
                  </a:cubicBezTo>
                  <a:cubicBezTo>
                    <a:pt x="5969" y="346"/>
                    <a:pt x="5768" y="276"/>
                    <a:pt x="5562" y="276"/>
                  </a:cubicBezTo>
                  <a:cubicBezTo>
                    <a:pt x="5507" y="276"/>
                    <a:pt x="5451" y="282"/>
                    <a:pt x="5395" y="292"/>
                  </a:cubicBezTo>
                  <a:cubicBezTo>
                    <a:pt x="4451" y="462"/>
                    <a:pt x="3549" y="837"/>
                    <a:pt x="2786" y="1379"/>
                  </a:cubicBezTo>
                  <a:cubicBezTo>
                    <a:pt x="2698" y="1440"/>
                    <a:pt x="2676" y="1564"/>
                    <a:pt x="2740" y="1653"/>
                  </a:cubicBezTo>
                  <a:cubicBezTo>
                    <a:pt x="2778" y="1707"/>
                    <a:pt x="2839" y="1736"/>
                    <a:pt x="2901" y="1736"/>
                  </a:cubicBezTo>
                  <a:cubicBezTo>
                    <a:pt x="2940" y="1736"/>
                    <a:pt x="2980" y="1725"/>
                    <a:pt x="3015" y="1700"/>
                  </a:cubicBezTo>
                  <a:cubicBezTo>
                    <a:pt x="3730" y="1191"/>
                    <a:pt x="4577" y="839"/>
                    <a:pt x="5466" y="678"/>
                  </a:cubicBezTo>
                  <a:cubicBezTo>
                    <a:pt x="5497" y="672"/>
                    <a:pt x="5528" y="669"/>
                    <a:pt x="5559" y="669"/>
                  </a:cubicBezTo>
                  <a:cubicBezTo>
                    <a:pt x="5677" y="669"/>
                    <a:pt x="5790" y="709"/>
                    <a:pt x="5884" y="785"/>
                  </a:cubicBezTo>
                  <a:cubicBezTo>
                    <a:pt x="6041" y="909"/>
                    <a:pt x="6110" y="1107"/>
                    <a:pt x="6066" y="1301"/>
                  </a:cubicBezTo>
                  <a:cubicBezTo>
                    <a:pt x="6015" y="1527"/>
                    <a:pt x="5947" y="1748"/>
                    <a:pt x="5865" y="1964"/>
                  </a:cubicBezTo>
                  <a:cubicBezTo>
                    <a:pt x="5778" y="2191"/>
                    <a:pt x="5852" y="2445"/>
                    <a:pt x="6045" y="2589"/>
                  </a:cubicBezTo>
                  <a:cubicBezTo>
                    <a:pt x="6053" y="2595"/>
                    <a:pt x="6060" y="2599"/>
                    <a:pt x="6067" y="2604"/>
                  </a:cubicBezTo>
                  <a:cubicBezTo>
                    <a:pt x="6114" y="2633"/>
                    <a:pt x="6161" y="2657"/>
                    <a:pt x="6213" y="2671"/>
                  </a:cubicBezTo>
                  <a:cubicBezTo>
                    <a:pt x="6320" y="2702"/>
                    <a:pt x="6424" y="2745"/>
                    <a:pt x="6525" y="2797"/>
                  </a:cubicBezTo>
                  <a:cubicBezTo>
                    <a:pt x="7282" y="3198"/>
                    <a:pt x="7606" y="4125"/>
                    <a:pt x="7266" y="4910"/>
                  </a:cubicBezTo>
                  <a:cubicBezTo>
                    <a:pt x="7248" y="4951"/>
                    <a:pt x="7231" y="4987"/>
                    <a:pt x="7210" y="5024"/>
                  </a:cubicBezTo>
                  <a:lnTo>
                    <a:pt x="7209" y="5026"/>
                  </a:lnTo>
                  <a:cubicBezTo>
                    <a:pt x="7209" y="5027"/>
                    <a:pt x="7207" y="5027"/>
                    <a:pt x="7207" y="5030"/>
                  </a:cubicBezTo>
                  <a:cubicBezTo>
                    <a:pt x="7104" y="5222"/>
                    <a:pt x="7126" y="5454"/>
                    <a:pt x="7263" y="5624"/>
                  </a:cubicBezTo>
                  <a:cubicBezTo>
                    <a:pt x="7283" y="5648"/>
                    <a:pt x="7307" y="5673"/>
                    <a:pt x="7329" y="5693"/>
                  </a:cubicBezTo>
                  <a:cubicBezTo>
                    <a:pt x="7908" y="6198"/>
                    <a:pt x="8061" y="7025"/>
                    <a:pt x="7702" y="7704"/>
                  </a:cubicBezTo>
                  <a:cubicBezTo>
                    <a:pt x="7608" y="7880"/>
                    <a:pt x="7487" y="8034"/>
                    <a:pt x="7341" y="8165"/>
                  </a:cubicBezTo>
                  <a:cubicBezTo>
                    <a:pt x="7131" y="8351"/>
                    <a:pt x="7102" y="8671"/>
                    <a:pt x="7276" y="8892"/>
                  </a:cubicBezTo>
                  <a:cubicBezTo>
                    <a:pt x="7765" y="9520"/>
                    <a:pt x="8008" y="10301"/>
                    <a:pt x="7960" y="11094"/>
                  </a:cubicBezTo>
                  <a:cubicBezTo>
                    <a:pt x="7936" y="11508"/>
                    <a:pt x="7834" y="11907"/>
                    <a:pt x="7657" y="12284"/>
                  </a:cubicBezTo>
                  <a:lnTo>
                    <a:pt x="7641" y="12318"/>
                  </a:lnTo>
                  <a:cubicBezTo>
                    <a:pt x="7575" y="12453"/>
                    <a:pt x="7512" y="12580"/>
                    <a:pt x="7423" y="12665"/>
                  </a:cubicBezTo>
                  <a:cubicBezTo>
                    <a:pt x="7053" y="12453"/>
                    <a:pt x="6697" y="12200"/>
                    <a:pt x="6368" y="11913"/>
                  </a:cubicBezTo>
                  <a:cubicBezTo>
                    <a:pt x="5469" y="10609"/>
                    <a:pt x="6302" y="9927"/>
                    <a:pt x="6342" y="9896"/>
                  </a:cubicBezTo>
                  <a:cubicBezTo>
                    <a:pt x="6427" y="9830"/>
                    <a:pt x="6441" y="9707"/>
                    <a:pt x="6378" y="9622"/>
                  </a:cubicBezTo>
                  <a:cubicBezTo>
                    <a:pt x="6340" y="9571"/>
                    <a:pt x="6281" y="9544"/>
                    <a:pt x="6222" y="9544"/>
                  </a:cubicBezTo>
                  <a:cubicBezTo>
                    <a:pt x="6180" y="9544"/>
                    <a:pt x="6138" y="9558"/>
                    <a:pt x="6103" y="9585"/>
                  </a:cubicBezTo>
                  <a:cubicBezTo>
                    <a:pt x="6089" y="9594"/>
                    <a:pt x="5792" y="9827"/>
                    <a:pt x="5642" y="10267"/>
                  </a:cubicBezTo>
                  <a:cubicBezTo>
                    <a:pt x="5571" y="10481"/>
                    <a:pt x="5527" y="10767"/>
                    <a:pt x="5594" y="11119"/>
                  </a:cubicBezTo>
                  <a:cubicBezTo>
                    <a:pt x="5222" y="10679"/>
                    <a:pt x="4885" y="10182"/>
                    <a:pt x="4590" y="9632"/>
                  </a:cubicBezTo>
                  <a:lnTo>
                    <a:pt x="4590" y="9630"/>
                  </a:lnTo>
                  <a:lnTo>
                    <a:pt x="4590" y="9629"/>
                  </a:lnTo>
                  <a:cubicBezTo>
                    <a:pt x="4247" y="8992"/>
                    <a:pt x="3959" y="8291"/>
                    <a:pt x="3732" y="7543"/>
                  </a:cubicBezTo>
                  <a:cubicBezTo>
                    <a:pt x="3852" y="7006"/>
                    <a:pt x="4144" y="6564"/>
                    <a:pt x="4603" y="6226"/>
                  </a:cubicBezTo>
                  <a:cubicBezTo>
                    <a:pt x="4960" y="5962"/>
                    <a:pt x="5290" y="5862"/>
                    <a:pt x="5296" y="5860"/>
                  </a:cubicBezTo>
                  <a:cubicBezTo>
                    <a:pt x="5400" y="5831"/>
                    <a:pt x="5461" y="5721"/>
                    <a:pt x="5429" y="5617"/>
                  </a:cubicBezTo>
                  <a:cubicBezTo>
                    <a:pt x="5405" y="5529"/>
                    <a:pt x="5325" y="5473"/>
                    <a:pt x="5239" y="5473"/>
                  </a:cubicBezTo>
                  <a:cubicBezTo>
                    <a:pt x="5222" y="5473"/>
                    <a:pt x="5204" y="5475"/>
                    <a:pt x="5186" y="5480"/>
                  </a:cubicBezTo>
                  <a:cubicBezTo>
                    <a:pt x="5133" y="5495"/>
                    <a:pt x="4063" y="5813"/>
                    <a:pt x="3549" y="6875"/>
                  </a:cubicBezTo>
                  <a:cubicBezTo>
                    <a:pt x="3371" y="6148"/>
                    <a:pt x="3320" y="5656"/>
                    <a:pt x="3320" y="5651"/>
                  </a:cubicBezTo>
                  <a:cubicBezTo>
                    <a:pt x="3309" y="5548"/>
                    <a:pt x="3224" y="5474"/>
                    <a:pt x="3123" y="5474"/>
                  </a:cubicBezTo>
                  <a:cubicBezTo>
                    <a:pt x="3117" y="5474"/>
                    <a:pt x="3111" y="5474"/>
                    <a:pt x="3104" y="5475"/>
                  </a:cubicBezTo>
                  <a:cubicBezTo>
                    <a:pt x="2997" y="5486"/>
                    <a:pt x="2918" y="5582"/>
                    <a:pt x="2928" y="5689"/>
                  </a:cubicBezTo>
                  <a:cubicBezTo>
                    <a:pt x="2932" y="5722"/>
                    <a:pt x="3013" y="6510"/>
                    <a:pt x="3339" y="7603"/>
                  </a:cubicBezTo>
                  <a:cubicBezTo>
                    <a:pt x="3339" y="7606"/>
                    <a:pt x="3342" y="7607"/>
                    <a:pt x="3342" y="7609"/>
                  </a:cubicBezTo>
                  <a:cubicBezTo>
                    <a:pt x="3556" y="8331"/>
                    <a:pt x="3827" y="9008"/>
                    <a:pt x="4149" y="9632"/>
                  </a:cubicBezTo>
                  <a:cubicBezTo>
                    <a:pt x="3966" y="9709"/>
                    <a:pt x="3794" y="9748"/>
                    <a:pt x="3633" y="9748"/>
                  </a:cubicBezTo>
                  <a:cubicBezTo>
                    <a:pt x="3521" y="9748"/>
                    <a:pt x="3414" y="9729"/>
                    <a:pt x="3314" y="9690"/>
                  </a:cubicBezTo>
                  <a:cubicBezTo>
                    <a:pt x="2822" y="9501"/>
                    <a:pt x="2608" y="8907"/>
                    <a:pt x="2604" y="8897"/>
                  </a:cubicBezTo>
                  <a:cubicBezTo>
                    <a:pt x="2576" y="8815"/>
                    <a:pt x="2500" y="8764"/>
                    <a:pt x="2418" y="8764"/>
                  </a:cubicBezTo>
                  <a:cubicBezTo>
                    <a:pt x="2397" y="8764"/>
                    <a:pt x="2376" y="8768"/>
                    <a:pt x="2354" y="8775"/>
                  </a:cubicBezTo>
                  <a:cubicBezTo>
                    <a:pt x="2252" y="8810"/>
                    <a:pt x="2196" y="8922"/>
                    <a:pt x="2233" y="9024"/>
                  </a:cubicBezTo>
                  <a:cubicBezTo>
                    <a:pt x="2244" y="9055"/>
                    <a:pt x="2507" y="9799"/>
                    <a:pt x="3170" y="10057"/>
                  </a:cubicBezTo>
                  <a:cubicBezTo>
                    <a:pt x="3320" y="10116"/>
                    <a:pt x="3475" y="10144"/>
                    <a:pt x="3637" y="10144"/>
                  </a:cubicBezTo>
                  <a:cubicBezTo>
                    <a:pt x="3858" y="10144"/>
                    <a:pt x="4093" y="10088"/>
                    <a:pt x="4336" y="9979"/>
                  </a:cubicBezTo>
                  <a:cubicBezTo>
                    <a:pt x="4828" y="10852"/>
                    <a:pt x="5420" y="11596"/>
                    <a:pt x="6095" y="12187"/>
                  </a:cubicBezTo>
                  <a:lnTo>
                    <a:pt x="6097" y="12187"/>
                  </a:lnTo>
                  <a:cubicBezTo>
                    <a:pt x="6345" y="12404"/>
                    <a:pt x="6607" y="12604"/>
                    <a:pt x="6879" y="12781"/>
                  </a:cubicBezTo>
                  <a:cubicBezTo>
                    <a:pt x="6478" y="12758"/>
                    <a:pt x="6081" y="12698"/>
                    <a:pt x="5690" y="12602"/>
                  </a:cubicBezTo>
                  <a:lnTo>
                    <a:pt x="5014" y="12397"/>
                  </a:lnTo>
                  <a:cubicBezTo>
                    <a:pt x="4713" y="12288"/>
                    <a:pt x="4416" y="12156"/>
                    <a:pt x="4128" y="12004"/>
                  </a:cubicBezTo>
                  <a:cubicBezTo>
                    <a:pt x="2611" y="11201"/>
                    <a:pt x="1480" y="9891"/>
                    <a:pt x="943" y="8317"/>
                  </a:cubicBezTo>
                  <a:cubicBezTo>
                    <a:pt x="408" y="6746"/>
                    <a:pt x="525" y="5099"/>
                    <a:pt x="1276" y="3677"/>
                  </a:cubicBezTo>
                  <a:cubicBezTo>
                    <a:pt x="1554" y="3154"/>
                    <a:pt x="1909" y="2679"/>
                    <a:pt x="2332" y="2263"/>
                  </a:cubicBezTo>
                  <a:cubicBezTo>
                    <a:pt x="2398" y="2200"/>
                    <a:pt x="2418" y="2096"/>
                    <a:pt x="2369" y="2017"/>
                  </a:cubicBezTo>
                  <a:cubicBezTo>
                    <a:pt x="2330" y="1954"/>
                    <a:pt x="2266" y="1922"/>
                    <a:pt x="2201" y="1922"/>
                  </a:cubicBezTo>
                  <a:cubicBezTo>
                    <a:pt x="2151" y="1922"/>
                    <a:pt x="2101" y="1941"/>
                    <a:pt x="2063" y="1979"/>
                  </a:cubicBezTo>
                  <a:cubicBezTo>
                    <a:pt x="1608" y="2420"/>
                    <a:pt x="1226" y="2929"/>
                    <a:pt x="930" y="3493"/>
                  </a:cubicBezTo>
                  <a:cubicBezTo>
                    <a:pt x="126" y="5009"/>
                    <a:pt x="0" y="6767"/>
                    <a:pt x="571" y="8442"/>
                  </a:cubicBezTo>
                  <a:cubicBezTo>
                    <a:pt x="1141" y="10112"/>
                    <a:pt x="2338" y="11501"/>
                    <a:pt x="3945" y="12349"/>
                  </a:cubicBezTo>
                  <a:cubicBezTo>
                    <a:pt x="4251" y="12511"/>
                    <a:pt x="4568" y="12652"/>
                    <a:pt x="4886" y="12765"/>
                  </a:cubicBezTo>
                  <a:cubicBezTo>
                    <a:pt x="4891" y="12767"/>
                    <a:pt x="4892" y="12767"/>
                    <a:pt x="4897" y="12770"/>
                  </a:cubicBezTo>
                  <a:lnTo>
                    <a:pt x="5583" y="12976"/>
                  </a:lnTo>
                  <a:cubicBezTo>
                    <a:pt x="5588" y="12978"/>
                    <a:pt x="5591" y="12978"/>
                    <a:pt x="5594" y="12978"/>
                  </a:cubicBezTo>
                  <a:cubicBezTo>
                    <a:pt x="6075" y="13097"/>
                    <a:pt x="6569" y="13166"/>
                    <a:pt x="7060" y="13180"/>
                  </a:cubicBezTo>
                  <a:lnTo>
                    <a:pt x="7087" y="13180"/>
                  </a:lnTo>
                  <a:cubicBezTo>
                    <a:pt x="7245" y="13180"/>
                    <a:pt x="7405" y="13138"/>
                    <a:pt x="7542" y="13057"/>
                  </a:cubicBezTo>
                  <a:cubicBezTo>
                    <a:pt x="7545" y="13057"/>
                    <a:pt x="7545" y="13056"/>
                    <a:pt x="7546" y="13056"/>
                  </a:cubicBezTo>
                  <a:cubicBezTo>
                    <a:pt x="7547" y="13054"/>
                    <a:pt x="7549" y="13051"/>
                    <a:pt x="7553" y="13051"/>
                  </a:cubicBezTo>
                  <a:cubicBezTo>
                    <a:pt x="7599" y="13048"/>
                    <a:pt x="7649" y="13044"/>
                    <a:pt x="7702" y="13041"/>
                  </a:cubicBezTo>
                  <a:cubicBezTo>
                    <a:pt x="9653" y="12865"/>
                    <a:pt x="11375" y="11875"/>
                    <a:pt x="12429" y="10326"/>
                  </a:cubicBezTo>
                  <a:cubicBezTo>
                    <a:pt x="12490" y="10235"/>
                    <a:pt x="12468" y="10113"/>
                    <a:pt x="12378" y="10051"/>
                  </a:cubicBezTo>
                  <a:cubicBezTo>
                    <a:pt x="12344" y="10029"/>
                    <a:pt x="12305" y="10018"/>
                    <a:pt x="12266" y="10018"/>
                  </a:cubicBezTo>
                  <a:cubicBezTo>
                    <a:pt x="12204" y="10018"/>
                    <a:pt x="12142" y="10047"/>
                    <a:pt x="12104" y="10103"/>
                  </a:cubicBezTo>
                  <a:cubicBezTo>
                    <a:pt x="11168" y="11482"/>
                    <a:pt x="9660" y="12388"/>
                    <a:pt x="7938" y="12617"/>
                  </a:cubicBezTo>
                  <a:cubicBezTo>
                    <a:pt x="7963" y="12572"/>
                    <a:pt x="7986" y="12526"/>
                    <a:pt x="8007" y="12479"/>
                  </a:cubicBezTo>
                  <a:lnTo>
                    <a:pt x="8023" y="12445"/>
                  </a:lnTo>
                  <a:cubicBezTo>
                    <a:pt x="8023" y="12442"/>
                    <a:pt x="8023" y="12442"/>
                    <a:pt x="8024" y="12441"/>
                  </a:cubicBezTo>
                  <a:cubicBezTo>
                    <a:pt x="8200" y="12064"/>
                    <a:pt x="8310" y="11665"/>
                    <a:pt x="8353" y="11257"/>
                  </a:cubicBezTo>
                  <a:cubicBezTo>
                    <a:pt x="8793" y="11150"/>
                    <a:pt x="9195" y="10987"/>
                    <a:pt x="9557" y="10770"/>
                  </a:cubicBezTo>
                  <a:cubicBezTo>
                    <a:pt x="9937" y="10959"/>
                    <a:pt x="10247" y="11024"/>
                    <a:pt x="10493" y="11024"/>
                  </a:cubicBezTo>
                  <a:cubicBezTo>
                    <a:pt x="10671" y="11024"/>
                    <a:pt x="10813" y="10990"/>
                    <a:pt x="10927" y="10946"/>
                  </a:cubicBezTo>
                  <a:cubicBezTo>
                    <a:pt x="11065" y="10893"/>
                    <a:pt x="11095" y="10711"/>
                    <a:pt x="10980" y="10616"/>
                  </a:cubicBezTo>
                  <a:lnTo>
                    <a:pt x="10977" y="10615"/>
                  </a:lnTo>
                  <a:cubicBezTo>
                    <a:pt x="10941" y="10585"/>
                    <a:pt x="10897" y="10570"/>
                    <a:pt x="10853" y="10570"/>
                  </a:cubicBezTo>
                  <a:cubicBezTo>
                    <a:pt x="10828" y="10570"/>
                    <a:pt x="10804" y="10575"/>
                    <a:pt x="10781" y="10584"/>
                  </a:cubicBezTo>
                  <a:cubicBezTo>
                    <a:pt x="10710" y="10610"/>
                    <a:pt x="10616" y="10632"/>
                    <a:pt x="10495" y="10632"/>
                  </a:cubicBezTo>
                  <a:cubicBezTo>
                    <a:pt x="10349" y="10632"/>
                    <a:pt x="10165" y="10601"/>
                    <a:pt x="9937" y="10512"/>
                  </a:cubicBezTo>
                  <a:cubicBezTo>
                    <a:pt x="10128" y="10365"/>
                    <a:pt x="10305" y="10202"/>
                    <a:pt x="10468" y="10021"/>
                  </a:cubicBezTo>
                  <a:lnTo>
                    <a:pt x="10471" y="10019"/>
                  </a:lnTo>
                  <a:lnTo>
                    <a:pt x="10473" y="10018"/>
                  </a:lnTo>
                  <a:cubicBezTo>
                    <a:pt x="11103" y="9315"/>
                    <a:pt x="11288" y="8611"/>
                    <a:pt x="11296" y="8581"/>
                  </a:cubicBezTo>
                  <a:cubicBezTo>
                    <a:pt x="11323" y="8477"/>
                    <a:pt x="11259" y="8369"/>
                    <a:pt x="11155" y="8342"/>
                  </a:cubicBezTo>
                  <a:cubicBezTo>
                    <a:pt x="11139" y="8338"/>
                    <a:pt x="11123" y="8336"/>
                    <a:pt x="11107" y="8336"/>
                  </a:cubicBezTo>
                  <a:cubicBezTo>
                    <a:pt x="11019" y="8336"/>
                    <a:pt x="10938" y="8395"/>
                    <a:pt x="10914" y="8485"/>
                  </a:cubicBezTo>
                  <a:cubicBezTo>
                    <a:pt x="10913" y="8489"/>
                    <a:pt x="10759" y="9067"/>
                    <a:pt x="10260" y="9661"/>
                  </a:cubicBezTo>
                  <a:cubicBezTo>
                    <a:pt x="10076" y="9600"/>
                    <a:pt x="9946" y="9498"/>
                    <a:pt x="9859" y="9353"/>
                  </a:cubicBezTo>
                  <a:cubicBezTo>
                    <a:pt x="9666" y="9027"/>
                    <a:pt x="9779" y="8587"/>
                    <a:pt x="9779" y="8583"/>
                  </a:cubicBezTo>
                  <a:cubicBezTo>
                    <a:pt x="9808" y="8479"/>
                    <a:pt x="9746" y="8370"/>
                    <a:pt x="9642" y="8341"/>
                  </a:cubicBezTo>
                  <a:cubicBezTo>
                    <a:pt x="9625" y="8336"/>
                    <a:pt x="9607" y="8334"/>
                    <a:pt x="9590" y="8334"/>
                  </a:cubicBezTo>
                  <a:cubicBezTo>
                    <a:pt x="9503" y="8334"/>
                    <a:pt x="9425" y="8392"/>
                    <a:pt x="9400" y="8479"/>
                  </a:cubicBezTo>
                  <a:cubicBezTo>
                    <a:pt x="9393" y="8502"/>
                    <a:pt x="9240" y="9079"/>
                    <a:pt x="9519" y="9551"/>
                  </a:cubicBezTo>
                  <a:cubicBezTo>
                    <a:pt x="9625" y="9732"/>
                    <a:pt x="9776" y="9868"/>
                    <a:pt x="9969" y="9966"/>
                  </a:cubicBezTo>
                  <a:cubicBezTo>
                    <a:pt x="9529" y="10380"/>
                    <a:pt x="8992" y="10675"/>
                    <a:pt x="8369" y="10844"/>
                  </a:cubicBezTo>
                  <a:cubicBezTo>
                    <a:pt x="8360" y="10047"/>
                    <a:pt x="8090" y="9272"/>
                    <a:pt x="7597" y="8640"/>
                  </a:cubicBezTo>
                  <a:cubicBezTo>
                    <a:pt x="7552" y="8581"/>
                    <a:pt x="7556" y="8496"/>
                    <a:pt x="7612" y="8448"/>
                  </a:cubicBezTo>
                  <a:cubicBezTo>
                    <a:pt x="7794" y="8287"/>
                    <a:pt x="7944" y="8093"/>
                    <a:pt x="8059" y="7877"/>
                  </a:cubicBezTo>
                  <a:cubicBezTo>
                    <a:pt x="8275" y="7468"/>
                    <a:pt x="8347" y="6993"/>
                    <a:pt x="8259" y="6538"/>
                  </a:cubicBezTo>
                  <a:cubicBezTo>
                    <a:pt x="8193" y="6192"/>
                    <a:pt x="8035" y="5868"/>
                    <a:pt x="7807" y="5599"/>
                  </a:cubicBezTo>
                  <a:cubicBezTo>
                    <a:pt x="7878" y="5552"/>
                    <a:pt x="7936" y="5486"/>
                    <a:pt x="7979" y="5407"/>
                  </a:cubicBezTo>
                  <a:cubicBezTo>
                    <a:pt x="8265" y="4841"/>
                    <a:pt x="8856" y="4527"/>
                    <a:pt x="9451" y="4527"/>
                  </a:cubicBezTo>
                  <a:cubicBezTo>
                    <a:pt x="9819" y="4527"/>
                    <a:pt x="10188" y="4647"/>
                    <a:pt x="10487" y="4902"/>
                  </a:cubicBezTo>
                  <a:cubicBezTo>
                    <a:pt x="10581" y="4985"/>
                    <a:pt x="10701" y="5024"/>
                    <a:pt x="10821" y="5024"/>
                  </a:cubicBezTo>
                  <a:cubicBezTo>
                    <a:pt x="10995" y="5024"/>
                    <a:pt x="11169" y="4942"/>
                    <a:pt x="11268" y="4792"/>
                  </a:cubicBezTo>
                  <a:cubicBezTo>
                    <a:pt x="11404" y="4599"/>
                    <a:pt x="11541" y="4426"/>
                    <a:pt x="11702" y="4254"/>
                  </a:cubicBezTo>
                  <a:cubicBezTo>
                    <a:pt x="11765" y="4187"/>
                    <a:pt x="11840" y="4138"/>
                    <a:pt x="11926" y="4113"/>
                  </a:cubicBezTo>
                  <a:cubicBezTo>
                    <a:pt x="11975" y="4098"/>
                    <a:pt x="12025" y="4090"/>
                    <a:pt x="12075" y="4090"/>
                  </a:cubicBezTo>
                  <a:cubicBezTo>
                    <a:pt x="12276" y="4090"/>
                    <a:pt x="12475" y="4209"/>
                    <a:pt x="12556" y="4399"/>
                  </a:cubicBezTo>
                  <a:cubicBezTo>
                    <a:pt x="13274" y="6016"/>
                    <a:pt x="13264" y="7822"/>
                    <a:pt x="12531" y="9355"/>
                  </a:cubicBezTo>
                  <a:cubicBezTo>
                    <a:pt x="12488" y="9448"/>
                    <a:pt x="12519" y="9564"/>
                    <a:pt x="12608" y="9616"/>
                  </a:cubicBezTo>
                  <a:cubicBezTo>
                    <a:pt x="12639" y="9633"/>
                    <a:pt x="12674" y="9641"/>
                    <a:pt x="12708" y="9641"/>
                  </a:cubicBezTo>
                  <a:cubicBezTo>
                    <a:pt x="12782" y="9641"/>
                    <a:pt x="12851" y="9601"/>
                    <a:pt x="12886" y="9529"/>
                  </a:cubicBezTo>
                  <a:cubicBezTo>
                    <a:pt x="13657" y="7914"/>
                    <a:pt x="13672" y="6000"/>
                    <a:pt x="12921" y="4283"/>
                  </a:cubicBezTo>
                  <a:cubicBezTo>
                    <a:pt x="12952" y="4140"/>
                    <a:pt x="12968" y="3996"/>
                    <a:pt x="12968" y="3849"/>
                  </a:cubicBezTo>
                  <a:lnTo>
                    <a:pt x="12968" y="3815"/>
                  </a:lnTo>
                  <a:cubicBezTo>
                    <a:pt x="12955" y="3058"/>
                    <a:pt x="12651" y="2269"/>
                    <a:pt x="12108" y="1597"/>
                  </a:cubicBezTo>
                  <a:cubicBezTo>
                    <a:pt x="11520" y="867"/>
                    <a:pt x="10701" y="324"/>
                    <a:pt x="9742" y="31"/>
                  </a:cubicBezTo>
                  <a:cubicBezTo>
                    <a:pt x="9676" y="10"/>
                    <a:pt x="9609" y="0"/>
                    <a:pt x="9542"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7" name="Google Shape;5019;p56"/>
          <p:cNvGrpSpPr/>
          <p:nvPr/>
        </p:nvGrpSpPr>
        <p:grpSpPr>
          <a:xfrm>
            <a:off x="3098440" y="3040153"/>
            <a:ext cx="1577505" cy="1350232"/>
            <a:chOff x="3154464" y="1632696"/>
            <a:chExt cx="381725" cy="359192"/>
          </a:xfrm>
        </p:grpSpPr>
        <p:sp>
          <p:nvSpPr>
            <p:cNvPr id="38" name="Google Shape;5020;p56"/>
            <p:cNvSpPr/>
            <p:nvPr/>
          </p:nvSpPr>
          <p:spPr>
            <a:xfrm>
              <a:off x="3154464" y="1632696"/>
              <a:ext cx="376508" cy="359095"/>
            </a:xfrm>
            <a:custGeom>
              <a:avLst/>
              <a:gdLst/>
              <a:ahLst/>
              <a:cxnLst/>
              <a:rect l="l" t="t" r="r" b="b"/>
              <a:pathLst>
                <a:path w="13406" h="12786" extrusionOk="0">
                  <a:moveTo>
                    <a:pt x="4701" y="0"/>
                  </a:moveTo>
                  <a:cubicBezTo>
                    <a:pt x="4484" y="0"/>
                    <a:pt x="4283" y="92"/>
                    <a:pt x="4135" y="246"/>
                  </a:cubicBezTo>
                  <a:cubicBezTo>
                    <a:pt x="3990" y="402"/>
                    <a:pt x="3915" y="614"/>
                    <a:pt x="3934" y="826"/>
                  </a:cubicBezTo>
                  <a:lnTo>
                    <a:pt x="4021" y="2023"/>
                  </a:lnTo>
                  <a:cubicBezTo>
                    <a:pt x="3510" y="1961"/>
                    <a:pt x="3008" y="1841"/>
                    <a:pt x="2528" y="1677"/>
                  </a:cubicBezTo>
                  <a:cubicBezTo>
                    <a:pt x="2483" y="1663"/>
                    <a:pt x="2437" y="1655"/>
                    <a:pt x="2392" y="1655"/>
                  </a:cubicBezTo>
                  <a:cubicBezTo>
                    <a:pt x="2320" y="1655"/>
                    <a:pt x="2250" y="1674"/>
                    <a:pt x="2185" y="1713"/>
                  </a:cubicBezTo>
                  <a:cubicBezTo>
                    <a:pt x="2082" y="1772"/>
                    <a:pt x="2012" y="1878"/>
                    <a:pt x="1990" y="1995"/>
                  </a:cubicBezTo>
                  <a:cubicBezTo>
                    <a:pt x="1962" y="2157"/>
                    <a:pt x="1967" y="2324"/>
                    <a:pt x="1998" y="2486"/>
                  </a:cubicBezTo>
                  <a:cubicBezTo>
                    <a:pt x="1780" y="2547"/>
                    <a:pt x="1588" y="2620"/>
                    <a:pt x="1415" y="2715"/>
                  </a:cubicBezTo>
                  <a:cubicBezTo>
                    <a:pt x="1175" y="2832"/>
                    <a:pt x="960" y="2988"/>
                    <a:pt x="782" y="3180"/>
                  </a:cubicBezTo>
                  <a:cubicBezTo>
                    <a:pt x="718" y="3247"/>
                    <a:pt x="706" y="3365"/>
                    <a:pt x="762" y="3434"/>
                  </a:cubicBezTo>
                  <a:lnTo>
                    <a:pt x="796" y="3468"/>
                  </a:lnTo>
                  <a:cubicBezTo>
                    <a:pt x="729" y="3552"/>
                    <a:pt x="665" y="3641"/>
                    <a:pt x="609" y="3738"/>
                  </a:cubicBezTo>
                  <a:cubicBezTo>
                    <a:pt x="579" y="3722"/>
                    <a:pt x="547" y="3715"/>
                    <a:pt x="516" y="3715"/>
                  </a:cubicBezTo>
                  <a:cubicBezTo>
                    <a:pt x="444" y="3715"/>
                    <a:pt x="374" y="3755"/>
                    <a:pt x="341" y="3825"/>
                  </a:cubicBezTo>
                  <a:cubicBezTo>
                    <a:pt x="126" y="4282"/>
                    <a:pt x="15" y="4852"/>
                    <a:pt x="6" y="5513"/>
                  </a:cubicBezTo>
                  <a:cubicBezTo>
                    <a:pt x="1" y="6888"/>
                    <a:pt x="533" y="8233"/>
                    <a:pt x="1432" y="9109"/>
                  </a:cubicBezTo>
                  <a:cubicBezTo>
                    <a:pt x="2068" y="9745"/>
                    <a:pt x="2924" y="10166"/>
                    <a:pt x="3920" y="10339"/>
                  </a:cubicBezTo>
                  <a:cubicBezTo>
                    <a:pt x="4484" y="11140"/>
                    <a:pt x="5217" y="11787"/>
                    <a:pt x="6054" y="12217"/>
                  </a:cubicBezTo>
                  <a:cubicBezTo>
                    <a:pt x="6785" y="12593"/>
                    <a:pt x="7575" y="12786"/>
                    <a:pt x="8348" y="12786"/>
                  </a:cubicBezTo>
                  <a:cubicBezTo>
                    <a:pt x="8805" y="12786"/>
                    <a:pt x="9257" y="12719"/>
                    <a:pt x="9698" y="12585"/>
                  </a:cubicBezTo>
                  <a:cubicBezTo>
                    <a:pt x="10507" y="12342"/>
                    <a:pt x="11238" y="11871"/>
                    <a:pt x="11821" y="11229"/>
                  </a:cubicBezTo>
                  <a:cubicBezTo>
                    <a:pt x="11885" y="11159"/>
                    <a:pt x="11899" y="11059"/>
                    <a:pt x="11843" y="10981"/>
                  </a:cubicBezTo>
                  <a:cubicBezTo>
                    <a:pt x="11835" y="10975"/>
                    <a:pt x="11832" y="10967"/>
                    <a:pt x="11824" y="10961"/>
                  </a:cubicBezTo>
                  <a:cubicBezTo>
                    <a:pt x="11919" y="10847"/>
                    <a:pt x="12013" y="10724"/>
                    <a:pt x="12097" y="10601"/>
                  </a:cubicBezTo>
                  <a:cubicBezTo>
                    <a:pt x="12126" y="10616"/>
                    <a:pt x="12158" y="10624"/>
                    <a:pt x="12189" y="10624"/>
                  </a:cubicBezTo>
                  <a:cubicBezTo>
                    <a:pt x="12252" y="10624"/>
                    <a:pt x="12314" y="10594"/>
                    <a:pt x="12351" y="10534"/>
                  </a:cubicBezTo>
                  <a:cubicBezTo>
                    <a:pt x="13107" y="9357"/>
                    <a:pt x="13406" y="7884"/>
                    <a:pt x="13185" y="6403"/>
                  </a:cubicBezTo>
                  <a:cubicBezTo>
                    <a:pt x="13129" y="6020"/>
                    <a:pt x="12864" y="5691"/>
                    <a:pt x="12485" y="5563"/>
                  </a:cubicBezTo>
                  <a:cubicBezTo>
                    <a:pt x="12381" y="5527"/>
                    <a:pt x="12273" y="5510"/>
                    <a:pt x="12165" y="5510"/>
                  </a:cubicBezTo>
                  <a:cubicBezTo>
                    <a:pt x="12054" y="5510"/>
                    <a:pt x="11943" y="5528"/>
                    <a:pt x="11838" y="5560"/>
                  </a:cubicBezTo>
                  <a:lnTo>
                    <a:pt x="9807" y="6180"/>
                  </a:lnTo>
                  <a:cubicBezTo>
                    <a:pt x="9829" y="5959"/>
                    <a:pt x="9843" y="5736"/>
                    <a:pt x="9843" y="5518"/>
                  </a:cubicBezTo>
                  <a:cubicBezTo>
                    <a:pt x="9837" y="4826"/>
                    <a:pt x="9715" y="4238"/>
                    <a:pt x="9480" y="3769"/>
                  </a:cubicBezTo>
                  <a:cubicBezTo>
                    <a:pt x="9249" y="3295"/>
                    <a:pt x="8894" y="2943"/>
                    <a:pt x="8442" y="2717"/>
                  </a:cubicBezTo>
                  <a:cubicBezTo>
                    <a:pt x="8272" y="2625"/>
                    <a:pt x="8077" y="2553"/>
                    <a:pt x="7859" y="2491"/>
                  </a:cubicBezTo>
                  <a:cubicBezTo>
                    <a:pt x="7890" y="2324"/>
                    <a:pt x="7896" y="2151"/>
                    <a:pt x="7868" y="1989"/>
                  </a:cubicBezTo>
                  <a:cubicBezTo>
                    <a:pt x="7845" y="1872"/>
                    <a:pt x="7776" y="1772"/>
                    <a:pt x="7675" y="1713"/>
                  </a:cubicBezTo>
                  <a:cubicBezTo>
                    <a:pt x="7608" y="1676"/>
                    <a:pt x="7534" y="1657"/>
                    <a:pt x="7460" y="1657"/>
                  </a:cubicBezTo>
                  <a:cubicBezTo>
                    <a:pt x="7416" y="1657"/>
                    <a:pt x="7373" y="1663"/>
                    <a:pt x="7332" y="1677"/>
                  </a:cubicBezTo>
                  <a:cubicBezTo>
                    <a:pt x="6850" y="1844"/>
                    <a:pt x="6345" y="1961"/>
                    <a:pt x="5840" y="2023"/>
                  </a:cubicBezTo>
                  <a:lnTo>
                    <a:pt x="5926" y="826"/>
                  </a:lnTo>
                  <a:cubicBezTo>
                    <a:pt x="5946" y="614"/>
                    <a:pt x="5867" y="402"/>
                    <a:pt x="5725" y="246"/>
                  </a:cubicBezTo>
                  <a:cubicBezTo>
                    <a:pt x="5577" y="87"/>
                    <a:pt x="5374" y="0"/>
                    <a:pt x="515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9" name="Google Shape;5021;p56"/>
            <p:cNvSpPr/>
            <p:nvPr/>
          </p:nvSpPr>
          <p:spPr>
            <a:xfrm>
              <a:off x="3165055" y="1701794"/>
              <a:ext cx="266030" cy="218940"/>
            </a:xfrm>
            <a:custGeom>
              <a:avLst/>
              <a:gdLst/>
              <a:ahLst/>
              <a:cxnLst/>
              <a:rect l="l" t="t" r="r" b="b"/>
              <a:pathLst>
                <a:path w="9474" h="7797" extrusionOk="0">
                  <a:moveTo>
                    <a:pt x="4739" y="0"/>
                  </a:moveTo>
                  <a:cubicBezTo>
                    <a:pt x="3335" y="28"/>
                    <a:pt x="2132" y="0"/>
                    <a:pt x="1306" y="434"/>
                  </a:cubicBezTo>
                  <a:cubicBezTo>
                    <a:pt x="476" y="846"/>
                    <a:pt x="22" y="1725"/>
                    <a:pt x="8" y="3067"/>
                  </a:cubicBezTo>
                  <a:cubicBezTo>
                    <a:pt x="0" y="4395"/>
                    <a:pt x="518" y="5695"/>
                    <a:pt x="1378" y="6531"/>
                  </a:cubicBezTo>
                  <a:cubicBezTo>
                    <a:pt x="2236" y="7389"/>
                    <a:pt x="3439" y="7782"/>
                    <a:pt x="4737" y="7797"/>
                  </a:cubicBezTo>
                  <a:cubicBezTo>
                    <a:pt x="6037" y="7782"/>
                    <a:pt x="7238" y="7389"/>
                    <a:pt x="8096" y="6531"/>
                  </a:cubicBezTo>
                  <a:cubicBezTo>
                    <a:pt x="8956" y="5695"/>
                    <a:pt x="9474" y="4395"/>
                    <a:pt x="9467" y="3067"/>
                  </a:cubicBezTo>
                  <a:cubicBezTo>
                    <a:pt x="9450" y="1724"/>
                    <a:pt x="8999" y="846"/>
                    <a:pt x="8171" y="434"/>
                  </a:cubicBezTo>
                  <a:cubicBezTo>
                    <a:pt x="7347" y="0"/>
                    <a:pt x="6144" y="28"/>
                    <a:pt x="473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 name="Google Shape;5022;p56"/>
            <p:cNvSpPr/>
            <p:nvPr/>
          </p:nvSpPr>
          <p:spPr>
            <a:xfrm>
              <a:off x="3217986" y="1788898"/>
              <a:ext cx="212874" cy="131836"/>
            </a:xfrm>
            <a:custGeom>
              <a:avLst/>
              <a:gdLst/>
              <a:ahLst/>
              <a:cxnLst/>
              <a:rect l="l" t="t" r="r" b="b"/>
              <a:pathLst>
                <a:path w="7581" h="4695" extrusionOk="0">
                  <a:moveTo>
                    <a:pt x="7580" y="1"/>
                  </a:moveTo>
                  <a:lnTo>
                    <a:pt x="741" y="2084"/>
                  </a:lnTo>
                  <a:cubicBezTo>
                    <a:pt x="242" y="2236"/>
                    <a:pt x="0" y="2795"/>
                    <a:pt x="226" y="3265"/>
                  </a:cubicBezTo>
                  <a:cubicBezTo>
                    <a:pt x="408" y="3646"/>
                    <a:pt x="624" y="3999"/>
                    <a:pt x="866" y="4324"/>
                  </a:cubicBezTo>
                  <a:cubicBezTo>
                    <a:pt x="1473" y="4569"/>
                    <a:pt x="2148" y="4687"/>
                    <a:pt x="2852" y="4695"/>
                  </a:cubicBezTo>
                  <a:cubicBezTo>
                    <a:pt x="4150" y="4680"/>
                    <a:pt x="5352" y="4287"/>
                    <a:pt x="6210" y="3429"/>
                  </a:cubicBezTo>
                  <a:cubicBezTo>
                    <a:pt x="7062" y="2600"/>
                    <a:pt x="7577" y="1315"/>
                    <a:pt x="758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 name="Google Shape;5023;p56"/>
            <p:cNvSpPr/>
            <p:nvPr/>
          </p:nvSpPr>
          <p:spPr>
            <a:xfrm>
              <a:off x="3217537" y="1684833"/>
              <a:ext cx="161095" cy="84717"/>
            </a:xfrm>
            <a:custGeom>
              <a:avLst/>
              <a:gdLst/>
              <a:ahLst/>
              <a:cxnLst/>
              <a:rect l="l" t="t" r="r" b="b"/>
              <a:pathLst>
                <a:path w="5737" h="3017" extrusionOk="0">
                  <a:moveTo>
                    <a:pt x="5410" y="0"/>
                  </a:moveTo>
                  <a:cubicBezTo>
                    <a:pt x="5386" y="0"/>
                    <a:pt x="5361" y="4"/>
                    <a:pt x="5337" y="13"/>
                  </a:cubicBezTo>
                  <a:cubicBezTo>
                    <a:pt x="4536" y="289"/>
                    <a:pt x="3701" y="428"/>
                    <a:pt x="2865" y="428"/>
                  </a:cubicBezTo>
                  <a:cubicBezTo>
                    <a:pt x="2030" y="428"/>
                    <a:pt x="1195" y="289"/>
                    <a:pt x="395" y="13"/>
                  </a:cubicBezTo>
                  <a:cubicBezTo>
                    <a:pt x="371" y="5"/>
                    <a:pt x="347" y="1"/>
                    <a:pt x="324" y="1"/>
                  </a:cubicBezTo>
                  <a:cubicBezTo>
                    <a:pt x="222" y="1"/>
                    <a:pt x="130" y="74"/>
                    <a:pt x="112" y="182"/>
                  </a:cubicBezTo>
                  <a:cubicBezTo>
                    <a:pt x="0" y="826"/>
                    <a:pt x="456" y="1522"/>
                    <a:pt x="1262" y="1703"/>
                  </a:cubicBezTo>
                  <a:cubicBezTo>
                    <a:pt x="943" y="1945"/>
                    <a:pt x="599" y="2158"/>
                    <a:pt x="233" y="2335"/>
                  </a:cubicBezTo>
                  <a:cubicBezTo>
                    <a:pt x="134" y="2382"/>
                    <a:pt x="103" y="2507"/>
                    <a:pt x="167" y="2595"/>
                  </a:cubicBezTo>
                  <a:cubicBezTo>
                    <a:pt x="354" y="2861"/>
                    <a:pt x="674" y="3017"/>
                    <a:pt x="1025" y="3017"/>
                  </a:cubicBezTo>
                  <a:cubicBezTo>
                    <a:pt x="1271" y="3017"/>
                    <a:pt x="1533" y="2939"/>
                    <a:pt x="1774" y="2769"/>
                  </a:cubicBezTo>
                  <a:cubicBezTo>
                    <a:pt x="2158" y="2496"/>
                    <a:pt x="2516" y="2188"/>
                    <a:pt x="2840" y="1847"/>
                  </a:cubicBezTo>
                  <a:lnTo>
                    <a:pt x="2892" y="1847"/>
                  </a:lnTo>
                  <a:cubicBezTo>
                    <a:pt x="3217" y="2187"/>
                    <a:pt x="3574" y="2496"/>
                    <a:pt x="3960" y="2769"/>
                  </a:cubicBezTo>
                  <a:cubicBezTo>
                    <a:pt x="4200" y="2939"/>
                    <a:pt x="4461" y="3017"/>
                    <a:pt x="4708" y="3017"/>
                  </a:cubicBezTo>
                  <a:cubicBezTo>
                    <a:pt x="5058" y="3017"/>
                    <a:pt x="5378" y="2861"/>
                    <a:pt x="5566" y="2595"/>
                  </a:cubicBezTo>
                  <a:cubicBezTo>
                    <a:pt x="5630" y="2504"/>
                    <a:pt x="5598" y="2380"/>
                    <a:pt x="5500" y="2334"/>
                  </a:cubicBezTo>
                  <a:cubicBezTo>
                    <a:pt x="5135" y="2155"/>
                    <a:pt x="4791" y="1942"/>
                    <a:pt x="4472" y="1700"/>
                  </a:cubicBezTo>
                  <a:cubicBezTo>
                    <a:pt x="5280" y="1521"/>
                    <a:pt x="5736" y="817"/>
                    <a:pt x="5619" y="173"/>
                  </a:cubicBezTo>
                  <a:cubicBezTo>
                    <a:pt x="5600" y="70"/>
                    <a:pt x="5509" y="0"/>
                    <a:pt x="54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2" name="Google Shape;5024;p56"/>
            <p:cNvSpPr/>
            <p:nvPr/>
          </p:nvSpPr>
          <p:spPr>
            <a:xfrm>
              <a:off x="3274792" y="1638501"/>
              <a:ext cx="46529" cy="77136"/>
            </a:xfrm>
            <a:custGeom>
              <a:avLst/>
              <a:gdLst/>
              <a:ahLst/>
              <a:cxnLst/>
              <a:rect l="l" t="t" r="r" b="b"/>
              <a:pathLst>
                <a:path w="1657" h="2747" extrusionOk="0">
                  <a:moveTo>
                    <a:pt x="600" y="1"/>
                  </a:moveTo>
                  <a:cubicBezTo>
                    <a:pt x="264" y="1"/>
                    <a:pt x="0" y="284"/>
                    <a:pt x="27" y="618"/>
                  </a:cubicBezTo>
                  <a:lnTo>
                    <a:pt x="144" y="2213"/>
                  </a:lnTo>
                  <a:cubicBezTo>
                    <a:pt x="165" y="2514"/>
                    <a:pt x="417" y="2747"/>
                    <a:pt x="718" y="2747"/>
                  </a:cubicBezTo>
                  <a:lnTo>
                    <a:pt x="941" y="2747"/>
                  </a:lnTo>
                  <a:cubicBezTo>
                    <a:pt x="1241" y="2747"/>
                    <a:pt x="1494" y="2514"/>
                    <a:pt x="1516" y="2213"/>
                  </a:cubicBezTo>
                  <a:lnTo>
                    <a:pt x="1632" y="620"/>
                  </a:lnTo>
                  <a:cubicBezTo>
                    <a:pt x="1656" y="284"/>
                    <a:pt x="1392" y="1"/>
                    <a:pt x="105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3" name="Google Shape;5025;p56"/>
            <p:cNvSpPr/>
            <p:nvPr/>
          </p:nvSpPr>
          <p:spPr>
            <a:xfrm>
              <a:off x="3252749" y="1793110"/>
              <a:ext cx="283215" cy="193864"/>
            </a:xfrm>
            <a:custGeom>
              <a:avLst/>
              <a:gdLst/>
              <a:ahLst/>
              <a:cxnLst/>
              <a:rect l="l" t="t" r="r" b="b"/>
              <a:pathLst>
                <a:path w="10086" h="6904" extrusionOk="0">
                  <a:moveTo>
                    <a:pt x="8849" y="0"/>
                  </a:moveTo>
                  <a:cubicBezTo>
                    <a:pt x="8768" y="0"/>
                    <a:pt x="8685" y="12"/>
                    <a:pt x="8603" y="37"/>
                  </a:cubicBezTo>
                  <a:lnTo>
                    <a:pt x="740" y="2432"/>
                  </a:lnTo>
                  <a:cubicBezTo>
                    <a:pt x="243" y="2585"/>
                    <a:pt x="0" y="3144"/>
                    <a:pt x="225" y="3613"/>
                  </a:cubicBezTo>
                  <a:cubicBezTo>
                    <a:pt x="1187" y="5626"/>
                    <a:pt x="3082" y="6904"/>
                    <a:pt x="5040" y="6904"/>
                  </a:cubicBezTo>
                  <a:cubicBezTo>
                    <a:pt x="5473" y="6904"/>
                    <a:pt x="5909" y="6841"/>
                    <a:pt x="6339" y="6710"/>
                  </a:cubicBezTo>
                  <a:cubicBezTo>
                    <a:pt x="8713" y="5988"/>
                    <a:pt x="10086" y="3426"/>
                    <a:pt x="9690" y="731"/>
                  </a:cubicBezTo>
                  <a:cubicBezTo>
                    <a:pt x="9627" y="301"/>
                    <a:pt x="9259" y="0"/>
                    <a:pt x="884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4" name="Google Shape;5026;p56"/>
            <p:cNvSpPr/>
            <p:nvPr/>
          </p:nvSpPr>
          <p:spPr>
            <a:xfrm>
              <a:off x="3277824" y="1795525"/>
              <a:ext cx="223039" cy="163819"/>
            </a:xfrm>
            <a:custGeom>
              <a:avLst/>
              <a:gdLst/>
              <a:ahLst/>
              <a:cxnLst/>
              <a:rect l="l" t="t" r="r" b="b"/>
              <a:pathLst>
                <a:path w="7943" h="5834" extrusionOk="0">
                  <a:moveTo>
                    <a:pt x="7557" y="1"/>
                  </a:moveTo>
                  <a:lnTo>
                    <a:pt x="1" y="2301"/>
                  </a:lnTo>
                  <a:lnTo>
                    <a:pt x="96" y="2613"/>
                  </a:lnTo>
                  <a:cubicBezTo>
                    <a:pt x="385" y="3564"/>
                    <a:pt x="962" y="4407"/>
                    <a:pt x="1760" y="5002"/>
                  </a:cubicBezTo>
                  <a:cubicBezTo>
                    <a:pt x="1959" y="5150"/>
                    <a:pt x="2169" y="5282"/>
                    <a:pt x="2389" y="5395"/>
                  </a:cubicBezTo>
                  <a:cubicBezTo>
                    <a:pt x="2956" y="5686"/>
                    <a:pt x="3559" y="5834"/>
                    <a:pt x="4152" y="5834"/>
                  </a:cubicBezTo>
                  <a:cubicBezTo>
                    <a:pt x="4494" y="5834"/>
                    <a:pt x="4833" y="5784"/>
                    <a:pt x="5160" y="5685"/>
                  </a:cubicBezTo>
                  <a:cubicBezTo>
                    <a:pt x="6053" y="5414"/>
                    <a:pt x="6813" y="4780"/>
                    <a:pt x="7299" y="3901"/>
                  </a:cubicBezTo>
                  <a:cubicBezTo>
                    <a:pt x="7418" y="3684"/>
                    <a:pt x="7519" y="3460"/>
                    <a:pt x="7603" y="3222"/>
                  </a:cubicBezTo>
                  <a:cubicBezTo>
                    <a:pt x="7933" y="2286"/>
                    <a:pt x="7943" y="1264"/>
                    <a:pt x="7652" y="315"/>
                  </a:cubicBezTo>
                  <a:lnTo>
                    <a:pt x="7557"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 name="Google Shape;5027;p56"/>
            <p:cNvSpPr/>
            <p:nvPr/>
          </p:nvSpPr>
          <p:spPr>
            <a:xfrm>
              <a:off x="3328874" y="1810969"/>
              <a:ext cx="113724" cy="65791"/>
            </a:xfrm>
            <a:custGeom>
              <a:avLst/>
              <a:gdLst/>
              <a:ahLst/>
              <a:cxnLst/>
              <a:rect l="l" t="t" r="r" b="b"/>
              <a:pathLst>
                <a:path w="4050" h="2343" extrusionOk="0">
                  <a:moveTo>
                    <a:pt x="3922" y="1"/>
                  </a:moveTo>
                  <a:lnTo>
                    <a:pt x="0" y="1196"/>
                  </a:lnTo>
                  <a:cubicBezTo>
                    <a:pt x="354" y="1903"/>
                    <a:pt x="1081" y="2342"/>
                    <a:pt x="1858" y="2342"/>
                  </a:cubicBezTo>
                  <a:cubicBezTo>
                    <a:pt x="2059" y="2342"/>
                    <a:pt x="2263" y="2313"/>
                    <a:pt x="2465" y="2251"/>
                  </a:cubicBezTo>
                  <a:cubicBezTo>
                    <a:pt x="3449" y="1952"/>
                    <a:pt x="4049" y="990"/>
                    <a:pt x="3922"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46" name="Google Shape;5028;p56"/>
            <p:cNvSpPr/>
            <p:nvPr/>
          </p:nvSpPr>
          <p:spPr>
            <a:xfrm>
              <a:off x="3225034" y="1798052"/>
              <a:ext cx="39368" cy="31337"/>
            </a:xfrm>
            <a:custGeom>
              <a:avLst/>
              <a:gdLst/>
              <a:ahLst/>
              <a:cxnLst/>
              <a:rect l="l" t="t" r="r" b="b"/>
              <a:pathLst>
                <a:path w="1402" h="1116" extrusionOk="0">
                  <a:moveTo>
                    <a:pt x="701" y="0"/>
                  </a:moveTo>
                  <a:cubicBezTo>
                    <a:pt x="314" y="0"/>
                    <a:pt x="0" y="250"/>
                    <a:pt x="0" y="558"/>
                  </a:cubicBezTo>
                  <a:cubicBezTo>
                    <a:pt x="0" y="866"/>
                    <a:pt x="314" y="1115"/>
                    <a:pt x="701" y="1115"/>
                  </a:cubicBezTo>
                  <a:cubicBezTo>
                    <a:pt x="1089" y="1115"/>
                    <a:pt x="1401" y="866"/>
                    <a:pt x="1401" y="558"/>
                  </a:cubicBezTo>
                  <a:cubicBezTo>
                    <a:pt x="1401" y="250"/>
                    <a:pt x="1089" y="0"/>
                    <a:pt x="7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7" name="Google Shape;5029;p56"/>
            <p:cNvSpPr/>
            <p:nvPr/>
          </p:nvSpPr>
          <p:spPr>
            <a:xfrm>
              <a:off x="3331682" y="1798052"/>
              <a:ext cx="39368" cy="31337"/>
            </a:xfrm>
            <a:custGeom>
              <a:avLst/>
              <a:gdLst/>
              <a:ahLst/>
              <a:cxnLst/>
              <a:rect l="l" t="t" r="r" b="b"/>
              <a:pathLst>
                <a:path w="1402" h="1116" extrusionOk="0">
                  <a:moveTo>
                    <a:pt x="701" y="0"/>
                  </a:moveTo>
                  <a:cubicBezTo>
                    <a:pt x="314" y="0"/>
                    <a:pt x="0" y="250"/>
                    <a:pt x="0" y="558"/>
                  </a:cubicBezTo>
                  <a:cubicBezTo>
                    <a:pt x="0" y="866"/>
                    <a:pt x="314" y="1115"/>
                    <a:pt x="701" y="1115"/>
                  </a:cubicBezTo>
                  <a:cubicBezTo>
                    <a:pt x="1087" y="1115"/>
                    <a:pt x="1401" y="866"/>
                    <a:pt x="1401" y="558"/>
                  </a:cubicBezTo>
                  <a:cubicBezTo>
                    <a:pt x="1401" y="250"/>
                    <a:pt x="1087" y="0"/>
                    <a:pt x="7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48" name="Google Shape;5030;p56"/>
            <p:cNvGrpSpPr/>
            <p:nvPr/>
          </p:nvGrpSpPr>
          <p:grpSpPr>
            <a:xfrm>
              <a:off x="3159664" y="1632745"/>
              <a:ext cx="376525" cy="359143"/>
              <a:chOff x="3159664" y="1632745"/>
              <a:chExt cx="376525" cy="359143"/>
            </a:xfrm>
          </p:grpSpPr>
          <p:sp>
            <p:nvSpPr>
              <p:cNvPr id="49" name="Google Shape;5031;p56"/>
              <p:cNvSpPr/>
              <p:nvPr/>
            </p:nvSpPr>
            <p:spPr>
              <a:xfrm>
                <a:off x="3250446" y="1785163"/>
                <a:ext cx="10951" cy="18926"/>
              </a:xfrm>
              <a:custGeom>
                <a:avLst/>
                <a:gdLst/>
                <a:ahLst/>
                <a:cxnLst/>
                <a:rect l="l" t="t" r="r" b="b"/>
                <a:pathLst>
                  <a:path w="390" h="674" extrusionOk="0">
                    <a:moveTo>
                      <a:pt x="193" y="0"/>
                    </a:moveTo>
                    <a:cubicBezTo>
                      <a:pt x="88" y="0"/>
                      <a:pt x="0" y="86"/>
                      <a:pt x="0" y="194"/>
                    </a:cubicBezTo>
                    <a:lnTo>
                      <a:pt x="0" y="480"/>
                    </a:lnTo>
                    <a:cubicBezTo>
                      <a:pt x="0" y="587"/>
                      <a:pt x="88" y="674"/>
                      <a:pt x="193" y="674"/>
                    </a:cubicBezTo>
                    <a:cubicBezTo>
                      <a:pt x="201" y="674"/>
                      <a:pt x="209" y="673"/>
                      <a:pt x="217" y="672"/>
                    </a:cubicBezTo>
                    <a:cubicBezTo>
                      <a:pt x="317" y="662"/>
                      <a:pt x="389" y="572"/>
                      <a:pt x="389" y="472"/>
                    </a:cubicBezTo>
                    <a:lnTo>
                      <a:pt x="389" y="201"/>
                    </a:lnTo>
                    <a:cubicBezTo>
                      <a:pt x="389" y="101"/>
                      <a:pt x="317" y="12"/>
                      <a:pt x="217" y="2"/>
                    </a:cubicBezTo>
                    <a:cubicBezTo>
                      <a:pt x="209" y="1"/>
                      <a:pt x="201" y="0"/>
                      <a:pt x="1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5032;p56"/>
              <p:cNvSpPr/>
              <p:nvPr/>
            </p:nvSpPr>
            <p:spPr>
              <a:xfrm>
                <a:off x="3334069" y="1785163"/>
                <a:ext cx="10923" cy="18926"/>
              </a:xfrm>
              <a:custGeom>
                <a:avLst/>
                <a:gdLst/>
                <a:ahLst/>
                <a:cxnLst/>
                <a:rect l="l" t="t" r="r" b="b"/>
                <a:pathLst>
                  <a:path w="389" h="674" extrusionOk="0">
                    <a:moveTo>
                      <a:pt x="194" y="0"/>
                    </a:moveTo>
                    <a:cubicBezTo>
                      <a:pt x="88" y="0"/>
                      <a:pt x="0" y="86"/>
                      <a:pt x="0" y="194"/>
                    </a:cubicBezTo>
                    <a:lnTo>
                      <a:pt x="0" y="472"/>
                    </a:lnTo>
                    <a:cubicBezTo>
                      <a:pt x="0" y="572"/>
                      <a:pt x="72" y="662"/>
                      <a:pt x="170" y="672"/>
                    </a:cubicBezTo>
                    <a:cubicBezTo>
                      <a:pt x="179" y="673"/>
                      <a:pt x="187" y="674"/>
                      <a:pt x="196" y="674"/>
                    </a:cubicBezTo>
                    <a:cubicBezTo>
                      <a:pt x="303" y="674"/>
                      <a:pt x="389" y="587"/>
                      <a:pt x="389" y="480"/>
                    </a:cubicBezTo>
                    <a:lnTo>
                      <a:pt x="389" y="201"/>
                    </a:lnTo>
                    <a:cubicBezTo>
                      <a:pt x="389" y="103"/>
                      <a:pt x="317" y="12"/>
                      <a:pt x="219" y="2"/>
                    </a:cubicBezTo>
                    <a:cubicBezTo>
                      <a:pt x="210" y="1"/>
                      <a:pt x="202" y="0"/>
                      <a:pt x="19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5033;p56"/>
              <p:cNvSpPr/>
              <p:nvPr/>
            </p:nvSpPr>
            <p:spPr>
              <a:xfrm>
                <a:off x="3280969" y="1792941"/>
                <a:ext cx="34173" cy="15978"/>
              </a:xfrm>
              <a:custGeom>
                <a:avLst/>
                <a:gdLst/>
                <a:ahLst/>
                <a:cxnLst/>
                <a:rect l="l" t="t" r="r" b="b"/>
                <a:pathLst>
                  <a:path w="1217" h="569" extrusionOk="0">
                    <a:moveTo>
                      <a:pt x="217" y="0"/>
                    </a:moveTo>
                    <a:cubicBezTo>
                      <a:pt x="172" y="0"/>
                      <a:pt x="127" y="16"/>
                      <a:pt x="90" y="49"/>
                    </a:cubicBezTo>
                    <a:cubicBezTo>
                      <a:pt x="9" y="119"/>
                      <a:pt x="0" y="241"/>
                      <a:pt x="72" y="322"/>
                    </a:cubicBezTo>
                    <a:cubicBezTo>
                      <a:pt x="204" y="479"/>
                      <a:pt x="402" y="568"/>
                      <a:pt x="608" y="568"/>
                    </a:cubicBezTo>
                    <a:cubicBezTo>
                      <a:pt x="815" y="568"/>
                      <a:pt x="1011" y="479"/>
                      <a:pt x="1146" y="322"/>
                    </a:cubicBezTo>
                    <a:cubicBezTo>
                      <a:pt x="1216" y="241"/>
                      <a:pt x="1209" y="119"/>
                      <a:pt x="1128" y="49"/>
                    </a:cubicBezTo>
                    <a:cubicBezTo>
                      <a:pt x="1092" y="17"/>
                      <a:pt x="1046" y="1"/>
                      <a:pt x="1000" y="1"/>
                    </a:cubicBezTo>
                    <a:cubicBezTo>
                      <a:pt x="947" y="1"/>
                      <a:pt x="893" y="23"/>
                      <a:pt x="856" y="68"/>
                    </a:cubicBezTo>
                    <a:cubicBezTo>
                      <a:pt x="793" y="138"/>
                      <a:pt x="703" y="179"/>
                      <a:pt x="609" y="179"/>
                    </a:cubicBezTo>
                    <a:cubicBezTo>
                      <a:pt x="515" y="179"/>
                      <a:pt x="426" y="138"/>
                      <a:pt x="364" y="68"/>
                    </a:cubicBezTo>
                    <a:cubicBezTo>
                      <a:pt x="326" y="23"/>
                      <a:pt x="272" y="0"/>
                      <a:pt x="21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5034;p56"/>
              <p:cNvSpPr/>
              <p:nvPr/>
            </p:nvSpPr>
            <p:spPr>
              <a:xfrm>
                <a:off x="3406852" y="1917673"/>
                <a:ext cx="14967" cy="19656"/>
              </a:xfrm>
              <a:custGeom>
                <a:avLst/>
                <a:gdLst/>
                <a:ahLst/>
                <a:cxnLst/>
                <a:rect l="l" t="t" r="r" b="b"/>
                <a:pathLst>
                  <a:path w="533" h="700" extrusionOk="0">
                    <a:moveTo>
                      <a:pt x="219" y="0"/>
                    </a:moveTo>
                    <a:cubicBezTo>
                      <a:pt x="200" y="0"/>
                      <a:pt x="181" y="3"/>
                      <a:pt x="162" y="9"/>
                    </a:cubicBezTo>
                    <a:cubicBezTo>
                      <a:pt x="59" y="40"/>
                      <a:pt x="0" y="148"/>
                      <a:pt x="34" y="251"/>
                    </a:cubicBezTo>
                    <a:lnTo>
                      <a:pt x="129" y="564"/>
                    </a:lnTo>
                    <a:cubicBezTo>
                      <a:pt x="154" y="647"/>
                      <a:pt x="232" y="700"/>
                      <a:pt x="314" y="700"/>
                    </a:cubicBezTo>
                    <a:cubicBezTo>
                      <a:pt x="333" y="700"/>
                      <a:pt x="352" y="699"/>
                      <a:pt x="371" y="691"/>
                    </a:cubicBezTo>
                    <a:cubicBezTo>
                      <a:pt x="474" y="660"/>
                      <a:pt x="533" y="552"/>
                      <a:pt x="499" y="449"/>
                    </a:cubicBezTo>
                    <a:lnTo>
                      <a:pt x="404" y="138"/>
                    </a:lnTo>
                    <a:cubicBezTo>
                      <a:pt x="379" y="55"/>
                      <a:pt x="302" y="0"/>
                      <a:pt x="2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5035;p56"/>
              <p:cNvSpPr/>
              <p:nvPr/>
            </p:nvSpPr>
            <p:spPr>
              <a:xfrm>
                <a:off x="3452033" y="1830260"/>
                <a:ext cx="21032" cy="13591"/>
              </a:xfrm>
              <a:custGeom>
                <a:avLst/>
                <a:gdLst/>
                <a:ahLst/>
                <a:cxnLst/>
                <a:rect l="l" t="t" r="r" b="b"/>
                <a:pathLst>
                  <a:path w="749" h="484" extrusionOk="0">
                    <a:moveTo>
                      <a:pt x="531" y="0"/>
                    </a:moveTo>
                    <a:cubicBezTo>
                      <a:pt x="512" y="0"/>
                      <a:pt x="492" y="3"/>
                      <a:pt x="473" y="9"/>
                    </a:cubicBezTo>
                    <a:lnTo>
                      <a:pt x="162" y="105"/>
                    </a:lnTo>
                    <a:cubicBezTo>
                      <a:pt x="59" y="135"/>
                      <a:pt x="1" y="244"/>
                      <a:pt x="33" y="347"/>
                    </a:cubicBezTo>
                    <a:cubicBezTo>
                      <a:pt x="59" y="430"/>
                      <a:pt x="136" y="483"/>
                      <a:pt x="218" y="483"/>
                    </a:cubicBezTo>
                    <a:cubicBezTo>
                      <a:pt x="237" y="483"/>
                      <a:pt x="257" y="482"/>
                      <a:pt x="275" y="474"/>
                    </a:cubicBezTo>
                    <a:lnTo>
                      <a:pt x="587" y="379"/>
                    </a:lnTo>
                    <a:cubicBezTo>
                      <a:pt x="690" y="348"/>
                      <a:pt x="749" y="240"/>
                      <a:pt x="715" y="137"/>
                    </a:cubicBezTo>
                    <a:cubicBezTo>
                      <a:pt x="690" y="54"/>
                      <a:pt x="614" y="0"/>
                      <a:pt x="5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5036;p56"/>
              <p:cNvSpPr/>
              <p:nvPr/>
            </p:nvSpPr>
            <p:spPr>
              <a:xfrm>
                <a:off x="3159664" y="1632745"/>
                <a:ext cx="376525" cy="359143"/>
              </a:xfrm>
              <a:custGeom>
                <a:avLst/>
                <a:gdLst/>
                <a:ahLst/>
                <a:cxnLst/>
                <a:rect l="l" t="t" r="r" b="b"/>
                <a:pathLst>
                  <a:path w="13409" h="12790" extrusionOk="0">
                    <a:moveTo>
                      <a:pt x="5148" y="386"/>
                    </a:moveTo>
                    <a:cubicBezTo>
                      <a:pt x="5246" y="386"/>
                      <a:pt x="5344" y="420"/>
                      <a:pt x="5415" y="487"/>
                    </a:cubicBezTo>
                    <a:cubicBezTo>
                      <a:pt x="5503" y="568"/>
                      <a:pt x="5547" y="680"/>
                      <a:pt x="5538" y="797"/>
                    </a:cubicBezTo>
                    <a:lnTo>
                      <a:pt x="5421" y="2392"/>
                    </a:lnTo>
                    <a:cubicBezTo>
                      <a:pt x="5406" y="2591"/>
                      <a:pt x="5239" y="2747"/>
                      <a:pt x="5039" y="2747"/>
                    </a:cubicBezTo>
                    <a:lnTo>
                      <a:pt x="4821" y="2747"/>
                    </a:lnTo>
                    <a:cubicBezTo>
                      <a:pt x="4634" y="2747"/>
                      <a:pt x="4473" y="2612"/>
                      <a:pt x="4442" y="2425"/>
                    </a:cubicBezTo>
                    <a:cubicBezTo>
                      <a:pt x="4439" y="2415"/>
                      <a:pt x="4438" y="2403"/>
                      <a:pt x="4438" y="2393"/>
                    </a:cubicBezTo>
                    <a:lnTo>
                      <a:pt x="4320" y="800"/>
                    </a:lnTo>
                    <a:cubicBezTo>
                      <a:pt x="4312" y="690"/>
                      <a:pt x="4348" y="587"/>
                      <a:pt x="4422" y="508"/>
                    </a:cubicBezTo>
                    <a:cubicBezTo>
                      <a:pt x="4495" y="429"/>
                      <a:pt x="4593" y="386"/>
                      <a:pt x="4700" y="386"/>
                    </a:cubicBezTo>
                    <a:close/>
                    <a:moveTo>
                      <a:pt x="7473" y="2054"/>
                    </a:moveTo>
                    <a:cubicBezTo>
                      <a:pt x="7479" y="2054"/>
                      <a:pt x="7483" y="2056"/>
                      <a:pt x="7486" y="2057"/>
                    </a:cubicBezTo>
                    <a:cubicBezTo>
                      <a:pt x="7490" y="2060"/>
                      <a:pt x="7493" y="2064"/>
                      <a:pt x="7493" y="2066"/>
                    </a:cubicBezTo>
                    <a:cubicBezTo>
                      <a:pt x="7523" y="2232"/>
                      <a:pt x="7508" y="2408"/>
                      <a:pt x="7449" y="2573"/>
                    </a:cubicBezTo>
                    <a:cubicBezTo>
                      <a:pt x="7304" y="2974"/>
                      <a:pt x="6948" y="3273"/>
                      <a:pt x="6491" y="3374"/>
                    </a:cubicBezTo>
                    <a:cubicBezTo>
                      <a:pt x="6398" y="3393"/>
                      <a:pt x="6330" y="3481"/>
                      <a:pt x="6342" y="3584"/>
                    </a:cubicBezTo>
                    <a:cubicBezTo>
                      <a:pt x="6346" y="3640"/>
                      <a:pt x="6378" y="3690"/>
                      <a:pt x="6420" y="3722"/>
                    </a:cubicBezTo>
                    <a:cubicBezTo>
                      <a:pt x="6745" y="3969"/>
                      <a:pt x="7094" y="4184"/>
                      <a:pt x="7458" y="4362"/>
                    </a:cubicBezTo>
                    <a:cubicBezTo>
                      <a:pt x="7336" y="4523"/>
                      <a:pt x="7152" y="4633"/>
                      <a:pt x="6936" y="4673"/>
                    </a:cubicBezTo>
                    <a:cubicBezTo>
                      <a:pt x="6882" y="4682"/>
                      <a:pt x="6828" y="4686"/>
                      <a:pt x="6774" y="4686"/>
                    </a:cubicBezTo>
                    <a:cubicBezTo>
                      <a:pt x="6555" y="4686"/>
                      <a:pt x="6333" y="4613"/>
                      <a:pt x="6136" y="4475"/>
                    </a:cubicBezTo>
                    <a:cubicBezTo>
                      <a:pt x="5764" y="4211"/>
                      <a:pt x="5413" y="3907"/>
                      <a:pt x="5096" y="3577"/>
                    </a:cubicBezTo>
                    <a:cubicBezTo>
                      <a:pt x="5060" y="3539"/>
                      <a:pt x="5008" y="3517"/>
                      <a:pt x="4953" y="3517"/>
                    </a:cubicBezTo>
                    <a:lnTo>
                      <a:pt x="4907" y="3517"/>
                    </a:lnTo>
                    <a:cubicBezTo>
                      <a:pt x="4905" y="3517"/>
                      <a:pt x="4904" y="3517"/>
                      <a:pt x="4902" y="3517"/>
                    </a:cubicBezTo>
                    <a:cubicBezTo>
                      <a:pt x="4851" y="3517"/>
                      <a:pt x="4800" y="3538"/>
                      <a:pt x="4765" y="3577"/>
                    </a:cubicBezTo>
                    <a:cubicBezTo>
                      <a:pt x="4447" y="3910"/>
                      <a:pt x="4097" y="4211"/>
                      <a:pt x="3725" y="4475"/>
                    </a:cubicBezTo>
                    <a:cubicBezTo>
                      <a:pt x="3527" y="4613"/>
                      <a:pt x="3306" y="4686"/>
                      <a:pt x="3087" y="4686"/>
                    </a:cubicBezTo>
                    <a:cubicBezTo>
                      <a:pt x="3033" y="4686"/>
                      <a:pt x="2979" y="4682"/>
                      <a:pt x="2925" y="4673"/>
                    </a:cubicBezTo>
                    <a:cubicBezTo>
                      <a:pt x="2707" y="4636"/>
                      <a:pt x="2522" y="4526"/>
                      <a:pt x="2403" y="4362"/>
                    </a:cubicBezTo>
                    <a:cubicBezTo>
                      <a:pt x="2765" y="4184"/>
                      <a:pt x="3116" y="3969"/>
                      <a:pt x="3440" y="3722"/>
                    </a:cubicBezTo>
                    <a:cubicBezTo>
                      <a:pt x="3484" y="3690"/>
                      <a:pt x="3515" y="3640"/>
                      <a:pt x="3519" y="3584"/>
                    </a:cubicBezTo>
                    <a:cubicBezTo>
                      <a:pt x="3528" y="3481"/>
                      <a:pt x="3462" y="3396"/>
                      <a:pt x="3368" y="3374"/>
                    </a:cubicBezTo>
                    <a:cubicBezTo>
                      <a:pt x="2912" y="3272"/>
                      <a:pt x="2554" y="2974"/>
                      <a:pt x="2415" y="2578"/>
                    </a:cubicBezTo>
                    <a:cubicBezTo>
                      <a:pt x="2356" y="2414"/>
                      <a:pt x="2340" y="2240"/>
                      <a:pt x="2369" y="2075"/>
                    </a:cubicBezTo>
                    <a:cubicBezTo>
                      <a:pt x="2371" y="2067"/>
                      <a:pt x="2375" y="2063"/>
                      <a:pt x="2381" y="2059"/>
                    </a:cubicBezTo>
                    <a:cubicBezTo>
                      <a:pt x="2384" y="2056"/>
                      <a:pt x="2387" y="2056"/>
                      <a:pt x="2390" y="2056"/>
                    </a:cubicBezTo>
                    <a:cubicBezTo>
                      <a:pt x="2394" y="2056"/>
                      <a:pt x="2397" y="2057"/>
                      <a:pt x="2399" y="2057"/>
                    </a:cubicBezTo>
                    <a:cubicBezTo>
                      <a:pt x="2934" y="2240"/>
                      <a:pt x="3489" y="2367"/>
                      <a:pt x="4050" y="2431"/>
                    </a:cubicBezTo>
                    <a:lnTo>
                      <a:pt x="4050" y="2440"/>
                    </a:lnTo>
                    <a:cubicBezTo>
                      <a:pt x="4053" y="2462"/>
                      <a:pt x="4055" y="2484"/>
                      <a:pt x="4058" y="2506"/>
                    </a:cubicBezTo>
                    <a:cubicBezTo>
                      <a:pt x="4119" y="2882"/>
                      <a:pt x="4439" y="3156"/>
                      <a:pt x="4819" y="3156"/>
                    </a:cubicBezTo>
                    <a:lnTo>
                      <a:pt x="5044" y="3156"/>
                    </a:lnTo>
                    <a:cubicBezTo>
                      <a:pt x="5447" y="3156"/>
                      <a:pt x="5781" y="2843"/>
                      <a:pt x="5814" y="2440"/>
                    </a:cubicBezTo>
                    <a:lnTo>
                      <a:pt x="5814" y="2430"/>
                    </a:lnTo>
                    <a:cubicBezTo>
                      <a:pt x="6374" y="2365"/>
                      <a:pt x="6930" y="2240"/>
                      <a:pt x="7465" y="2056"/>
                    </a:cubicBezTo>
                    <a:cubicBezTo>
                      <a:pt x="7468" y="2054"/>
                      <a:pt x="7471" y="2054"/>
                      <a:pt x="7473" y="2054"/>
                    </a:cubicBezTo>
                    <a:close/>
                    <a:moveTo>
                      <a:pt x="9770" y="6605"/>
                    </a:moveTo>
                    <a:lnTo>
                      <a:pt x="9770" y="6605"/>
                    </a:lnTo>
                    <a:cubicBezTo>
                      <a:pt x="9774" y="7428"/>
                      <a:pt x="9241" y="8167"/>
                      <a:pt x="8434" y="8413"/>
                    </a:cubicBezTo>
                    <a:cubicBezTo>
                      <a:pt x="8250" y="8469"/>
                      <a:pt x="8064" y="8496"/>
                      <a:pt x="7881" y="8496"/>
                    </a:cubicBezTo>
                    <a:cubicBezTo>
                      <a:pt x="7259" y="8496"/>
                      <a:pt x="6668" y="8187"/>
                      <a:pt x="6315" y="7658"/>
                    </a:cubicBezTo>
                    <a:lnTo>
                      <a:pt x="9770" y="6605"/>
                    </a:lnTo>
                    <a:close/>
                    <a:moveTo>
                      <a:pt x="11637" y="6037"/>
                    </a:moveTo>
                    <a:lnTo>
                      <a:pt x="11676" y="6163"/>
                    </a:lnTo>
                    <a:cubicBezTo>
                      <a:pt x="11954" y="7083"/>
                      <a:pt x="11938" y="8073"/>
                      <a:pt x="11627" y="8952"/>
                    </a:cubicBezTo>
                    <a:cubicBezTo>
                      <a:pt x="11549" y="9178"/>
                      <a:pt x="11450" y="9398"/>
                      <a:pt x="11338" y="9602"/>
                    </a:cubicBezTo>
                    <a:cubicBezTo>
                      <a:pt x="10876" y="10435"/>
                      <a:pt x="10157" y="11036"/>
                      <a:pt x="9314" y="11293"/>
                    </a:cubicBezTo>
                    <a:cubicBezTo>
                      <a:pt x="9005" y="11387"/>
                      <a:pt x="8684" y="11433"/>
                      <a:pt x="8360" y="11433"/>
                    </a:cubicBezTo>
                    <a:cubicBezTo>
                      <a:pt x="7798" y="11433"/>
                      <a:pt x="7227" y="11293"/>
                      <a:pt x="6688" y="11017"/>
                    </a:cubicBezTo>
                    <a:cubicBezTo>
                      <a:pt x="6481" y="10910"/>
                      <a:pt x="6277" y="10784"/>
                      <a:pt x="6085" y="10639"/>
                    </a:cubicBezTo>
                    <a:cubicBezTo>
                      <a:pt x="5337" y="10081"/>
                      <a:pt x="4772" y="9269"/>
                      <a:pt x="4491" y="8350"/>
                    </a:cubicBezTo>
                    <a:lnTo>
                      <a:pt x="4452" y="8224"/>
                    </a:lnTo>
                    <a:lnTo>
                      <a:pt x="5933" y="7772"/>
                    </a:lnTo>
                    <a:cubicBezTo>
                      <a:pt x="6346" y="8472"/>
                      <a:pt x="7093" y="8883"/>
                      <a:pt x="7882" y="8883"/>
                    </a:cubicBezTo>
                    <a:cubicBezTo>
                      <a:pt x="8104" y="8883"/>
                      <a:pt x="8327" y="8849"/>
                      <a:pt x="8550" y="8783"/>
                    </a:cubicBezTo>
                    <a:cubicBezTo>
                      <a:pt x="9559" y="8475"/>
                      <a:pt x="10215" y="7526"/>
                      <a:pt x="10157" y="6487"/>
                    </a:cubicBezTo>
                    <a:lnTo>
                      <a:pt x="11637" y="6037"/>
                    </a:lnTo>
                    <a:close/>
                    <a:moveTo>
                      <a:pt x="4700" y="0"/>
                    </a:moveTo>
                    <a:cubicBezTo>
                      <a:pt x="4486" y="0"/>
                      <a:pt x="4281" y="90"/>
                      <a:pt x="4136" y="245"/>
                    </a:cubicBezTo>
                    <a:cubicBezTo>
                      <a:pt x="3990" y="401"/>
                      <a:pt x="3915" y="614"/>
                      <a:pt x="3932" y="826"/>
                    </a:cubicBezTo>
                    <a:lnTo>
                      <a:pt x="4020" y="2022"/>
                    </a:lnTo>
                    <a:cubicBezTo>
                      <a:pt x="3512" y="1960"/>
                      <a:pt x="3009" y="1843"/>
                      <a:pt x="2525" y="1676"/>
                    </a:cubicBezTo>
                    <a:cubicBezTo>
                      <a:pt x="2481" y="1661"/>
                      <a:pt x="2436" y="1653"/>
                      <a:pt x="2390" y="1653"/>
                    </a:cubicBezTo>
                    <a:cubicBezTo>
                      <a:pt x="2319" y="1653"/>
                      <a:pt x="2247" y="1672"/>
                      <a:pt x="2184" y="1711"/>
                    </a:cubicBezTo>
                    <a:cubicBezTo>
                      <a:pt x="2079" y="1771"/>
                      <a:pt x="2008" y="1875"/>
                      <a:pt x="1988" y="1995"/>
                    </a:cubicBezTo>
                    <a:cubicBezTo>
                      <a:pt x="1960" y="2157"/>
                      <a:pt x="1963" y="2323"/>
                      <a:pt x="1995" y="2487"/>
                    </a:cubicBezTo>
                    <a:cubicBezTo>
                      <a:pt x="1778" y="2547"/>
                      <a:pt x="1586" y="2620"/>
                      <a:pt x="1414" y="2711"/>
                    </a:cubicBezTo>
                    <a:cubicBezTo>
                      <a:pt x="1174" y="2832"/>
                      <a:pt x="961" y="2989"/>
                      <a:pt x="779" y="3179"/>
                    </a:cubicBezTo>
                    <a:cubicBezTo>
                      <a:pt x="718" y="3245"/>
                      <a:pt x="706" y="3363"/>
                      <a:pt x="762" y="3435"/>
                    </a:cubicBezTo>
                    <a:cubicBezTo>
                      <a:pt x="801" y="3486"/>
                      <a:pt x="858" y="3511"/>
                      <a:pt x="916" y="3511"/>
                    </a:cubicBezTo>
                    <a:cubicBezTo>
                      <a:pt x="967" y="3511"/>
                      <a:pt x="1018" y="3492"/>
                      <a:pt x="1056" y="3451"/>
                    </a:cubicBezTo>
                    <a:cubicBezTo>
                      <a:pt x="1206" y="3291"/>
                      <a:pt x="1385" y="3159"/>
                      <a:pt x="1586" y="3059"/>
                    </a:cubicBezTo>
                    <a:cubicBezTo>
                      <a:pt x="1587" y="3059"/>
                      <a:pt x="1587" y="3056"/>
                      <a:pt x="1590" y="3056"/>
                    </a:cubicBezTo>
                    <a:cubicBezTo>
                      <a:pt x="1744" y="2975"/>
                      <a:pt x="1917" y="2908"/>
                      <a:pt x="2116" y="2855"/>
                    </a:cubicBezTo>
                    <a:cubicBezTo>
                      <a:pt x="2277" y="3184"/>
                      <a:pt x="2554" y="3448"/>
                      <a:pt x="2903" y="3609"/>
                    </a:cubicBezTo>
                    <a:cubicBezTo>
                      <a:pt x="2680" y="3756"/>
                      <a:pt x="2450" y="3889"/>
                      <a:pt x="2211" y="4005"/>
                    </a:cubicBezTo>
                    <a:cubicBezTo>
                      <a:pt x="2114" y="4052"/>
                      <a:pt x="2042" y="4140"/>
                      <a:pt x="2016" y="4244"/>
                    </a:cubicBezTo>
                    <a:cubicBezTo>
                      <a:pt x="1988" y="4351"/>
                      <a:pt x="2008" y="4461"/>
                      <a:pt x="2072" y="4551"/>
                    </a:cubicBezTo>
                    <a:cubicBezTo>
                      <a:pt x="2252" y="4806"/>
                      <a:pt x="2531" y="4978"/>
                      <a:pt x="2859" y="5035"/>
                    </a:cubicBezTo>
                    <a:cubicBezTo>
                      <a:pt x="2936" y="5048"/>
                      <a:pt x="3013" y="5055"/>
                      <a:pt x="3090" y="5055"/>
                    </a:cubicBezTo>
                    <a:cubicBezTo>
                      <a:pt x="3388" y="5055"/>
                      <a:pt x="3686" y="4957"/>
                      <a:pt x="3948" y="4771"/>
                    </a:cubicBezTo>
                    <a:cubicBezTo>
                      <a:pt x="4297" y="4526"/>
                      <a:pt x="4624" y="4247"/>
                      <a:pt x="4928" y="3944"/>
                    </a:cubicBezTo>
                    <a:cubicBezTo>
                      <a:pt x="5230" y="4247"/>
                      <a:pt x="5560" y="4526"/>
                      <a:pt x="5908" y="4771"/>
                    </a:cubicBezTo>
                    <a:cubicBezTo>
                      <a:pt x="6170" y="4956"/>
                      <a:pt x="6469" y="5054"/>
                      <a:pt x="6766" y="5054"/>
                    </a:cubicBezTo>
                    <a:cubicBezTo>
                      <a:pt x="6844" y="5054"/>
                      <a:pt x="6920" y="5047"/>
                      <a:pt x="6998" y="5034"/>
                    </a:cubicBezTo>
                    <a:cubicBezTo>
                      <a:pt x="7323" y="4976"/>
                      <a:pt x="7605" y="4806"/>
                      <a:pt x="7784" y="4549"/>
                    </a:cubicBezTo>
                    <a:cubicBezTo>
                      <a:pt x="7847" y="4460"/>
                      <a:pt x="7869" y="4347"/>
                      <a:pt x="7841" y="4243"/>
                    </a:cubicBezTo>
                    <a:cubicBezTo>
                      <a:pt x="7813" y="4139"/>
                      <a:pt x="7741" y="4051"/>
                      <a:pt x="7644" y="4002"/>
                    </a:cubicBezTo>
                    <a:cubicBezTo>
                      <a:pt x="7407" y="3888"/>
                      <a:pt x="7175" y="3756"/>
                      <a:pt x="6954" y="3606"/>
                    </a:cubicBezTo>
                    <a:cubicBezTo>
                      <a:pt x="7301" y="3445"/>
                      <a:pt x="7577" y="3181"/>
                      <a:pt x="7740" y="2854"/>
                    </a:cubicBezTo>
                    <a:cubicBezTo>
                      <a:pt x="7939" y="2906"/>
                      <a:pt x="8112" y="2972"/>
                      <a:pt x="8266" y="3055"/>
                    </a:cubicBezTo>
                    <a:cubicBezTo>
                      <a:pt x="8268" y="3055"/>
                      <a:pt x="8268" y="3056"/>
                      <a:pt x="8269" y="3056"/>
                    </a:cubicBezTo>
                    <a:cubicBezTo>
                      <a:pt x="9044" y="3443"/>
                      <a:pt x="9446" y="4271"/>
                      <a:pt x="9458" y="5516"/>
                    </a:cubicBezTo>
                    <a:cubicBezTo>
                      <a:pt x="9461" y="5776"/>
                      <a:pt x="9440" y="6040"/>
                      <a:pt x="9399" y="6298"/>
                    </a:cubicBezTo>
                    <a:lnTo>
                      <a:pt x="4152" y="7897"/>
                    </a:lnTo>
                    <a:lnTo>
                      <a:pt x="4014" y="7940"/>
                    </a:lnTo>
                    <a:cubicBezTo>
                      <a:pt x="3801" y="8004"/>
                      <a:pt x="3610" y="8130"/>
                      <a:pt x="3477" y="8306"/>
                    </a:cubicBezTo>
                    <a:cubicBezTo>
                      <a:pt x="3235" y="8626"/>
                      <a:pt x="3198" y="9044"/>
                      <a:pt x="3365" y="9393"/>
                    </a:cubicBezTo>
                    <a:cubicBezTo>
                      <a:pt x="3446" y="9562"/>
                      <a:pt x="3534" y="9728"/>
                      <a:pt x="3626" y="9888"/>
                    </a:cubicBezTo>
                    <a:cubicBezTo>
                      <a:pt x="2861" y="9698"/>
                      <a:pt x="2215" y="9348"/>
                      <a:pt x="1708" y="8840"/>
                    </a:cubicBezTo>
                    <a:lnTo>
                      <a:pt x="1705" y="8839"/>
                    </a:lnTo>
                    <a:cubicBezTo>
                      <a:pt x="879" y="8035"/>
                      <a:pt x="387" y="6794"/>
                      <a:pt x="396" y="5519"/>
                    </a:cubicBezTo>
                    <a:cubicBezTo>
                      <a:pt x="404" y="4916"/>
                      <a:pt x="502" y="4404"/>
                      <a:pt x="690" y="3999"/>
                    </a:cubicBezTo>
                    <a:cubicBezTo>
                      <a:pt x="732" y="3910"/>
                      <a:pt x="706" y="3800"/>
                      <a:pt x="622" y="3746"/>
                    </a:cubicBezTo>
                    <a:cubicBezTo>
                      <a:pt x="589" y="3725"/>
                      <a:pt x="553" y="3715"/>
                      <a:pt x="517" y="3715"/>
                    </a:cubicBezTo>
                    <a:cubicBezTo>
                      <a:pt x="444" y="3715"/>
                      <a:pt x="374" y="3756"/>
                      <a:pt x="341" y="3826"/>
                    </a:cubicBezTo>
                    <a:cubicBezTo>
                      <a:pt x="126" y="4284"/>
                      <a:pt x="15" y="4852"/>
                      <a:pt x="8" y="5516"/>
                    </a:cubicBezTo>
                    <a:cubicBezTo>
                      <a:pt x="0" y="6895"/>
                      <a:pt x="531" y="8240"/>
                      <a:pt x="1433" y="9115"/>
                    </a:cubicBezTo>
                    <a:cubicBezTo>
                      <a:pt x="2069" y="9750"/>
                      <a:pt x="2928" y="10174"/>
                      <a:pt x="3923" y="10345"/>
                    </a:cubicBezTo>
                    <a:cubicBezTo>
                      <a:pt x="4488" y="11143"/>
                      <a:pt x="5221" y="11795"/>
                      <a:pt x="6057" y="12222"/>
                    </a:cubicBezTo>
                    <a:cubicBezTo>
                      <a:pt x="6791" y="12599"/>
                      <a:pt x="7577" y="12789"/>
                      <a:pt x="8353" y="12789"/>
                    </a:cubicBezTo>
                    <a:cubicBezTo>
                      <a:pt x="8809" y="12789"/>
                      <a:pt x="9264" y="12723"/>
                      <a:pt x="9704" y="12590"/>
                    </a:cubicBezTo>
                    <a:cubicBezTo>
                      <a:pt x="10512" y="12345"/>
                      <a:pt x="11246" y="11875"/>
                      <a:pt x="11827" y="11233"/>
                    </a:cubicBezTo>
                    <a:cubicBezTo>
                      <a:pt x="11890" y="11164"/>
                      <a:pt x="11903" y="11061"/>
                      <a:pt x="11847" y="10983"/>
                    </a:cubicBezTo>
                    <a:cubicBezTo>
                      <a:pt x="11808" y="10928"/>
                      <a:pt x="11748" y="10901"/>
                      <a:pt x="11689" y="10901"/>
                    </a:cubicBezTo>
                    <a:cubicBezTo>
                      <a:pt x="11636" y="10901"/>
                      <a:pt x="11583" y="10923"/>
                      <a:pt x="11545" y="10966"/>
                    </a:cubicBezTo>
                    <a:cubicBezTo>
                      <a:pt x="11011" y="11557"/>
                      <a:pt x="10335" y="11990"/>
                      <a:pt x="9593" y="12216"/>
                    </a:cubicBezTo>
                    <a:cubicBezTo>
                      <a:pt x="9180" y="12341"/>
                      <a:pt x="8761" y="12402"/>
                      <a:pt x="8344" y="12402"/>
                    </a:cubicBezTo>
                    <a:cubicBezTo>
                      <a:pt x="6766" y="12402"/>
                      <a:pt x="5218" y="11539"/>
                      <a:pt x="4206" y="10074"/>
                    </a:cubicBezTo>
                    <a:cubicBezTo>
                      <a:pt x="4199" y="10061"/>
                      <a:pt x="4191" y="10050"/>
                      <a:pt x="4182" y="10039"/>
                    </a:cubicBezTo>
                    <a:cubicBezTo>
                      <a:pt x="4011" y="9785"/>
                      <a:pt x="3852" y="9514"/>
                      <a:pt x="3715" y="9223"/>
                    </a:cubicBezTo>
                    <a:cubicBezTo>
                      <a:pt x="3632" y="9049"/>
                      <a:pt x="3629" y="8849"/>
                      <a:pt x="3706" y="8673"/>
                    </a:cubicBezTo>
                    <a:cubicBezTo>
                      <a:pt x="3778" y="8510"/>
                      <a:pt x="3913" y="8384"/>
                      <a:pt x="4078" y="8322"/>
                    </a:cubicBezTo>
                    <a:lnTo>
                      <a:pt x="4116" y="8450"/>
                    </a:lnTo>
                    <a:cubicBezTo>
                      <a:pt x="4419" y="9445"/>
                      <a:pt x="5035" y="10328"/>
                      <a:pt x="5847" y="10934"/>
                    </a:cubicBezTo>
                    <a:cubicBezTo>
                      <a:pt x="6057" y="11091"/>
                      <a:pt x="6279" y="11230"/>
                      <a:pt x="6505" y="11344"/>
                    </a:cubicBezTo>
                    <a:cubicBezTo>
                      <a:pt x="7099" y="11649"/>
                      <a:pt x="7731" y="11805"/>
                      <a:pt x="8353" y="11805"/>
                    </a:cubicBezTo>
                    <a:cubicBezTo>
                      <a:pt x="8714" y="11805"/>
                      <a:pt x="9072" y="11754"/>
                      <a:pt x="9418" y="11648"/>
                    </a:cubicBezTo>
                    <a:cubicBezTo>
                      <a:pt x="10358" y="11362"/>
                      <a:pt x="11158" y="10696"/>
                      <a:pt x="11668" y="9772"/>
                    </a:cubicBezTo>
                    <a:cubicBezTo>
                      <a:pt x="11790" y="9547"/>
                      <a:pt x="11897" y="9311"/>
                      <a:pt x="11985" y="9063"/>
                    </a:cubicBezTo>
                    <a:cubicBezTo>
                      <a:pt x="12323" y="8107"/>
                      <a:pt x="12340" y="7031"/>
                      <a:pt x="12038" y="6037"/>
                    </a:cubicBezTo>
                    <a:lnTo>
                      <a:pt x="12000" y="5909"/>
                    </a:lnTo>
                    <a:cubicBezTo>
                      <a:pt x="12050" y="5897"/>
                      <a:pt x="12102" y="5891"/>
                      <a:pt x="12153" y="5891"/>
                    </a:cubicBezTo>
                    <a:cubicBezTo>
                      <a:pt x="12276" y="5891"/>
                      <a:pt x="12398" y="5926"/>
                      <a:pt x="12504" y="5993"/>
                    </a:cubicBezTo>
                    <a:cubicBezTo>
                      <a:pt x="12666" y="6096"/>
                      <a:pt x="12776" y="6264"/>
                      <a:pt x="12802" y="6455"/>
                    </a:cubicBezTo>
                    <a:cubicBezTo>
                      <a:pt x="13006" y="7849"/>
                      <a:pt x="12733" y="9223"/>
                      <a:pt x="12029" y="10328"/>
                    </a:cubicBezTo>
                    <a:cubicBezTo>
                      <a:pt x="11972" y="10417"/>
                      <a:pt x="11998" y="10537"/>
                      <a:pt x="12088" y="10595"/>
                    </a:cubicBezTo>
                    <a:cubicBezTo>
                      <a:pt x="12120" y="10615"/>
                      <a:pt x="12156" y="10625"/>
                      <a:pt x="12192" y="10625"/>
                    </a:cubicBezTo>
                    <a:cubicBezTo>
                      <a:pt x="12256" y="10625"/>
                      <a:pt x="12319" y="10593"/>
                      <a:pt x="12355" y="10536"/>
                    </a:cubicBezTo>
                    <a:cubicBezTo>
                      <a:pt x="13113" y="9357"/>
                      <a:pt x="13408" y="7887"/>
                      <a:pt x="13190" y="6401"/>
                    </a:cubicBezTo>
                    <a:cubicBezTo>
                      <a:pt x="13134" y="6016"/>
                      <a:pt x="12870" y="5689"/>
                      <a:pt x="12488" y="5560"/>
                    </a:cubicBezTo>
                    <a:cubicBezTo>
                      <a:pt x="12383" y="5524"/>
                      <a:pt x="12273" y="5507"/>
                      <a:pt x="12164" y="5507"/>
                    </a:cubicBezTo>
                    <a:cubicBezTo>
                      <a:pt x="12056" y="5507"/>
                      <a:pt x="11947" y="5524"/>
                      <a:pt x="11843" y="5556"/>
                    </a:cubicBezTo>
                    <a:lnTo>
                      <a:pt x="9808" y="6176"/>
                    </a:lnTo>
                    <a:cubicBezTo>
                      <a:pt x="9835" y="5956"/>
                      <a:pt x="9848" y="5733"/>
                      <a:pt x="9848" y="5513"/>
                    </a:cubicBezTo>
                    <a:cubicBezTo>
                      <a:pt x="9840" y="4822"/>
                      <a:pt x="9717" y="4234"/>
                      <a:pt x="9484" y="3766"/>
                    </a:cubicBezTo>
                    <a:cubicBezTo>
                      <a:pt x="9249" y="3294"/>
                      <a:pt x="8899" y="2939"/>
                      <a:pt x="8447" y="2711"/>
                    </a:cubicBezTo>
                    <a:cubicBezTo>
                      <a:pt x="8274" y="2620"/>
                      <a:pt x="8082" y="2547"/>
                      <a:pt x="7865" y="2487"/>
                    </a:cubicBezTo>
                    <a:cubicBezTo>
                      <a:pt x="7898" y="2320"/>
                      <a:pt x="7900" y="2150"/>
                      <a:pt x="7870" y="1985"/>
                    </a:cubicBezTo>
                    <a:cubicBezTo>
                      <a:pt x="7850" y="1871"/>
                      <a:pt x="7779" y="1770"/>
                      <a:pt x="7678" y="1711"/>
                    </a:cubicBezTo>
                    <a:cubicBezTo>
                      <a:pt x="7613" y="1673"/>
                      <a:pt x="7541" y="1654"/>
                      <a:pt x="7467" y="1654"/>
                    </a:cubicBezTo>
                    <a:cubicBezTo>
                      <a:pt x="7423" y="1654"/>
                      <a:pt x="7378" y="1661"/>
                      <a:pt x="7335" y="1676"/>
                    </a:cubicBezTo>
                    <a:cubicBezTo>
                      <a:pt x="6849" y="1843"/>
                      <a:pt x="6349" y="1959"/>
                      <a:pt x="5840" y="2022"/>
                    </a:cubicBezTo>
                    <a:lnTo>
                      <a:pt x="5928" y="826"/>
                    </a:lnTo>
                    <a:cubicBezTo>
                      <a:pt x="5946" y="614"/>
                      <a:pt x="5869" y="401"/>
                      <a:pt x="5726" y="245"/>
                    </a:cubicBezTo>
                    <a:cubicBezTo>
                      <a:pt x="5580" y="90"/>
                      <a:pt x="5374" y="0"/>
                      <a:pt x="516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5037;p56"/>
              <p:cNvSpPr/>
              <p:nvPr/>
            </p:nvSpPr>
            <p:spPr>
              <a:xfrm>
                <a:off x="3313346" y="1872492"/>
                <a:ext cx="21032" cy="13647"/>
              </a:xfrm>
              <a:custGeom>
                <a:avLst/>
                <a:gdLst/>
                <a:ahLst/>
                <a:cxnLst/>
                <a:rect l="l" t="t" r="r" b="b"/>
                <a:pathLst>
                  <a:path w="749" h="486" extrusionOk="0">
                    <a:moveTo>
                      <a:pt x="532" y="1"/>
                    </a:moveTo>
                    <a:cubicBezTo>
                      <a:pt x="513" y="1"/>
                      <a:pt x="494" y="4"/>
                      <a:pt x="474" y="10"/>
                    </a:cubicBezTo>
                    <a:lnTo>
                      <a:pt x="162" y="106"/>
                    </a:lnTo>
                    <a:cubicBezTo>
                      <a:pt x="59" y="136"/>
                      <a:pt x="0" y="245"/>
                      <a:pt x="34" y="348"/>
                    </a:cubicBezTo>
                    <a:cubicBezTo>
                      <a:pt x="59" y="431"/>
                      <a:pt x="137" y="486"/>
                      <a:pt x="219" y="486"/>
                    </a:cubicBezTo>
                    <a:cubicBezTo>
                      <a:pt x="238" y="486"/>
                      <a:pt x="257" y="483"/>
                      <a:pt x="276" y="475"/>
                    </a:cubicBezTo>
                    <a:lnTo>
                      <a:pt x="587" y="380"/>
                    </a:lnTo>
                    <a:cubicBezTo>
                      <a:pt x="690" y="349"/>
                      <a:pt x="749" y="242"/>
                      <a:pt x="716" y="139"/>
                    </a:cubicBezTo>
                    <a:cubicBezTo>
                      <a:pt x="689" y="56"/>
                      <a:pt x="614" y="1"/>
                      <a:pt x="5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5038;p56"/>
              <p:cNvSpPr/>
              <p:nvPr/>
            </p:nvSpPr>
            <p:spPr>
              <a:xfrm>
                <a:off x="3350748" y="1912646"/>
                <a:ext cx="16736" cy="18926"/>
              </a:xfrm>
              <a:custGeom>
                <a:avLst/>
                <a:gdLst/>
                <a:ahLst/>
                <a:cxnLst/>
                <a:rect l="l" t="t" r="r" b="b"/>
                <a:pathLst>
                  <a:path w="596" h="674" extrusionOk="0">
                    <a:moveTo>
                      <a:pt x="374" y="1"/>
                    </a:moveTo>
                    <a:cubicBezTo>
                      <a:pt x="304" y="1"/>
                      <a:pt x="238" y="38"/>
                      <a:pt x="204" y="104"/>
                    </a:cubicBezTo>
                    <a:lnTo>
                      <a:pt x="52" y="391"/>
                    </a:lnTo>
                    <a:cubicBezTo>
                      <a:pt x="0" y="486"/>
                      <a:pt x="37" y="603"/>
                      <a:pt x="132" y="653"/>
                    </a:cubicBezTo>
                    <a:cubicBezTo>
                      <a:pt x="162" y="668"/>
                      <a:pt x="193" y="674"/>
                      <a:pt x="223" y="674"/>
                    </a:cubicBezTo>
                    <a:cubicBezTo>
                      <a:pt x="294" y="674"/>
                      <a:pt x="361" y="637"/>
                      <a:pt x="396" y="572"/>
                    </a:cubicBezTo>
                    <a:lnTo>
                      <a:pt x="548" y="286"/>
                    </a:lnTo>
                    <a:cubicBezTo>
                      <a:pt x="596" y="192"/>
                      <a:pt x="559" y="75"/>
                      <a:pt x="465" y="24"/>
                    </a:cubicBezTo>
                    <a:cubicBezTo>
                      <a:pt x="436" y="8"/>
                      <a:pt x="405"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5039;p56"/>
              <p:cNvSpPr/>
              <p:nvPr/>
            </p:nvSpPr>
            <p:spPr>
              <a:xfrm>
                <a:off x="3446978" y="1884679"/>
                <a:ext cx="20442" cy="15219"/>
              </a:xfrm>
              <a:custGeom>
                <a:avLst/>
                <a:gdLst/>
                <a:ahLst/>
                <a:cxnLst/>
                <a:rect l="l" t="t" r="r" b="b"/>
                <a:pathLst>
                  <a:path w="728" h="542" extrusionOk="0">
                    <a:moveTo>
                      <a:pt x="221" y="0"/>
                    </a:moveTo>
                    <a:cubicBezTo>
                      <a:pt x="151" y="0"/>
                      <a:pt x="85" y="38"/>
                      <a:pt x="50" y="104"/>
                    </a:cubicBezTo>
                    <a:cubicBezTo>
                      <a:pt x="0" y="200"/>
                      <a:pt x="35" y="317"/>
                      <a:pt x="131" y="367"/>
                    </a:cubicBezTo>
                    <a:lnTo>
                      <a:pt x="417" y="520"/>
                    </a:lnTo>
                    <a:cubicBezTo>
                      <a:pt x="446" y="534"/>
                      <a:pt x="477" y="542"/>
                      <a:pt x="508" y="542"/>
                    </a:cubicBezTo>
                    <a:cubicBezTo>
                      <a:pt x="578" y="542"/>
                      <a:pt x="646" y="505"/>
                      <a:pt x="681" y="439"/>
                    </a:cubicBezTo>
                    <a:cubicBezTo>
                      <a:pt x="728" y="344"/>
                      <a:pt x="691" y="226"/>
                      <a:pt x="599" y="176"/>
                    </a:cubicBezTo>
                    <a:lnTo>
                      <a:pt x="313" y="24"/>
                    </a:lnTo>
                    <a:cubicBezTo>
                      <a:pt x="283" y="8"/>
                      <a:pt x="252" y="0"/>
                      <a:pt x="22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grpSp>
        <p:nvGrpSpPr>
          <p:cNvPr id="2949" name="Google Shape;2949;p46"/>
          <p:cNvGrpSpPr/>
          <p:nvPr/>
        </p:nvGrpSpPr>
        <p:grpSpPr>
          <a:xfrm>
            <a:off x="15714758" y="255238"/>
            <a:ext cx="1701700" cy="1629496"/>
            <a:chOff x="-208078" y="2163505"/>
            <a:chExt cx="999941" cy="957513"/>
          </a:xfrm>
        </p:grpSpPr>
        <p:sp>
          <p:nvSpPr>
            <p:cNvPr id="2950" name="Google Shape;2950;p46"/>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951" name="Google Shape;2951;p46"/>
            <p:cNvGrpSpPr/>
            <p:nvPr/>
          </p:nvGrpSpPr>
          <p:grpSpPr>
            <a:xfrm>
              <a:off x="-208078" y="2163505"/>
              <a:ext cx="999835" cy="957413"/>
              <a:chOff x="3922550" y="4157250"/>
              <a:chExt cx="410475" cy="393075"/>
            </a:xfrm>
          </p:grpSpPr>
          <p:sp>
            <p:nvSpPr>
              <p:cNvPr id="2952" name="Google Shape;2952;p46"/>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3" name="Google Shape;2953;p46"/>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54" name="Google Shape;2954;p46"/>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5" name="Google Shape;2955;p46"/>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2956" name="Google Shape;2956;p46"/>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7" name="Google Shape;2957;p46"/>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2958" name="Google Shape;2958;p46"/>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59" name="Google Shape;2959;p46"/>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2960" name="Google Shape;2960;p46"/>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1" name="Google Shape;2961;p46"/>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2" name="Google Shape;2962;p46"/>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3" name="Google Shape;2963;p46"/>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4" name="Google Shape;2964;p46"/>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5" name="Google Shape;2965;p46"/>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6" name="Google Shape;2966;p46"/>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7" name="Google Shape;2967;p46"/>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8" name="Google Shape;2968;p46"/>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69" name="Google Shape;2969;p46"/>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0" name="Google Shape;2970;p46"/>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1" name="Google Shape;2971;p46"/>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2" name="Google Shape;2972;p46"/>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3" name="Google Shape;2973;p46"/>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4" name="Google Shape;2974;p46"/>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5" name="Google Shape;2975;p46"/>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6" name="Google Shape;2976;p46"/>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7" name="Google Shape;2977;p46"/>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8" name="Google Shape;2978;p46"/>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9" name="Google Shape;2979;p46"/>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0" name="Google Shape;2980;p46"/>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1" name="Google Shape;2981;p46"/>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2" name="Google Shape;2982;p46"/>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3" name="Google Shape;2983;p46"/>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84" name="Google Shape;2984;p46"/>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243" name="Rectangle 242"/>
          <p:cNvSpPr/>
          <p:nvPr/>
        </p:nvSpPr>
        <p:spPr>
          <a:xfrm>
            <a:off x="2633832" y="3157156"/>
            <a:ext cx="13415032" cy="3785652"/>
          </a:xfrm>
          <a:prstGeom prst="rect">
            <a:avLst/>
          </a:prstGeom>
        </p:spPr>
        <p:txBody>
          <a:bodyPr wrap="square">
            <a:spAutoFit/>
          </a:bodyPr>
          <a:lstStyle/>
          <a:p>
            <a:pPr lvl="0" algn="ctr">
              <a:lnSpc>
                <a:spcPct val="150000"/>
              </a:lnSpc>
            </a:pPr>
            <a:r>
              <a:rPr lang="en-US" sz="8000" b="1" dirty="0">
                <a:latin typeface="Arial" panose="020B0604020202020204" pitchFamily="34" charset="0"/>
                <a:ea typeface="+mn-ea"/>
                <a:cs typeface="Arial" panose="020B0604020202020204" pitchFamily="34" charset="0"/>
              </a:rPr>
              <a:t>CẢM ƠN CÁC EM ĐÃ LẮNG NGHE BÀI GIẢNG!</a:t>
            </a:r>
          </a:p>
        </p:txBody>
      </p:sp>
      <p:grpSp>
        <p:nvGrpSpPr>
          <p:cNvPr id="244" name="Google Shape;1290;p32"/>
          <p:cNvGrpSpPr/>
          <p:nvPr/>
        </p:nvGrpSpPr>
        <p:grpSpPr>
          <a:xfrm rot="20534753">
            <a:off x="784008" y="6089693"/>
            <a:ext cx="1898726" cy="3642578"/>
            <a:chOff x="411375" y="1594238"/>
            <a:chExt cx="586025" cy="1124250"/>
          </a:xfrm>
        </p:grpSpPr>
        <p:sp>
          <p:nvSpPr>
            <p:cNvPr id="245" name="Google Shape;1291;p32"/>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46" name="Google Shape;1292;p32"/>
            <p:cNvGrpSpPr/>
            <p:nvPr/>
          </p:nvGrpSpPr>
          <p:grpSpPr>
            <a:xfrm>
              <a:off x="411425" y="1594413"/>
              <a:ext cx="585925" cy="1123900"/>
              <a:chOff x="2909650" y="2742950"/>
              <a:chExt cx="585925" cy="1123900"/>
            </a:xfrm>
          </p:grpSpPr>
          <p:sp>
            <p:nvSpPr>
              <p:cNvPr id="247" name="Google Shape;1293;p32"/>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8" name="Google Shape;1294;p32"/>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49" name="Google Shape;1295;p32"/>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50" name="Google Shape;1296;p32"/>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51" name="Google Shape;1297;p32"/>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52" name="Google Shape;1298;p32"/>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3" name="Google Shape;1299;p32"/>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4" name="Google Shape;1300;p32"/>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5" name="Google Shape;1301;p32"/>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6" name="Google Shape;1302;p32"/>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7" name="Google Shape;1303;p32"/>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8" name="Google Shape;1304;p32"/>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9" name="Google Shape;1305;p32"/>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2747931670"/>
      </p:ext>
    </p:ext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grpSp>
        <p:nvGrpSpPr>
          <p:cNvPr id="2263" name="Google Shape;2263;p40"/>
          <p:cNvGrpSpPr/>
          <p:nvPr/>
        </p:nvGrpSpPr>
        <p:grpSpPr>
          <a:xfrm>
            <a:off x="15901245" y="309630"/>
            <a:ext cx="1913146" cy="1995300"/>
            <a:chOff x="791760" y="3491086"/>
            <a:chExt cx="1171553" cy="1221861"/>
          </a:xfrm>
        </p:grpSpPr>
        <p:sp>
          <p:nvSpPr>
            <p:cNvPr id="2264" name="Google Shape;2264;p40"/>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265" name="Google Shape;2265;p40"/>
            <p:cNvGrpSpPr/>
            <p:nvPr/>
          </p:nvGrpSpPr>
          <p:grpSpPr>
            <a:xfrm>
              <a:off x="791760" y="3491086"/>
              <a:ext cx="1171553" cy="1221861"/>
              <a:chOff x="2607975" y="3604300"/>
              <a:chExt cx="479300" cy="499800"/>
            </a:xfrm>
          </p:grpSpPr>
          <p:sp>
            <p:nvSpPr>
              <p:cNvPr id="2266" name="Google Shape;2266;p40"/>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67" name="Google Shape;2267;p40"/>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268" name="Google Shape;2268;p40"/>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69" name="Google Shape;2269;p40"/>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70" name="Google Shape;2270;p40"/>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71" name="Google Shape;2271;p40"/>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6" name="Google Shape;2515;p44"/>
          <p:cNvGrpSpPr/>
          <p:nvPr/>
        </p:nvGrpSpPr>
        <p:grpSpPr>
          <a:xfrm>
            <a:off x="8409012" y="2421945"/>
            <a:ext cx="1546522" cy="1689133"/>
            <a:chOff x="7219178" y="1632528"/>
            <a:chExt cx="333181" cy="372502"/>
          </a:xfrm>
        </p:grpSpPr>
        <p:sp>
          <p:nvSpPr>
            <p:cNvPr id="17" name="Google Shape;2516;p44"/>
            <p:cNvSpPr/>
            <p:nvPr/>
          </p:nvSpPr>
          <p:spPr>
            <a:xfrm>
              <a:off x="7219178" y="1632528"/>
              <a:ext cx="327836" cy="372267"/>
            </a:xfrm>
            <a:custGeom>
              <a:avLst/>
              <a:gdLst/>
              <a:ahLst/>
              <a:cxnLst/>
              <a:rect l="l" t="t" r="r" b="b"/>
              <a:pathLst>
                <a:path w="11673" h="13255" extrusionOk="0">
                  <a:moveTo>
                    <a:pt x="5611" y="1"/>
                  </a:moveTo>
                  <a:cubicBezTo>
                    <a:pt x="5108" y="1"/>
                    <a:pt x="4704" y="405"/>
                    <a:pt x="4704" y="907"/>
                  </a:cubicBezTo>
                  <a:lnTo>
                    <a:pt x="4704" y="1817"/>
                  </a:lnTo>
                  <a:lnTo>
                    <a:pt x="4612" y="1836"/>
                  </a:lnTo>
                  <a:cubicBezTo>
                    <a:pt x="4341" y="1756"/>
                    <a:pt x="4045" y="1680"/>
                    <a:pt x="3751" y="1680"/>
                  </a:cubicBezTo>
                  <a:cubicBezTo>
                    <a:pt x="3687" y="1680"/>
                    <a:pt x="3623" y="1683"/>
                    <a:pt x="3560" y="1691"/>
                  </a:cubicBezTo>
                  <a:lnTo>
                    <a:pt x="3557" y="1691"/>
                  </a:lnTo>
                  <a:cubicBezTo>
                    <a:pt x="2944" y="1786"/>
                    <a:pt x="2386" y="2023"/>
                    <a:pt x="1895" y="2389"/>
                  </a:cubicBezTo>
                  <a:cubicBezTo>
                    <a:pt x="1822" y="2444"/>
                    <a:pt x="1789" y="2542"/>
                    <a:pt x="1828" y="2626"/>
                  </a:cubicBezTo>
                  <a:cubicBezTo>
                    <a:pt x="1836" y="2642"/>
                    <a:pt x="1844" y="2659"/>
                    <a:pt x="1858" y="2670"/>
                  </a:cubicBezTo>
                  <a:cubicBezTo>
                    <a:pt x="1724" y="2785"/>
                    <a:pt x="1599" y="2908"/>
                    <a:pt x="1479" y="3036"/>
                  </a:cubicBezTo>
                  <a:cubicBezTo>
                    <a:pt x="1440" y="3001"/>
                    <a:pt x="1391" y="2983"/>
                    <a:pt x="1343" y="2983"/>
                  </a:cubicBezTo>
                  <a:cubicBezTo>
                    <a:pt x="1288" y="2983"/>
                    <a:pt x="1233" y="3006"/>
                    <a:pt x="1194" y="3053"/>
                  </a:cubicBezTo>
                  <a:cubicBezTo>
                    <a:pt x="377" y="4054"/>
                    <a:pt x="0" y="5457"/>
                    <a:pt x="240" y="6629"/>
                  </a:cubicBezTo>
                  <a:cubicBezTo>
                    <a:pt x="497" y="8155"/>
                    <a:pt x="890" y="9631"/>
                    <a:pt x="1339" y="11266"/>
                  </a:cubicBezTo>
                  <a:cubicBezTo>
                    <a:pt x="1585" y="12136"/>
                    <a:pt x="2101" y="12800"/>
                    <a:pt x="2757" y="13093"/>
                  </a:cubicBezTo>
                  <a:cubicBezTo>
                    <a:pt x="2994" y="13199"/>
                    <a:pt x="3237" y="13252"/>
                    <a:pt x="3485" y="13252"/>
                  </a:cubicBezTo>
                  <a:cubicBezTo>
                    <a:pt x="3761" y="13252"/>
                    <a:pt x="4037" y="13185"/>
                    <a:pt x="4302" y="13051"/>
                  </a:cubicBezTo>
                  <a:lnTo>
                    <a:pt x="4322" y="13043"/>
                  </a:lnTo>
                  <a:cubicBezTo>
                    <a:pt x="4503" y="13140"/>
                    <a:pt x="4687" y="13196"/>
                    <a:pt x="4874" y="13213"/>
                  </a:cubicBezTo>
                  <a:cubicBezTo>
                    <a:pt x="5201" y="13241"/>
                    <a:pt x="5521" y="13255"/>
                    <a:pt x="5842" y="13255"/>
                  </a:cubicBezTo>
                  <a:cubicBezTo>
                    <a:pt x="6166" y="13255"/>
                    <a:pt x="6487" y="13241"/>
                    <a:pt x="6813" y="13213"/>
                  </a:cubicBezTo>
                  <a:cubicBezTo>
                    <a:pt x="6997" y="13196"/>
                    <a:pt x="7179" y="13140"/>
                    <a:pt x="7360" y="13046"/>
                  </a:cubicBezTo>
                  <a:lnTo>
                    <a:pt x="7379" y="13057"/>
                  </a:lnTo>
                  <a:cubicBezTo>
                    <a:pt x="7650" y="13188"/>
                    <a:pt x="7923" y="13255"/>
                    <a:pt x="8197" y="13255"/>
                  </a:cubicBezTo>
                  <a:cubicBezTo>
                    <a:pt x="8440" y="13255"/>
                    <a:pt x="8685" y="13202"/>
                    <a:pt x="8925" y="13099"/>
                  </a:cubicBezTo>
                  <a:cubicBezTo>
                    <a:pt x="9583" y="12806"/>
                    <a:pt x="10099" y="12139"/>
                    <a:pt x="10345" y="11271"/>
                  </a:cubicBezTo>
                  <a:cubicBezTo>
                    <a:pt x="10387" y="11126"/>
                    <a:pt x="10426" y="10984"/>
                    <a:pt x="10462" y="10842"/>
                  </a:cubicBezTo>
                  <a:cubicBezTo>
                    <a:pt x="10490" y="10741"/>
                    <a:pt x="10431" y="10632"/>
                    <a:pt x="10328" y="10605"/>
                  </a:cubicBezTo>
                  <a:cubicBezTo>
                    <a:pt x="10317" y="10602"/>
                    <a:pt x="10309" y="10602"/>
                    <a:pt x="10300" y="10602"/>
                  </a:cubicBezTo>
                  <a:cubicBezTo>
                    <a:pt x="10337" y="10454"/>
                    <a:pt x="10376" y="10312"/>
                    <a:pt x="10417" y="10164"/>
                  </a:cubicBezTo>
                  <a:lnTo>
                    <a:pt x="10448" y="10175"/>
                  </a:lnTo>
                  <a:cubicBezTo>
                    <a:pt x="10465" y="10178"/>
                    <a:pt x="10479" y="10183"/>
                    <a:pt x="10498" y="10183"/>
                  </a:cubicBezTo>
                  <a:cubicBezTo>
                    <a:pt x="10585" y="10183"/>
                    <a:pt x="10660" y="10127"/>
                    <a:pt x="10685" y="10035"/>
                  </a:cubicBezTo>
                  <a:cubicBezTo>
                    <a:pt x="11045" y="8671"/>
                    <a:pt x="11296" y="7561"/>
                    <a:pt x="11450" y="6640"/>
                  </a:cubicBezTo>
                  <a:cubicBezTo>
                    <a:pt x="11673" y="5527"/>
                    <a:pt x="11391" y="4230"/>
                    <a:pt x="10708" y="3253"/>
                  </a:cubicBezTo>
                  <a:cubicBezTo>
                    <a:pt x="10108" y="2391"/>
                    <a:pt x="9257" y="1856"/>
                    <a:pt x="8241" y="1697"/>
                  </a:cubicBezTo>
                  <a:lnTo>
                    <a:pt x="8239" y="1697"/>
                  </a:lnTo>
                  <a:cubicBezTo>
                    <a:pt x="8176" y="1688"/>
                    <a:pt x="8112" y="1685"/>
                    <a:pt x="8046" y="1685"/>
                  </a:cubicBezTo>
                  <a:cubicBezTo>
                    <a:pt x="7740" y="1685"/>
                    <a:pt x="7411" y="1767"/>
                    <a:pt x="7114" y="1850"/>
                  </a:cubicBezTo>
                  <a:cubicBezTo>
                    <a:pt x="7073" y="1842"/>
                    <a:pt x="7031" y="1831"/>
                    <a:pt x="6986" y="1819"/>
                  </a:cubicBezTo>
                  <a:lnTo>
                    <a:pt x="6986" y="907"/>
                  </a:lnTo>
                  <a:cubicBezTo>
                    <a:pt x="6986" y="405"/>
                    <a:pt x="6582" y="1"/>
                    <a:pt x="6079"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8" name="Google Shape;2517;p44"/>
            <p:cNvSpPr/>
            <p:nvPr/>
          </p:nvSpPr>
          <p:spPr>
            <a:xfrm>
              <a:off x="7361808" y="1638417"/>
              <a:ext cx="53071" cy="52847"/>
            </a:xfrm>
            <a:custGeom>
              <a:avLst/>
              <a:gdLst/>
              <a:ahLst/>
              <a:cxnLst/>
              <a:rect l="l" t="t" r="r" b="b"/>
              <a:pathLst>
                <a:path w="1890" h="1882" extrusionOk="0">
                  <a:moveTo>
                    <a:pt x="712" y="1"/>
                  </a:moveTo>
                  <a:cubicBezTo>
                    <a:pt x="319" y="1"/>
                    <a:pt x="1" y="321"/>
                    <a:pt x="1" y="712"/>
                  </a:cubicBezTo>
                  <a:lnTo>
                    <a:pt x="1" y="1304"/>
                  </a:lnTo>
                  <a:lnTo>
                    <a:pt x="799" y="1874"/>
                  </a:lnTo>
                  <a:lnTo>
                    <a:pt x="1203" y="1881"/>
                  </a:lnTo>
                  <a:lnTo>
                    <a:pt x="1890" y="1304"/>
                  </a:lnTo>
                  <a:lnTo>
                    <a:pt x="1890" y="712"/>
                  </a:lnTo>
                  <a:cubicBezTo>
                    <a:pt x="1890" y="321"/>
                    <a:pt x="1572" y="1"/>
                    <a:pt x="117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 name="Google Shape;2518;p44"/>
            <p:cNvSpPr/>
            <p:nvPr/>
          </p:nvSpPr>
          <p:spPr>
            <a:xfrm>
              <a:off x="7361864" y="1671889"/>
              <a:ext cx="53099" cy="56862"/>
            </a:xfrm>
            <a:custGeom>
              <a:avLst/>
              <a:gdLst/>
              <a:ahLst/>
              <a:cxnLst/>
              <a:rect l="l" t="t" r="r" b="b"/>
              <a:pathLst>
                <a:path w="1891" h="2025" extrusionOk="0">
                  <a:moveTo>
                    <a:pt x="808" y="0"/>
                  </a:moveTo>
                  <a:cubicBezTo>
                    <a:pt x="525" y="1"/>
                    <a:pt x="254" y="40"/>
                    <a:pt x="0" y="110"/>
                  </a:cubicBezTo>
                  <a:lnTo>
                    <a:pt x="0" y="2024"/>
                  </a:lnTo>
                  <a:lnTo>
                    <a:pt x="1891" y="2024"/>
                  </a:lnTo>
                  <a:lnTo>
                    <a:pt x="1891" y="110"/>
                  </a:lnTo>
                  <a:cubicBezTo>
                    <a:pt x="1636" y="38"/>
                    <a:pt x="1366" y="0"/>
                    <a:pt x="10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 name="Google Shape;2519;p44"/>
            <p:cNvSpPr/>
            <p:nvPr/>
          </p:nvSpPr>
          <p:spPr>
            <a:xfrm>
              <a:off x="7227080" y="1685507"/>
              <a:ext cx="322667" cy="314215"/>
            </a:xfrm>
            <a:custGeom>
              <a:avLst/>
              <a:gdLst/>
              <a:ahLst/>
              <a:cxnLst/>
              <a:rect l="l" t="t" r="r" b="b"/>
              <a:pathLst>
                <a:path w="11491" h="11190" extrusionOk="0">
                  <a:moveTo>
                    <a:pt x="3665" y="0"/>
                  </a:moveTo>
                  <a:cubicBezTo>
                    <a:pt x="3609" y="0"/>
                    <a:pt x="3554" y="4"/>
                    <a:pt x="3500" y="11"/>
                  </a:cubicBezTo>
                  <a:cubicBezTo>
                    <a:pt x="1089" y="389"/>
                    <a:pt x="0" y="2977"/>
                    <a:pt x="355" y="4730"/>
                  </a:cubicBezTo>
                  <a:cubicBezTo>
                    <a:pt x="613" y="6286"/>
                    <a:pt x="1024" y="7808"/>
                    <a:pt x="1447" y="9346"/>
                  </a:cubicBezTo>
                  <a:cubicBezTo>
                    <a:pt x="1760" y="10470"/>
                    <a:pt x="2541" y="11190"/>
                    <a:pt x="3396" y="11190"/>
                  </a:cubicBezTo>
                  <a:cubicBezTo>
                    <a:pt x="3636" y="11190"/>
                    <a:pt x="3881" y="11133"/>
                    <a:pt x="4124" y="11013"/>
                  </a:cubicBezTo>
                  <a:cubicBezTo>
                    <a:pt x="4210" y="10969"/>
                    <a:pt x="4295" y="10928"/>
                    <a:pt x="4382" y="10884"/>
                  </a:cubicBezTo>
                  <a:cubicBezTo>
                    <a:pt x="4821" y="10665"/>
                    <a:pt x="5282" y="10556"/>
                    <a:pt x="5744" y="10556"/>
                  </a:cubicBezTo>
                  <a:cubicBezTo>
                    <a:pt x="6205" y="10556"/>
                    <a:pt x="6667" y="10665"/>
                    <a:pt x="7105" y="10884"/>
                  </a:cubicBezTo>
                  <a:cubicBezTo>
                    <a:pt x="7191" y="10925"/>
                    <a:pt x="7278" y="10969"/>
                    <a:pt x="7364" y="11013"/>
                  </a:cubicBezTo>
                  <a:cubicBezTo>
                    <a:pt x="7607" y="11133"/>
                    <a:pt x="7852" y="11190"/>
                    <a:pt x="8092" y="11190"/>
                  </a:cubicBezTo>
                  <a:cubicBezTo>
                    <a:pt x="8947" y="11190"/>
                    <a:pt x="9729" y="10470"/>
                    <a:pt x="10041" y="9346"/>
                  </a:cubicBezTo>
                  <a:cubicBezTo>
                    <a:pt x="10462" y="7808"/>
                    <a:pt x="10872" y="6286"/>
                    <a:pt x="11131" y="4730"/>
                  </a:cubicBezTo>
                  <a:cubicBezTo>
                    <a:pt x="11491" y="2977"/>
                    <a:pt x="10515" y="389"/>
                    <a:pt x="8105" y="11"/>
                  </a:cubicBezTo>
                  <a:cubicBezTo>
                    <a:pt x="8051" y="4"/>
                    <a:pt x="7995" y="0"/>
                    <a:pt x="7938" y="0"/>
                  </a:cubicBezTo>
                  <a:cubicBezTo>
                    <a:pt x="7265" y="0"/>
                    <a:pt x="6388" y="454"/>
                    <a:pt x="5745" y="454"/>
                  </a:cubicBezTo>
                  <a:cubicBezTo>
                    <a:pt x="5103" y="454"/>
                    <a:pt x="4322" y="0"/>
                    <a:pt x="366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 name="Google Shape;2520;p44"/>
            <p:cNvSpPr/>
            <p:nvPr/>
          </p:nvSpPr>
          <p:spPr>
            <a:xfrm>
              <a:off x="7273243" y="1685957"/>
              <a:ext cx="230537" cy="313991"/>
            </a:xfrm>
            <a:custGeom>
              <a:avLst/>
              <a:gdLst/>
              <a:ahLst/>
              <a:cxnLst/>
              <a:rect l="l" t="t" r="r" b="b"/>
              <a:pathLst>
                <a:path w="8210" h="11182" extrusionOk="0">
                  <a:moveTo>
                    <a:pt x="4104" y="1"/>
                  </a:moveTo>
                  <a:cubicBezTo>
                    <a:pt x="3320" y="1"/>
                    <a:pt x="2536" y="180"/>
                    <a:pt x="1900" y="538"/>
                  </a:cubicBezTo>
                  <a:cubicBezTo>
                    <a:pt x="561" y="1271"/>
                    <a:pt x="1" y="2348"/>
                    <a:pt x="118" y="3262"/>
                  </a:cubicBezTo>
                  <a:cubicBezTo>
                    <a:pt x="290" y="4645"/>
                    <a:pt x="536" y="6234"/>
                    <a:pt x="743" y="7416"/>
                  </a:cubicBezTo>
                  <a:cubicBezTo>
                    <a:pt x="1099" y="9336"/>
                    <a:pt x="2092" y="11047"/>
                    <a:pt x="3155" y="11142"/>
                  </a:cubicBezTo>
                  <a:cubicBezTo>
                    <a:pt x="3471" y="11169"/>
                    <a:pt x="3787" y="11182"/>
                    <a:pt x="4103" y="11182"/>
                  </a:cubicBezTo>
                  <a:cubicBezTo>
                    <a:pt x="4419" y="11182"/>
                    <a:pt x="4736" y="11169"/>
                    <a:pt x="5054" y="11142"/>
                  </a:cubicBezTo>
                  <a:cubicBezTo>
                    <a:pt x="6118" y="11047"/>
                    <a:pt x="7109" y="9336"/>
                    <a:pt x="7466" y="7416"/>
                  </a:cubicBezTo>
                  <a:cubicBezTo>
                    <a:pt x="7671" y="6234"/>
                    <a:pt x="7918" y="4645"/>
                    <a:pt x="8091" y="3262"/>
                  </a:cubicBezTo>
                  <a:cubicBezTo>
                    <a:pt x="8210" y="2348"/>
                    <a:pt x="7646" y="1271"/>
                    <a:pt x="6309" y="538"/>
                  </a:cubicBezTo>
                  <a:cubicBezTo>
                    <a:pt x="5672" y="180"/>
                    <a:pt x="4888" y="1"/>
                    <a:pt x="410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 name="Google Shape;2521;p44"/>
            <p:cNvSpPr/>
            <p:nvPr/>
          </p:nvSpPr>
          <p:spPr>
            <a:xfrm>
              <a:off x="7309242" y="1818382"/>
              <a:ext cx="42738" cy="34033"/>
            </a:xfrm>
            <a:custGeom>
              <a:avLst/>
              <a:gdLst/>
              <a:ahLst/>
              <a:cxnLst/>
              <a:rect l="l" t="t" r="r" b="b"/>
              <a:pathLst>
                <a:path w="1522" h="1212" extrusionOk="0">
                  <a:moveTo>
                    <a:pt x="761" y="1"/>
                  </a:moveTo>
                  <a:cubicBezTo>
                    <a:pt x="341" y="1"/>
                    <a:pt x="1" y="272"/>
                    <a:pt x="1" y="605"/>
                  </a:cubicBezTo>
                  <a:cubicBezTo>
                    <a:pt x="1" y="940"/>
                    <a:pt x="341" y="1211"/>
                    <a:pt x="761" y="1211"/>
                  </a:cubicBezTo>
                  <a:cubicBezTo>
                    <a:pt x="1182" y="1211"/>
                    <a:pt x="1522" y="940"/>
                    <a:pt x="1522" y="605"/>
                  </a:cubicBezTo>
                  <a:cubicBezTo>
                    <a:pt x="1522" y="272"/>
                    <a:pt x="1182" y="1"/>
                    <a:pt x="76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2522;p44"/>
            <p:cNvSpPr/>
            <p:nvPr/>
          </p:nvSpPr>
          <p:spPr>
            <a:xfrm>
              <a:off x="7424988" y="1818382"/>
              <a:ext cx="42766" cy="34033"/>
            </a:xfrm>
            <a:custGeom>
              <a:avLst/>
              <a:gdLst/>
              <a:ahLst/>
              <a:cxnLst/>
              <a:rect l="l" t="t" r="r" b="b"/>
              <a:pathLst>
                <a:path w="1523" h="1212" extrusionOk="0">
                  <a:moveTo>
                    <a:pt x="761" y="1"/>
                  </a:moveTo>
                  <a:cubicBezTo>
                    <a:pt x="341" y="1"/>
                    <a:pt x="1" y="272"/>
                    <a:pt x="1" y="605"/>
                  </a:cubicBezTo>
                  <a:cubicBezTo>
                    <a:pt x="1" y="940"/>
                    <a:pt x="341" y="1211"/>
                    <a:pt x="761" y="1211"/>
                  </a:cubicBezTo>
                  <a:cubicBezTo>
                    <a:pt x="1182" y="1211"/>
                    <a:pt x="1522" y="940"/>
                    <a:pt x="1522" y="605"/>
                  </a:cubicBezTo>
                  <a:cubicBezTo>
                    <a:pt x="1522" y="272"/>
                    <a:pt x="1182" y="1"/>
                    <a:pt x="76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2523;p44"/>
            <p:cNvSpPr/>
            <p:nvPr/>
          </p:nvSpPr>
          <p:spPr>
            <a:xfrm>
              <a:off x="7224693" y="1632745"/>
              <a:ext cx="327666" cy="372285"/>
            </a:xfrm>
            <a:custGeom>
              <a:avLst/>
              <a:gdLst/>
              <a:ahLst/>
              <a:cxnLst/>
              <a:rect l="l" t="t" r="r" b="b"/>
              <a:pathLst>
                <a:path w="11669" h="13258" extrusionOk="0">
                  <a:moveTo>
                    <a:pt x="6078" y="386"/>
                  </a:moveTo>
                  <a:cubicBezTo>
                    <a:pt x="6364" y="386"/>
                    <a:pt x="6594" y="618"/>
                    <a:pt x="6594" y="904"/>
                  </a:cubicBezTo>
                  <a:lnTo>
                    <a:pt x="6594" y="1742"/>
                  </a:lnTo>
                  <a:cubicBezTo>
                    <a:pt x="6349" y="1706"/>
                    <a:pt x="6095" y="1689"/>
                    <a:pt x="5843" y="1689"/>
                  </a:cubicBezTo>
                  <a:cubicBezTo>
                    <a:pt x="5589" y="1689"/>
                    <a:pt x="5338" y="1706"/>
                    <a:pt x="5090" y="1742"/>
                  </a:cubicBezTo>
                  <a:lnTo>
                    <a:pt x="5090" y="904"/>
                  </a:lnTo>
                  <a:cubicBezTo>
                    <a:pt x="5092" y="618"/>
                    <a:pt x="5324" y="386"/>
                    <a:pt x="5610" y="386"/>
                  </a:cubicBezTo>
                  <a:close/>
                  <a:moveTo>
                    <a:pt x="5836" y="2085"/>
                  </a:moveTo>
                  <a:cubicBezTo>
                    <a:pt x="6527" y="2085"/>
                    <a:pt x="7325" y="2249"/>
                    <a:pt x="7944" y="2597"/>
                  </a:cubicBezTo>
                  <a:cubicBezTo>
                    <a:pt x="9101" y="3231"/>
                    <a:pt x="9746" y="4200"/>
                    <a:pt x="9628" y="5124"/>
                  </a:cubicBezTo>
                  <a:cubicBezTo>
                    <a:pt x="9471" y="6370"/>
                    <a:pt x="9239" y="7919"/>
                    <a:pt x="9004" y="9269"/>
                  </a:cubicBezTo>
                  <a:cubicBezTo>
                    <a:pt x="8714" y="10834"/>
                    <a:pt x="8004" y="12200"/>
                    <a:pt x="7238" y="12669"/>
                  </a:cubicBezTo>
                  <a:cubicBezTo>
                    <a:pt x="7078" y="12766"/>
                    <a:pt x="6918" y="12823"/>
                    <a:pt x="6767" y="12838"/>
                  </a:cubicBezTo>
                  <a:cubicBezTo>
                    <a:pt x="6453" y="12864"/>
                    <a:pt x="6144" y="12877"/>
                    <a:pt x="5834" y="12877"/>
                  </a:cubicBezTo>
                  <a:cubicBezTo>
                    <a:pt x="5525" y="12877"/>
                    <a:pt x="5215" y="12864"/>
                    <a:pt x="4901" y="12838"/>
                  </a:cubicBezTo>
                  <a:cubicBezTo>
                    <a:pt x="4747" y="12824"/>
                    <a:pt x="4589" y="12766"/>
                    <a:pt x="4427" y="12669"/>
                  </a:cubicBezTo>
                  <a:cubicBezTo>
                    <a:pt x="3662" y="12198"/>
                    <a:pt x="2953" y="10834"/>
                    <a:pt x="2664" y="9273"/>
                  </a:cubicBezTo>
                  <a:cubicBezTo>
                    <a:pt x="2429" y="7922"/>
                    <a:pt x="2198" y="6371"/>
                    <a:pt x="2041" y="5127"/>
                  </a:cubicBezTo>
                  <a:cubicBezTo>
                    <a:pt x="1922" y="4203"/>
                    <a:pt x="2566" y="3232"/>
                    <a:pt x="3726" y="2597"/>
                  </a:cubicBezTo>
                  <a:cubicBezTo>
                    <a:pt x="4350" y="2254"/>
                    <a:pt x="5126" y="2085"/>
                    <a:pt x="5836" y="2085"/>
                  </a:cubicBezTo>
                  <a:close/>
                  <a:moveTo>
                    <a:pt x="5610" y="0"/>
                  </a:moveTo>
                  <a:cubicBezTo>
                    <a:pt x="5109" y="0"/>
                    <a:pt x="4703" y="405"/>
                    <a:pt x="4703" y="906"/>
                  </a:cubicBezTo>
                  <a:lnTo>
                    <a:pt x="4703" y="1815"/>
                  </a:lnTo>
                  <a:lnTo>
                    <a:pt x="4611" y="1837"/>
                  </a:lnTo>
                  <a:cubicBezTo>
                    <a:pt x="4342" y="1758"/>
                    <a:pt x="4045" y="1680"/>
                    <a:pt x="3752" y="1680"/>
                  </a:cubicBezTo>
                  <a:cubicBezTo>
                    <a:pt x="3688" y="1680"/>
                    <a:pt x="3625" y="1684"/>
                    <a:pt x="3562" y="1692"/>
                  </a:cubicBezTo>
                  <a:lnTo>
                    <a:pt x="3557" y="1692"/>
                  </a:lnTo>
                  <a:cubicBezTo>
                    <a:pt x="2946" y="1787"/>
                    <a:pt x="2384" y="2022"/>
                    <a:pt x="1894" y="2389"/>
                  </a:cubicBezTo>
                  <a:cubicBezTo>
                    <a:pt x="1821" y="2444"/>
                    <a:pt x="1788" y="2543"/>
                    <a:pt x="1826" y="2628"/>
                  </a:cubicBezTo>
                  <a:cubicBezTo>
                    <a:pt x="1860" y="2703"/>
                    <a:pt x="1932" y="2742"/>
                    <a:pt x="2004" y="2742"/>
                  </a:cubicBezTo>
                  <a:cubicBezTo>
                    <a:pt x="2045" y="2742"/>
                    <a:pt x="2086" y="2730"/>
                    <a:pt x="2121" y="2704"/>
                  </a:cubicBezTo>
                  <a:cubicBezTo>
                    <a:pt x="2561" y="2374"/>
                    <a:pt x="3065" y="2164"/>
                    <a:pt x="3616" y="2078"/>
                  </a:cubicBezTo>
                  <a:cubicBezTo>
                    <a:pt x="3662" y="2072"/>
                    <a:pt x="3709" y="2069"/>
                    <a:pt x="3757" y="2069"/>
                  </a:cubicBezTo>
                  <a:cubicBezTo>
                    <a:pt x="3802" y="2069"/>
                    <a:pt x="3848" y="2071"/>
                    <a:pt x="3895" y="2076"/>
                  </a:cubicBezTo>
                  <a:cubicBezTo>
                    <a:pt x="3770" y="2129"/>
                    <a:pt x="3651" y="2188"/>
                    <a:pt x="3537" y="2252"/>
                  </a:cubicBezTo>
                  <a:cubicBezTo>
                    <a:pt x="2231" y="2965"/>
                    <a:pt x="1508" y="4083"/>
                    <a:pt x="1649" y="5168"/>
                  </a:cubicBezTo>
                  <a:cubicBezTo>
                    <a:pt x="1804" y="6420"/>
                    <a:pt x="2039" y="7976"/>
                    <a:pt x="2278" y="9335"/>
                  </a:cubicBezTo>
                  <a:cubicBezTo>
                    <a:pt x="2558" y="10840"/>
                    <a:pt x="3197" y="12142"/>
                    <a:pt x="3946" y="12786"/>
                  </a:cubicBezTo>
                  <a:cubicBezTo>
                    <a:pt x="3792" y="12839"/>
                    <a:pt x="3637" y="12866"/>
                    <a:pt x="3482" y="12866"/>
                  </a:cubicBezTo>
                  <a:cubicBezTo>
                    <a:pt x="3290" y="12866"/>
                    <a:pt x="3100" y="12826"/>
                    <a:pt x="2915" y="12744"/>
                  </a:cubicBezTo>
                  <a:cubicBezTo>
                    <a:pt x="2363" y="12497"/>
                    <a:pt x="1925" y="11924"/>
                    <a:pt x="1715" y="11167"/>
                  </a:cubicBezTo>
                  <a:cubicBezTo>
                    <a:pt x="1268" y="9540"/>
                    <a:pt x="874" y="8072"/>
                    <a:pt x="624" y="6569"/>
                  </a:cubicBezTo>
                  <a:cubicBezTo>
                    <a:pt x="624" y="6568"/>
                    <a:pt x="624" y="6566"/>
                    <a:pt x="622" y="6562"/>
                  </a:cubicBezTo>
                  <a:cubicBezTo>
                    <a:pt x="409" y="5518"/>
                    <a:pt x="757" y="4212"/>
                    <a:pt x="1491" y="3311"/>
                  </a:cubicBezTo>
                  <a:cubicBezTo>
                    <a:pt x="1554" y="3234"/>
                    <a:pt x="1554" y="3121"/>
                    <a:pt x="1485" y="3049"/>
                  </a:cubicBezTo>
                  <a:cubicBezTo>
                    <a:pt x="1446" y="3008"/>
                    <a:pt x="1394" y="2988"/>
                    <a:pt x="1343" y="2988"/>
                  </a:cubicBezTo>
                  <a:cubicBezTo>
                    <a:pt x="1286" y="2988"/>
                    <a:pt x="1230" y="3013"/>
                    <a:pt x="1191" y="3060"/>
                  </a:cubicBezTo>
                  <a:cubicBezTo>
                    <a:pt x="374" y="4059"/>
                    <a:pt x="0" y="5462"/>
                    <a:pt x="238" y="6635"/>
                  </a:cubicBezTo>
                  <a:cubicBezTo>
                    <a:pt x="493" y="8155"/>
                    <a:pt x="886" y="9634"/>
                    <a:pt x="1336" y="11269"/>
                  </a:cubicBezTo>
                  <a:cubicBezTo>
                    <a:pt x="1580" y="12138"/>
                    <a:pt x="2098" y="12804"/>
                    <a:pt x="2754" y="13097"/>
                  </a:cubicBezTo>
                  <a:cubicBezTo>
                    <a:pt x="2993" y="13204"/>
                    <a:pt x="3236" y="13256"/>
                    <a:pt x="3483" y="13256"/>
                  </a:cubicBezTo>
                  <a:cubicBezTo>
                    <a:pt x="3757" y="13256"/>
                    <a:pt x="4033" y="13190"/>
                    <a:pt x="4300" y="13058"/>
                  </a:cubicBezTo>
                  <a:lnTo>
                    <a:pt x="4322" y="13046"/>
                  </a:lnTo>
                  <a:cubicBezTo>
                    <a:pt x="4504" y="13143"/>
                    <a:pt x="4688" y="13200"/>
                    <a:pt x="4875" y="13216"/>
                  </a:cubicBezTo>
                  <a:cubicBezTo>
                    <a:pt x="5200" y="13244"/>
                    <a:pt x="5522" y="13257"/>
                    <a:pt x="5844" y="13257"/>
                  </a:cubicBezTo>
                  <a:cubicBezTo>
                    <a:pt x="6167" y="13257"/>
                    <a:pt x="6488" y="13244"/>
                    <a:pt x="6814" y="13216"/>
                  </a:cubicBezTo>
                  <a:cubicBezTo>
                    <a:pt x="6997" y="13200"/>
                    <a:pt x="7181" y="13143"/>
                    <a:pt x="7363" y="13047"/>
                  </a:cubicBezTo>
                  <a:lnTo>
                    <a:pt x="7382" y="13058"/>
                  </a:lnTo>
                  <a:cubicBezTo>
                    <a:pt x="7650" y="13190"/>
                    <a:pt x="7926" y="13256"/>
                    <a:pt x="8199" y="13256"/>
                  </a:cubicBezTo>
                  <a:cubicBezTo>
                    <a:pt x="8444" y="13256"/>
                    <a:pt x="8689" y="13201"/>
                    <a:pt x="8926" y="13097"/>
                  </a:cubicBezTo>
                  <a:cubicBezTo>
                    <a:pt x="9585" y="12804"/>
                    <a:pt x="10102" y="12138"/>
                    <a:pt x="10346" y="11269"/>
                  </a:cubicBezTo>
                  <a:cubicBezTo>
                    <a:pt x="10386" y="11126"/>
                    <a:pt x="10424" y="10983"/>
                    <a:pt x="10462" y="10840"/>
                  </a:cubicBezTo>
                  <a:cubicBezTo>
                    <a:pt x="10490" y="10737"/>
                    <a:pt x="10430" y="10630"/>
                    <a:pt x="10326" y="10602"/>
                  </a:cubicBezTo>
                  <a:cubicBezTo>
                    <a:pt x="10308" y="10597"/>
                    <a:pt x="10291" y="10595"/>
                    <a:pt x="10274" y="10595"/>
                  </a:cubicBezTo>
                  <a:cubicBezTo>
                    <a:pt x="10187" y="10595"/>
                    <a:pt x="10110" y="10651"/>
                    <a:pt x="10085" y="10737"/>
                  </a:cubicBezTo>
                  <a:cubicBezTo>
                    <a:pt x="10047" y="10881"/>
                    <a:pt x="10006" y="11023"/>
                    <a:pt x="9968" y="11165"/>
                  </a:cubicBezTo>
                  <a:cubicBezTo>
                    <a:pt x="9755" y="11922"/>
                    <a:pt x="9320" y="12496"/>
                    <a:pt x="8767" y="12742"/>
                  </a:cubicBezTo>
                  <a:cubicBezTo>
                    <a:pt x="8582" y="12825"/>
                    <a:pt x="8391" y="12866"/>
                    <a:pt x="8200" y="12866"/>
                  </a:cubicBezTo>
                  <a:cubicBezTo>
                    <a:pt x="8046" y="12866"/>
                    <a:pt x="7892" y="12839"/>
                    <a:pt x="7740" y="12786"/>
                  </a:cubicBezTo>
                  <a:cubicBezTo>
                    <a:pt x="8492" y="12142"/>
                    <a:pt x="9130" y="10838"/>
                    <a:pt x="9411" y="9332"/>
                  </a:cubicBezTo>
                  <a:cubicBezTo>
                    <a:pt x="9647" y="7975"/>
                    <a:pt x="9881" y="6417"/>
                    <a:pt x="10040" y="5168"/>
                  </a:cubicBezTo>
                  <a:cubicBezTo>
                    <a:pt x="10181" y="4081"/>
                    <a:pt x="9458" y="2965"/>
                    <a:pt x="8152" y="2249"/>
                  </a:cubicBezTo>
                  <a:cubicBezTo>
                    <a:pt x="8045" y="2189"/>
                    <a:pt x="7932" y="2133"/>
                    <a:pt x="7816" y="2083"/>
                  </a:cubicBezTo>
                  <a:cubicBezTo>
                    <a:pt x="7895" y="2073"/>
                    <a:pt x="7972" y="2066"/>
                    <a:pt x="8046" y="2066"/>
                  </a:cubicBezTo>
                  <a:cubicBezTo>
                    <a:pt x="8093" y="2066"/>
                    <a:pt x="8140" y="2069"/>
                    <a:pt x="8184" y="2075"/>
                  </a:cubicBezTo>
                  <a:cubicBezTo>
                    <a:pt x="9324" y="2255"/>
                    <a:pt x="10012" y="2933"/>
                    <a:pt x="10386" y="3471"/>
                  </a:cubicBezTo>
                  <a:cubicBezTo>
                    <a:pt x="11001" y="4353"/>
                    <a:pt x="11266" y="5565"/>
                    <a:pt x="11062" y="6562"/>
                  </a:cubicBezTo>
                  <a:cubicBezTo>
                    <a:pt x="11062" y="6564"/>
                    <a:pt x="11062" y="6566"/>
                    <a:pt x="11061" y="6569"/>
                  </a:cubicBezTo>
                  <a:cubicBezTo>
                    <a:pt x="10908" y="7480"/>
                    <a:pt x="10662" y="8584"/>
                    <a:pt x="10305" y="9936"/>
                  </a:cubicBezTo>
                  <a:cubicBezTo>
                    <a:pt x="10278" y="10040"/>
                    <a:pt x="10341" y="10146"/>
                    <a:pt x="10445" y="10174"/>
                  </a:cubicBezTo>
                  <a:cubicBezTo>
                    <a:pt x="10461" y="10177"/>
                    <a:pt x="10477" y="10178"/>
                    <a:pt x="10495" y="10178"/>
                  </a:cubicBezTo>
                  <a:cubicBezTo>
                    <a:pt x="10581" y="10178"/>
                    <a:pt x="10659" y="10122"/>
                    <a:pt x="10682" y="10034"/>
                  </a:cubicBezTo>
                  <a:cubicBezTo>
                    <a:pt x="11043" y="8670"/>
                    <a:pt x="11293" y="7558"/>
                    <a:pt x="11447" y="6635"/>
                  </a:cubicBezTo>
                  <a:cubicBezTo>
                    <a:pt x="11668" y="5525"/>
                    <a:pt x="11385" y="4227"/>
                    <a:pt x="10703" y="3250"/>
                  </a:cubicBezTo>
                  <a:cubicBezTo>
                    <a:pt x="10104" y="2389"/>
                    <a:pt x="9251" y="1850"/>
                    <a:pt x="8238" y="1692"/>
                  </a:cubicBezTo>
                  <a:lnTo>
                    <a:pt x="8236" y="1692"/>
                  </a:lnTo>
                  <a:cubicBezTo>
                    <a:pt x="8173" y="1684"/>
                    <a:pt x="8108" y="1680"/>
                    <a:pt x="8042" y="1680"/>
                  </a:cubicBezTo>
                  <a:cubicBezTo>
                    <a:pt x="7737" y="1680"/>
                    <a:pt x="7409" y="1761"/>
                    <a:pt x="7112" y="1846"/>
                  </a:cubicBezTo>
                  <a:cubicBezTo>
                    <a:pt x="7069" y="1836"/>
                    <a:pt x="7027" y="1827"/>
                    <a:pt x="6983" y="1815"/>
                  </a:cubicBezTo>
                  <a:lnTo>
                    <a:pt x="6983" y="906"/>
                  </a:lnTo>
                  <a:cubicBezTo>
                    <a:pt x="6983" y="405"/>
                    <a:pt x="6578" y="0"/>
                    <a:pt x="60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2524;p44"/>
            <p:cNvSpPr/>
            <p:nvPr/>
          </p:nvSpPr>
          <p:spPr>
            <a:xfrm>
              <a:off x="7338586" y="1802461"/>
              <a:ext cx="10923" cy="19516"/>
            </a:xfrm>
            <a:custGeom>
              <a:avLst/>
              <a:gdLst/>
              <a:ahLst/>
              <a:cxnLst/>
              <a:rect l="l" t="t" r="r" b="b"/>
              <a:pathLst>
                <a:path w="389" h="695" extrusionOk="0">
                  <a:moveTo>
                    <a:pt x="195" y="0"/>
                  </a:moveTo>
                  <a:cubicBezTo>
                    <a:pt x="87" y="0"/>
                    <a:pt x="0" y="85"/>
                    <a:pt x="0" y="194"/>
                  </a:cubicBezTo>
                  <a:lnTo>
                    <a:pt x="0" y="493"/>
                  </a:lnTo>
                  <a:cubicBezTo>
                    <a:pt x="0" y="591"/>
                    <a:pt x="72" y="682"/>
                    <a:pt x="170" y="693"/>
                  </a:cubicBezTo>
                  <a:cubicBezTo>
                    <a:pt x="179" y="694"/>
                    <a:pt x="187" y="694"/>
                    <a:pt x="195" y="694"/>
                  </a:cubicBezTo>
                  <a:cubicBezTo>
                    <a:pt x="302" y="694"/>
                    <a:pt x="389" y="608"/>
                    <a:pt x="389" y="500"/>
                  </a:cubicBezTo>
                  <a:lnTo>
                    <a:pt x="389" y="194"/>
                  </a:lnTo>
                  <a:cubicBezTo>
                    <a:pt x="389" y="87"/>
                    <a:pt x="30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2525;p44"/>
            <p:cNvSpPr/>
            <p:nvPr/>
          </p:nvSpPr>
          <p:spPr>
            <a:xfrm>
              <a:off x="7427992" y="1802461"/>
              <a:ext cx="10951" cy="19516"/>
            </a:xfrm>
            <a:custGeom>
              <a:avLst/>
              <a:gdLst/>
              <a:ahLst/>
              <a:cxnLst/>
              <a:rect l="l" t="t" r="r" b="b"/>
              <a:pathLst>
                <a:path w="390" h="695" extrusionOk="0">
                  <a:moveTo>
                    <a:pt x="195" y="0"/>
                  </a:moveTo>
                  <a:cubicBezTo>
                    <a:pt x="88" y="0"/>
                    <a:pt x="1" y="86"/>
                    <a:pt x="1" y="194"/>
                  </a:cubicBezTo>
                  <a:lnTo>
                    <a:pt x="1" y="500"/>
                  </a:lnTo>
                  <a:cubicBezTo>
                    <a:pt x="1" y="608"/>
                    <a:pt x="88" y="694"/>
                    <a:pt x="195" y="694"/>
                  </a:cubicBezTo>
                  <a:cubicBezTo>
                    <a:pt x="203" y="694"/>
                    <a:pt x="211" y="694"/>
                    <a:pt x="220" y="693"/>
                  </a:cubicBezTo>
                  <a:cubicBezTo>
                    <a:pt x="319" y="682"/>
                    <a:pt x="390" y="591"/>
                    <a:pt x="390" y="493"/>
                  </a:cubicBezTo>
                  <a:lnTo>
                    <a:pt x="390" y="201"/>
                  </a:lnTo>
                  <a:cubicBezTo>
                    <a:pt x="390" y="103"/>
                    <a:pt x="319" y="12"/>
                    <a:pt x="220" y="2"/>
                  </a:cubicBezTo>
                  <a:cubicBezTo>
                    <a:pt x="211" y="1"/>
                    <a:pt x="203"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2526;p44"/>
            <p:cNvSpPr/>
            <p:nvPr/>
          </p:nvSpPr>
          <p:spPr>
            <a:xfrm>
              <a:off x="7370653" y="1810744"/>
              <a:ext cx="35718" cy="16314"/>
            </a:xfrm>
            <a:custGeom>
              <a:avLst/>
              <a:gdLst/>
              <a:ahLst/>
              <a:cxnLst/>
              <a:rect l="l" t="t" r="r" b="b"/>
              <a:pathLst>
                <a:path w="1272" h="581" extrusionOk="0">
                  <a:moveTo>
                    <a:pt x="218" y="1"/>
                  </a:moveTo>
                  <a:cubicBezTo>
                    <a:pt x="172" y="1"/>
                    <a:pt x="127" y="17"/>
                    <a:pt x="90" y="48"/>
                  </a:cubicBezTo>
                  <a:cubicBezTo>
                    <a:pt x="10" y="119"/>
                    <a:pt x="1" y="242"/>
                    <a:pt x="73" y="323"/>
                  </a:cubicBezTo>
                  <a:cubicBezTo>
                    <a:pt x="215" y="486"/>
                    <a:pt x="422" y="581"/>
                    <a:pt x="639" y="581"/>
                  </a:cubicBezTo>
                  <a:cubicBezTo>
                    <a:pt x="858" y="581"/>
                    <a:pt x="1063" y="487"/>
                    <a:pt x="1205" y="323"/>
                  </a:cubicBezTo>
                  <a:cubicBezTo>
                    <a:pt x="1271" y="244"/>
                    <a:pt x="1264" y="120"/>
                    <a:pt x="1183" y="48"/>
                  </a:cubicBezTo>
                  <a:cubicBezTo>
                    <a:pt x="1147" y="17"/>
                    <a:pt x="1101" y="1"/>
                    <a:pt x="1056" y="1"/>
                  </a:cubicBezTo>
                  <a:cubicBezTo>
                    <a:pt x="1002" y="1"/>
                    <a:pt x="948" y="24"/>
                    <a:pt x="910" y="68"/>
                  </a:cubicBezTo>
                  <a:cubicBezTo>
                    <a:pt x="840" y="147"/>
                    <a:pt x="742" y="192"/>
                    <a:pt x="638" y="192"/>
                  </a:cubicBezTo>
                  <a:cubicBezTo>
                    <a:pt x="532" y="192"/>
                    <a:pt x="432" y="147"/>
                    <a:pt x="363" y="68"/>
                  </a:cubicBezTo>
                  <a:cubicBezTo>
                    <a:pt x="326" y="24"/>
                    <a:pt x="272" y="1"/>
                    <a:pt x="21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4" name="Google Shape;2195;p39"/>
          <p:cNvGrpSpPr/>
          <p:nvPr/>
        </p:nvGrpSpPr>
        <p:grpSpPr>
          <a:xfrm>
            <a:off x="2927793" y="2544169"/>
            <a:ext cx="1644462" cy="1741808"/>
            <a:chOff x="7224261" y="3442437"/>
            <a:chExt cx="356318" cy="372629"/>
          </a:xfrm>
        </p:grpSpPr>
        <p:sp>
          <p:nvSpPr>
            <p:cNvPr id="45" name="Google Shape;2196;p39"/>
            <p:cNvSpPr/>
            <p:nvPr/>
          </p:nvSpPr>
          <p:spPr>
            <a:xfrm>
              <a:off x="7224261" y="3442437"/>
              <a:ext cx="350810" cy="372351"/>
            </a:xfrm>
            <a:custGeom>
              <a:avLst/>
              <a:gdLst/>
              <a:ahLst/>
              <a:cxnLst/>
              <a:rect l="l" t="t" r="r" b="b"/>
              <a:pathLst>
                <a:path w="12491" h="13258" extrusionOk="0">
                  <a:moveTo>
                    <a:pt x="5954" y="1"/>
                  </a:moveTo>
                  <a:cubicBezTo>
                    <a:pt x="5697" y="1"/>
                    <a:pt x="5444" y="107"/>
                    <a:pt x="5271" y="299"/>
                  </a:cubicBezTo>
                  <a:cubicBezTo>
                    <a:pt x="5095" y="489"/>
                    <a:pt x="5006" y="745"/>
                    <a:pt x="5022" y="1005"/>
                  </a:cubicBezTo>
                  <a:lnTo>
                    <a:pt x="5142" y="2601"/>
                  </a:lnTo>
                  <a:cubicBezTo>
                    <a:pt x="4462" y="2520"/>
                    <a:pt x="3795" y="2372"/>
                    <a:pt x="3150" y="2149"/>
                  </a:cubicBezTo>
                  <a:cubicBezTo>
                    <a:pt x="3100" y="2130"/>
                    <a:pt x="3047" y="2121"/>
                    <a:pt x="2994" y="2121"/>
                  </a:cubicBezTo>
                  <a:cubicBezTo>
                    <a:pt x="2912" y="2121"/>
                    <a:pt x="2831" y="2143"/>
                    <a:pt x="2760" y="2185"/>
                  </a:cubicBezTo>
                  <a:cubicBezTo>
                    <a:pt x="2640" y="2255"/>
                    <a:pt x="2556" y="2375"/>
                    <a:pt x="2534" y="2514"/>
                  </a:cubicBezTo>
                  <a:cubicBezTo>
                    <a:pt x="2495" y="2729"/>
                    <a:pt x="2500" y="2958"/>
                    <a:pt x="2551" y="3173"/>
                  </a:cubicBezTo>
                  <a:cubicBezTo>
                    <a:pt x="2258" y="3251"/>
                    <a:pt x="1998" y="3348"/>
                    <a:pt x="1769" y="3468"/>
                  </a:cubicBezTo>
                  <a:cubicBezTo>
                    <a:pt x="1465" y="3619"/>
                    <a:pt x="1200" y="3817"/>
                    <a:pt x="972" y="4060"/>
                  </a:cubicBezTo>
                  <a:cubicBezTo>
                    <a:pt x="907" y="4124"/>
                    <a:pt x="896" y="4244"/>
                    <a:pt x="952" y="4314"/>
                  </a:cubicBezTo>
                  <a:lnTo>
                    <a:pt x="986" y="4344"/>
                  </a:lnTo>
                  <a:cubicBezTo>
                    <a:pt x="877" y="4478"/>
                    <a:pt x="782" y="4620"/>
                    <a:pt x="695" y="4777"/>
                  </a:cubicBezTo>
                  <a:cubicBezTo>
                    <a:pt x="668" y="4763"/>
                    <a:pt x="639" y="4757"/>
                    <a:pt x="610" y="4757"/>
                  </a:cubicBezTo>
                  <a:cubicBezTo>
                    <a:pt x="536" y="4757"/>
                    <a:pt x="465" y="4799"/>
                    <a:pt x="433" y="4869"/>
                  </a:cubicBezTo>
                  <a:cubicBezTo>
                    <a:pt x="163" y="5446"/>
                    <a:pt x="23" y="6166"/>
                    <a:pt x="12" y="7006"/>
                  </a:cubicBezTo>
                  <a:cubicBezTo>
                    <a:pt x="1" y="8755"/>
                    <a:pt x="679" y="10468"/>
                    <a:pt x="1822" y="11578"/>
                  </a:cubicBezTo>
                  <a:cubicBezTo>
                    <a:pt x="2894" y="12658"/>
                    <a:pt x="4428" y="13238"/>
                    <a:pt x="6247" y="13258"/>
                  </a:cubicBezTo>
                  <a:lnTo>
                    <a:pt x="6250" y="13258"/>
                  </a:lnTo>
                  <a:cubicBezTo>
                    <a:pt x="8055" y="13238"/>
                    <a:pt x="9575" y="12672"/>
                    <a:pt x="10649" y="11620"/>
                  </a:cubicBezTo>
                  <a:cubicBezTo>
                    <a:pt x="10714" y="11556"/>
                    <a:pt x="10733" y="11450"/>
                    <a:pt x="10683" y="11372"/>
                  </a:cubicBezTo>
                  <a:cubicBezTo>
                    <a:pt x="10677" y="11358"/>
                    <a:pt x="10666" y="11347"/>
                    <a:pt x="10655" y="11336"/>
                  </a:cubicBezTo>
                  <a:cubicBezTo>
                    <a:pt x="10775" y="11216"/>
                    <a:pt x="10889" y="11082"/>
                    <a:pt x="10992" y="10945"/>
                  </a:cubicBezTo>
                  <a:cubicBezTo>
                    <a:pt x="11029" y="10970"/>
                    <a:pt x="11068" y="10981"/>
                    <a:pt x="11104" y="10981"/>
                  </a:cubicBezTo>
                  <a:cubicBezTo>
                    <a:pt x="11165" y="10981"/>
                    <a:pt x="11224" y="10953"/>
                    <a:pt x="11263" y="10900"/>
                  </a:cubicBezTo>
                  <a:cubicBezTo>
                    <a:pt x="12044" y="9826"/>
                    <a:pt x="12491" y="8412"/>
                    <a:pt x="12482" y="7011"/>
                  </a:cubicBezTo>
                  <a:cubicBezTo>
                    <a:pt x="12482" y="6130"/>
                    <a:pt x="12326" y="5385"/>
                    <a:pt x="12033" y="4791"/>
                  </a:cubicBezTo>
                  <a:cubicBezTo>
                    <a:pt x="11737" y="4199"/>
                    <a:pt x="11297" y="3747"/>
                    <a:pt x="10725" y="3466"/>
                  </a:cubicBezTo>
                  <a:cubicBezTo>
                    <a:pt x="10496" y="3343"/>
                    <a:pt x="10236" y="3245"/>
                    <a:pt x="9944" y="3170"/>
                  </a:cubicBezTo>
                  <a:cubicBezTo>
                    <a:pt x="9994" y="2947"/>
                    <a:pt x="9999" y="2721"/>
                    <a:pt x="9960" y="2500"/>
                  </a:cubicBezTo>
                  <a:cubicBezTo>
                    <a:pt x="9938" y="2366"/>
                    <a:pt x="9857" y="2252"/>
                    <a:pt x="9743" y="2185"/>
                  </a:cubicBezTo>
                  <a:cubicBezTo>
                    <a:pt x="9670" y="2143"/>
                    <a:pt x="9589" y="2121"/>
                    <a:pt x="9507" y="2121"/>
                  </a:cubicBezTo>
                  <a:cubicBezTo>
                    <a:pt x="9453" y="2121"/>
                    <a:pt x="9399" y="2130"/>
                    <a:pt x="9347" y="2149"/>
                  </a:cubicBezTo>
                  <a:cubicBezTo>
                    <a:pt x="8702" y="2372"/>
                    <a:pt x="8033" y="2520"/>
                    <a:pt x="7357" y="2601"/>
                  </a:cubicBezTo>
                  <a:lnTo>
                    <a:pt x="7475" y="1005"/>
                  </a:lnTo>
                  <a:cubicBezTo>
                    <a:pt x="7491" y="745"/>
                    <a:pt x="7402" y="489"/>
                    <a:pt x="7226" y="299"/>
                  </a:cubicBezTo>
                  <a:cubicBezTo>
                    <a:pt x="7053" y="112"/>
                    <a:pt x="6802" y="1"/>
                    <a:pt x="654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46" name="Google Shape;2197;p39"/>
            <p:cNvSpPr/>
            <p:nvPr/>
          </p:nvSpPr>
          <p:spPr>
            <a:xfrm>
              <a:off x="7234802" y="3529465"/>
              <a:ext cx="340610" cy="280323"/>
            </a:xfrm>
            <a:custGeom>
              <a:avLst/>
              <a:gdLst/>
              <a:ahLst/>
              <a:cxnLst/>
              <a:rect l="l" t="t" r="r" b="b"/>
              <a:pathLst>
                <a:path w="12130" h="9983" extrusionOk="0">
                  <a:moveTo>
                    <a:pt x="6065" y="2"/>
                  </a:moveTo>
                  <a:cubicBezTo>
                    <a:pt x="4268" y="37"/>
                    <a:pt x="2728" y="0"/>
                    <a:pt x="1672" y="558"/>
                  </a:cubicBezTo>
                  <a:cubicBezTo>
                    <a:pt x="608" y="1087"/>
                    <a:pt x="30" y="2211"/>
                    <a:pt x="11" y="3930"/>
                  </a:cubicBezTo>
                  <a:cubicBezTo>
                    <a:pt x="1" y="5629"/>
                    <a:pt x="664" y="7292"/>
                    <a:pt x="1766" y="8363"/>
                  </a:cubicBezTo>
                  <a:cubicBezTo>
                    <a:pt x="2864" y="9462"/>
                    <a:pt x="4402" y="9964"/>
                    <a:pt x="6065" y="9983"/>
                  </a:cubicBezTo>
                  <a:cubicBezTo>
                    <a:pt x="7729" y="9964"/>
                    <a:pt x="9268" y="9462"/>
                    <a:pt x="10365" y="8363"/>
                  </a:cubicBezTo>
                  <a:cubicBezTo>
                    <a:pt x="11468" y="7294"/>
                    <a:pt x="12130" y="5629"/>
                    <a:pt x="12121" y="3930"/>
                  </a:cubicBezTo>
                  <a:cubicBezTo>
                    <a:pt x="12102" y="2211"/>
                    <a:pt x="11522" y="1089"/>
                    <a:pt x="10459" y="558"/>
                  </a:cubicBezTo>
                  <a:cubicBezTo>
                    <a:pt x="9403" y="2"/>
                    <a:pt x="7862" y="37"/>
                    <a:pt x="6065" y="2"/>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7" name="Google Shape;2198;p39"/>
            <p:cNvSpPr/>
            <p:nvPr/>
          </p:nvSpPr>
          <p:spPr>
            <a:xfrm>
              <a:off x="7234886" y="3529493"/>
              <a:ext cx="234833" cy="280295"/>
            </a:xfrm>
            <a:custGeom>
              <a:avLst/>
              <a:gdLst/>
              <a:ahLst/>
              <a:cxnLst/>
              <a:rect l="l" t="t" r="r" b="b"/>
              <a:pathLst>
                <a:path w="8363" h="9982" extrusionOk="0">
                  <a:moveTo>
                    <a:pt x="6064" y="1"/>
                  </a:moveTo>
                  <a:cubicBezTo>
                    <a:pt x="4267" y="36"/>
                    <a:pt x="2726" y="1"/>
                    <a:pt x="1670" y="557"/>
                  </a:cubicBezTo>
                  <a:cubicBezTo>
                    <a:pt x="610" y="1086"/>
                    <a:pt x="30" y="2208"/>
                    <a:pt x="10" y="3928"/>
                  </a:cubicBezTo>
                  <a:cubicBezTo>
                    <a:pt x="1" y="5628"/>
                    <a:pt x="662" y="7293"/>
                    <a:pt x="1764" y="8362"/>
                  </a:cubicBezTo>
                  <a:cubicBezTo>
                    <a:pt x="2863" y="9461"/>
                    <a:pt x="4402" y="9963"/>
                    <a:pt x="6064" y="9982"/>
                  </a:cubicBezTo>
                  <a:cubicBezTo>
                    <a:pt x="6871" y="9973"/>
                    <a:pt x="7651" y="9850"/>
                    <a:pt x="8363" y="9599"/>
                  </a:cubicBezTo>
                  <a:cubicBezTo>
                    <a:pt x="6225" y="8697"/>
                    <a:pt x="4726" y="6580"/>
                    <a:pt x="4726" y="4114"/>
                  </a:cubicBezTo>
                  <a:cubicBezTo>
                    <a:pt x="4726" y="2521"/>
                    <a:pt x="5351" y="1076"/>
                    <a:pt x="6370" y="7"/>
                  </a:cubicBezTo>
                  <a:cubicBezTo>
                    <a:pt x="6269" y="4"/>
                    <a:pt x="6166" y="2"/>
                    <a:pt x="606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8" name="Google Shape;2199;p39"/>
            <p:cNvSpPr/>
            <p:nvPr/>
          </p:nvSpPr>
          <p:spPr>
            <a:xfrm>
              <a:off x="7302110" y="3507843"/>
              <a:ext cx="206248" cy="108389"/>
            </a:xfrm>
            <a:custGeom>
              <a:avLst/>
              <a:gdLst/>
              <a:ahLst/>
              <a:cxnLst/>
              <a:rect l="l" t="t" r="r" b="b"/>
              <a:pathLst>
                <a:path w="7345" h="3860" extrusionOk="0">
                  <a:moveTo>
                    <a:pt x="6924" y="1"/>
                  </a:moveTo>
                  <a:cubicBezTo>
                    <a:pt x="6894" y="1"/>
                    <a:pt x="6863" y="6"/>
                    <a:pt x="6833" y="16"/>
                  </a:cubicBezTo>
                  <a:cubicBezTo>
                    <a:pt x="5808" y="369"/>
                    <a:pt x="4739" y="545"/>
                    <a:pt x="3670" y="545"/>
                  </a:cubicBezTo>
                  <a:cubicBezTo>
                    <a:pt x="2601" y="545"/>
                    <a:pt x="1532" y="369"/>
                    <a:pt x="507" y="16"/>
                  </a:cubicBezTo>
                  <a:cubicBezTo>
                    <a:pt x="477" y="6"/>
                    <a:pt x="447" y="1"/>
                    <a:pt x="417" y="1"/>
                  </a:cubicBezTo>
                  <a:cubicBezTo>
                    <a:pt x="286" y="1"/>
                    <a:pt x="167" y="93"/>
                    <a:pt x="145" y="230"/>
                  </a:cubicBezTo>
                  <a:cubicBezTo>
                    <a:pt x="1" y="1053"/>
                    <a:pt x="585" y="1947"/>
                    <a:pt x="1615" y="2177"/>
                  </a:cubicBezTo>
                  <a:cubicBezTo>
                    <a:pt x="1205" y="2487"/>
                    <a:pt x="765" y="2758"/>
                    <a:pt x="300" y="2985"/>
                  </a:cubicBezTo>
                  <a:cubicBezTo>
                    <a:pt x="174" y="3045"/>
                    <a:pt x="133" y="3205"/>
                    <a:pt x="214" y="3318"/>
                  </a:cubicBezTo>
                  <a:cubicBezTo>
                    <a:pt x="453" y="3659"/>
                    <a:pt x="864" y="3858"/>
                    <a:pt x="1313" y="3858"/>
                  </a:cubicBezTo>
                  <a:cubicBezTo>
                    <a:pt x="1628" y="3858"/>
                    <a:pt x="1962" y="3760"/>
                    <a:pt x="2269" y="3543"/>
                  </a:cubicBezTo>
                  <a:cubicBezTo>
                    <a:pt x="2762" y="3194"/>
                    <a:pt x="3219" y="2798"/>
                    <a:pt x="3635" y="2363"/>
                  </a:cubicBezTo>
                  <a:lnTo>
                    <a:pt x="3699" y="2363"/>
                  </a:lnTo>
                  <a:cubicBezTo>
                    <a:pt x="4116" y="2798"/>
                    <a:pt x="4572" y="3194"/>
                    <a:pt x="5065" y="3543"/>
                  </a:cubicBezTo>
                  <a:cubicBezTo>
                    <a:pt x="5373" y="3760"/>
                    <a:pt x="5707" y="3859"/>
                    <a:pt x="6022" y="3859"/>
                  </a:cubicBezTo>
                  <a:cubicBezTo>
                    <a:pt x="6471" y="3859"/>
                    <a:pt x="6882" y="3659"/>
                    <a:pt x="7122" y="3318"/>
                  </a:cubicBezTo>
                  <a:cubicBezTo>
                    <a:pt x="7205" y="3207"/>
                    <a:pt x="7166" y="3047"/>
                    <a:pt x="7041" y="2987"/>
                  </a:cubicBezTo>
                  <a:cubicBezTo>
                    <a:pt x="6574" y="2759"/>
                    <a:pt x="6134" y="2488"/>
                    <a:pt x="5725" y="2178"/>
                  </a:cubicBezTo>
                  <a:cubicBezTo>
                    <a:pt x="6759" y="1947"/>
                    <a:pt x="7345" y="1047"/>
                    <a:pt x="7195" y="222"/>
                  </a:cubicBezTo>
                  <a:cubicBezTo>
                    <a:pt x="7171" y="89"/>
                    <a:pt x="7052" y="1"/>
                    <a:pt x="692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9" name="Google Shape;2200;p39"/>
            <p:cNvSpPr/>
            <p:nvPr/>
          </p:nvSpPr>
          <p:spPr>
            <a:xfrm>
              <a:off x="7375370" y="3448482"/>
              <a:ext cx="59530" cy="98954"/>
            </a:xfrm>
            <a:custGeom>
              <a:avLst/>
              <a:gdLst/>
              <a:ahLst/>
              <a:cxnLst/>
              <a:rect l="l" t="t" r="r" b="b"/>
              <a:pathLst>
                <a:path w="2120" h="3524" extrusionOk="0">
                  <a:moveTo>
                    <a:pt x="764" y="0"/>
                  </a:moveTo>
                  <a:cubicBezTo>
                    <a:pt x="339" y="2"/>
                    <a:pt x="0" y="367"/>
                    <a:pt x="31" y="794"/>
                  </a:cubicBezTo>
                  <a:lnTo>
                    <a:pt x="181" y="2840"/>
                  </a:lnTo>
                  <a:cubicBezTo>
                    <a:pt x="210" y="3225"/>
                    <a:pt x="531" y="3524"/>
                    <a:pt x="917" y="3524"/>
                  </a:cubicBezTo>
                  <a:lnTo>
                    <a:pt x="1203" y="3524"/>
                  </a:lnTo>
                  <a:cubicBezTo>
                    <a:pt x="1589" y="3524"/>
                    <a:pt x="1910" y="3225"/>
                    <a:pt x="1938" y="2840"/>
                  </a:cubicBezTo>
                  <a:lnTo>
                    <a:pt x="2088" y="794"/>
                  </a:lnTo>
                  <a:cubicBezTo>
                    <a:pt x="2120" y="364"/>
                    <a:pt x="1780" y="0"/>
                    <a:pt x="135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0" name="Google Shape;2201;p39"/>
            <p:cNvSpPr/>
            <p:nvPr/>
          </p:nvSpPr>
          <p:spPr>
            <a:xfrm>
              <a:off x="7313482" y="3683006"/>
              <a:ext cx="49477" cy="39424"/>
            </a:xfrm>
            <a:custGeom>
              <a:avLst/>
              <a:gdLst/>
              <a:ahLst/>
              <a:cxnLst/>
              <a:rect l="l" t="t" r="r" b="b"/>
              <a:pathLst>
                <a:path w="1762" h="1404" extrusionOk="0">
                  <a:moveTo>
                    <a:pt x="881" y="1"/>
                  </a:moveTo>
                  <a:cubicBezTo>
                    <a:pt x="395" y="1"/>
                    <a:pt x="1" y="315"/>
                    <a:pt x="1" y="702"/>
                  </a:cubicBezTo>
                  <a:cubicBezTo>
                    <a:pt x="1" y="1089"/>
                    <a:pt x="395" y="1403"/>
                    <a:pt x="881" y="1403"/>
                  </a:cubicBezTo>
                  <a:cubicBezTo>
                    <a:pt x="1368" y="1403"/>
                    <a:pt x="1761" y="1089"/>
                    <a:pt x="1761" y="702"/>
                  </a:cubicBezTo>
                  <a:cubicBezTo>
                    <a:pt x="1761" y="315"/>
                    <a:pt x="1368" y="1"/>
                    <a:pt x="88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1" name="Google Shape;2202;p39"/>
            <p:cNvSpPr/>
            <p:nvPr/>
          </p:nvSpPr>
          <p:spPr>
            <a:xfrm>
              <a:off x="7447367" y="3683006"/>
              <a:ext cx="49449" cy="39424"/>
            </a:xfrm>
            <a:custGeom>
              <a:avLst/>
              <a:gdLst/>
              <a:ahLst/>
              <a:cxnLst/>
              <a:rect l="l" t="t" r="r" b="b"/>
              <a:pathLst>
                <a:path w="1761" h="1404" extrusionOk="0">
                  <a:moveTo>
                    <a:pt x="881" y="1"/>
                  </a:moveTo>
                  <a:cubicBezTo>
                    <a:pt x="395" y="1"/>
                    <a:pt x="0" y="315"/>
                    <a:pt x="0" y="702"/>
                  </a:cubicBezTo>
                  <a:cubicBezTo>
                    <a:pt x="0" y="1089"/>
                    <a:pt x="395" y="1403"/>
                    <a:pt x="881" y="1403"/>
                  </a:cubicBezTo>
                  <a:cubicBezTo>
                    <a:pt x="1368" y="1403"/>
                    <a:pt x="1761" y="1089"/>
                    <a:pt x="1761" y="702"/>
                  </a:cubicBezTo>
                  <a:cubicBezTo>
                    <a:pt x="1761" y="315"/>
                    <a:pt x="1368" y="1"/>
                    <a:pt x="88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2" name="Google Shape;2203;p39"/>
            <p:cNvSpPr/>
            <p:nvPr/>
          </p:nvSpPr>
          <p:spPr>
            <a:xfrm>
              <a:off x="7385254" y="3674133"/>
              <a:ext cx="39846" cy="35774"/>
            </a:xfrm>
            <a:custGeom>
              <a:avLst/>
              <a:gdLst/>
              <a:ahLst/>
              <a:cxnLst/>
              <a:rect l="l" t="t" r="r" b="b"/>
              <a:pathLst>
                <a:path w="1419" h="1274" extrusionOk="0">
                  <a:moveTo>
                    <a:pt x="709" y="0"/>
                  </a:moveTo>
                  <a:cubicBezTo>
                    <a:pt x="317" y="0"/>
                    <a:pt x="0" y="41"/>
                    <a:pt x="0" y="480"/>
                  </a:cubicBezTo>
                  <a:cubicBezTo>
                    <a:pt x="0" y="917"/>
                    <a:pt x="317" y="1273"/>
                    <a:pt x="709" y="1273"/>
                  </a:cubicBezTo>
                  <a:cubicBezTo>
                    <a:pt x="1100" y="1273"/>
                    <a:pt x="1419" y="917"/>
                    <a:pt x="1419" y="480"/>
                  </a:cubicBezTo>
                  <a:cubicBezTo>
                    <a:pt x="1419" y="41"/>
                    <a:pt x="1102" y="0"/>
                    <a:pt x="70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3" name="Google Shape;2204;p39"/>
            <p:cNvSpPr/>
            <p:nvPr/>
          </p:nvSpPr>
          <p:spPr>
            <a:xfrm>
              <a:off x="7229467" y="3576358"/>
              <a:ext cx="301720" cy="238708"/>
            </a:xfrm>
            <a:custGeom>
              <a:avLst/>
              <a:gdLst/>
              <a:ahLst/>
              <a:cxnLst/>
              <a:rect l="l" t="t" r="r" b="b"/>
              <a:pathLst>
                <a:path w="10745" h="8501" extrusionOk="0">
                  <a:moveTo>
                    <a:pt x="609" y="1"/>
                  </a:moveTo>
                  <a:cubicBezTo>
                    <a:pt x="536" y="1"/>
                    <a:pt x="466" y="42"/>
                    <a:pt x="433" y="113"/>
                  </a:cubicBezTo>
                  <a:cubicBezTo>
                    <a:pt x="162" y="692"/>
                    <a:pt x="21" y="1411"/>
                    <a:pt x="12" y="2251"/>
                  </a:cubicBezTo>
                  <a:cubicBezTo>
                    <a:pt x="0" y="4003"/>
                    <a:pt x="679" y="5713"/>
                    <a:pt x="1824" y="6825"/>
                  </a:cubicBezTo>
                  <a:cubicBezTo>
                    <a:pt x="2902" y="7902"/>
                    <a:pt x="4435" y="8481"/>
                    <a:pt x="6257" y="8501"/>
                  </a:cubicBezTo>
                  <a:lnTo>
                    <a:pt x="6261" y="8501"/>
                  </a:lnTo>
                  <a:cubicBezTo>
                    <a:pt x="8063" y="8481"/>
                    <a:pt x="9584" y="7914"/>
                    <a:pt x="10659" y="6862"/>
                  </a:cubicBezTo>
                  <a:cubicBezTo>
                    <a:pt x="10727" y="6797"/>
                    <a:pt x="10744" y="6693"/>
                    <a:pt x="10694" y="6614"/>
                  </a:cubicBezTo>
                  <a:cubicBezTo>
                    <a:pt x="10655" y="6554"/>
                    <a:pt x="10591" y="6523"/>
                    <a:pt x="10528" y="6523"/>
                  </a:cubicBezTo>
                  <a:cubicBezTo>
                    <a:pt x="10478" y="6523"/>
                    <a:pt x="10429" y="6542"/>
                    <a:pt x="10391" y="6580"/>
                  </a:cubicBezTo>
                  <a:cubicBezTo>
                    <a:pt x="9387" y="7565"/>
                    <a:pt x="7958" y="8094"/>
                    <a:pt x="6257" y="8115"/>
                  </a:cubicBezTo>
                  <a:cubicBezTo>
                    <a:pt x="4538" y="8096"/>
                    <a:pt x="3100" y="7556"/>
                    <a:pt x="2095" y="6552"/>
                  </a:cubicBezTo>
                  <a:lnTo>
                    <a:pt x="2094" y="6549"/>
                  </a:lnTo>
                  <a:cubicBezTo>
                    <a:pt x="1023" y="5511"/>
                    <a:pt x="388" y="3906"/>
                    <a:pt x="399" y="2257"/>
                  </a:cubicBezTo>
                  <a:cubicBezTo>
                    <a:pt x="408" y="1477"/>
                    <a:pt x="536" y="812"/>
                    <a:pt x="782" y="284"/>
                  </a:cubicBezTo>
                  <a:cubicBezTo>
                    <a:pt x="825" y="195"/>
                    <a:pt x="797" y="85"/>
                    <a:pt x="715" y="32"/>
                  </a:cubicBezTo>
                  <a:cubicBezTo>
                    <a:pt x="681" y="11"/>
                    <a:pt x="645" y="1"/>
                    <a:pt x="6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2205;p39"/>
            <p:cNvSpPr/>
            <p:nvPr/>
          </p:nvSpPr>
          <p:spPr>
            <a:xfrm>
              <a:off x="7254711" y="3442754"/>
              <a:ext cx="325868" cy="308431"/>
            </a:xfrm>
            <a:custGeom>
              <a:avLst/>
              <a:gdLst/>
              <a:ahLst/>
              <a:cxnLst/>
              <a:rect l="l" t="t" r="r" b="b"/>
              <a:pathLst>
                <a:path w="11605" h="10984" extrusionOk="0">
                  <a:moveTo>
                    <a:pt x="5641" y="385"/>
                  </a:moveTo>
                  <a:cubicBezTo>
                    <a:pt x="5788" y="385"/>
                    <a:pt x="5933" y="439"/>
                    <a:pt x="6037" y="542"/>
                  </a:cubicBezTo>
                  <a:cubicBezTo>
                    <a:pt x="6153" y="655"/>
                    <a:pt x="6209" y="809"/>
                    <a:pt x="6198" y="968"/>
                  </a:cubicBezTo>
                  <a:lnTo>
                    <a:pt x="6047" y="3015"/>
                  </a:lnTo>
                  <a:cubicBezTo>
                    <a:pt x="6027" y="3297"/>
                    <a:pt x="5789" y="3519"/>
                    <a:pt x="5504" y="3519"/>
                  </a:cubicBezTo>
                  <a:lnTo>
                    <a:pt x="5218" y="3519"/>
                  </a:lnTo>
                  <a:cubicBezTo>
                    <a:pt x="4949" y="3519"/>
                    <a:pt x="4724" y="3326"/>
                    <a:pt x="4682" y="3062"/>
                  </a:cubicBezTo>
                  <a:cubicBezTo>
                    <a:pt x="4680" y="3046"/>
                    <a:pt x="4677" y="3031"/>
                    <a:pt x="4676" y="3016"/>
                  </a:cubicBezTo>
                  <a:lnTo>
                    <a:pt x="4526" y="970"/>
                  </a:lnTo>
                  <a:cubicBezTo>
                    <a:pt x="4514" y="817"/>
                    <a:pt x="4566" y="674"/>
                    <a:pt x="4668" y="559"/>
                  </a:cubicBezTo>
                  <a:cubicBezTo>
                    <a:pt x="4774" y="448"/>
                    <a:pt x="4915" y="385"/>
                    <a:pt x="5067" y="385"/>
                  </a:cubicBezTo>
                  <a:close/>
                  <a:moveTo>
                    <a:pt x="2105" y="2501"/>
                  </a:moveTo>
                  <a:cubicBezTo>
                    <a:pt x="2113" y="2501"/>
                    <a:pt x="2121" y="2502"/>
                    <a:pt x="2131" y="2504"/>
                  </a:cubicBezTo>
                  <a:cubicBezTo>
                    <a:pt x="2826" y="2745"/>
                    <a:pt x="3549" y="2906"/>
                    <a:pt x="4278" y="2986"/>
                  </a:cubicBezTo>
                  <a:cubicBezTo>
                    <a:pt x="4283" y="3030"/>
                    <a:pt x="4284" y="3079"/>
                    <a:pt x="4291" y="3123"/>
                  </a:cubicBezTo>
                  <a:cubicBezTo>
                    <a:pt x="4365" y="3578"/>
                    <a:pt x="4752" y="3908"/>
                    <a:pt x="5214" y="3908"/>
                  </a:cubicBezTo>
                  <a:lnTo>
                    <a:pt x="5500" y="3908"/>
                  </a:lnTo>
                  <a:cubicBezTo>
                    <a:pt x="5989" y="3908"/>
                    <a:pt x="6395" y="3530"/>
                    <a:pt x="6432" y="3044"/>
                  </a:cubicBezTo>
                  <a:lnTo>
                    <a:pt x="6435" y="2987"/>
                  </a:lnTo>
                  <a:cubicBezTo>
                    <a:pt x="7165" y="2906"/>
                    <a:pt x="7887" y="2745"/>
                    <a:pt x="8582" y="2506"/>
                  </a:cubicBezTo>
                  <a:cubicBezTo>
                    <a:pt x="8591" y="2504"/>
                    <a:pt x="8600" y="2502"/>
                    <a:pt x="8609" y="2502"/>
                  </a:cubicBezTo>
                  <a:cubicBezTo>
                    <a:pt x="8625" y="2502"/>
                    <a:pt x="8640" y="2506"/>
                    <a:pt x="8654" y="2513"/>
                  </a:cubicBezTo>
                  <a:cubicBezTo>
                    <a:pt x="8666" y="2521"/>
                    <a:pt x="8685" y="2535"/>
                    <a:pt x="8688" y="2563"/>
                  </a:cubicBezTo>
                  <a:cubicBezTo>
                    <a:pt x="8730" y="2783"/>
                    <a:pt x="8710" y="3018"/>
                    <a:pt x="8632" y="3241"/>
                  </a:cubicBezTo>
                  <a:cubicBezTo>
                    <a:pt x="8446" y="3763"/>
                    <a:pt x="7976" y="4158"/>
                    <a:pt x="7378" y="4293"/>
                  </a:cubicBezTo>
                  <a:cubicBezTo>
                    <a:pt x="7324" y="4306"/>
                    <a:pt x="7275" y="4337"/>
                    <a:pt x="7247" y="4385"/>
                  </a:cubicBezTo>
                  <a:cubicBezTo>
                    <a:pt x="7194" y="4474"/>
                    <a:pt x="7219" y="4580"/>
                    <a:pt x="7297" y="4639"/>
                  </a:cubicBezTo>
                  <a:cubicBezTo>
                    <a:pt x="7718" y="4959"/>
                    <a:pt x="8171" y="5237"/>
                    <a:pt x="8644" y="5468"/>
                  </a:cubicBezTo>
                  <a:cubicBezTo>
                    <a:pt x="8654" y="5472"/>
                    <a:pt x="8658" y="5479"/>
                    <a:pt x="8661" y="5488"/>
                  </a:cubicBezTo>
                  <a:cubicBezTo>
                    <a:pt x="8663" y="5495"/>
                    <a:pt x="8663" y="5504"/>
                    <a:pt x="8655" y="5516"/>
                  </a:cubicBezTo>
                  <a:cubicBezTo>
                    <a:pt x="8494" y="5746"/>
                    <a:pt x="8237" y="5903"/>
                    <a:pt x="7935" y="5953"/>
                  </a:cubicBezTo>
                  <a:cubicBezTo>
                    <a:pt x="7862" y="5966"/>
                    <a:pt x="7788" y="5972"/>
                    <a:pt x="7714" y="5972"/>
                  </a:cubicBezTo>
                  <a:cubicBezTo>
                    <a:pt x="7424" y="5972"/>
                    <a:pt x="7130" y="5875"/>
                    <a:pt x="6869" y="5692"/>
                  </a:cubicBezTo>
                  <a:cubicBezTo>
                    <a:pt x="6389" y="5352"/>
                    <a:pt x="5937" y="4963"/>
                    <a:pt x="5531" y="4536"/>
                  </a:cubicBezTo>
                  <a:cubicBezTo>
                    <a:pt x="5494" y="4498"/>
                    <a:pt x="5443" y="4476"/>
                    <a:pt x="5387" y="4476"/>
                  </a:cubicBezTo>
                  <a:lnTo>
                    <a:pt x="5327" y="4476"/>
                  </a:lnTo>
                  <a:cubicBezTo>
                    <a:pt x="5274" y="4476"/>
                    <a:pt x="5223" y="4498"/>
                    <a:pt x="5186" y="4536"/>
                  </a:cubicBezTo>
                  <a:cubicBezTo>
                    <a:pt x="4777" y="4963"/>
                    <a:pt x="4328" y="5352"/>
                    <a:pt x="3847" y="5692"/>
                  </a:cubicBezTo>
                  <a:cubicBezTo>
                    <a:pt x="3587" y="5875"/>
                    <a:pt x="3295" y="5972"/>
                    <a:pt x="3004" y="5972"/>
                  </a:cubicBezTo>
                  <a:cubicBezTo>
                    <a:pt x="2930" y="5972"/>
                    <a:pt x="2855" y="5966"/>
                    <a:pt x="2782" y="5953"/>
                  </a:cubicBezTo>
                  <a:cubicBezTo>
                    <a:pt x="2480" y="5902"/>
                    <a:pt x="2224" y="5746"/>
                    <a:pt x="2062" y="5516"/>
                  </a:cubicBezTo>
                  <a:cubicBezTo>
                    <a:pt x="2054" y="5504"/>
                    <a:pt x="2054" y="5495"/>
                    <a:pt x="2056" y="5488"/>
                  </a:cubicBezTo>
                  <a:cubicBezTo>
                    <a:pt x="2057" y="5479"/>
                    <a:pt x="2063" y="5472"/>
                    <a:pt x="2072" y="5468"/>
                  </a:cubicBezTo>
                  <a:cubicBezTo>
                    <a:pt x="2544" y="5239"/>
                    <a:pt x="2995" y="4960"/>
                    <a:pt x="3417" y="4643"/>
                  </a:cubicBezTo>
                  <a:cubicBezTo>
                    <a:pt x="3461" y="4609"/>
                    <a:pt x="3492" y="4560"/>
                    <a:pt x="3495" y="4505"/>
                  </a:cubicBezTo>
                  <a:cubicBezTo>
                    <a:pt x="3505" y="4403"/>
                    <a:pt x="3439" y="4316"/>
                    <a:pt x="3345" y="4294"/>
                  </a:cubicBezTo>
                  <a:cubicBezTo>
                    <a:pt x="2742" y="4161"/>
                    <a:pt x="2270" y="3766"/>
                    <a:pt x="2084" y="3239"/>
                  </a:cubicBezTo>
                  <a:cubicBezTo>
                    <a:pt x="2004" y="3019"/>
                    <a:pt x="1984" y="2789"/>
                    <a:pt x="2023" y="2570"/>
                  </a:cubicBezTo>
                  <a:cubicBezTo>
                    <a:pt x="2028" y="2538"/>
                    <a:pt x="2050" y="2519"/>
                    <a:pt x="2063" y="2512"/>
                  </a:cubicBezTo>
                  <a:cubicBezTo>
                    <a:pt x="2072" y="2507"/>
                    <a:pt x="2087" y="2501"/>
                    <a:pt x="2105" y="2501"/>
                  </a:cubicBezTo>
                  <a:close/>
                  <a:moveTo>
                    <a:pt x="5060" y="0"/>
                  </a:moveTo>
                  <a:cubicBezTo>
                    <a:pt x="4800" y="0"/>
                    <a:pt x="4551" y="107"/>
                    <a:pt x="4375" y="300"/>
                  </a:cubicBezTo>
                  <a:cubicBezTo>
                    <a:pt x="4199" y="487"/>
                    <a:pt x="4109" y="744"/>
                    <a:pt x="4128" y="1002"/>
                  </a:cubicBezTo>
                  <a:lnTo>
                    <a:pt x="4246" y="2601"/>
                  </a:lnTo>
                  <a:cubicBezTo>
                    <a:pt x="3567" y="2523"/>
                    <a:pt x="2898" y="2371"/>
                    <a:pt x="2254" y="2149"/>
                  </a:cubicBezTo>
                  <a:cubicBezTo>
                    <a:pt x="2204" y="2131"/>
                    <a:pt x="2152" y="2123"/>
                    <a:pt x="2100" y="2123"/>
                  </a:cubicBezTo>
                  <a:cubicBezTo>
                    <a:pt x="2017" y="2123"/>
                    <a:pt x="1935" y="2145"/>
                    <a:pt x="1862" y="2188"/>
                  </a:cubicBezTo>
                  <a:cubicBezTo>
                    <a:pt x="1742" y="2258"/>
                    <a:pt x="1660" y="2377"/>
                    <a:pt x="1636" y="2515"/>
                  </a:cubicBezTo>
                  <a:cubicBezTo>
                    <a:pt x="1599" y="2730"/>
                    <a:pt x="1605" y="2956"/>
                    <a:pt x="1654" y="3175"/>
                  </a:cubicBezTo>
                  <a:cubicBezTo>
                    <a:pt x="1360" y="3251"/>
                    <a:pt x="1102" y="3351"/>
                    <a:pt x="872" y="3471"/>
                  </a:cubicBezTo>
                  <a:cubicBezTo>
                    <a:pt x="568" y="3622"/>
                    <a:pt x="301" y="3822"/>
                    <a:pt x="74" y="4062"/>
                  </a:cubicBezTo>
                  <a:cubicBezTo>
                    <a:pt x="11" y="4128"/>
                    <a:pt x="0" y="4246"/>
                    <a:pt x="55" y="4316"/>
                  </a:cubicBezTo>
                  <a:cubicBezTo>
                    <a:pt x="96" y="4367"/>
                    <a:pt x="152" y="4394"/>
                    <a:pt x="212" y="4394"/>
                  </a:cubicBezTo>
                  <a:cubicBezTo>
                    <a:pt x="262" y="4394"/>
                    <a:pt x="314" y="4373"/>
                    <a:pt x="353" y="4332"/>
                  </a:cubicBezTo>
                  <a:cubicBezTo>
                    <a:pt x="549" y="4124"/>
                    <a:pt x="784" y="3949"/>
                    <a:pt x="1048" y="3819"/>
                  </a:cubicBezTo>
                  <a:cubicBezTo>
                    <a:pt x="1049" y="3819"/>
                    <a:pt x="1049" y="3817"/>
                    <a:pt x="1051" y="3817"/>
                  </a:cubicBezTo>
                  <a:cubicBezTo>
                    <a:pt x="1264" y="3706"/>
                    <a:pt x="1504" y="3616"/>
                    <a:pt x="1781" y="3544"/>
                  </a:cubicBezTo>
                  <a:cubicBezTo>
                    <a:pt x="1991" y="4001"/>
                    <a:pt x="2380" y="4360"/>
                    <a:pt x="2870" y="4564"/>
                  </a:cubicBezTo>
                  <a:cubicBezTo>
                    <a:pt x="2559" y="4777"/>
                    <a:pt x="2233" y="4966"/>
                    <a:pt x="1896" y="5130"/>
                  </a:cubicBezTo>
                  <a:cubicBezTo>
                    <a:pt x="1784" y="5186"/>
                    <a:pt x="1704" y="5284"/>
                    <a:pt x="1673" y="5403"/>
                  </a:cubicBezTo>
                  <a:cubicBezTo>
                    <a:pt x="1641" y="5523"/>
                    <a:pt x="1665" y="5649"/>
                    <a:pt x="1736" y="5752"/>
                  </a:cubicBezTo>
                  <a:cubicBezTo>
                    <a:pt x="1959" y="6068"/>
                    <a:pt x="2304" y="6280"/>
                    <a:pt x="2708" y="6349"/>
                  </a:cubicBezTo>
                  <a:cubicBezTo>
                    <a:pt x="2804" y="6366"/>
                    <a:pt x="2900" y="6374"/>
                    <a:pt x="2996" y="6374"/>
                  </a:cubicBezTo>
                  <a:cubicBezTo>
                    <a:pt x="3367" y="6374"/>
                    <a:pt x="3738" y="6253"/>
                    <a:pt x="4064" y="6022"/>
                  </a:cubicBezTo>
                  <a:cubicBezTo>
                    <a:pt x="4522" y="5696"/>
                    <a:pt x="4954" y="5330"/>
                    <a:pt x="5350" y="4929"/>
                  </a:cubicBezTo>
                  <a:cubicBezTo>
                    <a:pt x="5747" y="5330"/>
                    <a:pt x="6179" y="5696"/>
                    <a:pt x="6638" y="6022"/>
                  </a:cubicBezTo>
                  <a:cubicBezTo>
                    <a:pt x="6964" y="6252"/>
                    <a:pt x="7337" y="6374"/>
                    <a:pt x="7706" y="6374"/>
                  </a:cubicBezTo>
                  <a:cubicBezTo>
                    <a:pt x="7803" y="6374"/>
                    <a:pt x="7900" y="6367"/>
                    <a:pt x="7994" y="6349"/>
                  </a:cubicBezTo>
                  <a:cubicBezTo>
                    <a:pt x="8399" y="6280"/>
                    <a:pt x="8744" y="6068"/>
                    <a:pt x="8965" y="5752"/>
                  </a:cubicBezTo>
                  <a:cubicBezTo>
                    <a:pt x="9037" y="5651"/>
                    <a:pt x="9060" y="5523"/>
                    <a:pt x="9030" y="5403"/>
                  </a:cubicBezTo>
                  <a:cubicBezTo>
                    <a:pt x="8997" y="5284"/>
                    <a:pt x="8917" y="5186"/>
                    <a:pt x="8805" y="5130"/>
                  </a:cubicBezTo>
                  <a:cubicBezTo>
                    <a:pt x="8471" y="4967"/>
                    <a:pt x="8144" y="4777"/>
                    <a:pt x="7831" y="4564"/>
                  </a:cubicBezTo>
                  <a:cubicBezTo>
                    <a:pt x="8322" y="4360"/>
                    <a:pt x="8710" y="4001"/>
                    <a:pt x="8921" y="3544"/>
                  </a:cubicBezTo>
                  <a:cubicBezTo>
                    <a:pt x="9198" y="3616"/>
                    <a:pt x="9437" y="3706"/>
                    <a:pt x="9650" y="3817"/>
                  </a:cubicBezTo>
                  <a:cubicBezTo>
                    <a:pt x="9653" y="3817"/>
                    <a:pt x="9653" y="3819"/>
                    <a:pt x="9654" y="3819"/>
                  </a:cubicBezTo>
                  <a:cubicBezTo>
                    <a:pt x="10667" y="4323"/>
                    <a:pt x="11189" y="5400"/>
                    <a:pt x="11208" y="7017"/>
                  </a:cubicBezTo>
                  <a:cubicBezTo>
                    <a:pt x="11215" y="8334"/>
                    <a:pt x="10799" y="9667"/>
                    <a:pt x="10064" y="10675"/>
                  </a:cubicBezTo>
                  <a:cubicBezTo>
                    <a:pt x="10001" y="10762"/>
                    <a:pt x="10020" y="10885"/>
                    <a:pt x="10105" y="10947"/>
                  </a:cubicBezTo>
                  <a:cubicBezTo>
                    <a:pt x="10140" y="10973"/>
                    <a:pt x="10181" y="10983"/>
                    <a:pt x="10219" y="10983"/>
                  </a:cubicBezTo>
                  <a:cubicBezTo>
                    <a:pt x="10279" y="10983"/>
                    <a:pt x="10338" y="10955"/>
                    <a:pt x="10378" y="10903"/>
                  </a:cubicBezTo>
                  <a:cubicBezTo>
                    <a:pt x="11160" y="9830"/>
                    <a:pt x="11604" y="8413"/>
                    <a:pt x="11597" y="7014"/>
                  </a:cubicBezTo>
                  <a:cubicBezTo>
                    <a:pt x="11597" y="6132"/>
                    <a:pt x="11441" y="5385"/>
                    <a:pt x="11145" y="4793"/>
                  </a:cubicBezTo>
                  <a:cubicBezTo>
                    <a:pt x="10849" y="4199"/>
                    <a:pt x="10410" y="3751"/>
                    <a:pt x="9838" y="3468"/>
                  </a:cubicBezTo>
                  <a:cubicBezTo>
                    <a:pt x="9608" y="3346"/>
                    <a:pt x="9348" y="3248"/>
                    <a:pt x="9055" y="3170"/>
                  </a:cubicBezTo>
                  <a:cubicBezTo>
                    <a:pt x="9104" y="2947"/>
                    <a:pt x="9112" y="2720"/>
                    <a:pt x="9072" y="2500"/>
                  </a:cubicBezTo>
                  <a:cubicBezTo>
                    <a:pt x="9047" y="2368"/>
                    <a:pt x="8966" y="2252"/>
                    <a:pt x="8852" y="2185"/>
                  </a:cubicBezTo>
                  <a:cubicBezTo>
                    <a:pt x="8778" y="2141"/>
                    <a:pt x="8695" y="2119"/>
                    <a:pt x="8612" y="2119"/>
                  </a:cubicBezTo>
                  <a:cubicBezTo>
                    <a:pt x="8560" y="2119"/>
                    <a:pt x="8508" y="2128"/>
                    <a:pt x="8457" y="2145"/>
                  </a:cubicBezTo>
                  <a:cubicBezTo>
                    <a:pt x="7812" y="2368"/>
                    <a:pt x="7143" y="2519"/>
                    <a:pt x="6464" y="2600"/>
                  </a:cubicBezTo>
                  <a:lnTo>
                    <a:pt x="6581" y="1002"/>
                  </a:lnTo>
                  <a:cubicBezTo>
                    <a:pt x="6600" y="744"/>
                    <a:pt x="6509" y="487"/>
                    <a:pt x="6333" y="300"/>
                  </a:cubicBezTo>
                  <a:cubicBezTo>
                    <a:pt x="6157" y="110"/>
                    <a:pt x="5908" y="0"/>
                    <a:pt x="56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2206;p39"/>
            <p:cNvSpPr/>
            <p:nvPr/>
          </p:nvSpPr>
          <p:spPr>
            <a:xfrm>
              <a:off x="7337097" y="3663687"/>
              <a:ext cx="10951" cy="21004"/>
            </a:xfrm>
            <a:custGeom>
              <a:avLst/>
              <a:gdLst/>
              <a:ahLst/>
              <a:cxnLst/>
              <a:rect l="l" t="t" r="r" b="b"/>
              <a:pathLst>
                <a:path w="390" h="748" extrusionOk="0">
                  <a:moveTo>
                    <a:pt x="194" y="1"/>
                  </a:moveTo>
                  <a:cubicBezTo>
                    <a:pt x="88" y="1"/>
                    <a:pt x="0" y="87"/>
                    <a:pt x="0" y="195"/>
                  </a:cubicBezTo>
                  <a:lnTo>
                    <a:pt x="0" y="547"/>
                  </a:lnTo>
                  <a:cubicBezTo>
                    <a:pt x="0" y="646"/>
                    <a:pt x="72" y="736"/>
                    <a:pt x="171" y="746"/>
                  </a:cubicBezTo>
                  <a:cubicBezTo>
                    <a:pt x="179" y="747"/>
                    <a:pt x="187" y="748"/>
                    <a:pt x="195" y="748"/>
                  </a:cubicBezTo>
                  <a:cubicBezTo>
                    <a:pt x="303" y="748"/>
                    <a:pt x="389" y="660"/>
                    <a:pt x="389" y="554"/>
                  </a:cubicBezTo>
                  <a:lnTo>
                    <a:pt x="389" y="202"/>
                  </a:lnTo>
                  <a:cubicBezTo>
                    <a:pt x="389" y="104"/>
                    <a:pt x="317" y="13"/>
                    <a:pt x="219" y="2"/>
                  </a:cubicBezTo>
                  <a:cubicBezTo>
                    <a:pt x="211" y="1"/>
                    <a:pt x="202" y="1"/>
                    <a:pt x="1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2207;p39"/>
            <p:cNvSpPr/>
            <p:nvPr/>
          </p:nvSpPr>
          <p:spPr>
            <a:xfrm>
              <a:off x="7379779" y="3668685"/>
              <a:ext cx="50797" cy="46669"/>
            </a:xfrm>
            <a:custGeom>
              <a:avLst/>
              <a:gdLst/>
              <a:ahLst/>
              <a:cxnLst/>
              <a:rect l="l" t="t" r="r" b="b"/>
              <a:pathLst>
                <a:path w="1809" h="1662" extrusionOk="0">
                  <a:moveTo>
                    <a:pt x="904" y="389"/>
                  </a:moveTo>
                  <a:cubicBezTo>
                    <a:pt x="1372" y="389"/>
                    <a:pt x="1420" y="471"/>
                    <a:pt x="1420" y="674"/>
                  </a:cubicBezTo>
                  <a:cubicBezTo>
                    <a:pt x="1420" y="1004"/>
                    <a:pt x="1188" y="1272"/>
                    <a:pt x="904" y="1272"/>
                  </a:cubicBezTo>
                  <a:cubicBezTo>
                    <a:pt x="621" y="1272"/>
                    <a:pt x="389" y="1004"/>
                    <a:pt x="389" y="674"/>
                  </a:cubicBezTo>
                  <a:cubicBezTo>
                    <a:pt x="389" y="471"/>
                    <a:pt x="434" y="389"/>
                    <a:pt x="904" y="389"/>
                  </a:cubicBezTo>
                  <a:close/>
                  <a:moveTo>
                    <a:pt x="904" y="0"/>
                  </a:moveTo>
                  <a:cubicBezTo>
                    <a:pt x="610" y="0"/>
                    <a:pt x="0" y="0"/>
                    <a:pt x="0" y="674"/>
                  </a:cubicBezTo>
                  <a:cubicBezTo>
                    <a:pt x="0" y="1218"/>
                    <a:pt x="405" y="1661"/>
                    <a:pt x="904" y="1661"/>
                  </a:cubicBezTo>
                  <a:cubicBezTo>
                    <a:pt x="1403" y="1661"/>
                    <a:pt x="1809" y="1218"/>
                    <a:pt x="1809" y="674"/>
                  </a:cubicBezTo>
                  <a:cubicBezTo>
                    <a:pt x="1809" y="0"/>
                    <a:pt x="1197" y="0"/>
                    <a:pt x="9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2208;p39"/>
            <p:cNvSpPr/>
            <p:nvPr/>
          </p:nvSpPr>
          <p:spPr>
            <a:xfrm>
              <a:off x="7462194" y="3663687"/>
              <a:ext cx="10951" cy="21004"/>
            </a:xfrm>
            <a:custGeom>
              <a:avLst/>
              <a:gdLst/>
              <a:ahLst/>
              <a:cxnLst/>
              <a:rect l="l" t="t" r="r" b="b"/>
              <a:pathLst>
                <a:path w="390" h="748" extrusionOk="0">
                  <a:moveTo>
                    <a:pt x="194" y="1"/>
                  </a:moveTo>
                  <a:cubicBezTo>
                    <a:pt x="88" y="1"/>
                    <a:pt x="1" y="87"/>
                    <a:pt x="1" y="195"/>
                  </a:cubicBezTo>
                  <a:lnTo>
                    <a:pt x="1" y="547"/>
                  </a:lnTo>
                  <a:cubicBezTo>
                    <a:pt x="1" y="646"/>
                    <a:pt x="72" y="736"/>
                    <a:pt x="172" y="746"/>
                  </a:cubicBezTo>
                  <a:cubicBezTo>
                    <a:pt x="180" y="747"/>
                    <a:pt x="189" y="748"/>
                    <a:pt x="197" y="748"/>
                  </a:cubicBezTo>
                  <a:cubicBezTo>
                    <a:pt x="303" y="748"/>
                    <a:pt x="389" y="660"/>
                    <a:pt x="389" y="554"/>
                  </a:cubicBezTo>
                  <a:lnTo>
                    <a:pt x="389" y="202"/>
                  </a:lnTo>
                  <a:cubicBezTo>
                    <a:pt x="389" y="104"/>
                    <a:pt x="319" y="13"/>
                    <a:pt x="219" y="2"/>
                  </a:cubicBezTo>
                  <a:cubicBezTo>
                    <a:pt x="211" y="1"/>
                    <a:pt x="202" y="1"/>
                    <a:pt x="194"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58" name="Rectangle 57"/>
          <p:cNvSpPr/>
          <p:nvPr/>
        </p:nvSpPr>
        <p:spPr>
          <a:xfrm>
            <a:off x="5234944" y="871183"/>
            <a:ext cx="8103500" cy="109260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500" b="1" i="0" u="none" strike="noStrike" kern="0" cap="none" spc="0" normalizeH="0" baseline="0" noProof="0" dirty="0">
                <a:ln>
                  <a:noFill/>
                </a:ln>
                <a:effectLst/>
                <a:uLnTx/>
                <a:uFillTx/>
                <a:latin typeface="Arial" panose="020B0604020202020204" pitchFamily="34" charset="0"/>
                <a:cs typeface="Arial" panose="020B0604020202020204" pitchFamily="34" charset="0"/>
              </a:rPr>
              <a:t>NỘI DUNG BÀI HỌC</a:t>
            </a:r>
            <a:endParaRPr kumimoji="0" lang="en-US" sz="1800" b="0" i="0" u="none" strike="noStrike" kern="0" cap="none" spc="0" normalizeH="0" baseline="0" noProof="0" dirty="0">
              <a:ln>
                <a:noFill/>
              </a:ln>
              <a:effectLst/>
              <a:uLnTx/>
              <a:uFillTx/>
            </a:endParaRPr>
          </a:p>
        </p:txBody>
      </p:sp>
      <p:grpSp>
        <p:nvGrpSpPr>
          <p:cNvPr id="63" name="Google Shape;4440;p56"/>
          <p:cNvGrpSpPr/>
          <p:nvPr/>
        </p:nvGrpSpPr>
        <p:grpSpPr>
          <a:xfrm>
            <a:off x="13290776" y="2369676"/>
            <a:ext cx="1296802" cy="1891629"/>
            <a:chOff x="8038333" y="3442297"/>
            <a:chExt cx="239781" cy="373135"/>
          </a:xfrm>
        </p:grpSpPr>
        <p:sp>
          <p:nvSpPr>
            <p:cNvPr id="64" name="Google Shape;4441;p56"/>
            <p:cNvSpPr/>
            <p:nvPr/>
          </p:nvSpPr>
          <p:spPr>
            <a:xfrm>
              <a:off x="8038333" y="3442297"/>
              <a:ext cx="233836" cy="372800"/>
            </a:xfrm>
            <a:custGeom>
              <a:avLst/>
              <a:gdLst/>
              <a:ahLst/>
              <a:cxnLst/>
              <a:rect l="l" t="t" r="r" b="b"/>
              <a:pathLst>
                <a:path w="8326" h="13274" extrusionOk="0">
                  <a:moveTo>
                    <a:pt x="4163" y="0"/>
                  </a:moveTo>
                  <a:cubicBezTo>
                    <a:pt x="3641" y="0"/>
                    <a:pt x="3161" y="299"/>
                    <a:pt x="2874" y="790"/>
                  </a:cubicBezTo>
                  <a:cubicBezTo>
                    <a:pt x="2805" y="776"/>
                    <a:pt x="2735" y="769"/>
                    <a:pt x="2664" y="769"/>
                  </a:cubicBezTo>
                  <a:cubicBezTo>
                    <a:pt x="2460" y="769"/>
                    <a:pt x="2255" y="827"/>
                    <a:pt x="2076" y="943"/>
                  </a:cubicBezTo>
                  <a:cubicBezTo>
                    <a:pt x="1758" y="1144"/>
                    <a:pt x="1563" y="1493"/>
                    <a:pt x="1563" y="1875"/>
                  </a:cubicBezTo>
                  <a:cubicBezTo>
                    <a:pt x="1563" y="2084"/>
                    <a:pt x="1624" y="2285"/>
                    <a:pt x="1736" y="2463"/>
                  </a:cubicBezTo>
                  <a:lnTo>
                    <a:pt x="2115" y="3063"/>
                  </a:lnTo>
                  <a:cubicBezTo>
                    <a:pt x="1463" y="3339"/>
                    <a:pt x="905" y="3822"/>
                    <a:pt x="528" y="4447"/>
                  </a:cubicBezTo>
                  <a:cubicBezTo>
                    <a:pt x="162" y="5050"/>
                    <a:pt x="1" y="5727"/>
                    <a:pt x="62" y="6403"/>
                  </a:cubicBezTo>
                  <a:cubicBezTo>
                    <a:pt x="98" y="6609"/>
                    <a:pt x="160" y="6871"/>
                    <a:pt x="263" y="7198"/>
                  </a:cubicBezTo>
                  <a:cubicBezTo>
                    <a:pt x="288" y="7281"/>
                    <a:pt x="363" y="7334"/>
                    <a:pt x="447" y="7334"/>
                  </a:cubicBezTo>
                  <a:cubicBezTo>
                    <a:pt x="469" y="7334"/>
                    <a:pt x="489" y="7332"/>
                    <a:pt x="511" y="7323"/>
                  </a:cubicBezTo>
                  <a:cubicBezTo>
                    <a:pt x="564" y="7474"/>
                    <a:pt x="623" y="7638"/>
                    <a:pt x="684" y="7806"/>
                  </a:cubicBezTo>
                  <a:lnTo>
                    <a:pt x="681" y="7806"/>
                  </a:lnTo>
                  <a:cubicBezTo>
                    <a:pt x="581" y="7848"/>
                    <a:pt x="531" y="7959"/>
                    <a:pt x="570" y="8060"/>
                  </a:cubicBezTo>
                  <a:cubicBezTo>
                    <a:pt x="726" y="8453"/>
                    <a:pt x="921" y="8913"/>
                    <a:pt x="1170" y="9469"/>
                  </a:cubicBezTo>
                  <a:cubicBezTo>
                    <a:pt x="1407" y="9999"/>
                    <a:pt x="1669" y="10565"/>
                    <a:pt x="1895" y="11048"/>
                  </a:cubicBezTo>
                  <a:lnTo>
                    <a:pt x="2037" y="11354"/>
                  </a:lnTo>
                  <a:lnTo>
                    <a:pt x="2405" y="12141"/>
                  </a:lnTo>
                  <a:cubicBezTo>
                    <a:pt x="2729" y="12839"/>
                    <a:pt x="3410" y="13274"/>
                    <a:pt x="4177" y="13274"/>
                  </a:cubicBezTo>
                  <a:cubicBezTo>
                    <a:pt x="4944" y="13274"/>
                    <a:pt x="5628" y="12839"/>
                    <a:pt x="5948" y="12141"/>
                  </a:cubicBezTo>
                  <a:lnTo>
                    <a:pt x="5976" y="12077"/>
                  </a:lnTo>
                  <a:cubicBezTo>
                    <a:pt x="6018" y="11993"/>
                    <a:pt x="5996" y="11893"/>
                    <a:pt x="5923" y="11837"/>
                  </a:cubicBezTo>
                  <a:cubicBezTo>
                    <a:pt x="5909" y="11826"/>
                    <a:pt x="5893" y="11815"/>
                    <a:pt x="5879" y="11809"/>
                  </a:cubicBezTo>
                  <a:cubicBezTo>
                    <a:pt x="5951" y="11653"/>
                    <a:pt x="6024" y="11500"/>
                    <a:pt x="6094" y="11341"/>
                  </a:cubicBezTo>
                  <a:cubicBezTo>
                    <a:pt x="6121" y="11354"/>
                    <a:pt x="6149" y="11363"/>
                    <a:pt x="6177" y="11363"/>
                  </a:cubicBezTo>
                  <a:cubicBezTo>
                    <a:pt x="6250" y="11363"/>
                    <a:pt x="6320" y="11321"/>
                    <a:pt x="6353" y="11251"/>
                  </a:cubicBezTo>
                  <a:cubicBezTo>
                    <a:pt x="6495" y="10944"/>
                    <a:pt x="6660" y="10593"/>
                    <a:pt x="6816" y="10250"/>
                  </a:cubicBezTo>
                  <a:cubicBezTo>
                    <a:pt x="7165" y="9491"/>
                    <a:pt x="7427" y="8908"/>
                    <a:pt x="7628" y="8411"/>
                  </a:cubicBezTo>
                  <a:cubicBezTo>
                    <a:pt x="8027" y="7454"/>
                    <a:pt x="8228" y="6815"/>
                    <a:pt x="8264" y="6408"/>
                  </a:cubicBezTo>
                  <a:cubicBezTo>
                    <a:pt x="8325" y="5674"/>
                    <a:pt x="8127" y="4924"/>
                    <a:pt x="7698" y="4294"/>
                  </a:cubicBezTo>
                  <a:cubicBezTo>
                    <a:pt x="7324" y="3744"/>
                    <a:pt x="6802" y="3314"/>
                    <a:pt x="6208" y="3063"/>
                  </a:cubicBezTo>
                  <a:lnTo>
                    <a:pt x="6582" y="2477"/>
                  </a:lnTo>
                  <a:cubicBezTo>
                    <a:pt x="6724" y="2251"/>
                    <a:pt x="6791" y="1981"/>
                    <a:pt x="6749" y="1716"/>
                  </a:cubicBezTo>
                  <a:cubicBezTo>
                    <a:pt x="6702" y="1392"/>
                    <a:pt x="6523" y="1116"/>
                    <a:pt x="6247" y="943"/>
                  </a:cubicBezTo>
                  <a:cubicBezTo>
                    <a:pt x="6067" y="828"/>
                    <a:pt x="5864" y="770"/>
                    <a:pt x="5658" y="770"/>
                  </a:cubicBezTo>
                  <a:cubicBezTo>
                    <a:pt x="5588" y="770"/>
                    <a:pt x="5519" y="776"/>
                    <a:pt x="5449" y="790"/>
                  </a:cubicBezTo>
                  <a:cubicBezTo>
                    <a:pt x="5162" y="301"/>
                    <a:pt x="4682" y="0"/>
                    <a:pt x="4163"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65" name="Google Shape;4442;p56"/>
            <p:cNvSpPr/>
            <p:nvPr/>
          </p:nvSpPr>
          <p:spPr>
            <a:xfrm>
              <a:off x="8090175" y="3448314"/>
              <a:ext cx="142057" cy="102745"/>
            </a:xfrm>
            <a:custGeom>
              <a:avLst/>
              <a:gdLst/>
              <a:ahLst/>
              <a:cxnLst/>
              <a:rect l="l" t="t" r="r" b="b"/>
              <a:pathLst>
                <a:path w="5059" h="3659" extrusionOk="0">
                  <a:moveTo>
                    <a:pt x="2529" y="0"/>
                  </a:moveTo>
                  <a:cubicBezTo>
                    <a:pt x="2017" y="0"/>
                    <a:pt x="1571" y="332"/>
                    <a:pt x="1341" y="820"/>
                  </a:cubicBezTo>
                  <a:cubicBezTo>
                    <a:pt x="1242" y="784"/>
                    <a:pt x="1137" y="766"/>
                    <a:pt x="1032" y="766"/>
                  </a:cubicBezTo>
                  <a:cubicBezTo>
                    <a:pt x="866" y="766"/>
                    <a:pt x="699" y="812"/>
                    <a:pt x="549" y="908"/>
                  </a:cubicBezTo>
                  <a:cubicBezTo>
                    <a:pt x="128" y="1175"/>
                    <a:pt x="0" y="1737"/>
                    <a:pt x="270" y="2158"/>
                  </a:cubicBezTo>
                  <a:lnTo>
                    <a:pt x="955" y="3238"/>
                  </a:lnTo>
                  <a:cubicBezTo>
                    <a:pt x="1128" y="3510"/>
                    <a:pt x="1422" y="3659"/>
                    <a:pt x="1722" y="3659"/>
                  </a:cubicBezTo>
                  <a:cubicBezTo>
                    <a:pt x="1888" y="3659"/>
                    <a:pt x="2056" y="3613"/>
                    <a:pt x="2206" y="3517"/>
                  </a:cubicBezTo>
                  <a:cubicBezTo>
                    <a:pt x="2346" y="3429"/>
                    <a:pt x="2451" y="3308"/>
                    <a:pt x="2523" y="3170"/>
                  </a:cubicBezTo>
                  <a:lnTo>
                    <a:pt x="2535" y="3170"/>
                  </a:lnTo>
                  <a:cubicBezTo>
                    <a:pt x="2605" y="3308"/>
                    <a:pt x="2713" y="3427"/>
                    <a:pt x="2852" y="3517"/>
                  </a:cubicBezTo>
                  <a:cubicBezTo>
                    <a:pt x="3002" y="3612"/>
                    <a:pt x="3170" y="3658"/>
                    <a:pt x="3337" y="3658"/>
                  </a:cubicBezTo>
                  <a:cubicBezTo>
                    <a:pt x="3636" y="3658"/>
                    <a:pt x="3930" y="3510"/>
                    <a:pt x="4102" y="3238"/>
                  </a:cubicBezTo>
                  <a:lnTo>
                    <a:pt x="4788" y="2158"/>
                  </a:lnTo>
                  <a:cubicBezTo>
                    <a:pt x="5058" y="1734"/>
                    <a:pt x="4934" y="1175"/>
                    <a:pt x="4510" y="908"/>
                  </a:cubicBezTo>
                  <a:cubicBezTo>
                    <a:pt x="4360" y="812"/>
                    <a:pt x="4192" y="767"/>
                    <a:pt x="4026" y="767"/>
                  </a:cubicBezTo>
                  <a:cubicBezTo>
                    <a:pt x="3920" y="767"/>
                    <a:pt x="3816" y="785"/>
                    <a:pt x="3717" y="820"/>
                  </a:cubicBezTo>
                  <a:cubicBezTo>
                    <a:pt x="3486" y="330"/>
                    <a:pt x="3041" y="0"/>
                    <a:pt x="252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 name="Google Shape;4443;p56"/>
            <p:cNvSpPr/>
            <p:nvPr/>
          </p:nvSpPr>
          <p:spPr>
            <a:xfrm>
              <a:off x="8100677" y="3504389"/>
              <a:ext cx="121053" cy="46641"/>
            </a:xfrm>
            <a:custGeom>
              <a:avLst/>
              <a:gdLst/>
              <a:ahLst/>
              <a:cxnLst/>
              <a:rect l="l" t="t" r="r" b="b"/>
              <a:pathLst>
                <a:path w="4311" h="1661" extrusionOk="0">
                  <a:moveTo>
                    <a:pt x="2155" y="0"/>
                  </a:moveTo>
                  <a:cubicBezTo>
                    <a:pt x="1862" y="0"/>
                    <a:pt x="1569" y="2"/>
                    <a:pt x="1276" y="6"/>
                  </a:cubicBezTo>
                  <a:cubicBezTo>
                    <a:pt x="822" y="15"/>
                    <a:pt x="389" y="129"/>
                    <a:pt x="0" y="324"/>
                  </a:cubicBezTo>
                  <a:lnTo>
                    <a:pt x="583" y="1239"/>
                  </a:lnTo>
                  <a:cubicBezTo>
                    <a:pt x="754" y="1511"/>
                    <a:pt x="1048" y="1660"/>
                    <a:pt x="1348" y="1660"/>
                  </a:cubicBezTo>
                  <a:cubicBezTo>
                    <a:pt x="1514" y="1660"/>
                    <a:pt x="1682" y="1614"/>
                    <a:pt x="1832" y="1518"/>
                  </a:cubicBezTo>
                  <a:cubicBezTo>
                    <a:pt x="1972" y="1430"/>
                    <a:pt x="2079" y="1310"/>
                    <a:pt x="2149" y="1172"/>
                  </a:cubicBezTo>
                  <a:lnTo>
                    <a:pt x="2161" y="1172"/>
                  </a:lnTo>
                  <a:cubicBezTo>
                    <a:pt x="2233" y="1310"/>
                    <a:pt x="2339" y="1429"/>
                    <a:pt x="2478" y="1518"/>
                  </a:cubicBezTo>
                  <a:cubicBezTo>
                    <a:pt x="2629" y="1614"/>
                    <a:pt x="2797" y="1660"/>
                    <a:pt x="2963" y="1660"/>
                  </a:cubicBezTo>
                  <a:cubicBezTo>
                    <a:pt x="3263" y="1660"/>
                    <a:pt x="3557" y="1511"/>
                    <a:pt x="3729" y="1239"/>
                  </a:cubicBezTo>
                  <a:lnTo>
                    <a:pt x="4310" y="324"/>
                  </a:lnTo>
                  <a:cubicBezTo>
                    <a:pt x="3921" y="130"/>
                    <a:pt x="3489" y="15"/>
                    <a:pt x="3034" y="6"/>
                  </a:cubicBezTo>
                  <a:cubicBezTo>
                    <a:pt x="2741" y="2"/>
                    <a:pt x="2448" y="0"/>
                    <a:pt x="215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 name="Google Shape;4444;p56"/>
            <p:cNvSpPr/>
            <p:nvPr/>
          </p:nvSpPr>
          <p:spPr>
            <a:xfrm>
              <a:off x="8047325" y="3526994"/>
              <a:ext cx="227785" cy="282794"/>
            </a:xfrm>
            <a:custGeom>
              <a:avLst/>
              <a:gdLst/>
              <a:ahLst/>
              <a:cxnLst/>
              <a:rect l="l" t="t" r="r" b="b"/>
              <a:pathLst>
                <a:path w="8112" h="10071" extrusionOk="0">
                  <a:moveTo>
                    <a:pt x="4055" y="1"/>
                  </a:moveTo>
                  <a:cubicBezTo>
                    <a:pt x="3762" y="1"/>
                    <a:pt x="3469" y="2"/>
                    <a:pt x="3176" y="6"/>
                  </a:cubicBezTo>
                  <a:cubicBezTo>
                    <a:pt x="1426" y="38"/>
                    <a:pt x="1" y="1652"/>
                    <a:pt x="152" y="3384"/>
                  </a:cubicBezTo>
                  <a:cubicBezTo>
                    <a:pt x="240" y="4372"/>
                    <a:pt x="1422" y="6810"/>
                    <a:pt x="2464" y="9054"/>
                  </a:cubicBezTo>
                  <a:cubicBezTo>
                    <a:pt x="2778" y="9732"/>
                    <a:pt x="3417" y="10071"/>
                    <a:pt x="4055" y="10071"/>
                  </a:cubicBezTo>
                  <a:cubicBezTo>
                    <a:pt x="4694" y="10071"/>
                    <a:pt x="5332" y="9732"/>
                    <a:pt x="5647" y="9054"/>
                  </a:cubicBezTo>
                  <a:cubicBezTo>
                    <a:pt x="6688" y="6808"/>
                    <a:pt x="7871" y="4372"/>
                    <a:pt x="7959" y="3384"/>
                  </a:cubicBezTo>
                  <a:cubicBezTo>
                    <a:pt x="8111" y="1652"/>
                    <a:pt x="6687" y="38"/>
                    <a:pt x="4934" y="6"/>
                  </a:cubicBezTo>
                  <a:cubicBezTo>
                    <a:pt x="4641" y="2"/>
                    <a:pt x="4348" y="1"/>
                    <a:pt x="405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 name="Google Shape;4445;p56"/>
            <p:cNvSpPr/>
            <p:nvPr/>
          </p:nvSpPr>
          <p:spPr>
            <a:xfrm>
              <a:off x="8047325" y="3526994"/>
              <a:ext cx="151323" cy="282794"/>
            </a:xfrm>
            <a:custGeom>
              <a:avLst/>
              <a:gdLst/>
              <a:ahLst/>
              <a:cxnLst/>
              <a:rect l="l" t="t" r="r" b="b"/>
              <a:pathLst>
                <a:path w="5389" h="10071" extrusionOk="0">
                  <a:moveTo>
                    <a:pt x="4055" y="1"/>
                  </a:moveTo>
                  <a:cubicBezTo>
                    <a:pt x="3762" y="1"/>
                    <a:pt x="3469" y="2"/>
                    <a:pt x="3176" y="6"/>
                  </a:cubicBezTo>
                  <a:cubicBezTo>
                    <a:pt x="1426" y="38"/>
                    <a:pt x="1" y="1652"/>
                    <a:pt x="152" y="3384"/>
                  </a:cubicBezTo>
                  <a:cubicBezTo>
                    <a:pt x="240" y="4372"/>
                    <a:pt x="1422" y="6810"/>
                    <a:pt x="2464" y="9054"/>
                  </a:cubicBezTo>
                  <a:cubicBezTo>
                    <a:pt x="2778" y="9732"/>
                    <a:pt x="3417" y="10071"/>
                    <a:pt x="4055" y="10071"/>
                  </a:cubicBezTo>
                  <a:cubicBezTo>
                    <a:pt x="4551" y="10071"/>
                    <a:pt x="5045" y="9867"/>
                    <a:pt x="5389" y="9461"/>
                  </a:cubicBezTo>
                  <a:cubicBezTo>
                    <a:pt x="5289" y="9343"/>
                    <a:pt x="5204" y="9207"/>
                    <a:pt x="5132" y="9054"/>
                  </a:cubicBezTo>
                  <a:cubicBezTo>
                    <a:pt x="4090" y="6808"/>
                    <a:pt x="2908" y="4372"/>
                    <a:pt x="2820" y="3384"/>
                  </a:cubicBezTo>
                  <a:cubicBezTo>
                    <a:pt x="2682" y="1805"/>
                    <a:pt x="3854" y="324"/>
                    <a:pt x="5389" y="50"/>
                  </a:cubicBezTo>
                  <a:cubicBezTo>
                    <a:pt x="5240" y="24"/>
                    <a:pt x="5088" y="8"/>
                    <a:pt x="4934" y="6"/>
                  </a:cubicBezTo>
                  <a:cubicBezTo>
                    <a:pt x="4641" y="2"/>
                    <a:pt x="4348" y="1"/>
                    <a:pt x="4055" y="1"/>
                  </a:cubicBezTo>
                  <a:close/>
                </a:path>
              </a:pathLst>
            </a:custGeom>
            <a:solidFill>
              <a:srgbClr val="FF8548"/>
            </a:solidFill>
            <a:ln>
              <a:noFill/>
            </a:ln>
          </p:spPr>
          <p:txBody>
            <a:bodyPr spcFirstLastPara="1" wrap="square" lIns="91425" tIns="91425" rIns="91425" bIns="91425" anchor="ctr" anchorCtr="0">
              <a:noAutofit/>
            </a:bodyPr>
            <a:lstStyle/>
            <a:p>
              <a:endParaRPr/>
            </a:p>
          </p:txBody>
        </p:sp>
        <p:sp>
          <p:nvSpPr>
            <p:cNvPr id="69" name="Google Shape;4446;p56"/>
            <p:cNvSpPr/>
            <p:nvPr/>
          </p:nvSpPr>
          <p:spPr>
            <a:xfrm>
              <a:off x="8081919" y="3611767"/>
              <a:ext cx="42794" cy="34005"/>
            </a:xfrm>
            <a:custGeom>
              <a:avLst/>
              <a:gdLst/>
              <a:ahLst/>
              <a:cxnLst/>
              <a:rect l="l" t="t" r="r" b="b"/>
              <a:pathLst>
                <a:path w="1524" h="1211" extrusionOk="0">
                  <a:moveTo>
                    <a:pt x="762" y="0"/>
                  </a:moveTo>
                  <a:cubicBezTo>
                    <a:pt x="343" y="0"/>
                    <a:pt x="1" y="272"/>
                    <a:pt x="1" y="606"/>
                  </a:cubicBezTo>
                  <a:cubicBezTo>
                    <a:pt x="1" y="940"/>
                    <a:pt x="343" y="1210"/>
                    <a:pt x="762" y="1210"/>
                  </a:cubicBezTo>
                  <a:cubicBezTo>
                    <a:pt x="1183" y="1210"/>
                    <a:pt x="1523" y="940"/>
                    <a:pt x="1523" y="606"/>
                  </a:cubicBezTo>
                  <a:cubicBezTo>
                    <a:pt x="1523" y="272"/>
                    <a:pt x="1183" y="0"/>
                    <a:pt x="76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0" name="Google Shape;4447;p56"/>
            <p:cNvSpPr/>
            <p:nvPr/>
          </p:nvSpPr>
          <p:spPr>
            <a:xfrm>
              <a:off x="8197665" y="3611767"/>
              <a:ext cx="42794" cy="34005"/>
            </a:xfrm>
            <a:custGeom>
              <a:avLst/>
              <a:gdLst/>
              <a:ahLst/>
              <a:cxnLst/>
              <a:rect l="l" t="t" r="r" b="b"/>
              <a:pathLst>
                <a:path w="1524" h="1211" extrusionOk="0">
                  <a:moveTo>
                    <a:pt x="762" y="0"/>
                  </a:moveTo>
                  <a:cubicBezTo>
                    <a:pt x="343" y="0"/>
                    <a:pt x="1" y="272"/>
                    <a:pt x="1" y="606"/>
                  </a:cubicBezTo>
                  <a:cubicBezTo>
                    <a:pt x="1" y="940"/>
                    <a:pt x="343" y="1210"/>
                    <a:pt x="762" y="1210"/>
                  </a:cubicBezTo>
                  <a:cubicBezTo>
                    <a:pt x="1183" y="1210"/>
                    <a:pt x="1524" y="940"/>
                    <a:pt x="1524" y="606"/>
                  </a:cubicBezTo>
                  <a:cubicBezTo>
                    <a:pt x="1524" y="272"/>
                    <a:pt x="1183" y="0"/>
                    <a:pt x="76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nvGrpSpPr>
            <p:cNvPr id="71" name="Google Shape;4448;p56"/>
            <p:cNvGrpSpPr/>
            <p:nvPr/>
          </p:nvGrpSpPr>
          <p:grpSpPr>
            <a:xfrm>
              <a:off x="8044404" y="3442698"/>
              <a:ext cx="233710" cy="372734"/>
              <a:chOff x="8044404" y="3442698"/>
              <a:chExt cx="233710" cy="372734"/>
            </a:xfrm>
          </p:grpSpPr>
          <p:sp>
            <p:nvSpPr>
              <p:cNvPr id="72" name="Google Shape;4449;p56"/>
              <p:cNvSpPr/>
              <p:nvPr/>
            </p:nvSpPr>
            <p:spPr>
              <a:xfrm>
                <a:off x="8044404" y="3442698"/>
                <a:ext cx="233710" cy="319101"/>
              </a:xfrm>
              <a:custGeom>
                <a:avLst/>
                <a:gdLst/>
                <a:ahLst/>
                <a:cxnLst/>
                <a:rect l="l" t="t" r="r" b="b"/>
                <a:pathLst>
                  <a:path w="8323" h="11364" extrusionOk="0">
                    <a:moveTo>
                      <a:pt x="4161" y="397"/>
                    </a:moveTo>
                    <a:cubicBezTo>
                      <a:pt x="4579" y="397"/>
                      <a:pt x="4966" y="668"/>
                      <a:pt x="5173" y="1104"/>
                    </a:cubicBezTo>
                    <a:cubicBezTo>
                      <a:pt x="5206" y="1173"/>
                      <a:pt x="5275" y="1215"/>
                      <a:pt x="5349" y="1215"/>
                    </a:cubicBezTo>
                    <a:cubicBezTo>
                      <a:pt x="5371" y="1215"/>
                      <a:pt x="5393" y="1211"/>
                      <a:pt x="5415" y="1204"/>
                    </a:cubicBezTo>
                    <a:cubicBezTo>
                      <a:pt x="5495" y="1175"/>
                      <a:pt x="5577" y="1161"/>
                      <a:pt x="5658" y="1161"/>
                    </a:cubicBezTo>
                    <a:cubicBezTo>
                      <a:pt x="5791" y="1161"/>
                      <a:pt x="5923" y="1198"/>
                      <a:pt x="6038" y="1271"/>
                    </a:cubicBezTo>
                    <a:cubicBezTo>
                      <a:pt x="6200" y="1374"/>
                      <a:pt x="6310" y="1531"/>
                      <a:pt x="6352" y="1717"/>
                    </a:cubicBezTo>
                    <a:cubicBezTo>
                      <a:pt x="6395" y="1902"/>
                      <a:pt x="6360" y="2093"/>
                      <a:pt x="6258" y="2254"/>
                    </a:cubicBezTo>
                    <a:lnTo>
                      <a:pt x="5830" y="2930"/>
                    </a:lnTo>
                    <a:cubicBezTo>
                      <a:pt x="5573" y="2858"/>
                      <a:pt x="5311" y="2819"/>
                      <a:pt x="5045" y="2814"/>
                    </a:cubicBezTo>
                    <a:cubicBezTo>
                      <a:pt x="4747" y="2810"/>
                      <a:pt x="4454" y="2807"/>
                      <a:pt x="4159" y="2807"/>
                    </a:cubicBezTo>
                    <a:cubicBezTo>
                      <a:pt x="3864" y="2807"/>
                      <a:pt x="3568" y="2810"/>
                      <a:pt x="3278" y="2813"/>
                    </a:cubicBezTo>
                    <a:cubicBezTo>
                      <a:pt x="3012" y="2819"/>
                      <a:pt x="2749" y="2857"/>
                      <a:pt x="2493" y="2929"/>
                    </a:cubicBezTo>
                    <a:lnTo>
                      <a:pt x="2063" y="2253"/>
                    </a:lnTo>
                    <a:cubicBezTo>
                      <a:pt x="1990" y="2138"/>
                      <a:pt x="1953" y="2006"/>
                      <a:pt x="1953" y="1873"/>
                    </a:cubicBezTo>
                    <a:cubicBezTo>
                      <a:pt x="1953" y="1626"/>
                      <a:pt x="2076" y="1402"/>
                      <a:pt x="2283" y="1271"/>
                    </a:cubicBezTo>
                    <a:cubicBezTo>
                      <a:pt x="2399" y="1198"/>
                      <a:pt x="2530" y="1160"/>
                      <a:pt x="2663" y="1160"/>
                    </a:cubicBezTo>
                    <a:cubicBezTo>
                      <a:pt x="2744" y="1160"/>
                      <a:pt x="2827" y="1175"/>
                      <a:pt x="2906" y="1204"/>
                    </a:cubicBezTo>
                    <a:cubicBezTo>
                      <a:pt x="2928" y="1211"/>
                      <a:pt x="2950" y="1215"/>
                      <a:pt x="2971" y="1215"/>
                    </a:cubicBezTo>
                    <a:cubicBezTo>
                      <a:pt x="3045" y="1215"/>
                      <a:pt x="3114" y="1173"/>
                      <a:pt x="3148" y="1104"/>
                    </a:cubicBezTo>
                    <a:cubicBezTo>
                      <a:pt x="3357" y="668"/>
                      <a:pt x="3743" y="397"/>
                      <a:pt x="4161" y="397"/>
                    </a:cubicBezTo>
                    <a:close/>
                    <a:moveTo>
                      <a:pt x="4159" y="1"/>
                    </a:moveTo>
                    <a:cubicBezTo>
                      <a:pt x="3638" y="1"/>
                      <a:pt x="3159" y="297"/>
                      <a:pt x="2871" y="787"/>
                    </a:cubicBezTo>
                    <a:cubicBezTo>
                      <a:pt x="2801" y="774"/>
                      <a:pt x="2731" y="767"/>
                      <a:pt x="2660" y="767"/>
                    </a:cubicBezTo>
                    <a:cubicBezTo>
                      <a:pt x="2456" y="767"/>
                      <a:pt x="2254" y="824"/>
                      <a:pt x="2075" y="940"/>
                    </a:cubicBezTo>
                    <a:cubicBezTo>
                      <a:pt x="1755" y="1142"/>
                      <a:pt x="1563" y="1490"/>
                      <a:pt x="1563" y="1868"/>
                    </a:cubicBezTo>
                    <a:cubicBezTo>
                      <a:pt x="1563" y="2078"/>
                      <a:pt x="1621" y="2282"/>
                      <a:pt x="1733" y="2458"/>
                    </a:cubicBezTo>
                    <a:lnTo>
                      <a:pt x="2114" y="3056"/>
                    </a:lnTo>
                    <a:cubicBezTo>
                      <a:pt x="1461" y="3332"/>
                      <a:pt x="904" y="3816"/>
                      <a:pt x="527" y="4443"/>
                    </a:cubicBezTo>
                    <a:cubicBezTo>
                      <a:pt x="162" y="5047"/>
                      <a:pt x="0" y="5723"/>
                      <a:pt x="59" y="6401"/>
                    </a:cubicBezTo>
                    <a:cubicBezTo>
                      <a:pt x="77" y="6606"/>
                      <a:pt x="138" y="6868"/>
                      <a:pt x="242" y="7198"/>
                    </a:cubicBezTo>
                    <a:cubicBezTo>
                      <a:pt x="267" y="7280"/>
                      <a:pt x="345" y="7333"/>
                      <a:pt x="427" y="7333"/>
                    </a:cubicBezTo>
                    <a:cubicBezTo>
                      <a:pt x="455" y="7333"/>
                      <a:pt x="484" y="7328"/>
                      <a:pt x="514" y="7312"/>
                    </a:cubicBezTo>
                    <a:cubicBezTo>
                      <a:pt x="602" y="7271"/>
                      <a:pt x="640" y="7165"/>
                      <a:pt x="611" y="7073"/>
                    </a:cubicBezTo>
                    <a:cubicBezTo>
                      <a:pt x="517" y="6777"/>
                      <a:pt x="462" y="6540"/>
                      <a:pt x="446" y="6369"/>
                    </a:cubicBezTo>
                    <a:cubicBezTo>
                      <a:pt x="396" y="5808"/>
                      <a:pt x="521" y="5248"/>
                      <a:pt x="803" y="4741"/>
                    </a:cubicBezTo>
                    <a:lnTo>
                      <a:pt x="2217" y="4741"/>
                    </a:lnTo>
                    <a:cubicBezTo>
                      <a:pt x="2317" y="4741"/>
                      <a:pt x="2406" y="4669"/>
                      <a:pt x="2416" y="4569"/>
                    </a:cubicBezTo>
                    <a:cubicBezTo>
                      <a:pt x="2431" y="4452"/>
                      <a:pt x="2340" y="4352"/>
                      <a:pt x="2224" y="4352"/>
                    </a:cubicBezTo>
                    <a:lnTo>
                      <a:pt x="1060" y="4352"/>
                    </a:lnTo>
                    <a:cubicBezTo>
                      <a:pt x="1423" y="3871"/>
                      <a:pt x="1913" y="3510"/>
                      <a:pt x="2466" y="3322"/>
                    </a:cubicBezTo>
                    <a:cubicBezTo>
                      <a:pt x="2730" y="3233"/>
                      <a:pt x="3006" y="3183"/>
                      <a:pt x="3280" y="3180"/>
                    </a:cubicBezTo>
                    <a:cubicBezTo>
                      <a:pt x="3571" y="3176"/>
                      <a:pt x="3864" y="3174"/>
                      <a:pt x="4156" y="3174"/>
                    </a:cubicBezTo>
                    <a:cubicBezTo>
                      <a:pt x="4449" y="3174"/>
                      <a:pt x="4742" y="3176"/>
                      <a:pt x="5032" y="3180"/>
                    </a:cubicBezTo>
                    <a:cubicBezTo>
                      <a:pt x="5309" y="3186"/>
                      <a:pt x="5582" y="3233"/>
                      <a:pt x="5846" y="3325"/>
                    </a:cubicBezTo>
                    <a:cubicBezTo>
                      <a:pt x="6566" y="3570"/>
                      <a:pt x="7159" y="4107"/>
                      <a:pt x="7514" y="4767"/>
                    </a:cubicBezTo>
                    <a:lnTo>
                      <a:pt x="6832" y="4767"/>
                    </a:lnTo>
                    <a:cubicBezTo>
                      <a:pt x="6734" y="4767"/>
                      <a:pt x="6644" y="4839"/>
                      <a:pt x="6632" y="4939"/>
                    </a:cubicBezTo>
                    <a:cubicBezTo>
                      <a:pt x="6618" y="5056"/>
                      <a:pt x="6710" y="5156"/>
                      <a:pt x="6825" y="5156"/>
                    </a:cubicBezTo>
                    <a:lnTo>
                      <a:pt x="7695" y="5156"/>
                    </a:lnTo>
                    <a:cubicBezTo>
                      <a:pt x="7841" y="5544"/>
                      <a:pt x="7906" y="5965"/>
                      <a:pt x="7869" y="6384"/>
                    </a:cubicBezTo>
                    <a:cubicBezTo>
                      <a:pt x="7837" y="6731"/>
                      <a:pt x="7653" y="7312"/>
                      <a:pt x="7307" y="8161"/>
                    </a:cubicBezTo>
                    <a:lnTo>
                      <a:pt x="5695" y="8161"/>
                    </a:lnTo>
                    <a:cubicBezTo>
                      <a:pt x="5597" y="8161"/>
                      <a:pt x="5509" y="8239"/>
                      <a:pt x="5507" y="8337"/>
                    </a:cubicBezTo>
                    <a:cubicBezTo>
                      <a:pt x="5504" y="8440"/>
                      <a:pt x="5585" y="8522"/>
                      <a:pt x="5688" y="8522"/>
                    </a:cubicBezTo>
                    <a:lnTo>
                      <a:pt x="7147" y="8522"/>
                    </a:lnTo>
                    <a:cubicBezTo>
                      <a:pt x="6974" y="8930"/>
                      <a:pt x="6764" y="9401"/>
                      <a:pt x="6502" y="9973"/>
                    </a:cubicBezTo>
                    <a:lnTo>
                      <a:pt x="5702" y="9973"/>
                    </a:lnTo>
                    <a:cubicBezTo>
                      <a:pt x="5604" y="9973"/>
                      <a:pt x="5515" y="10045"/>
                      <a:pt x="5503" y="10143"/>
                    </a:cubicBezTo>
                    <a:cubicBezTo>
                      <a:pt x="5488" y="10261"/>
                      <a:pt x="5581" y="10362"/>
                      <a:pt x="5695" y="10362"/>
                    </a:cubicBezTo>
                    <a:lnTo>
                      <a:pt x="6326" y="10362"/>
                    </a:lnTo>
                    <a:cubicBezTo>
                      <a:pt x="6211" y="10611"/>
                      <a:pt x="6096" y="10859"/>
                      <a:pt x="5993" y="11081"/>
                    </a:cubicBezTo>
                    <a:cubicBezTo>
                      <a:pt x="5952" y="11167"/>
                      <a:pt x="5977" y="11273"/>
                      <a:pt x="6054" y="11329"/>
                    </a:cubicBezTo>
                    <a:cubicBezTo>
                      <a:pt x="6090" y="11352"/>
                      <a:pt x="6128" y="11364"/>
                      <a:pt x="6167" y="11364"/>
                    </a:cubicBezTo>
                    <a:cubicBezTo>
                      <a:pt x="6241" y="11364"/>
                      <a:pt x="6310" y="11321"/>
                      <a:pt x="6343" y="11251"/>
                    </a:cubicBezTo>
                    <a:cubicBezTo>
                      <a:pt x="6486" y="10946"/>
                      <a:pt x="6652" y="10591"/>
                      <a:pt x="6807" y="10250"/>
                    </a:cubicBezTo>
                    <a:cubicBezTo>
                      <a:pt x="7158" y="9489"/>
                      <a:pt x="7416" y="8907"/>
                      <a:pt x="7621" y="8411"/>
                    </a:cubicBezTo>
                    <a:cubicBezTo>
                      <a:pt x="8019" y="7450"/>
                      <a:pt x="8223" y="6813"/>
                      <a:pt x="8258" y="6406"/>
                    </a:cubicBezTo>
                    <a:cubicBezTo>
                      <a:pt x="8322" y="5672"/>
                      <a:pt x="8120" y="4922"/>
                      <a:pt x="7693" y="4292"/>
                    </a:cubicBezTo>
                    <a:cubicBezTo>
                      <a:pt x="7320" y="3742"/>
                      <a:pt x="6798" y="3312"/>
                      <a:pt x="6204" y="3061"/>
                    </a:cubicBezTo>
                    <a:lnTo>
                      <a:pt x="6575" y="2474"/>
                    </a:lnTo>
                    <a:cubicBezTo>
                      <a:pt x="6719" y="2248"/>
                      <a:pt x="6785" y="1978"/>
                      <a:pt x="6745" y="1713"/>
                    </a:cubicBezTo>
                    <a:cubicBezTo>
                      <a:pt x="6697" y="1390"/>
                      <a:pt x="6518" y="1113"/>
                      <a:pt x="6244" y="940"/>
                    </a:cubicBezTo>
                    <a:cubicBezTo>
                      <a:pt x="6065" y="826"/>
                      <a:pt x="5860" y="767"/>
                      <a:pt x="5655" y="767"/>
                    </a:cubicBezTo>
                    <a:cubicBezTo>
                      <a:pt x="5585" y="767"/>
                      <a:pt x="5516" y="774"/>
                      <a:pt x="5447" y="787"/>
                    </a:cubicBezTo>
                    <a:cubicBezTo>
                      <a:pt x="5161" y="299"/>
                      <a:pt x="4680" y="1"/>
                      <a:pt x="415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 name="Google Shape;4450;p56"/>
              <p:cNvSpPr/>
              <p:nvPr/>
            </p:nvSpPr>
            <p:spPr>
              <a:xfrm>
                <a:off x="8058781" y="3661525"/>
                <a:ext cx="154243" cy="153906"/>
              </a:xfrm>
              <a:custGeom>
                <a:avLst/>
                <a:gdLst/>
                <a:ahLst/>
                <a:cxnLst/>
                <a:rect l="l" t="t" r="r" b="b"/>
                <a:pathLst>
                  <a:path w="5493" h="5481" extrusionOk="0">
                    <a:moveTo>
                      <a:pt x="220" y="0"/>
                    </a:moveTo>
                    <a:cubicBezTo>
                      <a:pt x="196" y="0"/>
                      <a:pt x="172" y="5"/>
                      <a:pt x="149" y="13"/>
                    </a:cubicBezTo>
                    <a:cubicBezTo>
                      <a:pt x="47" y="53"/>
                      <a:pt x="0" y="166"/>
                      <a:pt x="38" y="266"/>
                    </a:cubicBezTo>
                    <a:cubicBezTo>
                      <a:pt x="194" y="660"/>
                      <a:pt x="392" y="1121"/>
                      <a:pt x="640" y="1674"/>
                    </a:cubicBezTo>
                    <a:cubicBezTo>
                      <a:pt x="879" y="2207"/>
                      <a:pt x="1139" y="2770"/>
                      <a:pt x="1366" y="3255"/>
                    </a:cubicBezTo>
                    <a:lnTo>
                      <a:pt x="1510" y="3563"/>
                    </a:lnTo>
                    <a:cubicBezTo>
                      <a:pt x="1632" y="3826"/>
                      <a:pt x="1755" y="4087"/>
                      <a:pt x="1874" y="4348"/>
                    </a:cubicBezTo>
                    <a:cubicBezTo>
                      <a:pt x="2199" y="5047"/>
                      <a:pt x="2877" y="5481"/>
                      <a:pt x="3647" y="5481"/>
                    </a:cubicBezTo>
                    <a:cubicBezTo>
                      <a:pt x="4417" y="5481"/>
                      <a:pt x="5098" y="5047"/>
                      <a:pt x="5421" y="4348"/>
                    </a:cubicBezTo>
                    <a:lnTo>
                      <a:pt x="5450" y="4285"/>
                    </a:lnTo>
                    <a:cubicBezTo>
                      <a:pt x="5493" y="4203"/>
                      <a:pt x="5472" y="4102"/>
                      <a:pt x="5399" y="4046"/>
                    </a:cubicBezTo>
                    <a:cubicBezTo>
                      <a:pt x="5362" y="4018"/>
                      <a:pt x="5320" y="4004"/>
                      <a:pt x="5278" y="4004"/>
                    </a:cubicBezTo>
                    <a:cubicBezTo>
                      <a:pt x="5205" y="4004"/>
                      <a:pt x="5134" y="4046"/>
                      <a:pt x="5101" y="4116"/>
                    </a:cubicBezTo>
                    <a:lnTo>
                      <a:pt x="5077" y="4168"/>
                    </a:lnTo>
                    <a:cubicBezTo>
                      <a:pt x="4834" y="4693"/>
                      <a:pt x="4328" y="5054"/>
                      <a:pt x="3750" y="5089"/>
                    </a:cubicBezTo>
                    <a:cubicBezTo>
                      <a:pt x="3717" y="5091"/>
                      <a:pt x="3683" y="5092"/>
                      <a:pt x="3650" y="5092"/>
                    </a:cubicBezTo>
                    <a:cubicBezTo>
                      <a:pt x="3035" y="5092"/>
                      <a:pt x="2489" y="4745"/>
                      <a:pt x="2230" y="4185"/>
                    </a:cubicBezTo>
                    <a:cubicBezTo>
                      <a:pt x="2108" y="3924"/>
                      <a:pt x="1987" y="3662"/>
                      <a:pt x="1865" y="3401"/>
                    </a:cubicBezTo>
                    <a:lnTo>
                      <a:pt x="1850" y="3370"/>
                    </a:lnTo>
                    <a:lnTo>
                      <a:pt x="3267" y="3370"/>
                    </a:lnTo>
                    <a:cubicBezTo>
                      <a:pt x="3367" y="3370"/>
                      <a:pt x="3456" y="3299"/>
                      <a:pt x="3468" y="3200"/>
                    </a:cubicBezTo>
                    <a:cubicBezTo>
                      <a:pt x="3483" y="3082"/>
                      <a:pt x="3390" y="2983"/>
                      <a:pt x="3275" y="2983"/>
                    </a:cubicBezTo>
                    <a:lnTo>
                      <a:pt x="1674" y="2983"/>
                    </a:lnTo>
                    <a:cubicBezTo>
                      <a:pt x="1500" y="2608"/>
                      <a:pt x="1309" y="2195"/>
                      <a:pt x="1126" y="1790"/>
                    </a:cubicBezTo>
                    <a:lnTo>
                      <a:pt x="2171" y="1790"/>
                    </a:lnTo>
                    <a:cubicBezTo>
                      <a:pt x="2270" y="1790"/>
                      <a:pt x="2361" y="1718"/>
                      <a:pt x="2371" y="1620"/>
                    </a:cubicBezTo>
                    <a:cubicBezTo>
                      <a:pt x="2386" y="1502"/>
                      <a:pt x="2295" y="1401"/>
                      <a:pt x="2179" y="1401"/>
                    </a:cubicBezTo>
                    <a:lnTo>
                      <a:pt x="947" y="1401"/>
                    </a:lnTo>
                    <a:cubicBezTo>
                      <a:pt x="725" y="902"/>
                      <a:pt x="546" y="484"/>
                      <a:pt x="402" y="123"/>
                    </a:cubicBezTo>
                    <a:cubicBezTo>
                      <a:pt x="371" y="46"/>
                      <a:pt x="297" y="0"/>
                      <a:pt x="2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4451;p56"/>
              <p:cNvSpPr/>
              <p:nvPr/>
            </p:nvSpPr>
            <p:spPr>
              <a:xfrm>
                <a:off x="8110280" y="3598233"/>
                <a:ext cx="10923" cy="19656"/>
              </a:xfrm>
              <a:custGeom>
                <a:avLst/>
                <a:gdLst/>
                <a:ahLst/>
                <a:cxnLst/>
                <a:rect l="l" t="t" r="r" b="b"/>
                <a:pathLst>
                  <a:path w="389" h="700" extrusionOk="0">
                    <a:moveTo>
                      <a:pt x="194" y="1"/>
                    </a:moveTo>
                    <a:cubicBezTo>
                      <a:pt x="87" y="1"/>
                      <a:pt x="0" y="88"/>
                      <a:pt x="0" y="195"/>
                    </a:cubicBezTo>
                    <a:lnTo>
                      <a:pt x="0" y="498"/>
                    </a:lnTo>
                    <a:cubicBezTo>
                      <a:pt x="0" y="597"/>
                      <a:pt x="72" y="686"/>
                      <a:pt x="170" y="698"/>
                    </a:cubicBezTo>
                    <a:cubicBezTo>
                      <a:pt x="178" y="699"/>
                      <a:pt x="187" y="699"/>
                      <a:pt x="195" y="699"/>
                    </a:cubicBezTo>
                    <a:cubicBezTo>
                      <a:pt x="301" y="699"/>
                      <a:pt x="389" y="612"/>
                      <a:pt x="389" y="506"/>
                    </a:cubicBezTo>
                    <a:lnTo>
                      <a:pt x="389" y="202"/>
                    </a:lnTo>
                    <a:cubicBezTo>
                      <a:pt x="389" y="104"/>
                      <a:pt x="317" y="14"/>
                      <a:pt x="219" y="2"/>
                    </a:cubicBezTo>
                    <a:cubicBezTo>
                      <a:pt x="210" y="1"/>
                      <a:pt x="202" y="1"/>
                      <a:pt x="1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4452;p56"/>
              <p:cNvSpPr/>
              <p:nvPr/>
            </p:nvSpPr>
            <p:spPr>
              <a:xfrm>
                <a:off x="8201175" y="3598233"/>
                <a:ext cx="10951" cy="19656"/>
              </a:xfrm>
              <a:custGeom>
                <a:avLst/>
                <a:gdLst/>
                <a:ahLst/>
                <a:cxnLst/>
                <a:rect l="l" t="t" r="r" b="b"/>
                <a:pathLst>
                  <a:path w="390" h="700" extrusionOk="0">
                    <a:moveTo>
                      <a:pt x="195" y="1"/>
                    </a:moveTo>
                    <a:cubicBezTo>
                      <a:pt x="88" y="1"/>
                      <a:pt x="1" y="88"/>
                      <a:pt x="1" y="195"/>
                    </a:cubicBezTo>
                    <a:lnTo>
                      <a:pt x="1" y="498"/>
                    </a:lnTo>
                    <a:cubicBezTo>
                      <a:pt x="1" y="597"/>
                      <a:pt x="72" y="686"/>
                      <a:pt x="172" y="698"/>
                    </a:cubicBezTo>
                    <a:cubicBezTo>
                      <a:pt x="181" y="699"/>
                      <a:pt x="189" y="699"/>
                      <a:pt x="197" y="699"/>
                    </a:cubicBezTo>
                    <a:cubicBezTo>
                      <a:pt x="303" y="699"/>
                      <a:pt x="389" y="612"/>
                      <a:pt x="389" y="506"/>
                    </a:cubicBezTo>
                    <a:lnTo>
                      <a:pt x="389" y="202"/>
                    </a:lnTo>
                    <a:cubicBezTo>
                      <a:pt x="389" y="104"/>
                      <a:pt x="319" y="14"/>
                      <a:pt x="219" y="2"/>
                    </a:cubicBezTo>
                    <a:cubicBezTo>
                      <a:pt x="211" y="1"/>
                      <a:pt x="203" y="1"/>
                      <a:pt x="1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 name="Google Shape;4453;p56"/>
              <p:cNvSpPr/>
              <p:nvPr/>
            </p:nvSpPr>
            <p:spPr>
              <a:xfrm>
                <a:off x="8143106" y="3606713"/>
                <a:ext cx="36139" cy="16371"/>
              </a:xfrm>
              <a:custGeom>
                <a:avLst/>
                <a:gdLst/>
                <a:ahLst/>
                <a:cxnLst/>
                <a:rect l="l" t="t" r="r" b="b"/>
                <a:pathLst>
                  <a:path w="1287" h="583" extrusionOk="0">
                    <a:moveTo>
                      <a:pt x="219" y="1"/>
                    </a:moveTo>
                    <a:cubicBezTo>
                      <a:pt x="173" y="1"/>
                      <a:pt x="128" y="17"/>
                      <a:pt x="91" y="50"/>
                    </a:cubicBezTo>
                    <a:cubicBezTo>
                      <a:pt x="10" y="119"/>
                      <a:pt x="0" y="242"/>
                      <a:pt x="72" y="322"/>
                    </a:cubicBezTo>
                    <a:cubicBezTo>
                      <a:pt x="216" y="487"/>
                      <a:pt x="424" y="582"/>
                      <a:pt x="644" y="582"/>
                    </a:cubicBezTo>
                    <a:cubicBezTo>
                      <a:pt x="864" y="582"/>
                      <a:pt x="1074" y="487"/>
                      <a:pt x="1216" y="322"/>
                    </a:cubicBezTo>
                    <a:cubicBezTo>
                      <a:pt x="1287" y="242"/>
                      <a:pt x="1279" y="119"/>
                      <a:pt x="1199" y="50"/>
                    </a:cubicBezTo>
                    <a:cubicBezTo>
                      <a:pt x="1162" y="17"/>
                      <a:pt x="1116" y="1"/>
                      <a:pt x="1070" y="1"/>
                    </a:cubicBezTo>
                    <a:cubicBezTo>
                      <a:pt x="1016" y="1"/>
                      <a:pt x="962" y="24"/>
                      <a:pt x="924" y="67"/>
                    </a:cubicBezTo>
                    <a:cubicBezTo>
                      <a:pt x="854" y="148"/>
                      <a:pt x="753" y="196"/>
                      <a:pt x="644" y="196"/>
                    </a:cubicBezTo>
                    <a:cubicBezTo>
                      <a:pt x="539" y="196"/>
                      <a:pt x="436" y="149"/>
                      <a:pt x="364" y="67"/>
                    </a:cubicBezTo>
                    <a:cubicBezTo>
                      <a:pt x="326" y="23"/>
                      <a:pt x="272" y="1"/>
                      <a:pt x="21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77" name="Rectangle 76"/>
          <p:cNvSpPr/>
          <p:nvPr/>
        </p:nvSpPr>
        <p:spPr>
          <a:xfrm>
            <a:off x="1559197" y="4342509"/>
            <a:ext cx="4590996" cy="4524315"/>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14AD64">
                    <a:lumMod val="50000"/>
                  </a:srgbClr>
                </a:solidFill>
                <a:effectLst/>
                <a:uLnTx/>
                <a:uFillTx/>
                <a:ea typeface="+mn-ea"/>
                <a:cs typeface="+mn-cs"/>
              </a:rPr>
              <a:t>1.</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800" b="0" i="0" u="none" strike="noStrike" kern="0" cap="none" spc="0" normalizeH="0" baseline="0" noProof="0" dirty="0" err="1">
                <a:ln>
                  <a:noFill/>
                </a:ln>
                <a:solidFill>
                  <a:srgbClr val="14AD64">
                    <a:lumMod val="50000"/>
                  </a:srgbClr>
                </a:solidFill>
                <a:effectLst/>
                <a:uLnTx/>
                <a:uFillTx/>
                <a:ea typeface="+mn-ea"/>
                <a:cs typeface="+mn-cs"/>
              </a:rPr>
              <a:t>Các</a:t>
            </a:r>
            <a:r>
              <a:rPr kumimoji="0" lang="en-US" sz="4800" b="0" i="0" u="none" strike="noStrike" kern="0" cap="none" spc="0" normalizeH="0" noProof="0" dirty="0">
                <a:ln>
                  <a:noFill/>
                </a:ln>
                <a:solidFill>
                  <a:srgbClr val="14AD64">
                    <a:lumMod val="50000"/>
                  </a:srgbClr>
                </a:solidFill>
                <a:effectLst/>
                <a:uLnTx/>
                <a:uFillTx/>
                <a:ea typeface="+mn-ea"/>
                <a:cs typeface="+mn-cs"/>
              </a:rPr>
              <a:t> </a:t>
            </a:r>
            <a:r>
              <a:rPr kumimoji="0" lang="en-US" sz="4800" b="0" i="0" u="none" strike="noStrike" kern="0" cap="none" spc="0" normalizeH="0" noProof="0" dirty="0" err="1">
                <a:ln>
                  <a:noFill/>
                </a:ln>
                <a:solidFill>
                  <a:srgbClr val="14AD64">
                    <a:lumMod val="50000"/>
                  </a:srgbClr>
                </a:solidFill>
                <a:effectLst/>
                <a:uLnTx/>
                <a:uFillTx/>
                <a:ea typeface="+mn-ea"/>
                <a:cs typeface="+mn-cs"/>
              </a:rPr>
              <a:t>nhóm</a:t>
            </a:r>
            <a:r>
              <a:rPr kumimoji="0" lang="en-US" sz="4800" b="0" i="0" u="none" strike="noStrike" kern="0" cap="none" spc="0" normalizeH="0" noProof="0" dirty="0">
                <a:ln>
                  <a:noFill/>
                </a:ln>
                <a:solidFill>
                  <a:srgbClr val="14AD64">
                    <a:lumMod val="50000"/>
                  </a:srgbClr>
                </a:solidFill>
                <a:effectLst/>
                <a:uLnTx/>
                <a:uFillTx/>
                <a:ea typeface="+mn-ea"/>
                <a:cs typeface="+mn-cs"/>
              </a:rPr>
              <a:t> </a:t>
            </a:r>
            <a:r>
              <a:rPr kumimoji="0" lang="en-US" sz="4800" b="0" i="0" u="none" strike="noStrike" kern="0" cap="none" spc="0" normalizeH="0" noProof="0" dirty="0" err="1">
                <a:ln>
                  <a:noFill/>
                </a:ln>
                <a:solidFill>
                  <a:srgbClr val="14AD64">
                    <a:lumMod val="50000"/>
                  </a:srgbClr>
                </a:solidFill>
                <a:effectLst/>
                <a:uLnTx/>
                <a:uFillTx/>
                <a:ea typeface="+mn-ea"/>
                <a:cs typeface="+mn-cs"/>
              </a:rPr>
              <a:t>chất</a:t>
            </a:r>
            <a:r>
              <a:rPr kumimoji="0" lang="en-US" sz="4800" b="0" i="0" u="none" strike="noStrike" kern="0" cap="none" spc="0" normalizeH="0" noProof="0" dirty="0">
                <a:ln>
                  <a:noFill/>
                </a:ln>
                <a:solidFill>
                  <a:srgbClr val="14AD64">
                    <a:lumMod val="50000"/>
                  </a:srgbClr>
                </a:solidFill>
                <a:effectLst/>
                <a:uLnTx/>
                <a:uFillTx/>
                <a:ea typeface="+mn-ea"/>
                <a:cs typeface="+mn-cs"/>
              </a:rPr>
              <a:t> </a:t>
            </a:r>
            <a:r>
              <a:rPr kumimoji="0" lang="en-US" sz="4800" b="0" i="0" u="none" strike="noStrike" kern="0" cap="none" spc="0" normalizeH="0" noProof="0" dirty="0" err="1">
                <a:ln>
                  <a:noFill/>
                </a:ln>
                <a:solidFill>
                  <a:srgbClr val="14AD64">
                    <a:lumMod val="50000"/>
                  </a:srgbClr>
                </a:solidFill>
                <a:effectLst/>
                <a:uLnTx/>
                <a:uFillTx/>
                <a:ea typeface="+mn-ea"/>
                <a:cs typeface="+mn-cs"/>
              </a:rPr>
              <a:t>dinh</a:t>
            </a:r>
            <a:r>
              <a:rPr kumimoji="0" lang="en-US" sz="4800" b="0" i="0" u="none" strike="noStrike" kern="0" cap="none" spc="0" normalizeH="0" noProof="0" dirty="0">
                <a:ln>
                  <a:noFill/>
                </a:ln>
                <a:solidFill>
                  <a:srgbClr val="14AD64">
                    <a:lumMod val="50000"/>
                  </a:srgbClr>
                </a:solidFill>
                <a:effectLst/>
                <a:uLnTx/>
                <a:uFillTx/>
                <a:ea typeface="+mn-ea"/>
                <a:cs typeface="+mn-cs"/>
              </a:rPr>
              <a:t> </a:t>
            </a:r>
            <a:r>
              <a:rPr kumimoji="0" lang="en-US" sz="4800" b="0" i="0" u="none" strike="noStrike" kern="0" cap="none" spc="0" normalizeH="0" noProof="0" dirty="0" err="1">
                <a:ln>
                  <a:noFill/>
                </a:ln>
                <a:solidFill>
                  <a:srgbClr val="14AD64">
                    <a:lumMod val="50000"/>
                  </a:srgbClr>
                </a:solidFill>
                <a:effectLst/>
                <a:uLnTx/>
                <a:uFillTx/>
                <a:ea typeface="+mn-ea"/>
                <a:cs typeface="+mn-cs"/>
              </a:rPr>
              <a:t>dưỡng</a:t>
            </a:r>
            <a:r>
              <a:rPr kumimoji="0" lang="en-US" sz="4800" b="0" i="0" u="none" strike="noStrike" kern="0" cap="none" spc="0" normalizeH="0" noProof="0" dirty="0">
                <a:ln>
                  <a:noFill/>
                </a:ln>
                <a:solidFill>
                  <a:srgbClr val="14AD64">
                    <a:lumMod val="50000"/>
                  </a:srgbClr>
                </a:solidFill>
                <a:effectLst/>
                <a:uLnTx/>
                <a:uFillTx/>
                <a:ea typeface="+mn-ea"/>
                <a:cs typeface="+mn-cs"/>
              </a:rPr>
              <a:t> </a:t>
            </a:r>
            <a:r>
              <a:rPr kumimoji="0" lang="en-US" sz="4800" b="0" i="0" u="none" strike="noStrike" kern="0" cap="none" spc="0" normalizeH="0" noProof="0" dirty="0" err="1">
                <a:ln>
                  <a:noFill/>
                </a:ln>
                <a:solidFill>
                  <a:srgbClr val="14AD64">
                    <a:lumMod val="50000"/>
                  </a:srgbClr>
                </a:solidFill>
                <a:effectLst/>
                <a:uLnTx/>
                <a:uFillTx/>
                <a:ea typeface="+mn-ea"/>
                <a:cs typeface="+mn-cs"/>
              </a:rPr>
              <a:t>có</a:t>
            </a:r>
            <a:r>
              <a:rPr kumimoji="0" lang="en-US" sz="4800" b="0" i="0" u="none" strike="noStrike" kern="0" cap="none" spc="0" normalizeH="0" noProof="0" dirty="0">
                <a:ln>
                  <a:noFill/>
                </a:ln>
                <a:solidFill>
                  <a:srgbClr val="14AD64">
                    <a:lumMod val="50000"/>
                  </a:srgbClr>
                </a:solidFill>
                <a:effectLst/>
                <a:uLnTx/>
                <a:uFillTx/>
                <a:ea typeface="+mn-ea"/>
                <a:cs typeface="+mn-cs"/>
              </a:rPr>
              <a:t> </a:t>
            </a:r>
            <a:r>
              <a:rPr kumimoji="0" lang="en-US" sz="4800" b="0" i="0" u="none" strike="noStrike" kern="0" cap="none" spc="0" normalizeH="0" noProof="0" dirty="0" err="1">
                <a:ln>
                  <a:noFill/>
                </a:ln>
                <a:solidFill>
                  <a:srgbClr val="14AD64">
                    <a:lumMod val="50000"/>
                  </a:srgbClr>
                </a:solidFill>
                <a:effectLst/>
                <a:uLnTx/>
                <a:uFillTx/>
                <a:ea typeface="+mn-ea"/>
                <a:cs typeface="+mn-cs"/>
              </a:rPr>
              <a:t>trong</a:t>
            </a:r>
            <a:r>
              <a:rPr kumimoji="0" lang="en-US" sz="4800" b="0" i="0" u="none" strike="noStrike" kern="0" cap="none" spc="0" normalizeH="0" noProof="0" dirty="0">
                <a:ln>
                  <a:noFill/>
                </a:ln>
                <a:solidFill>
                  <a:srgbClr val="14AD64">
                    <a:lumMod val="50000"/>
                  </a:srgbClr>
                </a:solidFill>
                <a:effectLst/>
                <a:uLnTx/>
                <a:uFillTx/>
                <a:ea typeface="+mn-ea"/>
                <a:cs typeface="+mn-cs"/>
              </a:rPr>
              <a:t> </a:t>
            </a:r>
            <a:r>
              <a:rPr kumimoji="0" lang="en-US" sz="4800" b="0" i="0" u="none" strike="noStrike" kern="0" cap="none" spc="0" normalizeH="0" noProof="0" dirty="0" err="1">
                <a:ln>
                  <a:noFill/>
                </a:ln>
                <a:solidFill>
                  <a:srgbClr val="14AD64">
                    <a:lumMod val="50000"/>
                  </a:srgbClr>
                </a:solidFill>
                <a:effectLst/>
                <a:uLnTx/>
                <a:uFillTx/>
                <a:ea typeface="+mn-ea"/>
                <a:cs typeface="+mn-cs"/>
              </a:rPr>
              <a:t>thức</a:t>
            </a:r>
            <a:r>
              <a:rPr kumimoji="0" lang="en-US" sz="4800" b="0" i="0" u="none" strike="noStrike" kern="0" cap="none" spc="0" normalizeH="0" noProof="0" dirty="0">
                <a:ln>
                  <a:noFill/>
                </a:ln>
                <a:solidFill>
                  <a:srgbClr val="14AD64">
                    <a:lumMod val="50000"/>
                  </a:srgbClr>
                </a:solidFill>
                <a:effectLst/>
                <a:uLnTx/>
                <a:uFillTx/>
                <a:ea typeface="+mn-ea"/>
                <a:cs typeface="+mn-cs"/>
              </a:rPr>
              <a:t> </a:t>
            </a:r>
            <a:r>
              <a:rPr kumimoji="0" lang="en-US" sz="4800" b="0" i="0" u="none" strike="noStrike" kern="0" cap="none" spc="0" normalizeH="0" noProof="0" dirty="0" err="1">
                <a:ln>
                  <a:noFill/>
                </a:ln>
                <a:solidFill>
                  <a:srgbClr val="14AD64">
                    <a:lumMod val="50000"/>
                  </a:srgbClr>
                </a:solidFill>
                <a:effectLst/>
                <a:uLnTx/>
                <a:uFillTx/>
                <a:ea typeface="+mn-ea"/>
                <a:cs typeface="+mn-cs"/>
              </a:rPr>
              <a:t>ăn</a:t>
            </a:r>
            <a:endParaRPr kumimoji="0" lang="en-US" sz="4800" b="0" i="0" u="none" strike="noStrike" kern="0" cap="none" spc="0" normalizeH="0" baseline="0" noProof="0" dirty="0">
              <a:ln>
                <a:noFill/>
              </a:ln>
              <a:solidFill>
                <a:srgbClr val="14AD64">
                  <a:lumMod val="50000"/>
                </a:srgbClr>
              </a:solidFill>
              <a:effectLst/>
              <a:uLnTx/>
              <a:uFillTx/>
              <a:ea typeface="+mn-ea"/>
              <a:cs typeface="+mn-cs"/>
            </a:endParaRPr>
          </a:p>
        </p:txBody>
      </p:sp>
      <p:sp>
        <p:nvSpPr>
          <p:cNvPr id="78" name="Rectangle 77"/>
          <p:cNvSpPr/>
          <p:nvPr/>
        </p:nvSpPr>
        <p:spPr>
          <a:xfrm>
            <a:off x="6898727" y="4342509"/>
            <a:ext cx="4590996" cy="563231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14AD64">
                    <a:lumMod val="50000"/>
                  </a:srgbClr>
                </a:solidFill>
                <a:effectLst/>
                <a:uLnTx/>
                <a:uFillTx/>
                <a:ea typeface="+mn-ea"/>
                <a:cs typeface="+mn-cs"/>
              </a:rPr>
              <a:t>2.</a:t>
            </a:r>
          </a:p>
          <a:p>
            <a:pPr marL="0" marR="0" lvl="0" indent="0" algn="ctr" defTabSz="914400" eaLnBrk="1" fontAlgn="auto" latinLnBrk="0" hangingPunct="1">
              <a:lnSpc>
                <a:spcPct val="150000"/>
              </a:lnSpc>
              <a:spcBef>
                <a:spcPts val="0"/>
              </a:spcBef>
              <a:spcAft>
                <a:spcPts val="0"/>
              </a:spcAft>
              <a:buClrTx/>
              <a:buSzTx/>
              <a:buFontTx/>
              <a:buNone/>
              <a:tabLst/>
              <a:defRPr/>
            </a:pPr>
            <a:r>
              <a:rPr lang="en-US" sz="4800" dirty="0" err="1">
                <a:solidFill>
                  <a:srgbClr val="14AD64">
                    <a:lumMod val="50000"/>
                  </a:srgbClr>
                </a:solidFill>
                <a:ea typeface="+mn-ea"/>
                <a:cs typeface="+mn-cs"/>
              </a:rPr>
              <a:t>Vai</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trò</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của</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các</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nhóm</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chất</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dinh</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dưỡng</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đối</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với</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cơ</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thể</a:t>
            </a:r>
            <a:endParaRPr kumimoji="0" lang="en-US" sz="4800" b="0" i="0" u="none" strike="noStrike" kern="0" cap="none" spc="0" normalizeH="0" baseline="0" noProof="0" dirty="0">
              <a:ln>
                <a:noFill/>
              </a:ln>
              <a:solidFill>
                <a:srgbClr val="14AD64">
                  <a:lumMod val="50000"/>
                </a:srgbClr>
              </a:solidFill>
              <a:effectLst/>
              <a:uLnTx/>
              <a:uFillTx/>
              <a:ea typeface="+mn-ea"/>
              <a:cs typeface="+mn-cs"/>
            </a:endParaRPr>
          </a:p>
        </p:txBody>
      </p:sp>
      <p:sp>
        <p:nvSpPr>
          <p:cNvPr id="79" name="Rectangle 78"/>
          <p:cNvSpPr/>
          <p:nvPr/>
        </p:nvSpPr>
        <p:spPr>
          <a:xfrm>
            <a:off x="11856990" y="4342509"/>
            <a:ext cx="4590996" cy="3416320"/>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14AD64">
                    <a:lumMod val="50000"/>
                  </a:srgbClr>
                </a:solidFill>
                <a:effectLst/>
                <a:uLnTx/>
                <a:uFillTx/>
                <a:ea typeface="+mn-ea"/>
                <a:cs typeface="+mn-cs"/>
              </a:rPr>
              <a:t>3.</a:t>
            </a:r>
          </a:p>
          <a:p>
            <a:pPr marL="0" marR="0" lvl="0" indent="0" algn="ctr" defTabSz="914400" eaLnBrk="1" fontAlgn="auto" latinLnBrk="0" hangingPunct="1">
              <a:lnSpc>
                <a:spcPct val="150000"/>
              </a:lnSpc>
              <a:spcBef>
                <a:spcPts val="0"/>
              </a:spcBef>
              <a:spcAft>
                <a:spcPts val="0"/>
              </a:spcAft>
              <a:buClrTx/>
              <a:buSzTx/>
              <a:buFontTx/>
              <a:buNone/>
              <a:tabLst/>
              <a:defRPr/>
            </a:pPr>
            <a:r>
              <a:rPr lang="en-US" sz="4800" dirty="0" err="1">
                <a:solidFill>
                  <a:srgbClr val="14AD64">
                    <a:lumMod val="50000"/>
                  </a:srgbClr>
                </a:solidFill>
                <a:ea typeface="+mn-ea"/>
                <a:cs typeface="+mn-cs"/>
              </a:rPr>
              <a:t>Năng</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lượng</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có</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trong</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thức</a:t>
            </a:r>
            <a:r>
              <a:rPr lang="en-US" sz="4800" dirty="0">
                <a:solidFill>
                  <a:srgbClr val="14AD64">
                    <a:lumMod val="50000"/>
                  </a:srgbClr>
                </a:solidFill>
                <a:ea typeface="+mn-ea"/>
                <a:cs typeface="+mn-cs"/>
              </a:rPr>
              <a:t> </a:t>
            </a:r>
            <a:r>
              <a:rPr lang="en-US" sz="4800" dirty="0" err="1">
                <a:solidFill>
                  <a:srgbClr val="14AD64">
                    <a:lumMod val="50000"/>
                  </a:srgbClr>
                </a:solidFill>
                <a:ea typeface="+mn-ea"/>
                <a:cs typeface="+mn-cs"/>
              </a:rPr>
              <a:t>ăn</a:t>
            </a:r>
            <a:endParaRPr kumimoji="0" lang="en-US" sz="4800" b="0" i="0" u="none" strike="noStrike" kern="0" cap="none" spc="0" normalizeH="0" baseline="0" noProof="0" dirty="0">
              <a:ln>
                <a:noFill/>
              </a:ln>
              <a:solidFill>
                <a:srgbClr val="14AD64">
                  <a:lumMod val="50000"/>
                </a:srgbClr>
              </a:solidFill>
              <a:effectLst/>
              <a:uLnTx/>
              <a:uFillTx/>
              <a:ea typeface="+mn-ea"/>
              <a:cs typeface="+mn-cs"/>
            </a:endParaRPr>
          </a:p>
        </p:txBody>
      </p:sp>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1" name="Google Shape;1351;p34"/>
          <p:cNvSpPr txBox="1">
            <a:spLocks noGrp="1"/>
          </p:cNvSpPr>
          <p:nvPr>
            <p:ph type="title" idx="2"/>
          </p:nvPr>
        </p:nvSpPr>
        <p:spPr>
          <a:xfrm>
            <a:off x="2051974" y="3657600"/>
            <a:ext cx="2104397" cy="2137300"/>
          </a:xfrm>
          <a:prstGeom prst="rect">
            <a:avLst/>
          </a:prstGeom>
        </p:spPr>
        <p:txBody>
          <a:bodyPr spcFirstLastPara="1" wrap="square" lIns="182850" tIns="182850" rIns="182850" bIns="182850" anchor="ctr" anchorCtr="0">
            <a:noAutofit/>
          </a:bodyPr>
          <a:lstStyle/>
          <a:p>
            <a:r>
              <a:rPr lang="en" dirty="0">
                <a:latin typeface="+mj-lt"/>
              </a:rPr>
              <a:t>01</a:t>
            </a:r>
            <a:endParaRPr dirty="0">
              <a:latin typeface="+mj-lt"/>
            </a:endParaRPr>
          </a:p>
        </p:txBody>
      </p:sp>
      <p:grpSp>
        <p:nvGrpSpPr>
          <p:cNvPr id="1353" name="Google Shape;1353;p34"/>
          <p:cNvGrpSpPr/>
          <p:nvPr/>
        </p:nvGrpSpPr>
        <p:grpSpPr>
          <a:xfrm rot="-899943">
            <a:off x="14201831" y="7297355"/>
            <a:ext cx="3536928" cy="2587350"/>
            <a:chOff x="6563088" y="3643736"/>
            <a:chExt cx="1717200" cy="1420343"/>
          </a:xfrm>
        </p:grpSpPr>
        <p:sp>
          <p:nvSpPr>
            <p:cNvPr id="1354" name="Google Shape;1354;p34"/>
            <p:cNvSpPr/>
            <p:nvPr/>
          </p:nvSpPr>
          <p:spPr>
            <a:xfrm>
              <a:off x="6597165" y="3643736"/>
              <a:ext cx="1578311" cy="1420343"/>
            </a:xfrm>
            <a:custGeom>
              <a:avLst/>
              <a:gdLst/>
              <a:ahLst/>
              <a:cxnLst/>
              <a:rect l="l" t="t" r="r" b="b"/>
              <a:pathLst>
                <a:path w="62126" h="55908" extrusionOk="0">
                  <a:moveTo>
                    <a:pt x="32140" y="12366"/>
                  </a:moveTo>
                  <a:lnTo>
                    <a:pt x="32140" y="12366"/>
                  </a:lnTo>
                  <a:cubicBezTo>
                    <a:pt x="31878" y="12996"/>
                    <a:pt x="31713" y="13655"/>
                    <a:pt x="31657" y="14351"/>
                  </a:cubicBezTo>
                  <a:cubicBezTo>
                    <a:pt x="31645" y="14496"/>
                    <a:pt x="31643" y="14643"/>
                    <a:pt x="31643" y="14789"/>
                  </a:cubicBezTo>
                  <a:cubicBezTo>
                    <a:pt x="31614" y="14791"/>
                    <a:pt x="31586" y="14791"/>
                    <a:pt x="31559" y="14793"/>
                  </a:cubicBezTo>
                  <a:cubicBezTo>
                    <a:pt x="30905" y="14836"/>
                    <a:pt x="30262" y="14948"/>
                    <a:pt x="29636" y="15120"/>
                  </a:cubicBezTo>
                  <a:cubicBezTo>
                    <a:pt x="29585" y="15012"/>
                    <a:pt x="29616" y="14914"/>
                    <a:pt x="29734" y="14834"/>
                  </a:cubicBezTo>
                  <a:cubicBezTo>
                    <a:pt x="29816" y="14781"/>
                    <a:pt x="29908" y="14740"/>
                    <a:pt x="29994" y="14691"/>
                  </a:cubicBezTo>
                  <a:cubicBezTo>
                    <a:pt x="30111" y="14627"/>
                    <a:pt x="30211" y="14545"/>
                    <a:pt x="30285" y="14431"/>
                  </a:cubicBezTo>
                  <a:cubicBezTo>
                    <a:pt x="30424" y="14214"/>
                    <a:pt x="30393" y="13968"/>
                    <a:pt x="30205" y="13790"/>
                  </a:cubicBezTo>
                  <a:cubicBezTo>
                    <a:pt x="30164" y="13753"/>
                    <a:pt x="30121" y="13717"/>
                    <a:pt x="30086" y="13674"/>
                  </a:cubicBezTo>
                  <a:cubicBezTo>
                    <a:pt x="30004" y="13573"/>
                    <a:pt x="29998" y="13483"/>
                    <a:pt x="30068" y="13375"/>
                  </a:cubicBezTo>
                  <a:cubicBezTo>
                    <a:pt x="30109" y="13310"/>
                    <a:pt x="30156" y="13252"/>
                    <a:pt x="30193" y="13187"/>
                  </a:cubicBezTo>
                  <a:cubicBezTo>
                    <a:pt x="30260" y="13080"/>
                    <a:pt x="30289" y="12978"/>
                    <a:pt x="30289" y="12878"/>
                  </a:cubicBezTo>
                  <a:cubicBezTo>
                    <a:pt x="30649" y="12812"/>
                    <a:pt x="31011" y="12731"/>
                    <a:pt x="31369" y="12638"/>
                  </a:cubicBezTo>
                  <a:cubicBezTo>
                    <a:pt x="31637" y="12569"/>
                    <a:pt x="31893" y="12477"/>
                    <a:pt x="32140" y="12366"/>
                  </a:cubicBezTo>
                  <a:close/>
                  <a:moveTo>
                    <a:pt x="36396" y="20879"/>
                  </a:moveTo>
                  <a:cubicBezTo>
                    <a:pt x="36868" y="21006"/>
                    <a:pt x="37361" y="21090"/>
                    <a:pt x="37885" y="21133"/>
                  </a:cubicBezTo>
                  <a:cubicBezTo>
                    <a:pt x="37824" y="21360"/>
                    <a:pt x="37762" y="21589"/>
                    <a:pt x="37689" y="21810"/>
                  </a:cubicBezTo>
                  <a:cubicBezTo>
                    <a:pt x="37413" y="22639"/>
                    <a:pt x="36938" y="23353"/>
                    <a:pt x="36388" y="24024"/>
                  </a:cubicBezTo>
                  <a:cubicBezTo>
                    <a:pt x="35817" y="24716"/>
                    <a:pt x="35160" y="25323"/>
                    <a:pt x="34507" y="25931"/>
                  </a:cubicBezTo>
                  <a:cubicBezTo>
                    <a:pt x="34074" y="26338"/>
                    <a:pt x="33648" y="26749"/>
                    <a:pt x="33276" y="27210"/>
                  </a:cubicBezTo>
                  <a:cubicBezTo>
                    <a:pt x="32930" y="27629"/>
                    <a:pt x="32621" y="28075"/>
                    <a:pt x="32345" y="28541"/>
                  </a:cubicBezTo>
                  <a:cubicBezTo>
                    <a:pt x="32267" y="28541"/>
                    <a:pt x="32191" y="28539"/>
                    <a:pt x="32114" y="28539"/>
                  </a:cubicBezTo>
                  <a:cubicBezTo>
                    <a:pt x="32083" y="28539"/>
                    <a:pt x="32052" y="28539"/>
                    <a:pt x="32022" y="28539"/>
                  </a:cubicBezTo>
                  <a:cubicBezTo>
                    <a:pt x="31700" y="28539"/>
                    <a:pt x="31377" y="28548"/>
                    <a:pt x="31056" y="28558"/>
                  </a:cubicBezTo>
                  <a:cubicBezTo>
                    <a:pt x="30456" y="28572"/>
                    <a:pt x="29861" y="28593"/>
                    <a:pt x="29262" y="28603"/>
                  </a:cubicBezTo>
                  <a:cubicBezTo>
                    <a:pt x="28964" y="28608"/>
                    <a:pt x="28666" y="28614"/>
                    <a:pt x="28368" y="28614"/>
                  </a:cubicBezTo>
                  <a:cubicBezTo>
                    <a:pt x="28219" y="28614"/>
                    <a:pt x="28070" y="28612"/>
                    <a:pt x="27922" y="28609"/>
                  </a:cubicBezTo>
                  <a:cubicBezTo>
                    <a:pt x="27723" y="28603"/>
                    <a:pt x="27519" y="28597"/>
                    <a:pt x="27314" y="28589"/>
                  </a:cubicBezTo>
                  <a:cubicBezTo>
                    <a:pt x="27267" y="28466"/>
                    <a:pt x="27224" y="28341"/>
                    <a:pt x="27189" y="28214"/>
                  </a:cubicBezTo>
                  <a:cubicBezTo>
                    <a:pt x="27068" y="27789"/>
                    <a:pt x="26995" y="27349"/>
                    <a:pt x="26892" y="26913"/>
                  </a:cubicBezTo>
                  <a:cubicBezTo>
                    <a:pt x="26831" y="26647"/>
                    <a:pt x="26802" y="26379"/>
                    <a:pt x="26800" y="26107"/>
                  </a:cubicBezTo>
                  <a:lnTo>
                    <a:pt x="26800" y="26107"/>
                  </a:lnTo>
                  <a:cubicBezTo>
                    <a:pt x="26858" y="26133"/>
                    <a:pt x="26917" y="26158"/>
                    <a:pt x="26978" y="26182"/>
                  </a:cubicBezTo>
                  <a:cubicBezTo>
                    <a:pt x="27944" y="26546"/>
                    <a:pt x="28929" y="26776"/>
                    <a:pt x="29964" y="26776"/>
                  </a:cubicBezTo>
                  <a:cubicBezTo>
                    <a:pt x="29977" y="26776"/>
                    <a:pt x="29991" y="26776"/>
                    <a:pt x="30004" y="26776"/>
                  </a:cubicBezTo>
                  <a:cubicBezTo>
                    <a:pt x="30786" y="26772"/>
                    <a:pt x="31150" y="26725"/>
                    <a:pt x="31692" y="26514"/>
                  </a:cubicBezTo>
                  <a:cubicBezTo>
                    <a:pt x="33382" y="25865"/>
                    <a:pt x="34775" y="24832"/>
                    <a:pt x="35747" y="23273"/>
                  </a:cubicBezTo>
                  <a:cubicBezTo>
                    <a:pt x="36054" y="22782"/>
                    <a:pt x="36296" y="22265"/>
                    <a:pt x="36345" y="21677"/>
                  </a:cubicBezTo>
                  <a:cubicBezTo>
                    <a:pt x="36367" y="21411"/>
                    <a:pt x="36381" y="21145"/>
                    <a:pt x="36396" y="20879"/>
                  </a:cubicBezTo>
                  <a:close/>
                  <a:moveTo>
                    <a:pt x="28410" y="1"/>
                  </a:moveTo>
                  <a:cubicBezTo>
                    <a:pt x="28157" y="1"/>
                    <a:pt x="27901" y="17"/>
                    <a:pt x="27643" y="52"/>
                  </a:cubicBezTo>
                  <a:cubicBezTo>
                    <a:pt x="27369" y="91"/>
                    <a:pt x="27093" y="97"/>
                    <a:pt x="26825" y="181"/>
                  </a:cubicBezTo>
                  <a:cubicBezTo>
                    <a:pt x="26223" y="369"/>
                    <a:pt x="25685" y="672"/>
                    <a:pt x="25184" y="1040"/>
                  </a:cubicBezTo>
                  <a:cubicBezTo>
                    <a:pt x="24274" y="1707"/>
                    <a:pt x="23506" y="2521"/>
                    <a:pt x="22815" y="3405"/>
                  </a:cubicBezTo>
                  <a:cubicBezTo>
                    <a:pt x="22643" y="3622"/>
                    <a:pt x="22500" y="3863"/>
                    <a:pt x="22363" y="4103"/>
                  </a:cubicBezTo>
                  <a:cubicBezTo>
                    <a:pt x="21999" y="4733"/>
                    <a:pt x="21798" y="5418"/>
                    <a:pt x="21751" y="6139"/>
                  </a:cubicBezTo>
                  <a:cubicBezTo>
                    <a:pt x="21743" y="6267"/>
                    <a:pt x="21741" y="6398"/>
                    <a:pt x="21739" y="6525"/>
                  </a:cubicBezTo>
                  <a:cubicBezTo>
                    <a:pt x="21608" y="6615"/>
                    <a:pt x="21526" y="6742"/>
                    <a:pt x="21524" y="6934"/>
                  </a:cubicBezTo>
                  <a:cubicBezTo>
                    <a:pt x="21522" y="7033"/>
                    <a:pt x="21481" y="7116"/>
                    <a:pt x="21409" y="7186"/>
                  </a:cubicBezTo>
                  <a:cubicBezTo>
                    <a:pt x="21351" y="7240"/>
                    <a:pt x="21289" y="7277"/>
                    <a:pt x="21217" y="7277"/>
                  </a:cubicBezTo>
                  <a:cubicBezTo>
                    <a:pt x="21192" y="7277"/>
                    <a:pt x="21167" y="7273"/>
                    <a:pt x="21139" y="7264"/>
                  </a:cubicBezTo>
                  <a:cubicBezTo>
                    <a:pt x="21037" y="7231"/>
                    <a:pt x="20994" y="7155"/>
                    <a:pt x="20976" y="7055"/>
                  </a:cubicBezTo>
                  <a:cubicBezTo>
                    <a:pt x="20955" y="6941"/>
                    <a:pt x="20935" y="6822"/>
                    <a:pt x="20904" y="6709"/>
                  </a:cubicBezTo>
                  <a:cubicBezTo>
                    <a:pt x="20809" y="6361"/>
                    <a:pt x="20603" y="6205"/>
                    <a:pt x="20253" y="6205"/>
                  </a:cubicBezTo>
                  <a:cubicBezTo>
                    <a:pt x="20240" y="6205"/>
                    <a:pt x="20226" y="6206"/>
                    <a:pt x="20213" y="6206"/>
                  </a:cubicBezTo>
                  <a:cubicBezTo>
                    <a:pt x="20195" y="6206"/>
                    <a:pt x="20178" y="6207"/>
                    <a:pt x="20161" y="6207"/>
                  </a:cubicBezTo>
                  <a:cubicBezTo>
                    <a:pt x="20092" y="6207"/>
                    <a:pt x="20025" y="6203"/>
                    <a:pt x="19961" y="6190"/>
                  </a:cubicBezTo>
                  <a:cubicBezTo>
                    <a:pt x="19844" y="6167"/>
                    <a:pt x="19809" y="6124"/>
                    <a:pt x="19807" y="6006"/>
                  </a:cubicBezTo>
                  <a:cubicBezTo>
                    <a:pt x="19805" y="5932"/>
                    <a:pt x="19814" y="5856"/>
                    <a:pt x="19818" y="5781"/>
                  </a:cubicBezTo>
                  <a:cubicBezTo>
                    <a:pt x="19838" y="5566"/>
                    <a:pt x="19814" y="5359"/>
                    <a:pt x="19703" y="5167"/>
                  </a:cubicBezTo>
                  <a:cubicBezTo>
                    <a:pt x="19598" y="4987"/>
                    <a:pt x="19459" y="4896"/>
                    <a:pt x="19292" y="4896"/>
                  </a:cubicBezTo>
                  <a:cubicBezTo>
                    <a:pt x="19220" y="4896"/>
                    <a:pt x="19142" y="4913"/>
                    <a:pt x="19059" y="4948"/>
                  </a:cubicBezTo>
                  <a:cubicBezTo>
                    <a:pt x="18946" y="4997"/>
                    <a:pt x="18836" y="5052"/>
                    <a:pt x="18723" y="5095"/>
                  </a:cubicBezTo>
                  <a:cubicBezTo>
                    <a:pt x="18625" y="5133"/>
                    <a:pt x="18549" y="5154"/>
                    <a:pt x="18490" y="5154"/>
                  </a:cubicBezTo>
                  <a:cubicBezTo>
                    <a:pt x="18382" y="5154"/>
                    <a:pt x="18327" y="5085"/>
                    <a:pt x="18283" y="4927"/>
                  </a:cubicBezTo>
                  <a:cubicBezTo>
                    <a:pt x="18476" y="4680"/>
                    <a:pt x="18649" y="4418"/>
                    <a:pt x="18803" y="4142"/>
                  </a:cubicBezTo>
                  <a:cubicBezTo>
                    <a:pt x="18971" y="3841"/>
                    <a:pt x="19120" y="3530"/>
                    <a:pt x="19159" y="3182"/>
                  </a:cubicBezTo>
                  <a:cubicBezTo>
                    <a:pt x="19192" y="2902"/>
                    <a:pt x="19196" y="2618"/>
                    <a:pt x="19067" y="2354"/>
                  </a:cubicBezTo>
                  <a:cubicBezTo>
                    <a:pt x="18953" y="2117"/>
                    <a:pt x="18739" y="1984"/>
                    <a:pt x="18493" y="1984"/>
                  </a:cubicBezTo>
                  <a:cubicBezTo>
                    <a:pt x="18439" y="1984"/>
                    <a:pt x="18383" y="1990"/>
                    <a:pt x="18326" y="2004"/>
                  </a:cubicBezTo>
                  <a:cubicBezTo>
                    <a:pt x="18234" y="2026"/>
                    <a:pt x="18146" y="2053"/>
                    <a:pt x="18058" y="2084"/>
                  </a:cubicBezTo>
                  <a:cubicBezTo>
                    <a:pt x="18039" y="2090"/>
                    <a:pt x="18022" y="2093"/>
                    <a:pt x="18007" y="2093"/>
                  </a:cubicBezTo>
                  <a:cubicBezTo>
                    <a:pt x="17955" y="2093"/>
                    <a:pt x="17923" y="2058"/>
                    <a:pt x="17907" y="2002"/>
                  </a:cubicBezTo>
                  <a:cubicBezTo>
                    <a:pt x="17882" y="1912"/>
                    <a:pt x="17866" y="1818"/>
                    <a:pt x="17854" y="1725"/>
                  </a:cubicBezTo>
                  <a:cubicBezTo>
                    <a:pt x="17831" y="1552"/>
                    <a:pt x="17823" y="1378"/>
                    <a:pt x="17798" y="1206"/>
                  </a:cubicBezTo>
                  <a:cubicBezTo>
                    <a:pt x="17751" y="915"/>
                    <a:pt x="17667" y="635"/>
                    <a:pt x="17483" y="400"/>
                  </a:cubicBezTo>
                  <a:cubicBezTo>
                    <a:pt x="17292" y="152"/>
                    <a:pt x="17050" y="11"/>
                    <a:pt x="16751" y="11"/>
                  </a:cubicBezTo>
                  <a:cubicBezTo>
                    <a:pt x="16704" y="11"/>
                    <a:pt x="16657" y="14"/>
                    <a:pt x="16608" y="21"/>
                  </a:cubicBezTo>
                  <a:cubicBezTo>
                    <a:pt x="16356" y="58"/>
                    <a:pt x="16153" y="193"/>
                    <a:pt x="15980" y="375"/>
                  </a:cubicBezTo>
                  <a:cubicBezTo>
                    <a:pt x="15716" y="651"/>
                    <a:pt x="15527" y="979"/>
                    <a:pt x="15401" y="1335"/>
                  </a:cubicBezTo>
                  <a:cubicBezTo>
                    <a:pt x="15308" y="1590"/>
                    <a:pt x="15253" y="1858"/>
                    <a:pt x="15190" y="2122"/>
                  </a:cubicBezTo>
                  <a:cubicBezTo>
                    <a:pt x="15162" y="2234"/>
                    <a:pt x="15135" y="2286"/>
                    <a:pt x="15086" y="2286"/>
                  </a:cubicBezTo>
                  <a:cubicBezTo>
                    <a:pt x="15053" y="2286"/>
                    <a:pt x="15010" y="2263"/>
                    <a:pt x="14950" y="2219"/>
                  </a:cubicBezTo>
                  <a:cubicBezTo>
                    <a:pt x="14777" y="2088"/>
                    <a:pt x="14589" y="2026"/>
                    <a:pt x="14391" y="2026"/>
                  </a:cubicBezTo>
                  <a:cubicBezTo>
                    <a:pt x="14290" y="2026"/>
                    <a:pt x="14187" y="2042"/>
                    <a:pt x="14081" y="2073"/>
                  </a:cubicBezTo>
                  <a:cubicBezTo>
                    <a:pt x="13700" y="2188"/>
                    <a:pt x="13451" y="2546"/>
                    <a:pt x="13447" y="2978"/>
                  </a:cubicBezTo>
                  <a:cubicBezTo>
                    <a:pt x="13445" y="3417"/>
                    <a:pt x="13576" y="3823"/>
                    <a:pt x="13768" y="4209"/>
                  </a:cubicBezTo>
                  <a:cubicBezTo>
                    <a:pt x="13876" y="4430"/>
                    <a:pt x="14020" y="4635"/>
                    <a:pt x="14152" y="4856"/>
                  </a:cubicBezTo>
                  <a:cubicBezTo>
                    <a:pt x="14114" y="4951"/>
                    <a:pt x="14074" y="4998"/>
                    <a:pt x="14020" y="4998"/>
                  </a:cubicBezTo>
                  <a:cubicBezTo>
                    <a:pt x="13980" y="4998"/>
                    <a:pt x="13932" y="4973"/>
                    <a:pt x="13870" y="4921"/>
                  </a:cubicBezTo>
                  <a:cubicBezTo>
                    <a:pt x="13854" y="4909"/>
                    <a:pt x="13842" y="4897"/>
                    <a:pt x="13825" y="4886"/>
                  </a:cubicBezTo>
                  <a:cubicBezTo>
                    <a:pt x="13731" y="4813"/>
                    <a:pt x="13633" y="4776"/>
                    <a:pt x="13534" y="4776"/>
                  </a:cubicBezTo>
                  <a:cubicBezTo>
                    <a:pt x="13453" y="4776"/>
                    <a:pt x="13371" y="4800"/>
                    <a:pt x="13289" y="4848"/>
                  </a:cubicBezTo>
                  <a:cubicBezTo>
                    <a:pt x="13263" y="4864"/>
                    <a:pt x="13242" y="4880"/>
                    <a:pt x="13218" y="4895"/>
                  </a:cubicBezTo>
                  <a:cubicBezTo>
                    <a:pt x="13194" y="4907"/>
                    <a:pt x="13174" y="4913"/>
                    <a:pt x="13158" y="4913"/>
                  </a:cubicBezTo>
                  <a:cubicBezTo>
                    <a:pt x="13128" y="4913"/>
                    <a:pt x="13110" y="4890"/>
                    <a:pt x="13095" y="4837"/>
                  </a:cubicBezTo>
                  <a:cubicBezTo>
                    <a:pt x="13087" y="4815"/>
                    <a:pt x="13085" y="4792"/>
                    <a:pt x="13078" y="4768"/>
                  </a:cubicBezTo>
                  <a:cubicBezTo>
                    <a:pt x="13033" y="4539"/>
                    <a:pt x="12997" y="4305"/>
                    <a:pt x="12941" y="4078"/>
                  </a:cubicBezTo>
                  <a:cubicBezTo>
                    <a:pt x="12837" y="3643"/>
                    <a:pt x="12669" y="3237"/>
                    <a:pt x="12389" y="2883"/>
                  </a:cubicBezTo>
                  <a:cubicBezTo>
                    <a:pt x="12107" y="2534"/>
                    <a:pt x="11763" y="2288"/>
                    <a:pt x="11303" y="2247"/>
                  </a:cubicBezTo>
                  <a:cubicBezTo>
                    <a:pt x="11272" y="2244"/>
                    <a:pt x="11242" y="2243"/>
                    <a:pt x="11211" y="2243"/>
                  </a:cubicBezTo>
                  <a:cubicBezTo>
                    <a:pt x="10879" y="2243"/>
                    <a:pt x="10528" y="2411"/>
                    <a:pt x="10449" y="2851"/>
                  </a:cubicBezTo>
                  <a:cubicBezTo>
                    <a:pt x="10443" y="2896"/>
                    <a:pt x="10429" y="2941"/>
                    <a:pt x="10415" y="3014"/>
                  </a:cubicBezTo>
                  <a:cubicBezTo>
                    <a:pt x="10365" y="2971"/>
                    <a:pt x="10341" y="2953"/>
                    <a:pt x="10320" y="2931"/>
                  </a:cubicBezTo>
                  <a:cubicBezTo>
                    <a:pt x="10208" y="2810"/>
                    <a:pt x="10100" y="2685"/>
                    <a:pt x="9985" y="2566"/>
                  </a:cubicBezTo>
                  <a:cubicBezTo>
                    <a:pt x="9709" y="2282"/>
                    <a:pt x="9385" y="2065"/>
                    <a:pt x="9001" y="1959"/>
                  </a:cubicBezTo>
                  <a:cubicBezTo>
                    <a:pt x="8909" y="1933"/>
                    <a:pt x="8819" y="1921"/>
                    <a:pt x="8732" y="1921"/>
                  </a:cubicBezTo>
                  <a:cubicBezTo>
                    <a:pt x="8336" y="1921"/>
                    <a:pt x="8011" y="2178"/>
                    <a:pt x="7912" y="2599"/>
                  </a:cubicBezTo>
                  <a:cubicBezTo>
                    <a:pt x="7865" y="2808"/>
                    <a:pt x="7882" y="3008"/>
                    <a:pt x="7933" y="3213"/>
                  </a:cubicBezTo>
                  <a:cubicBezTo>
                    <a:pt x="8045" y="3667"/>
                    <a:pt x="8289" y="4050"/>
                    <a:pt x="8586" y="4404"/>
                  </a:cubicBezTo>
                  <a:cubicBezTo>
                    <a:pt x="8680" y="4512"/>
                    <a:pt x="8782" y="4614"/>
                    <a:pt x="8878" y="4727"/>
                  </a:cubicBezTo>
                  <a:cubicBezTo>
                    <a:pt x="8939" y="4803"/>
                    <a:pt x="8921" y="4843"/>
                    <a:pt x="8827" y="4858"/>
                  </a:cubicBezTo>
                  <a:cubicBezTo>
                    <a:pt x="8766" y="4868"/>
                    <a:pt x="8706" y="4874"/>
                    <a:pt x="8645" y="4886"/>
                  </a:cubicBezTo>
                  <a:cubicBezTo>
                    <a:pt x="8207" y="4970"/>
                    <a:pt x="8002" y="5339"/>
                    <a:pt x="8158" y="5756"/>
                  </a:cubicBezTo>
                  <a:cubicBezTo>
                    <a:pt x="8264" y="6034"/>
                    <a:pt x="8438" y="6265"/>
                    <a:pt x="8649" y="6472"/>
                  </a:cubicBezTo>
                  <a:cubicBezTo>
                    <a:pt x="8982" y="6799"/>
                    <a:pt x="9371" y="7047"/>
                    <a:pt x="9774" y="7264"/>
                  </a:cubicBezTo>
                  <a:cubicBezTo>
                    <a:pt x="9819" y="7288"/>
                    <a:pt x="9860" y="7313"/>
                    <a:pt x="9901" y="7340"/>
                  </a:cubicBezTo>
                  <a:cubicBezTo>
                    <a:pt x="9891" y="7362"/>
                    <a:pt x="9887" y="7374"/>
                    <a:pt x="9883" y="7380"/>
                  </a:cubicBezTo>
                  <a:cubicBezTo>
                    <a:pt x="9862" y="7401"/>
                    <a:pt x="9842" y="7417"/>
                    <a:pt x="9819" y="7434"/>
                  </a:cubicBezTo>
                  <a:cubicBezTo>
                    <a:pt x="9637" y="7575"/>
                    <a:pt x="9559" y="7765"/>
                    <a:pt x="9563" y="7988"/>
                  </a:cubicBezTo>
                  <a:cubicBezTo>
                    <a:pt x="9566" y="8184"/>
                    <a:pt x="9617" y="8369"/>
                    <a:pt x="9729" y="8532"/>
                  </a:cubicBezTo>
                  <a:cubicBezTo>
                    <a:pt x="9883" y="8761"/>
                    <a:pt x="10091" y="8931"/>
                    <a:pt x="10337" y="9044"/>
                  </a:cubicBezTo>
                  <a:cubicBezTo>
                    <a:pt x="10388" y="9068"/>
                    <a:pt x="10437" y="9089"/>
                    <a:pt x="10488" y="9111"/>
                  </a:cubicBezTo>
                  <a:cubicBezTo>
                    <a:pt x="10464" y="9164"/>
                    <a:pt x="10419" y="9207"/>
                    <a:pt x="10361" y="9242"/>
                  </a:cubicBezTo>
                  <a:cubicBezTo>
                    <a:pt x="10282" y="9287"/>
                    <a:pt x="10199" y="9304"/>
                    <a:pt x="10115" y="9304"/>
                  </a:cubicBezTo>
                  <a:cubicBezTo>
                    <a:pt x="10078" y="9304"/>
                    <a:pt x="10042" y="9301"/>
                    <a:pt x="10005" y="9295"/>
                  </a:cubicBezTo>
                  <a:cubicBezTo>
                    <a:pt x="9935" y="9285"/>
                    <a:pt x="9866" y="9280"/>
                    <a:pt x="9797" y="9280"/>
                  </a:cubicBezTo>
                  <a:cubicBezTo>
                    <a:pt x="9678" y="9280"/>
                    <a:pt x="9561" y="9295"/>
                    <a:pt x="9445" y="9326"/>
                  </a:cubicBezTo>
                  <a:cubicBezTo>
                    <a:pt x="9413" y="9334"/>
                    <a:pt x="9382" y="9338"/>
                    <a:pt x="9352" y="9338"/>
                  </a:cubicBezTo>
                  <a:cubicBezTo>
                    <a:pt x="9291" y="9338"/>
                    <a:pt x="9232" y="9322"/>
                    <a:pt x="9175" y="9293"/>
                  </a:cubicBezTo>
                  <a:cubicBezTo>
                    <a:pt x="8972" y="9193"/>
                    <a:pt x="8847" y="9029"/>
                    <a:pt x="8776" y="8819"/>
                  </a:cubicBezTo>
                  <a:cubicBezTo>
                    <a:pt x="8698" y="8599"/>
                    <a:pt x="8554" y="8481"/>
                    <a:pt x="8332" y="8481"/>
                  </a:cubicBezTo>
                  <a:cubicBezTo>
                    <a:pt x="8278" y="8481"/>
                    <a:pt x="8220" y="8488"/>
                    <a:pt x="8158" y="8502"/>
                  </a:cubicBezTo>
                  <a:cubicBezTo>
                    <a:pt x="8029" y="8532"/>
                    <a:pt x="7900" y="8590"/>
                    <a:pt x="7769" y="8628"/>
                  </a:cubicBezTo>
                  <a:cubicBezTo>
                    <a:pt x="7712" y="8645"/>
                    <a:pt x="7663" y="8653"/>
                    <a:pt x="7620" y="8653"/>
                  </a:cubicBezTo>
                  <a:cubicBezTo>
                    <a:pt x="7516" y="8653"/>
                    <a:pt x="7442" y="8603"/>
                    <a:pt x="7360" y="8489"/>
                  </a:cubicBezTo>
                  <a:cubicBezTo>
                    <a:pt x="7253" y="8340"/>
                    <a:pt x="7121" y="8265"/>
                    <a:pt x="6964" y="8265"/>
                  </a:cubicBezTo>
                  <a:cubicBezTo>
                    <a:pt x="6905" y="8265"/>
                    <a:pt x="6843" y="8276"/>
                    <a:pt x="6777" y="8297"/>
                  </a:cubicBezTo>
                  <a:cubicBezTo>
                    <a:pt x="6507" y="8387"/>
                    <a:pt x="6315" y="8559"/>
                    <a:pt x="6225" y="8835"/>
                  </a:cubicBezTo>
                  <a:cubicBezTo>
                    <a:pt x="6194" y="8925"/>
                    <a:pt x="6169" y="9017"/>
                    <a:pt x="6130" y="9099"/>
                  </a:cubicBezTo>
                  <a:cubicBezTo>
                    <a:pt x="6101" y="9162"/>
                    <a:pt x="6069" y="9189"/>
                    <a:pt x="6023" y="9189"/>
                  </a:cubicBezTo>
                  <a:cubicBezTo>
                    <a:pt x="5998" y="9189"/>
                    <a:pt x="5969" y="9181"/>
                    <a:pt x="5934" y="9167"/>
                  </a:cubicBezTo>
                  <a:cubicBezTo>
                    <a:pt x="5903" y="9154"/>
                    <a:pt x="5875" y="9136"/>
                    <a:pt x="5844" y="9124"/>
                  </a:cubicBezTo>
                  <a:cubicBezTo>
                    <a:pt x="5789" y="9101"/>
                    <a:pt x="5731" y="9090"/>
                    <a:pt x="5675" y="9090"/>
                  </a:cubicBezTo>
                  <a:cubicBezTo>
                    <a:pt x="5507" y="9090"/>
                    <a:pt x="5345" y="9184"/>
                    <a:pt x="5273" y="9345"/>
                  </a:cubicBezTo>
                  <a:cubicBezTo>
                    <a:pt x="5236" y="9428"/>
                    <a:pt x="5218" y="9523"/>
                    <a:pt x="5206" y="9615"/>
                  </a:cubicBezTo>
                  <a:cubicBezTo>
                    <a:pt x="5189" y="9713"/>
                    <a:pt x="5191" y="9811"/>
                    <a:pt x="5189" y="9911"/>
                  </a:cubicBezTo>
                  <a:cubicBezTo>
                    <a:pt x="5185" y="10044"/>
                    <a:pt x="5140" y="10142"/>
                    <a:pt x="5007" y="10200"/>
                  </a:cubicBezTo>
                  <a:cubicBezTo>
                    <a:pt x="4799" y="10292"/>
                    <a:pt x="4715" y="10476"/>
                    <a:pt x="4676" y="10691"/>
                  </a:cubicBezTo>
                  <a:cubicBezTo>
                    <a:pt x="4657" y="10787"/>
                    <a:pt x="4625" y="10881"/>
                    <a:pt x="4594" y="10973"/>
                  </a:cubicBezTo>
                  <a:cubicBezTo>
                    <a:pt x="4551" y="11090"/>
                    <a:pt x="4504" y="11208"/>
                    <a:pt x="4455" y="11325"/>
                  </a:cubicBezTo>
                  <a:cubicBezTo>
                    <a:pt x="4438" y="11372"/>
                    <a:pt x="4414" y="11415"/>
                    <a:pt x="4383" y="11478"/>
                  </a:cubicBezTo>
                  <a:cubicBezTo>
                    <a:pt x="4295" y="11423"/>
                    <a:pt x="4224" y="11374"/>
                    <a:pt x="4148" y="11325"/>
                  </a:cubicBezTo>
                  <a:cubicBezTo>
                    <a:pt x="4059" y="11269"/>
                    <a:pt x="3970" y="11240"/>
                    <a:pt x="3883" y="11240"/>
                  </a:cubicBezTo>
                  <a:cubicBezTo>
                    <a:pt x="3776" y="11240"/>
                    <a:pt x="3674" y="11284"/>
                    <a:pt x="3583" y="11376"/>
                  </a:cubicBezTo>
                  <a:cubicBezTo>
                    <a:pt x="3508" y="11454"/>
                    <a:pt x="3446" y="11558"/>
                    <a:pt x="3409" y="11661"/>
                  </a:cubicBezTo>
                  <a:cubicBezTo>
                    <a:pt x="3334" y="11877"/>
                    <a:pt x="3420" y="12076"/>
                    <a:pt x="3532" y="12262"/>
                  </a:cubicBezTo>
                  <a:cubicBezTo>
                    <a:pt x="3632" y="12426"/>
                    <a:pt x="3620" y="12487"/>
                    <a:pt x="3473" y="12610"/>
                  </a:cubicBezTo>
                  <a:cubicBezTo>
                    <a:pt x="3456" y="12624"/>
                    <a:pt x="3438" y="12641"/>
                    <a:pt x="3418" y="12653"/>
                  </a:cubicBezTo>
                  <a:cubicBezTo>
                    <a:pt x="3370" y="12686"/>
                    <a:pt x="3338" y="12724"/>
                    <a:pt x="3313" y="12767"/>
                  </a:cubicBezTo>
                  <a:cubicBezTo>
                    <a:pt x="3293" y="12773"/>
                    <a:pt x="3272" y="12778"/>
                    <a:pt x="3254" y="12784"/>
                  </a:cubicBezTo>
                  <a:cubicBezTo>
                    <a:pt x="2982" y="12853"/>
                    <a:pt x="2706" y="12929"/>
                    <a:pt x="2464" y="13078"/>
                  </a:cubicBezTo>
                  <a:cubicBezTo>
                    <a:pt x="1791" y="13490"/>
                    <a:pt x="1261" y="14034"/>
                    <a:pt x="915" y="14750"/>
                  </a:cubicBezTo>
                  <a:cubicBezTo>
                    <a:pt x="563" y="15484"/>
                    <a:pt x="328" y="16254"/>
                    <a:pt x="189" y="17054"/>
                  </a:cubicBezTo>
                  <a:cubicBezTo>
                    <a:pt x="1" y="18162"/>
                    <a:pt x="117" y="19232"/>
                    <a:pt x="572" y="20266"/>
                  </a:cubicBezTo>
                  <a:cubicBezTo>
                    <a:pt x="688" y="20536"/>
                    <a:pt x="868" y="20765"/>
                    <a:pt x="1028" y="21008"/>
                  </a:cubicBezTo>
                  <a:cubicBezTo>
                    <a:pt x="1447" y="21634"/>
                    <a:pt x="2024" y="22050"/>
                    <a:pt x="2742" y="22269"/>
                  </a:cubicBezTo>
                  <a:cubicBezTo>
                    <a:pt x="3143" y="22393"/>
                    <a:pt x="3546" y="22451"/>
                    <a:pt x="3950" y="22451"/>
                  </a:cubicBezTo>
                  <a:cubicBezTo>
                    <a:pt x="4299" y="22451"/>
                    <a:pt x="4648" y="22407"/>
                    <a:pt x="4997" y="22326"/>
                  </a:cubicBezTo>
                  <a:cubicBezTo>
                    <a:pt x="5109" y="22297"/>
                    <a:pt x="5222" y="22269"/>
                    <a:pt x="5333" y="22240"/>
                  </a:cubicBezTo>
                  <a:cubicBezTo>
                    <a:pt x="5380" y="22256"/>
                    <a:pt x="5427" y="22267"/>
                    <a:pt x="5484" y="22269"/>
                  </a:cubicBezTo>
                  <a:cubicBezTo>
                    <a:pt x="5509" y="22271"/>
                    <a:pt x="5534" y="22271"/>
                    <a:pt x="5560" y="22271"/>
                  </a:cubicBezTo>
                  <a:cubicBezTo>
                    <a:pt x="5594" y="22271"/>
                    <a:pt x="5629" y="22270"/>
                    <a:pt x="5664" y="22270"/>
                  </a:cubicBezTo>
                  <a:cubicBezTo>
                    <a:pt x="5675" y="22270"/>
                    <a:pt x="5686" y="22270"/>
                    <a:pt x="5697" y="22271"/>
                  </a:cubicBezTo>
                  <a:cubicBezTo>
                    <a:pt x="5793" y="22277"/>
                    <a:pt x="5836" y="22322"/>
                    <a:pt x="5809" y="22418"/>
                  </a:cubicBezTo>
                  <a:cubicBezTo>
                    <a:pt x="5785" y="22496"/>
                    <a:pt x="5744" y="22573"/>
                    <a:pt x="5707" y="22647"/>
                  </a:cubicBezTo>
                  <a:cubicBezTo>
                    <a:pt x="5658" y="22745"/>
                    <a:pt x="5596" y="22837"/>
                    <a:pt x="5560" y="22936"/>
                  </a:cubicBezTo>
                  <a:cubicBezTo>
                    <a:pt x="5486" y="23144"/>
                    <a:pt x="5566" y="23343"/>
                    <a:pt x="5754" y="23455"/>
                  </a:cubicBezTo>
                  <a:cubicBezTo>
                    <a:pt x="5791" y="23478"/>
                    <a:pt x="5832" y="23492"/>
                    <a:pt x="5866" y="23515"/>
                  </a:cubicBezTo>
                  <a:cubicBezTo>
                    <a:pt x="5985" y="23588"/>
                    <a:pt x="6110" y="23658"/>
                    <a:pt x="6220" y="23744"/>
                  </a:cubicBezTo>
                  <a:cubicBezTo>
                    <a:pt x="6327" y="23834"/>
                    <a:pt x="6323" y="23856"/>
                    <a:pt x="6270" y="23989"/>
                  </a:cubicBezTo>
                  <a:cubicBezTo>
                    <a:pt x="6208" y="24149"/>
                    <a:pt x="6137" y="24302"/>
                    <a:pt x="6089" y="24464"/>
                  </a:cubicBezTo>
                  <a:cubicBezTo>
                    <a:pt x="5989" y="24834"/>
                    <a:pt x="6253" y="25043"/>
                    <a:pt x="6560" y="25051"/>
                  </a:cubicBezTo>
                  <a:cubicBezTo>
                    <a:pt x="6593" y="25053"/>
                    <a:pt x="6626" y="25053"/>
                    <a:pt x="6659" y="25053"/>
                  </a:cubicBezTo>
                  <a:cubicBezTo>
                    <a:pt x="6757" y="25053"/>
                    <a:pt x="6857" y="25048"/>
                    <a:pt x="6955" y="25043"/>
                  </a:cubicBezTo>
                  <a:cubicBezTo>
                    <a:pt x="7119" y="25037"/>
                    <a:pt x="7282" y="25029"/>
                    <a:pt x="7442" y="25020"/>
                  </a:cubicBezTo>
                  <a:cubicBezTo>
                    <a:pt x="7520" y="25565"/>
                    <a:pt x="7851" y="25998"/>
                    <a:pt x="8356" y="26187"/>
                  </a:cubicBezTo>
                  <a:cubicBezTo>
                    <a:pt x="8703" y="26317"/>
                    <a:pt x="9060" y="26376"/>
                    <a:pt x="9421" y="26376"/>
                  </a:cubicBezTo>
                  <a:cubicBezTo>
                    <a:pt x="9630" y="26376"/>
                    <a:pt x="9840" y="26356"/>
                    <a:pt x="10050" y="26320"/>
                  </a:cubicBezTo>
                  <a:cubicBezTo>
                    <a:pt x="10214" y="26291"/>
                    <a:pt x="10372" y="26246"/>
                    <a:pt x="10527" y="26193"/>
                  </a:cubicBezTo>
                  <a:cubicBezTo>
                    <a:pt x="10826" y="26291"/>
                    <a:pt x="11131" y="26383"/>
                    <a:pt x="11436" y="26469"/>
                  </a:cubicBezTo>
                  <a:cubicBezTo>
                    <a:pt x="11865" y="26588"/>
                    <a:pt x="12238" y="26788"/>
                    <a:pt x="12501" y="27158"/>
                  </a:cubicBezTo>
                  <a:cubicBezTo>
                    <a:pt x="12677" y="27410"/>
                    <a:pt x="12857" y="27658"/>
                    <a:pt x="13015" y="27915"/>
                  </a:cubicBezTo>
                  <a:cubicBezTo>
                    <a:pt x="13134" y="28110"/>
                    <a:pt x="13238" y="28306"/>
                    <a:pt x="13332" y="28511"/>
                  </a:cubicBezTo>
                  <a:cubicBezTo>
                    <a:pt x="12849" y="28537"/>
                    <a:pt x="12368" y="28562"/>
                    <a:pt x="11886" y="28572"/>
                  </a:cubicBezTo>
                  <a:cubicBezTo>
                    <a:pt x="11749" y="28575"/>
                    <a:pt x="11612" y="28576"/>
                    <a:pt x="11476" y="28576"/>
                  </a:cubicBezTo>
                  <a:cubicBezTo>
                    <a:pt x="10944" y="28576"/>
                    <a:pt x="10413" y="28558"/>
                    <a:pt x="9883" y="28550"/>
                  </a:cubicBezTo>
                  <a:cubicBezTo>
                    <a:pt x="9593" y="28545"/>
                    <a:pt x="9303" y="28514"/>
                    <a:pt x="9014" y="28514"/>
                  </a:cubicBezTo>
                  <a:cubicBezTo>
                    <a:pt x="8836" y="28514"/>
                    <a:pt x="8657" y="28526"/>
                    <a:pt x="8479" y="28562"/>
                  </a:cubicBezTo>
                  <a:cubicBezTo>
                    <a:pt x="8373" y="28586"/>
                    <a:pt x="8281" y="28623"/>
                    <a:pt x="8209" y="28703"/>
                  </a:cubicBezTo>
                  <a:cubicBezTo>
                    <a:pt x="8090" y="28836"/>
                    <a:pt x="8021" y="28998"/>
                    <a:pt x="8013" y="29176"/>
                  </a:cubicBezTo>
                  <a:cubicBezTo>
                    <a:pt x="8002" y="29419"/>
                    <a:pt x="7992" y="29667"/>
                    <a:pt x="8009" y="29910"/>
                  </a:cubicBezTo>
                  <a:cubicBezTo>
                    <a:pt x="8060" y="30690"/>
                    <a:pt x="8111" y="31467"/>
                    <a:pt x="8182" y="32245"/>
                  </a:cubicBezTo>
                  <a:cubicBezTo>
                    <a:pt x="8254" y="33018"/>
                    <a:pt x="8371" y="33785"/>
                    <a:pt x="8534" y="34544"/>
                  </a:cubicBezTo>
                  <a:cubicBezTo>
                    <a:pt x="8780" y="35672"/>
                    <a:pt x="9136" y="36766"/>
                    <a:pt x="9557" y="37838"/>
                  </a:cubicBezTo>
                  <a:cubicBezTo>
                    <a:pt x="10034" y="39043"/>
                    <a:pt x="10617" y="40197"/>
                    <a:pt x="11221" y="41339"/>
                  </a:cubicBezTo>
                  <a:cubicBezTo>
                    <a:pt x="11601" y="42061"/>
                    <a:pt x="12039" y="42744"/>
                    <a:pt x="12522" y="43401"/>
                  </a:cubicBezTo>
                  <a:cubicBezTo>
                    <a:pt x="13391" y="44579"/>
                    <a:pt x="14300" y="45723"/>
                    <a:pt x="15319" y="46777"/>
                  </a:cubicBezTo>
                  <a:cubicBezTo>
                    <a:pt x="16493" y="47992"/>
                    <a:pt x="17809" y="49027"/>
                    <a:pt x="19216" y="49952"/>
                  </a:cubicBezTo>
                  <a:cubicBezTo>
                    <a:pt x="20413" y="50740"/>
                    <a:pt x="21661" y="51433"/>
                    <a:pt x="22970" y="52012"/>
                  </a:cubicBezTo>
                  <a:cubicBezTo>
                    <a:pt x="23015" y="52029"/>
                    <a:pt x="23056" y="52055"/>
                    <a:pt x="23091" y="52084"/>
                  </a:cubicBezTo>
                  <a:cubicBezTo>
                    <a:pt x="23349" y="52282"/>
                    <a:pt x="23441" y="52565"/>
                    <a:pt x="23404" y="52872"/>
                  </a:cubicBezTo>
                  <a:cubicBezTo>
                    <a:pt x="23318" y="53528"/>
                    <a:pt x="23326" y="54175"/>
                    <a:pt x="23511" y="54815"/>
                  </a:cubicBezTo>
                  <a:cubicBezTo>
                    <a:pt x="23568" y="55014"/>
                    <a:pt x="23633" y="55208"/>
                    <a:pt x="23752" y="55384"/>
                  </a:cubicBezTo>
                  <a:cubicBezTo>
                    <a:pt x="23881" y="55578"/>
                    <a:pt x="24063" y="55701"/>
                    <a:pt x="24294" y="55730"/>
                  </a:cubicBezTo>
                  <a:cubicBezTo>
                    <a:pt x="24638" y="55773"/>
                    <a:pt x="24984" y="55820"/>
                    <a:pt x="25331" y="55832"/>
                  </a:cubicBezTo>
                  <a:cubicBezTo>
                    <a:pt x="26056" y="55861"/>
                    <a:pt x="26780" y="55881"/>
                    <a:pt x="27506" y="55881"/>
                  </a:cubicBezTo>
                  <a:cubicBezTo>
                    <a:pt x="28756" y="55881"/>
                    <a:pt x="30006" y="55853"/>
                    <a:pt x="31261" y="55853"/>
                  </a:cubicBezTo>
                  <a:cubicBezTo>
                    <a:pt x="32069" y="55853"/>
                    <a:pt x="32879" y="55885"/>
                    <a:pt x="33687" y="55900"/>
                  </a:cubicBezTo>
                  <a:cubicBezTo>
                    <a:pt x="34007" y="55904"/>
                    <a:pt x="34328" y="55908"/>
                    <a:pt x="34648" y="55908"/>
                  </a:cubicBezTo>
                  <a:cubicBezTo>
                    <a:pt x="34817" y="55908"/>
                    <a:pt x="34986" y="55907"/>
                    <a:pt x="35154" y="55904"/>
                  </a:cubicBezTo>
                  <a:cubicBezTo>
                    <a:pt x="35704" y="55893"/>
                    <a:pt x="36255" y="55871"/>
                    <a:pt x="36805" y="55853"/>
                  </a:cubicBezTo>
                  <a:lnTo>
                    <a:pt x="36805" y="55855"/>
                  </a:lnTo>
                  <a:cubicBezTo>
                    <a:pt x="37143" y="55844"/>
                    <a:pt x="37482" y="55838"/>
                    <a:pt x="37820" y="55824"/>
                  </a:cubicBezTo>
                  <a:cubicBezTo>
                    <a:pt x="38618" y="55793"/>
                    <a:pt x="39418" y="55758"/>
                    <a:pt x="40216" y="55736"/>
                  </a:cubicBezTo>
                  <a:cubicBezTo>
                    <a:pt x="40621" y="55722"/>
                    <a:pt x="40940" y="55572"/>
                    <a:pt x="41136" y="55214"/>
                  </a:cubicBezTo>
                  <a:cubicBezTo>
                    <a:pt x="41290" y="54938"/>
                    <a:pt x="41380" y="54633"/>
                    <a:pt x="41425" y="54318"/>
                  </a:cubicBezTo>
                  <a:cubicBezTo>
                    <a:pt x="41484" y="53917"/>
                    <a:pt x="41451" y="53520"/>
                    <a:pt x="41353" y="53129"/>
                  </a:cubicBezTo>
                  <a:cubicBezTo>
                    <a:pt x="41236" y="52647"/>
                    <a:pt x="41351" y="52252"/>
                    <a:pt x="41779" y="51975"/>
                  </a:cubicBezTo>
                  <a:cubicBezTo>
                    <a:pt x="41926" y="51879"/>
                    <a:pt x="42088" y="51798"/>
                    <a:pt x="42247" y="51720"/>
                  </a:cubicBezTo>
                  <a:cubicBezTo>
                    <a:pt x="42980" y="51368"/>
                    <a:pt x="43700" y="50989"/>
                    <a:pt x="44379" y="50541"/>
                  </a:cubicBezTo>
                  <a:cubicBezTo>
                    <a:pt x="44870" y="50218"/>
                    <a:pt x="45384" y="49930"/>
                    <a:pt x="45862" y="49592"/>
                  </a:cubicBezTo>
                  <a:cubicBezTo>
                    <a:pt x="46492" y="49148"/>
                    <a:pt x="47100" y="48671"/>
                    <a:pt x="47710" y="48199"/>
                  </a:cubicBezTo>
                  <a:cubicBezTo>
                    <a:pt x="48098" y="47894"/>
                    <a:pt x="48481" y="47585"/>
                    <a:pt x="48847" y="47251"/>
                  </a:cubicBezTo>
                  <a:cubicBezTo>
                    <a:pt x="49216" y="46918"/>
                    <a:pt x="49563" y="46560"/>
                    <a:pt x="49911" y="46202"/>
                  </a:cubicBezTo>
                  <a:cubicBezTo>
                    <a:pt x="50181" y="45922"/>
                    <a:pt x="50447" y="45635"/>
                    <a:pt x="50707" y="45343"/>
                  </a:cubicBezTo>
                  <a:cubicBezTo>
                    <a:pt x="50901" y="45120"/>
                    <a:pt x="51077" y="44882"/>
                    <a:pt x="51261" y="44649"/>
                  </a:cubicBezTo>
                  <a:cubicBezTo>
                    <a:pt x="52252" y="43403"/>
                    <a:pt x="53189" y="42124"/>
                    <a:pt x="53925" y="40709"/>
                  </a:cubicBezTo>
                  <a:cubicBezTo>
                    <a:pt x="54263" y="40056"/>
                    <a:pt x="54590" y="39399"/>
                    <a:pt x="54846" y="38710"/>
                  </a:cubicBezTo>
                  <a:cubicBezTo>
                    <a:pt x="55089" y="38055"/>
                    <a:pt x="55310" y="37388"/>
                    <a:pt x="55535" y="36725"/>
                  </a:cubicBezTo>
                  <a:cubicBezTo>
                    <a:pt x="55832" y="35852"/>
                    <a:pt x="56049" y="34955"/>
                    <a:pt x="56213" y="34049"/>
                  </a:cubicBezTo>
                  <a:cubicBezTo>
                    <a:pt x="56299" y="33568"/>
                    <a:pt x="56337" y="33079"/>
                    <a:pt x="56419" y="32599"/>
                  </a:cubicBezTo>
                  <a:cubicBezTo>
                    <a:pt x="56565" y="31741"/>
                    <a:pt x="56603" y="30880"/>
                    <a:pt x="56601" y="30012"/>
                  </a:cubicBezTo>
                  <a:cubicBezTo>
                    <a:pt x="56599" y="29722"/>
                    <a:pt x="56571" y="29431"/>
                    <a:pt x="56501" y="29145"/>
                  </a:cubicBezTo>
                  <a:cubicBezTo>
                    <a:pt x="56446" y="28918"/>
                    <a:pt x="56297" y="28793"/>
                    <a:pt x="56082" y="28740"/>
                  </a:cubicBezTo>
                  <a:cubicBezTo>
                    <a:pt x="55996" y="28715"/>
                    <a:pt x="55906" y="28705"/>
                    <a:pt x="55818" y="28703"/>
                  </a:cubicBezTo>
                  <a:cubicBezTo>
                    <a:pt x="55558" y="28695"/>
                    <a:pt x="55300" y="28685"/>
                    <a:pt x="55038" y="28679"/>
                  </a:cubicBezTo>
                  <a:cubicBezTo>
                    <a:pt x="55040" y="28664"/>
                    <a:pt x="55044" y="28658"/>
                    <a:pt x="55044" y="28644"/>
                  </a:cubicBezTo>
                  <a:cubicBezTo>
                    <a:pt x="55046" y="28572"/>
                    <a:pt x="55046" y="28505"/>
                    <a:pt x="55051" y="28433"/>
                  </a:cubicBezTo>
                  <a:cubicBezTo>
                    <a:pt x="55064" y="28260"/>
                    <a:pt x="55119" y="28203"/>
                    <a:pt x="55269" y="28203"/>
                  </a:cubicBezTo>
                  <a:cubicBezTo>
                    <a:pt x="55282" y="28203"/>
                    <a:pt x="55296" y="28203"/>
                    <a:pt x="55310" y="28204"/>
                  </a:cubicBezTo>
                  <a:cubicBezTo>
                    <a:pt x="55337" y="28206"/>
                    <a:pt x="55365" y="28207"/>
                    <a:pt x="55393" y="28207"/>
                  </a:cubicBezTo>
                  <a:cubicBezTo>
                    <a:pt x="55454" y="28207"/>
                    <a:pt x="55516" y="28202"/>
                    <a:pt x="55576" y="28188"/>
                  </a:cubicBezTo>
                  <a:cubicBezTo>
                    <a:pt x="55734" y="28151"/>
                    <a:pt x="55822" y="28030"/>
                    <a:pt x="55824" y="27870"/>
                  </a:cubicBezTo>
                  <a:cubicBezTo>
                    <a:pt x="55826" y="27813"/>
                    <a:pt x="55814" y="27758"/>
                    <a:pt x="55812" y="27701"/>
                  </a:cubicBezTo>
                  <a:cubicBezTo>
                    <a:pt x="55795" y="27516"/>
                    <a:pt x="55857" y="27443"/>
                    <a:pt x="56039" y="27410"/>
                  </a:cubicBezTo>
                  <a:cubicBezTo>
                    <a:pt x="56121" y="27394"/>
                    <a:pt x="56206" y="27386"/>
                    <a:pt x="56286" y="27361"/>
                  </a:cubicBezTo>
                  <a:cubicBezTo>
                    <a:pt x="56538" y="27273"/>
                    <a:pt x="56612" y="27124"/>
                    <a:pt x="56542" y="26868"/>
                  </a:cubicBezTo>
                  <a:cubicBezTo>
                    <a:pt x="56532" y="26833"/>
                    <a:pt x="56524" y="26802"/>
                    <a:pt x="56517" y="26772"/>
                  </a:cubicBezTo>
                  <a:cubicBezTo>
                    <a:pt x="56493" y="26667"/>
                    <a:pt x="56524" y="26581"/>
                    <a:pt x="56603" y="26506"/>
                  </a:cubicBezTo>
                  <a:cubicBezTo>
                    <a:pt x="56689" y="26426"/>
                    <a:pt x="56797" y="26381"/>
                    <a:pt x="56907" y="26381"/>
                  </a:cubicBezTo>
                  <a:cubicBezTo>
                    <a:pt x="56967" y="26381"/>
                    <a:pt x="57028" y="26395"/>
                    <a:pt x="57086" y="26424"/>
                  </a:cubicBezTo>
                  <a:cubicBezTo>
                    <a:pt x="57178" y="26471"/>
                    <a:pt x="57266" y="26530"/>
                    <a:pt x="57348" y="26592"/>
                  </a:cubicBezTo>
                  <a:cubicBezTo>
                    <a:pt x="57469" y="26676"/>
                    <a:pt x="57592" y="26755"/>
                    <a:pt x="57739" y="26776"/>
                  </a:cubicBezTo>
                  <a:cubicBezTo>
                    <a:pt x="57761" y="26779"/>
                    <a:pt x="57782" y="26781"/>
                    <a:pt x="57802" y="26781"/>
                  </a:cubicBezTo>
                  <a:cubicBezTo>
                    <a:pt x="57953" y="26781"/>
                    <a:pt x="58057" y="26695"/>
                    <a:pt x="58095" y="26534"/>
                  </a:cubicBezTo>
                  <a:cubicBezTo>
                    <a:pt x="58109" y="26481"/>
                    <a:pt x="58115" y="26424"/>
                    <a:pt x="58130" y="26369"/>
                  </a:cubicBezTo>
                  <a:cubicBezTo>
                    <a:pt x="58165" y="26241"/>
                    <a:pt x="58236" y="26177"/>
                    <a:pt x="58342" y="26177"/>
                  </a:cubicBezTo>
                  <a:cubicBezTo>
                    <a:pt x="58372" y="26177"/>
                    <a:pt x="58405" y="26182"/>
                    <a:pt x="58441" y="26193"/>
                  </a:cubicBezTo>
                  <a:cubicBezTo>
                    <a:pt x="58535" y="26219"/>
                    <a:pt x="58625" y="26264"/>
                    <a:pt x="58713" y="26299"/>
                  </a:cubicBezTo>
                  <a:cubicBezTo>
                    <a:pt x="58809" y="26339"/>
                    <a:pt x="58910" y="26362"/>
                    <a:pt x="59013" y="26362"/>
                  </a:cubicBezTo>
                  <a:cubicBezTo>
                    <a:pt x="59042" y="26362"/>
                    <a:pt x="59071" y="26360"/>
                    <a:pt x="59099" y="26356"/>
                  </a:cubicBezTo>
                  <a:cubicBezTo>
                    <a:pt x="59355" y="26322"/>
                    <a:pt x="59521" y="26142"/>
                    <a:pt x="59539" y="25886"/>
                  </a:cubicBezTo>
                  <a:cubicBezTo>
                    <a:pt x="59545" y="25829"/>
                    <a:pt x="59545" y="25773"/>
                    <a:pt x="59556" y="25716"/>
                  </a:cubicBezTo>
                  <a:cubicBezTo>
                    <a:pt x="59580" y="25591"/>
                    <a:pt x="59644" y="25530"/>
                    <a:pt x="59773" y="25511"/>
                  </a:cubicBezTo>
                  <a:cubicBezTo>
                    <a:pt x="59846" y="25501"/>
                    <a:pt x="59924" y="25499"/>
                    <a:pt x="59998" y="25487"/>
                  </a:cubicBezTo>
                  <a:cubicBezTo>
                    <a:pt x="60376" y="25430"/>
                    <a:pt x="60542" y="25143"/>
                    <a:pt x="60407" y="24787"/>
                  </a:cubicBezTo>
                  <a:cubicBezTo>
                    <a:pt x="60374" y="24703"/>
                    <a:pt x="60337" y="24621"/>
                    <a:pt x="60313" y="24538"/>
                  </a:cubicBezTo>
                  <a:cubicBezTo>
                    <a:pt x="60272" y="24413"/>
                    <a:pt x="60307" y="24302"/>
                    <a:pt x="60407" y="24220"/>
                  </a:cubicBezTo>
                  <a:cubicBezTo>
                    <a:pt x="60468" y="24169"/>
                    <a:pt x="60538" y="24130"/>
                    <a:pt x="60605" y="24087"/>
                  </a:cubicBezTo>
                  <a:cubicBezTo>
                    <a:pt x="60685" y="24036"/>
                    <a:pt x="60773" y="23997"/>
                    <a:pt x="60845" y="23938"/>
                  </a:cubicBezTo>
                  <a:cubicBezTo>
                    <a:pt x="61106" y="23731"/>
                    <a:pt x="61156" y="23437"/>
                    <a:pt x="60980" y="23155"/>
                  </a:cubicBezTo>
                  <a:cubicBezTo>
                    <a:pt x="60967" y="23134"/>
                    <a:pt x="60951" y="23116"/>
                    <a:pt x="60941" y="23095"/>
                  </a:cubicBezTo>
                  <a:cubicBezTo>
                    <a:pt x="60902" y="23017"/>
                    <a:pt x="60908" y="22946"/>
                    <a:pt x="60973" y="22891"/>
                  </a:cubicBezTo>
                  <a:cubicBezTo>
                    <a:pt x="61021" y="22852"/>
                    <a:pt x="61074" y="22819"/>
                    <a:pt x="61125" y="22788"/>
                  </a:cubicBezTo>
                  <a:cubicBezTo>
                    <a:pt x="61199" y="22739"/>
                    <a:pt x="61280" y="22698"/>
                    <a:pt x="61350" y="22643"/>
                  </a:cubicBezTo>
                  <a:cubicBezTo>
                    <a:pt x="61571" y="22465"/>
                    <a:pt x="61616" y="22281"/>
                    <a:pt x="61516" y="22015"/>
                  </a:cubicBezTo>
                  <a:cubicBezTo>
                    <a:pt x="61503" y="21984"/>
                    <a:pt x="61491" y="21954"/>
                    <a:pt x="61481" y="21923"/>
                  </a:cubicBezTo>
                  <a:cubicBezTo>
                    <a:pt x="61409" y="21722"/>
                    <a:pt x="61448" y="21600"/>
                    <a:pt x="61616" y="21467"/>
                  </a:cubicBezTo>
                  <a:cubicBezTo>
                    <a:pt x="61698" y="21401"/>
                    <a:pt x="61788" y="21346"/>
                    <a:pt x="61859" y="21274"/>
                  </a:cubicBezTo>
                  <a:cubicBezTo>
                    <a:pt x="62099" y="21094"/>
                    <a:pt x="62125" y="20794"/>
                    <a:pt x="61933" y="20556"/>
                  </a:cubicBezTo>
                  <a:cubicBezTo>
                    <a:pt x="61853" y="20456"/>
                    <a:pt x="61827" y="20354"/>
                    <a:pt x="61829" y="20231"/>
                  </a:cubicBezTo>
                  <a:cubicBezTo>
                    <a:pt x="61840" y="19855"/>
                    <a:pt x="61704" y="19684"/>
                    <a:pt x="61383" y="19684"/>
                  </a:cubicBezTo>
                  <a:cubicBezTo>
                    <a:pt x="61341" y="19684"/>
                    <a:pt x="61295" y="19687"/>
                    <a:pt x="61246" y="19693"/>
                  </a:cubicBezTo>
                  <a:cubicBezTo>
                    <a:pt x="61218" y="19696"/>
                    <a:pt x="61193" y="19698"/>
                    <a:pt x="61169" y="19698"/>
                  </a:cubicBezTo>
                  <a:cubicBezTo>
                    <a:pt x="61005" y="19698"/>
                    <a:pt x="60940" y="19614"/>
                    <a:pt x="60935" y="19423"/>
                  </a:cubicBezTo>
                  <a:cubicBezTo>
                    <a:pt x="60933" y="19314"/>
                    <a:pt x="60933" y="19206"/>
                    <a:pt x="60910" y="19099"/>
                  </a:cubicBezTo>
                  <a:cubicBezTo>
                    <a:pt x="60862" y="18871"/>
                    <a:pt x="60694" y="18737"/>
                    <a:pt x="60472" y="18737"/>
                  </a:cubicBezTo>
                  <a:cubicBezTo>
                    <a:pt x="60450" y="18737"/>
                    <a:pt x="60426" y="18739"/>
                    <a:pt x="60403" y="18741"/>
                  </a:cubicBezTo>
                  <a:cubicBezTo>
                    <a:pt x="60329" y="18752"/>
                    <a:pt x="60253" y="18768"/>
                    <a:pt x="60184" y="18797"/>
                  </a:cubicBezTo>
                  <a:cubicBezTo>
                    <a:pt x="60148" y="18810"/>
                    <a:pt x="60114" y="18817"/>
                    <a:pt x="60082" y="18817"/>
                  </a:cubicBezTo>
                  <a:cubicBezTo>
                    <a:pt x="60013" y="18817"/>
                    <a:pt x="59953" y="18786"/>
                    <a:pt x="59901" y="18729"/>
                  </a:cubicBezTo>
                  <a:cubicBezTo>
                    <a:pt x="59826" y="18643"/>
                    <a:pt x="59783" y="18531"/>
                    <a:pt x="59846" y="18418"/>
                  </a:cubicBezTo>
                  <a:cubicBezTo>
                    <a:pt x="59930" y="18267"/>
                    <a:pt x="59969" y="18105"/>
                    <a:pt x="59991" y="17933"/>
                  </a:cubicBezTo>
                  <a:cubicBezTo>
                    <a:pt x="60004" y="17825"/>
                    <a:pt x="60063" y="17737"/>
                    <a:pt x="60161" y="17671"/>
                  </a:cubicBezTo>
                  <a:cubicBezTo>
                    <a:pt x="60294" y="17579"/>
                    <a:pt x="60427" y="17477"/>
                    <a:pt x="60540" y="17358"/>
                  </a:cubicBezTo>
                  <a:cubicBezTo>
                    <a:pt x="60781" y="17103"/>
                    <a:pt x="60836" y="16704"/>
                    <a:pt x="60652" y="16436"/>
                  </a:cubicBezTo>
                  <a:cubicBezTo>
                    <a:pt x="60577" y="16327"/>
                    <a:pt x="60464" y="16239"/>
                    <a:pt x="60356" y="16164"/>
                  </a:cubicBezTo>
                  <a:cubicBezTo>
                    <a:pt x="60100" y="15986"/>
                    <a:pt x="60065" y="15914"/>
                    <a:pt x="60141" y="15609"/>
                  </a:cubicBezTo>
                  <a:cubicBezTo>
                    <a:pt x="60157" y="15538"/>
                    <a:pt x="60176" y="15462"/>
                    <a:pt x="60178" y="15386"/>
                  </a:cubicBezTo>
                  <a:cubicBezTo>
                    <a:pt x="60178" y="15165"/>
                    <a:pt x="60112" y="14973"/>
                    <a:pt x="59906" y="14850"/>
                  </a:cubicBezTo>
                  <a:cubicBezTo>
                    <a:pt x="59790" y="14783"/>
                    <a:pt x="59677" y="14742"/>
                    <a:pt x="59564" y="14742"/>
                  </a:cubicBezTo>
                  <a:cubicBezTo>
                    <a:pt x="59459" y="14742"/>
                    <a:pt x="59355" y="14778"/>
                    <a:pt x="59251" y="14862"/>
                  </a:cubicBezTo>
                  <a:cubicBezTo>
                    <a:pt x="59187" y="14913"/>
                    <a:pt x="59113" y="14937"/>
                    <a:pt x="59035" y="14937"/>
                  </a:cubicBezTo>
                  <a:cubicBezTo>
                    <a:pt x="59018" y="14937"/>
                    <a:pt x="59002" y="14936"/>
                    <a:pt x="58985" y="14934"/>
                  </a:cubicBezTo>
                  <a:cubicBezTo>
                    <a:pt x="58883" y="14922"/>
                    <a:pt x="58793" y="14883"/>
                    <a:pt x="58752" y="14778"/>
                  </a:cubicBezTo>
                  <a:cubicBezTo>
                    <a:pt x="58711" y="14678"/>
                    <a:pt x="58743" y="14596"/>
                    <a:pt x="58811" y="14521"/>
                  </a:cubicBezTo>
                  <a:cubicBezTo>
                    <a:pt x="58887" y="14431"/>
                    <a:pt x="58964" y="14341"/>
                    <a:pt x="59030" y="14245"/>
                  </a:cubicBezTo>
                  <a:cubicBezTo>
                    <a:pt x="59245" y="13934"/>
                    <a:pt x="59224" y="13668"/>
                    <a:pt x="58971" y="13387"/>
                  </a:cubicBezTo>
                  <a:cubicBezTo>
                    <a:pt x="58915" y="13324"/>
                    <a:pt x="58862" y="13256"/>
                    <a:pt x="58821" y="13185"/>
                  </a:cubicBezTo>
                  <a:cubicBezTo>
                    <a:pt x="58762" y="13080"/>
                    <a:pt x="58774" y="13027"/>
                    <a:pt x="58864" y="12949"/>
                  </a:cubicBezTo>
                  <a:cubicBezTo>
                    <a:pt x="58919" y="12900"/>
                    <a:pt x="58981" y="12857"/>
                    <a:pt x="59042" y="12814"/>
                  </a:cubicBezTo>
                  <a:cubicBezTo>
                    <a:pt x="59220" y="12692"/>
                    <a:pt x="59365" y="12540"/>
                    <a:pt x="59439" y="12334"/>
                  </a:cubicBezTo>
                  <a:cubicBezTo>
                    <a:pt x="59541" y="12051"/>
                    <a:pt x="59460" y="11834"/>
                    <a:pt x="59194" y="11697"/>
                  </a:cubicBezTo>
                  <a:cubicBezTo>
                    <a:pt x="59087" y="11640"/>
                    <a:pt x="58971" y="11595"/>
                    <a:pt x="58864" y="11534"/>
                  </a:cubicBezTo>
                  <a:cubicBezTo>
                    <a:pt x="58576" y="11372"/>
                    <a:pt x="58559" y="11278"/>
                    <a:pt x="58762" y="11018"/>
                  </a:cubicBezTo>
                  <a:cubicBezTo>
                    <a:pt x="58846" y="10912"/>
                    <a:pt x="58930" y="10801"/>
                    <a:pt x="58985" y="10678"/>
                  </a:cubicBezTo>
                  <a:cubicBezTo>
                    <a:pt x="59110" y="10398"/>
                    <a:pt x="59028" y="10040"/>
                    <a:pt x="58658" y="9911"/>
                  </a:cubicBezTo>
                  <a:cubicBezTo>
                    <a:pt x="58547" y="9872"/>
                    <a:pt x="58443" y="9819"/>
                    <a:pt x="58336" y="9766"/>
                  </a:cubicBezTo>
                  <a:cubicBezTo>
                    <a:pt x="58189" y="9688"/>
                    <a:pt x="58138" y="9561"/>
                    <a:pt x="58152" y="9400"/>
                  </a:cubicBezTo>
                  <a:cubicBezTo>
                    <a:pt x="58160" y="9316"/>
                    <a:pt x="58179" y="9232"/>
                    <a:pt x="58187" y="9150"/>
                  </a:cubicBezTo>
                  <a:cubicBezTo>
                    <a:pt x="58222" y="8751"/>
                    <a:pt x="57999" y="8403"/>
                    <a:pt x="57624" y="8270"/>
                  </a:cubicBezTo>
                  <a:cubicBezTo>
                    <a:pt x="57481" y="8220"/>
                    <a:pt x="57338" y="8195"/>
                    <a:pt x="57193" y="8195"/>
                  </a:cubicBezTo>
                  <a:cubicBezTo>
                    <a:pt x="57073" y="8195"/>
                    <a:pt x="56953" y="8212"/>
                    <a:pt x="56833" y="8246"/>
                  </a:cubicBezTo>
                  <a:cubicBezTo>
                    <a:pt x="56710" y="8283"/>
                    <a:pt x="56593" y="8326"/>
                    <a:pt x="56468" y="8352"/>
                  </a:cubicBezTo>
                  <a:cubicBezTo>
                    <a:pt x="56374" y="8372"/>
                    <a:pt x="56278" y="8386"/>
                    <a:pt x="56182" y="8386"/>
                  </a:cubicBezTo>
                  <a:cubicBezTo>
                    <a:pt x="56170" y="8386"/>
                    <a:pt x="56158" y="8385"/>
                    <a:pt x="56145" y="8385"/>
                  </a:cubicBezTo>
                  <a:cubicBezTo>
                    <a:pt x="55983" y="8379"/>
                    <a:pt x="55859" y="8311"/>
                    <a:pt x="55793" y="8150"/>
                  </a:cubicBezTo>
                  <a:cubicBezTo>
                    <a:pt x="55758" y="8068"/>
                    <a:pt x="55713" y="7988"/>
                    <a:pt x="55662" y="7916"/>
                  </a:cubicBezTo>
                  <a:cubicBezTo>
                    <a:pt x="55544" y="7745"/>
                    <a:pt x="55376" y="7640"/>
                    <a:pt x="55171" y="7618"/>
                  </a:cubicBezTo>
                  <a:cubicBezTo>
                    <a:pt x="55129" y="7613"/>
                    <a:pt x="55085" y="7611"/>
                    <a:pt x="55042" y="7611"/>
                  </a:cubicBezTo>
                  <a:cubicBezTo>
                    <a:pt x="54968" y="7611"/>
                    <a:pt x="54893" y="7617"/>
                    <a:pt x="54821" y="7626"/>
                  </a:cubicBezTo>
                  <a:cubicBezTo>
                    <a:pt x="54740" y="7636"/>
                    <a:pt x="54654" y="7650"/>
                    <a:pt x="54572" y="7667"/>
                  </a:cubicBezTo>
                  <a:cubicBezTo>
                    <a:pt x="54275" y="7444"/>
                    <a:pt x="53958" y="7278"/>
                    <a:pt x="53606" y="7200"/>
                  </a:cubicBezTo>
                  <a:cubicBezTo>
                    <a:pt x="53518" y="7137"/>
                    <a:pt x="53422" y="7090"/>
                    <a:pt x="53314" y="7057"/>
                  </a:cubicBezTo>
                  <a:cubicBezTo>
                    <a:pt x="53264" y="7042"/>
                    <a:pt x="53216" y="7035"/>
                    <a:pt x="53169" y="7035"/>
                  </a:cubicBezTo>
                  <a:cubicBezTo>
                    <a:pt x="53093" y="7035"/>
                    <a:pt x="53020" y="7055"/>
                    <a:pt x="52951" y="7098"/>
                  </a:cubicBezTo>
                  <a:cubicBezTo>
                    <a:pt x="52888" y="7047"/>
                    <a:pt x="52847" y="6965"/>
                    <a:pt x="52839" y="6873"/>
                  </a:cubicBezTo>
                  <a:cubicBezTo>
                    <a:pt x="52818" y="6636"/>
                    <a:pt x="52804" y="6394"/>
                    <a:pt x="52780" y="6155"/>
                  </a:cubicBezTo>
                  <a:cubicBezTo>
                    <a:pt x="52751" y="5868"/>
                    <a:pt x="52704" y="5584"/>
                    <a:pt x="52567" y="5326"/>
                  </a:cubicBezTo>
                  <a:cubicBezTo>
                    <a:pt x="52452" y="5101"/>
                    <a:pt x="52267" y="4981"/>
                    <a:pt x="52037" y="4981"/>
                  </a:cubicBezTo>
                  <a:cubicBezTo>
                    <a:pt x="51989" y="4981"/>
                    <a:pt x="51939" y="4986"/>
                    <a:pt x="51888" y="4997"/>
                  </a:cubicBezTo>
                  <a:cubicBezTo>
                    <a:pt x="51624" y="5052"/>
                    <a:pt x="51370" y="5140"/>
                    <a:pt x="51139" y="5275"/>
                  </a:cubicBezTo>
                  <a:cubicBezTo>
                    <a:pt x="50969" y="5371"/>
                    <a:pt x="50818" y="5490"/>
                    <a:pt x="50699" y="5645"/>
                  </a:cubicBezTo>
                  <a:cubicBezTo>
                    <a:pt x="50539" y="5850"/>
                    <a:pt x="50527" y="6026"/>
                    <a:pt x="50668" y="6245"/>
                  </a:cubicBezTo>
                  <a:cubicBezTo>
                    <a:pt x="50736" y="6349"/>
                    <a:pt x="50824" y="6443"/>
                    <a:pt x="50903" y="6544"/>
                  </a:cubicBezTo>
                  <a:cubicBezTo>
                    <a:pt x="51059" y="6742"/>
                    <a:pt x="51216" y="6941"/>
                    <a:pt x="51370" y="7141"/>
                  </a:cubicBezTo>
                  <a:cubicBezTo>
                    <a:pt x="51376" y="7149"/>
                    <a:pt x="51380" y="7157"/>
                    <a:pt x="51384" y="7162"/>
                  </a:cubicBezTo>
                  <a:cubicBezTo>
                    <a:pt x="51227" y="7170"/>
                    <a:pt x="51079" y="7243"/>
                    <a:pt x="50938" y="7395"/>
                  </a:cubicBezTo>
                  <a:cubicBezTo>
                    <a:pt x="50893" y="7444"/>
                    <a:pt x="50854" y="7497"/>
                    <a:pt x="50811" y="7546"/>
                  </a:cubicBezTo>
                  <a:cubicBezTo>
                    <a:pt x="50744" y="7612"/>
                    <a:pt x="50678" y="7679"/>
                    <a:pt x="50607" y="7741"/>
                  </a:cubicBezTo>
                  <a:cubicBezTo>
                    <a:pt x="50553" y="7785"/>
                    <a:pt x="50495" y="7806"/>
                    <a:pt x="50434" y="7806"/>
                  </a:cubicBezTo>
                  <a:cubicBezTo>
                    <a:pt x="50395" y="7806"/>
                    <a:pt x="50355" y="7797"/>
                    <a:pt x="50314" y="7781"/>
                  </a:cubicBezTo>
                  <a:cubicBezTo>
                    <a:pt x="50196" y="7734"/>
                    <a:pt x="50108" y="7648"/>
                    <a:pt x="50046" y="7544"/>
                  </a:cubicBezTo>
                  <a:cubicBezTo>
                    <a:pt x="49946" y="7380"/>
                    <a:pt x="49819" y="7243"/>
                    <a:pt x="49666" y="7135"/>
                  </a:cubicBezTo>
                  <a:cubicBezTo>
                    <a:pt x="49584" y="7076"/>
                    <a:pt x="49541" y="7002"/>
                    <a:pt x="49514" y="6904"/>
                  </a:cubicBezTo>
                  <a:cubicBezTo>
                    <a:pt x="49461" y="6685"/>
                    <a:pt x="49506" y="6484"/>
                    <a:pt x="49623" y="6296"/>
                  </a:cubicBezTo>
                  <a:cubicBezTo>
                    <a:pt x="49772" y="6046"/>
                    <a:pt x="49731" y="5819"/>
                    <a:pt x="49469" y="5621"/>
                  </a:cubicBezTo>
                  <a:cubicBezTo>
                    <a:pt x="49361" y="5539"/>
                    <a:pt x="49236" y="5478"/>
                    <a:pt x="49123" y="5402"/>
                  </a:cubicBezTo>
                  <a:cubicBezTo>
                    <a:pt x="48954" y="5289"/>
                    <a:pt x="48919" y="5193"/>
                    <a:pt x="48968" y="5001"/>
                  </a:cubicBezTo>
                  <a:cubicBezTo>
                    <a:pt x="49027" y="4755"/>
                    <a:pt x="48958" y="4563"/>
                    <a:pt x="48741" y="4430"/>
                  </a:cubicBezTo>
                  <a:cubicBezTo>
                    <a:pt x="48595" y="4339"/>
                    <a:pt x="48442" y="4289"/>
                    <a:pt x="48283" y="4289"/>
                  </a:cubicBezTo>
                  <a:cubicBezTo>
                    <a:pt x="48181" y="4289"/>
                    <a:pt x="48078" y="4309"/>
                    <a:pt x="47972" y="4352"/>
                  </a:cubicBezTo>
                  <a:cubicBezTo>
                    <a:pt x="47886" y="4387"/>
                    <a:pt x="47798" y="4424"/>
                    <a:pt x="47708" y="4447"/>
                  </a:cubicBezTo>
                  <a:cubicBezTo>
                    <a:pt x="47685" y="4453"/>
                    <a:pt x="47665" y="4456"/>
                    <a:pt x="47647" y="4456"/>
                  </a:cubicBezTo>
                  <a:cubicBezTo>
                    <a:pt x="47587" y="4456"/>
                    <a:pt x="47555" y="4417"/>
                    <a:pt x="47530" y="4338"/>
                  </a:cubicBezTo>
                  <a:cubicBezTo>
                    <a:pt x="47519" y="4307"/>
                    <a:pt x="47513" y="4275"/>
                    <a:pt x="47503" y="4244"/>
                  </a:cubicBezTo>
                  <a:cubicBezTo>
                    <a:pt x="47447" y="4057"/>
                    <a:pt x="47270" y="3932"/>
                    <a:pt x="47083" y="3932"/>
                  </a:cubicBezTo>
                  <a:cubicBezTo>
                    <a:pt x="47045" y="3932"/>
                    <a:pt x="47007" y="3937"/>
                    <a:pt x="46969" y="3947"/>
                  </a:cubicBezTo>
                  <a:cubicBezTo>
                    <a:pt x="46879" y="3974"/>
                    <a:pt x="46795" y="4019"/>
                    <a:pt x="46720" y="4070"/>
                  </a:cubicBezTo>
                  <a:cubicBezTo>
                    <a:pt x="46634" y="4121"/>
                    <a:pt x="46560" y="4189"/>
                    <a:pt x="46484" y="4250"/>
                  </a:cubicBezTo>
                  <a:cubicBezTo>
                    <a:pt x="46418" y="4301"/>
                    <a:pt x="46353" y="4330"/>
                    <a:pt x="46283" y="4330"/>
                  </a:cubicBezTo>
                  <a:cubicBezTo>
                    <a:pt x="46240" y="4330"/>
                    <a:pt x="46195" y="4319"/>
                    <a:pt x="46147" y="4295"/>
                  </a:cubicBezTo>
                  <a:cubicBezTo>
                    <a:pt x="46070" y="4257"/>
                    <a:pt x="45995" y="4240"/>
                    <a:pt x="45921" y="4240"/>
                  </a:cubicBezTo>
                  <a:cubicBezTo>
                    <a:pt x="45797" y="4240"/>
                    <a:pt x="45676" y="4287"/>
                    <a:pt x="45555" y="4354"/>
                  </a:cubicBezTo>
                  <a:cubicBezTo>
                    <a:pt x="45472" y="4404"/>
                    <a:pt x="45379" y="4436"/>
                    <a:pt x="45287" y="4469"/>
                  </a:cubicBezTo>
                  <a:cubicBezTo>
                    <a:pt x="45169" y="4512"/>
                    <a:pt x="45048" y="4551"/>
                    <a:pt x="44925" y="4590"/>
                  </a:cubicBezTo>
                  <a:cubicBezTo>
                    <a:pt x="44880" y="4604"/>
                    <a:pt x="44831" y="4614"/>
                    <a:pt x="44762" y="4635"/>
                  </a:cubicBezTo>
                  <a:cubicBezTo>
                    <a:pt x="44749" y="4530"/>
                    <a:pt x="44739" y="4445"/>
                    <a:pt x="44727" y="4359"/>
                  </a:cubicBezTo>
                  <a:cubicBezTo>
                    <a:pt x="44696" y="4127"/>
                    <a:pt x="44557" y="3976"/>
                    <a:pt x="44326" y="3960"/>
                  </a:cubicBezTo>
                  <a:cubicBezTo>
                    <a:pt x="44311" y="3959"/>
                    <a:pt x="44296" y="3958"/>
                    <a:pt x="44281" y="3958"/>
                  </a:cubicBezTo>
                  <a:cubicBezTo>
                    <a:pt x="44185" y="3958"/>
                    <a:pt x="44085" y="3975"/>
                    <a:pt x="43996" y="4009"/>
                  </a:cubicBezTo>
                  <a:cubicBezTo>
                    <a:pt x="43777" y="4091"/>
                    <a:pt x="43683" y="4281"/>
                    <a:pt x="43614" y="4490"/>
                  </a:cubicBezTo>
                  <a:cubicBezTo>
                    <a:pt x="43566" y="4631"/>
                    <a:pt x="43523" y="4681"/>
                    <a:pt x="43417" y="4681"/>
                  </a:cubicBezTo>
                  <a:cubicBezTo>
                    <a:pt x="43386" y="4681"/>
                    <a:pt x="43350" y="4677"/>
                    <a:pt x="43307" y="4670"/>
                  </a:cubicBezTo>
                  <a:lnTo>
                    <a:pt x="43239" y="4653"/>
                  </a:lnTo>
                  <a:cubicBezTo>
                    <a:pt x="43205" y="4645"/>
                    <a:pt x="43171" y="4641"/>
                    <a:pt x="43138" y="4641"/>
                  </a:cubicBezTo>
                  <a:cubicBezTo>
                    <a:pt x="43050" y="4641"/>
                    <a:pt x="42969" y="4669"/>
                    <a:pt x="42892" y="4723"/>
                  </a:cubicBezTo>
                  <a:cubicBezTo>
                    <a:pt x="42775" y="4798"/>
                    <a:pt x="42707" y="4909"/>
                    <a:pt x="42656" y="5032"/>
                  </a:cubicBezTo>
                  <a:cubicBezTo>
                    <a:pt x="42617" y="5124"/>
                    <a:pt x="42591" y="5218"/>
                    <a:pt x="42554" y="5308"/>
                  </a:cubicBezTo>
                  <a:cubicBezTo>
                    <a:pt x="42491" y="5447"/>
                    <a:pt x="42374" y="5521"/>
                    <a:pt x="42237" y="5521"/>
                  </a:cubicBezTo>
                  <a:cubicBezTo>
                    <a:pt x="42205" y="5521"/>
                    <a:pt x="42171" y="5517"/>
                    <a:pt x="42137" y="5508"/>
                  </a:cubicBezTo>
                  <a:cubicBezTo>
                    <a:pt x="42073" y="5490"/>
                    <a:pt x="42012" y="5467"/>
                    <a:pt x="41946" y="5449"/>
                  </a:cubicBezTo>
                  <a:cubicBezTo>
                    <a:pt x="41879" y="5431"/>
                    <a:pt x="41814" y="5421"/>
                    <a:pt x="41751" y="5421"/>
                  </a:cubicBezTo>
                  <a:cubicBezTo>
                    <a:pt x="41603" y="5421"/>
                    <a:pt x="41467" y="5473"/>
                    <a:pt x="41341" y="5582"/>
                  </a:cubicBezTo>
                  <a:cubicBezTo>
                    <a:pt x="41206" y="5699"/>
                    <a:pt x="41116" y="5846"/>
                    <a:pt x="41061" y="6014"/>
                  </a:cubicBezTo>
                  <a:cubicBezTo>
                    <a:pt x="41032" y="6094"/>
                    <a:pt x="41011" y="6177"/>
                    <a:pt x="40979" y="6255"/>
                  </a:cubicBezTo>
                  <a:cubicBezTo>
                    <a:pt x="40936" y="6352"/>
                    <a:pt x="40876" y="6398"/>
                    <a:pt x="40778" y="6398"/>
                  </a:cubicBezTo>
                  <a:cubicBezTo>
                    <a:pt x="40763" y="6398"/>
                    <a:pt x="40746" y="6397"/>
                    <a:pt x="40729" y="6394"/>
                  </a:cubicBezTo>
                  <a:cubicBezTo>
                    <a:pt x="40684" y="6390"/>
                    <a:pt x="40637" y="6374"/>
                    <a:pt x="40594" y="6362"/>
                  </a:cubicBezTo>
                  <a:cubicBezTo>
                    <a:pt x="40515" y="6338"/>
                    <a:pt x="40438" y="6327"/>
                    <a:pt x="40365" y="6327"/>
                  </a:cubicBezTo>
                  <a:cubicBezTo>
                    <a:pt x="40011" y="6327"/>
                    <a:pt x="39738" y="6584"/>
                    <a:pt x="39725" y="6977"/>
                  </a:cubicBezTo>
                  <a:cubicBezTo>
                    <a:pt x="39720" y="7104"/>
                    <a:pt x="39731" y="7231"/>
                    <a:pt x="39745" y="7356"/>
                  </a:cubicBezTo>
                  <a:cubicBezTo>
                    <a:pt x="39767" y="7546"/>
                    <a:pt x="39694" y="7677"/>
                    <a:pt x="39530" y="7761"/>
                  </a:cubicBezTo>
                  <a:cubicBezTo>
                    <a:pt x="39477" y="7790"/>
                    <a:pt x="39424" y="7816"/>
                    <a:pt x="39369" y="7847"/>
                  </a:cubicBezTo>
                  <a:cubicBezTo>
                    <a:pt x="39200" y="7839"/>
                    <a:pt x="39032" y="7836"/>
                    <a:pt x="38865" y="7836"/>
                  </a:cubicBezTo>
                  <a:cubicBezTo>
                    <a:pt x="38817" y="7836"/>
                    <a:pt x="38768" y="7836"/>
                    <a:pt x="38720" y="7837"/>
                  </a:cubicBezTo>
                  <a:cubicBezTo>
                    <a:pt x="38002" y="7851"/>
                    <a:pt x="37300" y="7988"/>
                    <a:pt x="36621" y="8219"/>
                  </a:cubicBezTo>
                  <a:cubicBezTo>
                    <a:pt x="36019" y="8424"/>
                    <a:pt x="35459" y="8684"/>
                    <a:pt x="34949" y="9001"/>
                  </a:cubicBezTo>
                  <a:cubicBezTo>
                    <a:pt x="35232" y="8066"/>
                    <a:pt x="35307" y="7108"/>
                    <a:pt x="35138" y="6132"/>
                  </a:cubicBezTo>
                  <a:cubicBezTo>
                    <a:pt x="35029" y="5519"/>
                    <a:pt x="34872" y="4917"/>
                    <a:pt x="34591" y="4357"/>
                  </a:cubicBezTo>
                  <a:cubicBezTo>
                    <a:pt x="34356" y="3882"/>
                    <a:pt x="34108" y="3411"/>
                    <a:pt x="33855" y="2945"/>
                  </a:cubicBezTo>
                  <a:cubicBezTo>
                    <a:pt x="33654" y="2572"/>
                    <a:pt x="33405" y="2229"/>
                    <a:pt x="33104" y="1924"/>
                  </a:cubicBezTo>
                  <a:cubicBezTo>
                    <a:pt x="32410" y="1222"/>
                    <a:pt x="31588" y="731"/>
                    <a:pt x="30657" y="406"/>
                  </a:cubicBezTo>
                  <a:cubicBezTo>
                    <a:pt x="29923" y="151"/>
                    <a:pt x="29175" y="1"/>
                    <a:pt x="28410"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355" name="Google Shape;1355;p34"/>
            <p:cNvGrpSpPr/>
            <p:nvPr/>
          </p:nvGrpSpPr>
          <p:grpSpPr>
            <a:xfrm>
              <a:off x="6563088" y="3657224"/>
              <a:ext cx="1717200" cy="1393326"/>
              <a:chOff x="7477618" y="3657231"/>
              <a:chExt cx="1717200" cy="1393326"/>
            </a:xfrm>
          </p:grpSpPr>
          <p:grpSp>
            <p:nvGrpSpPr>
              <p:cNvPr id="1356" name="Google Shape;1356;p34"/>
              <p:cNvGrpSpPr/>
              <p:nvPr/>
            </p:nvGrpSpPr>
            <p:grpSpPr>
              <a:xfrm rot="-1434750">
                <a:off x="7640519" y="3757742"/>
                <a:ext cx="688425" cy="949552"/>
                <a:chOff x="4304975" y="2527400"/>
                <a:chExt cx="833225" cy="1149275"/>
              </a:xfrm>
            </p:grpSpPr>
            <p:sp>
              <p:nvSpPr>
                <p:cNvPr id="1357" name="Google Shape;1357;p34"/>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8" name="Google Shape;1358;p34"/>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9" name="Google Shape;1359;p34"/>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0" name="Google Shape;1360;p34"/>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1" name="Google Shape;1361;p34"/>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2" name="Google Shape;1362;p34"/>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3" name="Google Shape;1363;p34"/>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64" name="Google Shape;1364;p34"/>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5" name="Google Shape;1365;p34"/>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66" name="Google Shape;1366;p34"/>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7" name="Google Shape;1367;p34"/>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8" name="Google Shape;1368;p34"/>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9" name="Google Shape;1369;p34"/>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70" name="Google Shape;1370;p34"/>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71" name="Google Shape;1371;p34"/>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372" name="Google Shape;1372;p34"/>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73" name="Google Shape;1373;p34"/>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4" name="Google Shape;1374;p34"/>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5" name="Google Shape;1375;p34"/>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6" name="Google Shape;1376;p34"/>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7" name="Google Shape;1377;p34"/>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8" name="Google Shape;1378;p34"/>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9" name="Google Shape;1379;p34"/>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0" name="Google Shape;1380;p34"/>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1" name="Google Shape;1381;p34"/>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2" name="Google Shape;1382;p34"/>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3" name="Google Shape;1383;p34"/>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84" name="Google Shape;1384;p34"/>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85" name="Google Shape;1385;p34"/>
              <p:cNvGrpSpPr/>
              <p:nvPr/>
            </p:nvGrpSpPr>
            <p:grpSpPr>
              <a:xfrm>
                <a:off x="7727382" y="3672149"/>
                <a:ext cx="333629" cy="822980"/>
                <a:chOff x="3444550" y="3620975"/>
                <a:chExt cx="412550" cy="1012275"/>
              </a:xfrm>
            </p:grpSpPr>
            <p:sp>
              <p:nvSpPr>
                <p:cNvPr id="1386" name="Google Shape;1386;p34"/>
                <p:cNvSpPr/>
                <p:nvPr/>
              </p:nvSpPr>
              <p:spPr>
                <a:xfrm>
                  <a:off x="3546200" y="3969775"/>
                  <a:ext cx="302450" cy="656075"/>
                </a:xfrm>
                <a:custGeom>
                  <a:avLst/>
                  <a:gdLst/>
                  <a:ahLst/>
                  <a:cxnLst/>
                  <a:rect l="l" t="t" r="r" b="b"/>
                  <a:pathLst>
                    <a:path w="12098" h="26243" extrusionOk="0">
                      <a:moveTo>
                        <a:pt x="6578" y="0"/>
                      </a:moveTo>
                      <a:cubicBezTo>
                        <a:pt x="6534" y="0"/>
                        <a:pt x="6489" y="1"/>
                        <a:pt x="6445" y="2"/>
                      </a:cubicBezTo>
                      <a:cubicBezTo>
                        <a:pt x="5968" y="15"/>
                        <a:pt x="5731" y="219"/>
                        <a:pt x="5673" y="645"/>
                      </a:cubicBezTo>
                      <a:cubicBezTo>
                        <a:pt x="5588" y="1234"/>
                        <a:pt x="5714" y="1794"/>
                        <a:pt x="5888" y="2349"/>
                      </a:cubicBezTo>
                      <a:cubicBezTo>
                        <a:pt x="5950" y="2545"/>
                        <a:pt x="6101" y="2653"/>
                        <a:pt x="6288" y="2653"/>
                      </a:cubicBezTo>
                      <a:cubicBezTo>
                        <a:pt x="6324" y="2653"/>
                        <a:pt x="6360" y="2649"/>
                        <a:pt x="6398" y="2642"/>
                      </a:cubicBezTo>
                      <a:cubicBezTo>
                        <a:pt x="6490" y="2621"/>
                        <a:pt x="6582" y="2590"/>
                        <a:pt x="6670" y="2554"/>
                      </a:cubicBezTo>
                      <a:cubicBezTo>
                        <a:pt x="7034" y="2400"/>
                        <a:pt x="7361" y="2191"/>
                        <a:pt x="7662" y="1936"/>
                      </a:cubicBezTo>
                      <a:cubicBezTo>
                        <a:pt x="7713" y="1893"/>
                        <a:pt x="7764" y="1846"/>
                        <a:pt x="7824" y="1811"/>
                      </a:cubicBezTo>
                      <a:cubicBezTo>
                        <a:pt x="7852" y="1791"/>
                        <a:pt x="7885" y="1779"/>
                        <a:pt x="7914" y="1779"/>
                      </a:cubicBezTo>
                      <a:cubicBezTo>
                        <a:pt x="7944" y="1779"/>
                        <a:pt x="7971" y="1791"/>
                        <a:pt x="7989" y="1823"/>
                      </a:cubicBezTo>
                      <a:cubicBezTo>
                        <a:pt x="8014" y="1862"/>
                        <a:pt x="8010" y="1934"/>
                        <a:pt x="7987" y="1977"/>
                      </a:cubicBezTo>
                      <a:cubicBezTo>
                        <a:pt x="7957" y="2036"/>
                        <a:pt x="7906" y="2089"/>
                        <a:pt x="7852" y="2128"/>
                      </a:cubicBezTo>
                      <a:cubicBezTo>
                        <a:pt x="7560" y="2333"/>
                        <a:pt x="7282" y="2568"/>
                        <a:pt x="6967" y="2727"/>
                      </a:cubicBezTo>
                      <a:cubicBezTo>
                        <a:pt x="6294" y="3073"/>
                        <a:pt x="5591" y="3243"/>
                        <a:pt x="4864" y="3243"/>
                      </a:cubicBezTo>
                      <a:cubicBezTo>
                        <a:pt x="4571" y="3243"/>
                        <a:pt x="4275" y="3216"/>
                        <a:pt x="3975" y="3161"/>
                      </a:cubicBezTo>
                      <a:cubicBezTo>
                        <a:pt x="3425" y="3059"/>
                        <a:pt x="2903" y="2869"/>
                        <a:pt x="2418" y="2590"/>
                      </a:cubicBezTo>
                      <a:cubicBezTo>
                        <a:pt x="2287" y="2517"/>
                        <a:pt x="2240" y="2418"/>
                        <a:pt x="2300" y="2347"/>
                      </a:cubicBezTo>
                      <a:cubicBezTo>
                        <a:pt x="2330" y="2311"/>
                        <a:pt x="2362" y="2298"/>
                        <a:pt x="2393" y="2298"/>
                      </a:cubicBezTo>
                      <a:cubicBezTo>
                        <a:pt x="2443" y="2298"/>
                        <a:pt x="2494" y="2331"/>
                        <a:pt x="2543" y="2355"/>
                      </a:cubicBezTo>
                      <a:cubicBezTo>
                        <a:pt x="2697" y="2429"/>
                        <a:pt x="2848" y="2509"/>
                        <a:pt x="3004" y="2572"/>
                      </a:cubicBezTo>
                      <a:cubicBezTo>
                        <a:pt x="3315" y="2699"/>
                        <a:pt x="3628" y="2826"/>
                        <a:pt x="3972" y="2826"/>
                      </a:cubicBezTo>
                      <a:cubicBezTo>
                        <a:pt x="3987" y="2826"/>
                        <a:pt x="4003" y="2826"/>
                        <a:pt x="4018" y="2826"/>
                      </a:cubicBezTo>
                      <a:cubicBezTo>
                        <a:pt x="4307" y="2815"/>
                        <a:pt x="4497" y="2582"/>
                        <a:pt x="4415" y="2308"/>
                      </a:cubicBezTo>
                      <a:cubicBezTo>
                        <a:pt x="4301" y="1923"/>
                        <a:pt x="4172" y="1541"/>
                        <a:pt x="4039" y="1162"/>
                      </a:cubicBezTo>
                      <a:cubicBezTo>
                        <a:pt x="4008" y="1078"/>
                        <a:pt x="3943" y="995"/>
                        <a:pt x="3867" y="941"/>
                      </a:cubicBezTo>
                      <a:cubicBezTo>
                        <a:pt x="3716" y="822"/>
                        <a:pt x="3554" y="768"/>
                        <a:pt x="3386" y="768"/>
                      </a:cubicBezTo>
                      <a:cubicBezTo>
                        <a:pt x="3266" y="768"/>
                        <a:pt x="3142" y="796"/>
                        <a:pt x="3018" y="849"/>
                      </a:cubicBezTo>
                      <a:cubicBezTo>
                        <a:pt x="2556" y="1044"/>
                        <a:pt x="2124" y="1293"/>
                        <a:pt x="1719" y="1588"/>
                      </a:cubicBezTo>
                      <a:cubicBezTo>
                        <a:pt x="1238" y="1940"/>
                        <a:pt x="829" y="2363"/>
                        <a:pt x="551" y="2895"/>
                      </a:cubicBezTo>
                      <a:cubicBezTo>
                        <a:pt x="518" y="2959"/>
                        <a:pt x="485" y="3024"/>
                        <a:pt x="465" y="3096"/>
                      </a:cubicBezTo>
                      <a:cubicBezTo>
                        <a:pt x="379" y="3398"/>
                        <a:pt x="305" y="3699"/>
                        <a:pt x="219" y="4000"/>
                      </a:cubicBezTo>
                      <a:cubicBezTo>
                        <a:pt x="168" y="4178"/>
                        <a:pt x="182" y="4350"/>
                        <a:pt x="240" y="4516"/>
                      </a:cubicBezTo>
                      <a:cubicBezTo>
                        <a:pt x="264" y="4595"/>
                        <a:pt x="332" y="4679"/>
                        <a:pt x="403" y="4718"/>
                      </a:cubicBezTo>
                      <a:cubicBezTo>
                        <a:pt x="516" y="4779"/>
                        <a:pt x="645" y="4802"/>
                        <a:pt x="771" y="4837"/>
                      </a:cubicBezTo>
                      <a:cubicBezTo>
                        <a:pt x="853" y="4861"/>
                        <a:pt x="934" y="4871"/>
                        <a:pt x="1013" y="4871"/>
                      </a:cubicBezTo>
                      <a:cubicBezTo>
                        <a:pt x="1164" y="4871"/>
                        <a:pt x="1311" y="4835"/>
                        <a:pt x="1457" y="4790"/>
                      </a:cubicBezTo>
                      <a:cubicBezTo>
                        <a:pt x="1630" y="4737"/>
                        <a:pt x="1803" y="4710"/>
                        <a:pt x="1977" y="4710"/>
                      </a:cubicBezTo>
                      <a:cubicBezTo>
                        <a:pt x="2116" y="4710"/>
                        <a:pt x="2255" y="4728"/>
                        <a:pt x="2394" y="4763"/>
                      </a:cubicBezTo>
                      <a:cubicBezTo>
                        <a:pt x="2510" y="4792"/>
                        <a:pt x="2627" y="4814"/>
                        <a:pt x="2746" y="4835"/>
                      </a:cubicBezTo>
                      <a:cubicBezTo>
                        <a:pt x="2805" y="4845"/>
                        <a:pt x="2864" y="4849"/>
                        <a:pt x="2923" y="4849"/>
                      </a:cubicBezTo>
                      <a:cubicBezTo>
                        <a:pt x="3135" y="4849"/>
                        <a:pt x="3340" y="4790"/>
                        <a:pt x="3546" y="4722"/>
                      </a:cubicBezTo>
                      <a:cubicBezTo>
                        <a:pt x="3592" y="4708"/>
                        <a:pt x="3634" y="4701"/>
                        <a:pt x="3671" y="4701"/>
                      </a:cubicBezTo>
                      <a:cubicBezTo>
                        <a:pt x="3753" y="4701"/>
                        <a:pt x="3809" y="4734"/>
                        <a:pt x="3826" y="4792"/>
                      </a:cubicBezTo>
                      <a:cubicBezTo>
                        <a:pt x="3853" y="4865"/>
                        <a:pt x="3781" y="4951"/>
                        <a:pt x="3648" y="5007"/>
                      </a:cubicBezTo>
                      <a:cubicBezTo>
                        <a:pt x="3409" y="5107"/>
                        <a:pt x="3167" y="5162"/>
                        <a:pt x="2921" y="5162"/>
                      </a:cubicBezTo>
                      <a:cubicBezTo>
                        <a:pt x="2771" y="5162"/>
                        <a:pt x="2619" y="5141"/>
                        <a:pt x="2465" y="5099"/>
                      </a:cubicBezTo>
                      <a:cubicBezTo>
                        <a:pt x="2295" y="5052"/>
                        <a:pt x="2125" y="5026"/>
                        <a:pt x="1956" y="5026"/>
                      </a:cubicBezTo>
                      <a:cubicBezTo>
                        <a:pt x="1787" y="5026"/>
                        <a:pt x="1617" y="5052"/>
                        <a:pt x="1447" y="5109"/>
                      </a:cubicBezTo>
                      <a:cubicBezTo>
                        <a:pt x="1303" y="5156"/>
                        <a:pt x="1156" y="5182"/>
                        <a:pt x="1007" y="5182"/>
                      </a:cubicBezTo>
                      <a:cubicBezTo>
                        <a:pt x="903" y="5182"/>
                        <a:pt x="798" y="5169"/>
                        <a:pt x="692" y="5142"/>
                      </a:cubicBezTo>
                      <a:cubicBezTo>
                        <a:pt x="637" y="5128"/>
                        <a:pt x="584" y="5121"/>
                        <a:pt x="533" y="5121"/>
                      </a:cubicBezTo>
                      <a:cubicBezTo>
                        <a:pt x="303" y="5121"/>
                        <a:pt x="122" y="5261"/>
                        <a:pt x="70" y="5508"/>
                      </a:cubicBezTo>
                      <a:cubicBezTo>
                        <a:pt x="21" y="5743"/>
                        <a:pt x="0" y="5991"/>
                        <a:pt x="4" y="6232"/>
                      </a:cubicBezTo>
                      <a:cubicBezTo>
                        <a:pt x="14" y="6952"/>
                        <a:pt x="66" y="7672"/>
                        <a:pt x="195" y="8382"/>
                      </a:cubicBezTo>
                      <a:cubicBezTo>
                        <a:pt x="260" y="8732"/>
                        <a:pt x="321" y="9086"/>
                        <a:pt x="399" y="9434"/>
                      </a:cubicBezTo>
                      <a:cubicBezTo>
                        <a:pt x="469" y="9731"/>
                        <a:pt x="673" y="9943"/>
                        <a:pt x="970" y="9968"/>
                      </a:cubicBezTo>
                      <a:cubicBezTo>
                        <a:pt x="1279" y="9997"/>
                        <a:pt x="1576" y="10056"/>
                        <a:pt x="1868" y="10150"/>
                      </a:cubicBezTo>
                      <a:cubicBezTo>
                        <a:pt x="2004" y="10194"/>
                        <a:pt x="2137" y="10216"/>
                        <a:pt x="2268" y="10216"/>
                      </a:cubicBezTo>
                      <a:cubicBezTo>
                        <a:pt x="2439" y="10216"/>
                        <a:pt x="2607" y="10179"/>
                        <a:pt x="2776" y="10099"/>
                      </a:cubicBezTo>
                      <a:cubicBezTo>
                        <a:pt x="3060" y="9967"/>
                        <a:pt x="3345" y="9899"/>
                        <a:pt x="3635" y="9899"/>
                      </a:cubicBezTo>
                      <a:cubicBezTo>
                        <a:pt x="3863" y="9899"/>
                        <a:pt x="4093" y="9941"/>
                        <a:pt x="4327" y="10027"/>
                      </a:cubicBezTo>
                      <a:cubicBezTo>
                        <a:pt x="4527" y="10100"/>
                        <a:pt x="4729" y="10134"/>
                        <a:pt x="4932" y="10134"/>
                      </a:cubicBezTo>
                      <a:cubicBezTo>
                        <a:pt x="5137" y="10134"/>
                        <a:pt x="5344" y="10099"/>
                        <a:pt x="5549" y="10038"/>
                      </a:cubicBezTo>
                      <a:cubicBezTo>
                        <a:pt x="5688" y="9995"/>
                        <a:pt x="5829" y="9950"/>
                        <a:pt x="5974" y="9919"/>
                      </a:cubicBezTo>
                      <a:cubicBezTo>
                        <a:pt x="6156" y="9880"/>
                        <a:pt x="6339" y="9869"/>
                        <a:pt x="6522" y="9869"/>
                      </a:cubicBezTo>
                      <a:cubicBezTo>
                        <a:pt x="6756" y="9869"/>
                        <a:pt x="6990" y="9887"/>
                        <a:pt x="7223" y="9887"/>
                      </a:cubicBezTo>
                      <a:cubicBezTo>
                        <a:pt x="7249" y="9887"/>
                        <a:pt x="7274" y="9887"/>
                        <a:pt x="7300" y="9886"/>
                      </a:cubicBezTo>
                      <a:cubicBezTo>
                        <a:pt x="7304" y="9886"/>
                        <a:pt x="7309" y="9886"/>
                        <a:pt x="7313" y="9886"/>
                      </a:cubicBezTo>
                      <a:cubicBezTo>
                        <a:pt x="7374" y="9886"/>
                        <a:pt x="7454" y="9901"/>
                        <a:pt x="7482" y="9988"/>
                      </a:cubicBezTo>
                      <a:cubicBezTo>
                        <a:pt x="7394" y="10087"/>
                        <a:pt x="7290" y="10150"/>
                        <a:pt x="7159" y="10162"/>
                      </a:cubicBezTo>
                      <a:cubicBezTo>
                        <a:pt x="7056" y="10176"/>
                        <a:pt x="6948" y="10192"/>
                        <a:pt x="6843" y="10192"/>
                      </a:cubicBezTo>
                      <a:cubicBezTo>
                        <a:pt x="6818" y="10192"/>
                        <a:pt x="6794" y="10191"/>
                        <a:pt x="6770" y="10189"/>
                      </a:cubicBezTo>
                      <a:cubicBezTo>
                        <a:pt x="6693" y="10182"/>
                        <a:pt x="6615" y="10179"/>
                        <a:pt x="6539" y="10179"/>
                      </a:cubicBezTo>
                      <a:cubicBezTo>
                        <a:pt x="6219" y="10179"/>
                        <a:pt x="5906" y="10236"/>
                        <a:pt x="5596" y="10338"/>
                      </a:cubicBezTo>
                      <a:cubicBezTo>
                        <a:pt x="5376" y="10413"/>
                        <a:pt x="5157" y="10448"/>
                        <a:pt x="4937" y="10448"/>
                      </a:cubicBezTo>
                      <a:cubicBezTo>
                        <a:pt x="4694" y="10448"/>
                        <a:pt x="4451" y="10405"/>
                        <a:pt x="4209" y="10328"/>
                      </a:cubicBezTo>
                      <a:cubicBezTo>
                        <a:pt x="4080" y="10287"/>
                        <a:pt x="3947" y="10254"/>
                        <a:pt x="3812" y="10232"/>
                      </a:cubicBezTo>
                      <a:cubicBezTo>
                        <a:pt x="3744" y="10220"/>
                        <a:pt x="3677" y="10215"/>
                        <a:pt x="3611" y="10215"/>
                      </a:cubicBezTo>
                      <a:cubicBezTo>
                        <a:pt x="3381" y="10215"/>
                        <a:pt x="3159" y="10280"/>
                        <a:pt x="2950" y="10375"/>
                      </a:cubicBezTo>
                      <a:cubicBezTo>
                        <a:pt x="2723" y="10480"/>
                        <a:pt x="2496" y="10531"/>
                        <a:pt x="2269" y="10531"/>
                      </a:cubicBezTo>
                      <a:cubicBezTo>
                        <a:pt x="2073" y="10531"/>
                        <a:pt x="1877" y="10493"/>
                        <a:pt x="1678" y="10418"/>
                      </a:cubicBezTo>
                      <a:cubicBezTo>
                        <a:pt x="1641" y="10404"/>
                        <a:pt x="1600" y="10400"/>
                        <a:pt x="1565" y="10385"/>
                      </a:cubicBezTo>
                      <a:cubicBezTo>
                        <a:pt x="1482" y="10347"/>
                        <a:pt x="1400" y="10330"/>
                        <a:pt x="1319" y="10330"/>
                      </a:cubicBezTo>
                      <a:cubicBezTo>
                        <a:pt x="1201" y="10330"/>
                        <a:pt x="1085" y="10367"/>
                        <a:pt x="968" y="10430"/>
                      </a:cubicBezTo>
                      <a:cubicBezTo>
                        <a:pt x="843" y="10500"/>
                        <a:pt x="761" y="10594"/>
                        <a:pt x="745" y="10731"/>
                      </a:cubicBezTo>
                      <a:cubicBezTo>
                        <a:pt x="731" y="10835"/>
                        <a:pt x="731" y="10948"/>
                        <a:pt x="753" y="11052"/>
                      </a:cubicBezTo>
                      <a:cubicBezTo>
                        <a:pt x="816" y="11347"/>
                        <a:pt x="880" y="11642"/>
                        <a:pt x="968" y="11928"/>
                      </a:cubicBezTo>
                      <a:cubicBezTo>
                        <a:pt x="1408" y="13393"/>
                        <a:pt x="1856" y="14856"/>
                        <a:pt x="2306" y="16319"/>
                      </a:cubicBezTo>
                      <a:cubicBezTo>
                        <a:pt x="2353" y="16480"/>
                        <a:pt x="2439" y="16630"/>
                        <a:pt x="2523" y="16779"/>
                      </a:cubicBezTo>
                      <a:cubicBezTo>
                        <a:pt x="2568" y="16861"/>
                        <a:pt x="2639" y="16932"/>
                        <a:pt x="2715" y="16992"/>
                      </a:cubicBezTo>
                      <a:cubicBezTo>
                        <a:pt x="2819" y="17073"/>
                        <a:pt x="2931" y="17109"/>
                        <a:pt x="3045" y="17109"/>
                      </a:cubicBezTo>
                      <a:cubicBezTo>
                        <a:pt x="3138" y="17109"/>
                        <a:pt x="3232" y="17085"/>
                        <a:pt x="3325" y="17043"/>
                      </a:cubicBezTo>
                      <a:cubicBezTo>
                        <a:pt x="3591" y="16919"/>
                        <a:pt x="3862" y="16866"/>
                        <a:pt x="4137" y="16866"/>
                      </a:cubicBezTo>
                      <a:cubicBezTo>
                        <a:pt x="4303" y="16866"/>
                        <a:pt x="4471" y="16885"/>
                        <a:pt x="4640" y="16920"/>
                      </a:cubicBezTo>
                      <a:cubicBezTo>
                        <a:pt x="4679" y="16926"/>
                        <a:pt x="4720" y="16930"/>
                        <a:pt x="4757" y="16934"/>
                      </a:cubicBezTo>
                      <a:cubicBezTo>
                        <a:pt x="4809" y="16942"/>
                        <a:pt x="4860" y="16945"/>
                        <a:pt x="4911" y="16945"/>
                      </a:cubicBezTo>
                      <a:cubicBezTo>
                        <a:pt x="5086" y="16945"/>
                        <a:pt x="5254" y="16901"/>
                        <a:pt x="5416" y="16814"/>
                      </a:cubicBezTo>
                      <a:cubicBezTo>
                        <a:pt x="5493" y="16771"/>
                        <a:pt x="5579" y="16732"/>
                        <a:pt x="5663" y="16705"/>
                      </a:cubicBezTo>
                      <a:cubicBezTo>
                        <a:pt x="5684" y="16698"/>
                        <a:pt x="5706" y="16694"/>
                        <a:pt x="5727" y="16694"/>
                      </a:cubicBezTo>
                      <a:cubicBezTo>
                        <a:pt x="5779" y="16694"/>
                        <a:pt x="5828" y="16718"/>
                        <a:pt x="5858" y="16771"/>
                      </a:cubicBezTo>
                      <a:cubicBezTo>
                        <a:pt x="5903" y="16850"/>
                        <a:pt x="5856" y="16920"/>
                        <a:pt x="5790" y="16961"/>
                      </a:cubicBezTo>
                      <a:cubicBezTo>
                        <a:pt x="5562" y="17108"/>
                        <a:pt x="5322" y="17258"/>
                        <a:pt x="5034" y="17258"/>
                      </a:cubicBezTo>
                      <a:cubicBezTo>
                        <a:pt x="5031" y="17258"/>
                        <a:pt x="5027" y="17258"/>
                        <a:pt x="5023" y="17258"/>
                      </a:cubicBezTo>
                      <a:cubicBezTo>
                        <a:pt x="4804" y="17251"/>
                        <a:pt x="4581" y="17229"/>
                        <a:pt x="4364" y="17200"/>
                      </a:cubicBezTo>
                      <a:cubicBezTo>
                        <a:pt x="4285" y="17190"/>
                        <a:pt x="4207" y="17185"/>
                        <a:pt x="4130" y="17185"/>
                      </a:cubicBezTo>
                      <a:cubicBezTo>
                        <a:pt x="3943" y="17185"/>
                        <a:pt x="3760" y="17216"/>
                        <a:pt x="3578" y="17288"/>
                      </a:cubicBezTo>
                      <a:cubicBezTo>
                        <a:pt x="3417" y="17352"/>
                        <a:pt x="3243" y="17387"/>
                        <a:pt x="3073" y="17423"/>
                      </a:cubicBezTo>
                      <a:cubicBezTo>
                        <a:pt x="2901" y="17458"/>
                        <a:pt x="2830" y="17513"/>
                        <a:pt x="2817" y="17683"/>
                      </a:cubicBezTo>
                      <a:cubicBezTo>
                        <a:pt x="2809" y="17775"/>
                        <a:pt x="2819" y="17878"/>
                        <a:pt x="2850" y="17966"/>
                      </a:cubicBezTo>
                      <a:cubicBezTo>
                        <a:pt x="3110" y="18720"/>
                        <a:pt x="3372" y="19477"/>
                        <a:pt x="3642" y="20226"/>
                      </a:cubicBezTo>
                      <a:cubicBezTo>
                        <a:pt x="4016" y="21257"/>
                        <a:pt x="4444" y="22264"/>
                        <a:pt x="4982" y="23221"/>
                      </a:cubicBezTo>
                      <a:cubicBezTo>
                        <a:pt x="5181" y="23571"/>
                        <a:pt x="5613" y="23809"/>
                        <a:pt x="6018" y="23809"/>
                      </a:cubicBezTo>
                      <a:cubicBezTo>
                        <a:pt x="6067" y="23809"/>
                        <a:pt x="6116" y="23806"/>
                        <a:pt x="6165" y="23798"/>
                      </a:cubicBezTo>
                      <a:cubicBezTo>
                        <a:pt x="6325" y="23773"/>
                        <a:pt x="6486" y="23757"/>
                        <a:pt x="6646" y="23757"/>
                      </a:cubicBezTo>
                      <a:cubicBezTo>
                        <a:pt x="6789" y="23757"/>
                        <a:pt x="6933" y="23769"/>
                        <a:pt x="7077" y="23798"/>
                      </a:cubicBezTo>
                      <a:cubicBezTo>
                        <a:pt x="7218" y="23826"/>
                        <a:pt x="7360" y="23847"/>
                        <a:pt x="7501" y="23847"/>
                      </a:cubicBezTo>
                      <a:cubicBezTo>
                        <a:pt x="7602" y="23847"/>
                        <a:pt x="7702" y="23836"/>
                        <a:pt x="7803" y="23811"/>
                      </a:cubicBezTo>
                      <a:cubicBezTo>
                        <a:pt x="7904" y="23786"/>
                        <a:pt x="7998" y="23747"/>
                        <a:pt x="8098" y="23727"/>
                      </a:cubicBezTo>
                      <a:cubicBezTo>
                        <a:pt x="8146" y="23717"/>
                        <a:pt x="8197" y="23704"/>
                        <a:pt x="8246" y="23704"/>
                      </a:cubicBezTo>
                      <a:cubicBezTo>
                        <a:pt x="8300" y="23704"/>
                        <a:pt x="8353" y="23719"/>
                        <a:pt x="8403" y="23770"/>
                      </a:cubicBezTo>
                      <a:cubicBezTo>
                        <a:pt x="8364" y="23882"/>
                        <a:pt x="8290" y="23960"/>
                        <a:pt x="8188" y="24003"/>
                      </a:cubicBezTo>
                      <a:cubicBezTo>
                        <a:pt x="8069" y="24054"/>
                        <a:pt x="7947" y="24103"/>
                        <a:pt x="7822" y="24134"/>
                      </a:cubicBezTo>
                      <a:cubicBezTo>
                        <a:pt x="7715" y="24160"/>
                        <a:pt x="7606" y="24171"/>
                        <a:pt x="7498" y="24171"/>
                      </a:cubicBezTo>
                      <a:cubicBezTo>
                        <a:pt x="7335" y="24171"/>
                        <a:pt x="7172" y="24147"/>
                        <a:pt x="7012" y="24114"/>
                      </a:cubicBezTo>
                      <a:cubicBezTo>
                        <a:pt x="6889" y="24088"/>
                        <a:pt x="6767" y="24078"/>
                        <a:pt x="6646" y="24078"/>
                      </a:cubicBezTo>
                      <a:cubicBezTo>
                        <a:pt x="6445" y="24078"/>
                        <a:pt x="6246" y="24105"/>
                        <a:pt x="6046" y="24136"/>
                      </a:cubicBezTo>
                      <a:cubicBezTo>
                        <a:pt x="5882" y="24163"/>
                        <a:pt x="5798" y="24271"/>
                        <a:pt x="5811" y="24439"/>
                      </a:cubicBezTo>
                      <a:cubicBezTo>
                        <a:pt x="5817" y="24506"/>
                        <a:pt x="5845" y="24584"/>
                        <a:pt x="5886" y="24637"/>
                      </a:cubicBezTo>
                      <a:cubicBezTo>
                        <a:pt x="6234" y="25104"/>
                        <a:pt x="6606" y="25546"/>
                        <a:pt x="7057" y="25912"/>
                      </a:cubicBezTo>
                      <a:cubicBezTo>
                        <a:pt x="7293" y="26102"/>
                        <a:pt x="7550" y="26243"/>
                        <a:pt x="7848" y="26243"/>
                      </a:cubicBezTo>
                      <a:cubicBezTo>
                        <a:pt x="7912" y="26243"/>
                        <a:pt x="7977" y="26237"/>
                        <a:pt x="8045" y="26223"/>
                      </a:cubicBezTo>
                      <a:cubicBezTo>
                        <a:pt x="8356" y="26161"/>
                        <a:pt x="8648" y="26045"/>
                        <a:pt x="8875" y="25822"/>
                      </a:cubicBezTo>
                      <a:cubicBezTo>
                        <a:pt x="9090" y="25615"/>
                        <a:pt x="9297" y="25392"/>
                        <a:pt x="9477" y="25151"/>
                      </a:cubicBezTo>
                      <a:cubicBezTo>
                        <a:pt x="9943" y="24517"/>
                        <a:pt x="10289" y="23815"/>
                        <a:pt x="10582" y="23084"/>
                      </a:cubicBezTo>
                      <a:cubicBezTo>
                        <a:pt x="10700" y="22786"/>
                        <a:pt x="10796" y="22477"/>
                        <a:pt x="10813" y="22149"/>
                      </a:cubicBezTo>
                      <a:cubicBezTo>
                        <a:pt x="10828" y="21894"/>
                        <a:pt x="10700" y="21737"/>
                        <a:pt x="10464" y="21737"/>
                      </a:cubicBezTo>
                      <a:cubicBezTo>
                        <a:pt x="10445" y="21737"/>
                        <a:pt x="10425" y="21738"/>
                        <a:pt x="10404" y="21740"/>
                      </a:cubicBezTo>
                      <a:cubicBezTo>
                        <a:pt x="10168" y="21765"/>
                        <a:pt x="9933" y="21810"/>
                        <a:pt x="9706" y="21867"/>
                      </a:cubicBezTo>
                      <a:cubicBezTo>
                        <a:pt x="9490" y="21924"/>
                        <a:pt x="9278" y="21979"/>
                        <a:pt x="9056" y="21979"/>
                      </a:cubicBezTo>
                      <a:cubicBezTo>
                        <a:pt x="9016" y="21979"/>
                        <a:pt x="8977" y="21977"/>
                        <a:pt x="8937" y="21973"/>
                      </a:cubicBezTo>
                      <a:cubicBezTo>
                        <a:pt x="8756" y="21956"/>
                        <a:pt x="8576" y="21926"/>
                        <a:pt x="8395" y="21926"/>
                      </a:cubicBezTo>
                      <a:cubicBezTo>
                        <a:pt x="8299" y="21926"/>
                        <a:pt x="8204" y="21935"/>
                        <a:pt x="8108" y="21957"/>
                      </a:cubicBezTo>
                      <a:cubicBezTo>
                        <a:pt x="8094" y="21961"/>
                        <a:pt x="8079" y="21962"/>
                        <a:pt x="8065" y="21962"/>
                      </a:cubicBezTo>
                      <a:cubicBezTo>
                        <a:pt x="7998" y="21962"/>
                        <a:pt x="7941" y="21922"/>
                        <a:pt x="7924" y="21845"/>
                      </a:cubicBezTo>
                      <a:cubicBezTo>
                        <a:pt x="7904" y="21753"/>
                        <a:pt x="7957" y="21693"/>
                        <a:pt x="8037" y="21660"/>
                      </a:cubicBezTo>
                      <a:cubicBezTo>
                        <a:pt x="8071" y="21646"/>
                        <a:pt x="8110" y="21630"/>
                        <a:pt x="8149" y="21628"/>
                      </a:cubicBezTo>
                      <a:cubicBezTo>
                        <a:pt x="8272" y="21622"/>
                        <a:pt x="8396" y="21612"/>
                        <a:pt x="8519" y="21612"/>
                      </a:cubicBezTo>
                      <a:cubicBezTo>
                        <a:pt x="8559" y="21612"/>
                        <a:pt x="8600" y="21613"/>
                        <a:pt x="8640" y="21615"/>
                      </a:cubicBezTo>
                      <a:cubicBezTo>
                        <a:pt x="8793" y="21625"/>
                        <a:pt x="8948" y="21649"/>
                        <a:pt x="9101" y="21649"/>
                      </a:cubicBezTo>
                      <a:cubicBezTo>
                        <a:pt x="9202" y="21649"/>
                        <a:pt x="9302" y="21639"/>
                        <a:pt x="9401" y="21607"/>
                      </a:cubicBezTo>
                      <a:cubicBezTo>
                        <a:pt x="9755" y="21499"/>
                        <a:pt x="10115" y="21425"/>
                        <a:pt x="10483" y="21390"/>
                      </a:cubicBezTo>
                      <a:cubicBezTo>
                        <a:pt x="10721" y="21366"/>
                        <a:pt x="10905" y="21243"/>
                        <a:pt x="11011" y="21034"/>
                      </a:cubicBezTo>
                      <a:cubicBezTo>
                        <a:pt x="11107" y="20832"/>
                        <a:pt x="11208" y="20623"/>
                        <a:pt x="11247" y="20402"/>
                      </a:cubicBezTo>
                      <a:cubicBezTo>
                        <a:pt x="11380" y="19662"/>
                        <a:pt x="11496" y="18917"/>
                        <a:pt x="11601" y="18170"/>
                      </a:cubicBezTo>
                      <a:cubicBezTo>
                        <a:pt x="11719" y="17315"/>
                        <a:pt x="11826" y="16462"/>
                        <a:pt x="11922" y="15605"/>
                      </a:cubicBezTo>
                      <a:cubicBezTo>
                        <a:pt x="11946" y="15371"/>
                        <a:pt x="11924" y="15130"/>
                        <a:pt x="11895" y="14895"/>
                      </a:cubicBezTo>
                      <a:cubicBezTo>
                        <a:pt x="11876" y="14738"/>
                        <a:pt x="11772" y="14649"/>
                        <a:pt x="11638" y="14649"/>
                      </a:cubicBezTo>
                      <a:cubicBezTo>
                        <a:pt x="11596" y="14649"/>
                        <a:pt x="11552" y="14658"/>
                        <a:pt x="11506" y="14676"/>
                      </a:cubicBezTo>
                      <a:cubicBezTo>
                        <a:pt x="11406" y="14715"/>
                        <a:pt x="11312" y="14772"/>
                        <a:pt x="11218" y="14825"/>
                      </a:cubicBezTo>
                      <a:cubicBezTo>
                        <a:pt x="11043" y="14919"/>
                        <a:pt x="10858" y="14962"/>
                        <a:pt x="10660" y="14962"/>
                      </a:cubicBezTo>
                      <a:cubicBezTo>
                        <a:pt x="10638" y="14962"/>
                        <a:pt x="10616" y="14961"/>
                        <a:pt x="10594" y="14960"/>
                      </a:cubicBezTo>
                      <a:cubicBezTo>
                        <a:pt x="10552" y="14958"/>
                        <a:pt x="10510" y="14957"/>
                        <a:pt x="10468" y="14957"/>
                      </a:cubicBezTo>
                      <a:cubicBezTo>
                        <a:pt x="10352" y="14957"/>
                        <a:pt x="10237" y="14964"/>
                        <a:pt x="10121" y="14968"/>
                      </a:cubicBezTo>
                      <a:cubicBezTo>
                        <a:pt x="10109" y="14969"/>
                        <a:pt x="10096" y="14969"/>
                        <a:pt x="10084" y="14969"/>
                      </a:cubicBezTo>
                      <a:cubicBezTo>
                        <a:pt x="10012" y="14969"/>
                        <a:pt x="9948" y="14955"/>
                        <a:pt x="9927" y="14874"/>
                      </a:cubicBezTo>
                      <a:cubicBezTo>
                        <a:pt x="9902" y="14784"/>
                        <a:pt x="9962" y="14723"/>
                        <a:pt x="10040" y="14684"/>
                      </a:cubicBezTo>
                      <a:cubicBezTo>
                        <a:pt x="10080" y="14663"/>
                        <a:pt x="10123" y="14643"/>
                        <a:pt x="10166" y="14641"/>
                      </a:cubicBezTo>
                      <a:cubicBezTo>
                        <a:pt x="10260" y="14633"/>
                        <a:pt x="10358" y="14620"/>
                        <a:pt x="10452" y="14620"/>
                      </a:cubicBezTo>
                      <a:cubicBezTo>
                        <a:pt x="10480" y="14620"/>
                        <a:pt x="10509" y="14622"/>
                        <a:pt x="10537" y="14625"/>
                      </a:cubicBezTo>
                      <a:cubicBezTo>
                        <a:pt x="10576" y="14629"/>
                        <a:pt x="10615" y="14632"/>
                        <a:pt x="10653" y="14632"/>
                      </a:cubicBezTo>
                      <a:cubicBezTo>
                        <a:pt x="10826" y="14632"/>
                        <a:pt x="10985" y="14584"/>
                        <a:pt x="11144" y="14502"/>
                      </a:cubicBezTo>
                      <a:cubicBezTo>
                        <a:pt x="11294" y="14426"/>
                        <a:pt x="11453" y="14348"/>
                        <a:pt x="11617" y="14318"/>
                      </a:cubicBezTo>
                      <a:cubicBezTo>
                        <a:pt x="11795" y="14283"/>
                        <a:pt x="11901" y="14189"/>
                        <a:pt x="11967" y="14035"/>
                      </a:cubicBezTo>
                      <a:cubicBezTo>
                        <a:pt x="12051" y="13841"/>
                        <a:pt x="12098" y="13638"/>
                        <a:pt x="12098" y="13426"/>
                      </a:cubicBezTo>
                      <a:cubicBezTo>
                        <a:pt x="12085" y="11955"/>
                        <a:pt x="12077" y="10488"/>
                        <a:pt x="12057" y="9017"/>
                      </a:cubicBezTo>
                      <a:cubicBezTo>
                        <a:pt x="12049" y="8524"/>
                        <a:pt x="12018" y="8033"/>
                        <a:pt x="11993" y="7539"/>
                      </a:cubicBezTo>
                      <a:cubicBezTo>
                        <a:pt x="11983" y="7373"/>
                        <a:pt x="11902" y="7285"/>
                        <a:pt x="11782" y="7285"/>
                      </a:cubicBezTo>
                      <a:cubicBezTo>
                        <a:pt x="11733" y="7285"/>
                        <a:pt x="11678" y="7299"/>
                        <a:pt x="11619" y="7329"/>
                      </a:cubicBezTo>
                      <a:cubicBezTo>
                        <a:pt x="11494" y="7390"/>
                        <a:pt x="11361" y="7439"/>
                        <a:pt x="11226" y="7474"/>
                      </a:cubicBezTo>
                      <a:cubicBezTo>
                        <a:pt x="11105" y="7505"/>
                        <a:pt x="10977" y="7503"/>
                        <a:pt x="10854" y="7515"/>
                      </a:cubicBezTo>
                      <a:cubicBezTo>
                        <a:pt x="10594" y="7544"/>
                        <a:pt x="10338" y="7591"/>
                        <a:pt x="10134" y="7779"/>
                      </a:cubicBezTo>
                      <a:cubicBezTo>
                        <a:pt x="9907" y="7992"/>
                        <a:pt x="9624" y="8096"/>
                        <a:pt x="9325" y="8147"/>
                      </a:cubicBezTo>
                      <a:cubicBezTo>
                        <a:pt x="9239" y="8162"/>
                        <a:pt x="9150" y="8164"/>
                        <a:pt x="9060" y="8164"/>
                      </a:cubicBezTo>
                      <a:cubicBezTo>
                        <a:pt x="9024" y="8164"/>
                        <a:pt x="8987" y="8163"/>
                        <a:pt x="8951" y="8163"/>
                      </a:cubicBezTo>
                      <a:cubicBezTo>
                        <a:pt x="8879" y="8159"/>
                        <a:pt x="8814" y="8127"/>
                        <a:pt x="8804" y="8047"/>
                      </a:cubicBezTo>
                      <a:cubicBezTo>
                        <a:pt x="8791" y="7959"/>
                        <a:pt x="8857" y="7918"/>
                        <a:pt x="8931" y="7889"/>
                      </a:cubicBezTo>
                      <a:cubicBezTo>
                        <a:pt x="8969" y="7877"/>
                        <a:pt x="9008" y="7873"/>
                        <a:pt x="9049" y="7869"/>
                      </a:cubicBezTo>
                      <a:cubicBezTo>
                        <a:pt x="9405" y="7830"/>
                        <a:pt x="9737" y="7734"/>
                        <a:pt x="10011" y="7482"/>
                      </a:cubicBezTo>
                      <a:cubicBezTo>
                        <a:pt x="10146" y="7359"/>
                        <a:pt x="10318" y="7286"/>
                        <a:pt x="10500" y="7257"/>
                      </a:cubicBezTo>
                      <a:cubicBezTo>
                        <a:pt x="10721" y="7218"/>
                        <a:pt x="10950" y="7194"/>
                        <a:pt x="11171" y="7161"/>
                      </a:cubicBezTo>
                      <a:cubicBezTo>
                        <a:pt x="11443" y="7122"/>
                        <a:pt x="11641" y="6967"/>
                        <a:pt x="11772" y="6735"/>
                      </a:cubicBezTo>
                      <a:cubicBezTo>
                        <a:pt x="11862" y="6578"/>
                        <a:pt x="11918" y="6410"/>
                        <a:pt x="11875" y="6216"/>
                      </a:cubicBezTo>
                      <a:cubicBezTo>
                        <a:pt x="11764" y="5721"/>
                        <a:pt x="11682" y="5213"/>
                        <a:pt x="11560" y="4720"/>
                      </a:cubicBezTo>
                      <a:cubicBezTo>
                        <a:pt x="11468" y="4348"/>
                        <a:pt x="11343" y="3982"/>
                        <a:pt x="11220" y="3617"/>
                      </a:cubicBezTo>
                      <a:cubicBezTo>
                        <a:pt x="11166" y="3453"/>
                        <a:pt x="11071" y="3381"/>
                        <a:pt x="10964" y="3381"/>
                      </a:cubicBezTo>
                      <a:cubicBezTo>
                        <a:pt x="10890" y="3381"/>
                        <a:pt x="10810" y="3415"/>
                        <a:pt x="10735" y="3478"/>
                      </a:cubicBezTo>
                      <a:cubicBezTo>
                        <a:pt x="10596" y="3591"/>
                        <a:pt x="10430" y="3656"/>
                        <a:pt x="10250" y="3669"/>
                      </a:cubicBezTo>
                      <a:cubicBezTo>
                        <a:pt x="9943" y="3689"/>
                        <a:pt x="9663" y="3779"/>
                        <a:pt x="9401" y="3941"/>
                      </a:cubicBezTo>
                      <a:cubicBezTo>
                        <a:pt x="9305" y="4000"/>
                        <a:pt x="9201" y="4045"/>
                        <a:pt x="9094" y="4084"/>
                      </a:cubicBezTo>
                      <a:cubicBezTo>
                        <a:pt x="9017" y="4115"/>
                        <a:pt x="8931" y="4133"/>
                        <a:pt x="8849" y="4143"/>
                      </a:cubicBezTo>
                      <a:cubicBezTo>
                        <a:pt x="8734" y="4129"/>
                        <a:pt x="8648" y="4096"/>
                        <a:pt x="8599" y="3994"/>
                      </a:cubicBezTo>
                      <a:cubicBezTo>
                        <a:pt x="8622" y="3883"/>
                        <a:pt x="8710" y="3849"/>
                        <a:pt x="8804" y="3816"/>
                      </a:cubicBezTo>
                      <a:cubicBezTo>
                        <a:pt x="8931" y="3769"/>
                        <a:pt x="9064" y="3734"/>
                        <a:pt x="9182" y="3667"/>
                      </a:cubicBezTo>
                      <a:cubicBezTo>
                        <a:pt x="9512" y="3478"/>
                        <a:pt x="9857" y="3358"/>
                        <a:pt x="10238" y="3321"/>
                      </a:cubicBezTo>
                      <a:cubicBezTo>
                        <a:pt x="10619" y="3286"/>
                        <a:pt x="10940" y="2867"/>
                        <a:pt x="10678" y="2416"/>
                      </a:cubicBezTo>
                      <a:cubicBezTo>
                        <a:pt x="10463" y="2046"/>
                        <a:pt x="10213" y="1702"/>
                        <a:pt x="9902" y="1408"/>
                      </a:cubicBezTo>
                      <a:cubicBezTo>
                        <a:pt x="9375" y="902"/>
                        <a:pt x="8751" y="549"/>
                        <a:pt x="8077" y="281"/>
                      </a:cubicBezTo>
                      <a:cubicBezTo>
                        <a:pt x="7595" y="88"/>
                        <a:pt x="7092" y="0"/>
                        <a:pt x="65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7" name="Google Shape;1387;p34"/>
                <p:cNvSpPr/>
                <p:nvPr/>
              </p:nvSpPr>
              <p:spPr>
                <a:xfrm>
                  <a:off x="3619800" y="3628150"/>
                  <a:ext cx="159550" cy="326600"/>
                </a:xfrm>
                <a:custGeom>
                  <a:avLst/>
                  <a:gdLst/>
                  <a:ahLst/>
                  <a:cxnLst/>
                  <a:rect l="l" t="t" r="r" b="b"/>
                  <a:pathLst>
                    <a:path w="6382" h="13064" extrusionOk="0">
                      <a:moveTo>
                        <a:pt x="3768" y="1"/>
                      </a:moveTo>
                      <a:cubicBezTo>
                        <a:pt x="3634" y="1"/>
                        <a:pt x="3494" y="37"/>
                        <a:pt x="3356" y="111"/>
                      </a:cubicBezTo>
                      <a:cubicBezTo>
                        <a:pt x="3165" y="209"/>
                        <a:pt x="3018" y="359"/>
                        <a:pt x="2887" y="524"/>
                      </a:cubicBezTo>
                      <a:cubicBezTo>
                        <a:pt x="2644" y="829"/>
                        <a:pt x="2466" y="1169"/>
                        <a:pt x="2333" y="1535"/>
                      </a:cubicBezTo>
                      <a:cubicBezTo>
                        <a:pt x="2173" y="1977"/>
                        <a:pt x="2089" y="2433"/>
                        <a:pt x="2079" y="2900"/>
                      </a:cubicBezTo>
                      <a:cubicBezTo>
                        <a:pt x="2077" y="3037"/>
                        <a:pt x="2056" y="3172"/>
                        <a:pt x="2028" y="3303"/>
                      </a:cubicBezTo>
                      <a:cubicBezTo>
                        <a:pt x="2018" y="3346"/>
                        <a:pt x="1956" y="3395"/>
                        <a:pt x="1913" y="3401"/>
                      </a:cubicBezTo>
                      <a:cubicBezTo>
                        <a:pt x="1912" y="3401"/>
                        <a:pt x="1910" y="3401"/>
                        <a:pt x="1908" y="3401"/>
                      </a:cubicBezTo>
                      <a:cubicBezTo>
                        <a:pt x="1877" y="3401"/>
                        <a:pt x="1828" y="3348"/>
                        <a:pt x="1809" y="3311"/>
                      </a:cubicBezTo>
                      <a:cubicBezTo>
                        <a:pt x="1774" y="3247"/>
                        <a:pt x="1758" y="3174"/>
                        <a:pt x="1737" y="3104"/>
                      </a:cubicBezTo>
                      <a:cubicBezTo>
                        <a:pt x="1657" y="2846"/>
                        <a:pt x="1514" y="2636"/>
                        <a:pt x="1279" y="2492"/>
                      </a:cubicBezTo>
                      <a:cubicBezTo>
                        <a:pt x="1157" y="2417"/>
                        <a:pt x="1003" y="2375"/>
                        <a:pt x="846" y="2375"/>
                      </a:cubicBezTo>
                      <a:cubicBezTo>
                        <a:pt x="548" y="2375"/>
                        <a:pt x="236" y="2527"/>
                        <a:pt x="92" y="2893"/>
                      </a:cubicBezTo>
                      <a:cubicBezTo>
                        <a:pt x="21" y="3078"/>
                        <a:pt x="0" y="3268"/>
                        <a:pt x="21" y="3462"/>
                      </a:cubicBezTo>
                      <a:cubicBezTo>
                        <a:pt x="92" y="4094"/>
                        <a:pt x="299" y="4675"/>
                        <a:pt x="688" y="5187"/>
                      </a:cubicBezTo>
                      <a:cubicBezTo>
                        <a:pt x="868" y="5422"/>
                        <a:pt x="1046" y="5655"/>
                        <a:pt x="1220" y="5893"/>
                      </a:cubicBezTo>
                      <a:cubicBezTo>
                        <a:pt x="1269" y="5956"/>
                        <a:pt x="1303" y="6036"/>
                        <a:pt x="1236" y="6108"/>
                      </a:cubicBezTo>
                      <a:cubicBezTo>
                        <a:pt x="1205" y="6138"/>
                        <a:pt x="1173" y="6149"/>
                        <a:pt x="1141" y="6149"/>
                      </a:cubicBezTo>
                      <a:cubicBezTo>
                        <a:pt x="1100" y="6149"/>
                        <a:pt x="1059" y="6131"/>
                        <a:pt x="1017" y="6108"/>
                      </a:cubicBezTo>
                      <a:cubicBezTo>
                        <a:pt x="935" y="6058"/>
                        <a:pt x="849" y="6015"/>
                        <a:pt x="765" y="5970"/>
                      </a:cubicBezTo>
                      <a:cubicBezTo>
                        <a:pt x="730" y="5953"/>
                        <a:pt x="695" y="5940"/>
                        <a:pt x="661" y="5940"/>
                      </a:cubicBezTo>
                      <a:cubicBezTo>
                        <a:pt x="627" y="5940"/>
                        <a:pt x="593" y="5952"/>
                        <a:pt x="561" y="5985"/>
                      </a:cubicBezTo>
                      <a:cubicBezTo>
                        <a:pt x="499" y="6044"/>
                        <a:pt x="532" y="6108"/>
                        <a:pt x="544" y="6173"/>
                      </a:cubicBezTo>
                      <a:cubicBezTo>
                        <a:pt x="587" y="6384"/>
                        <a:pt x="653" y="6594"/>
                        <a:pt x="657" y="6807"/>
                      </a:cubicBezTo>
                      <a:cubicBezTo>
                        <a:pt x="663" y="7325"/>
                        <a:pt x="645" y="7855"/>
                        <a:pt x="641" y="8381"/>
                      </a:cubicBezTo>
                      <a:cubicBezTo>
                        <a:pt x="579" y="9088"/>
                        <a:pt x="686" y="9784"/>
                        <a:pt x="810" y="10476"/>
                      </a:cubicBezTo>
                      <a:cubicBezTo>
                        <a:pt x="905" y="11001"/>
                        <a:pt x="1044" y="11523"/>
                        <a:pt x="1171" y="12049"/>
                      </a:cubicBezTo>
                      <a:cubicBezTo>
                        <a:pt x="1209" y="12202"/>
                        <a:pt x="1279" y="12348"/>
                        <a:pt x="1342" y="12493"/>
                      </a:cubicBezTo>
                      <a:cubicBezTo>
                        <a:pt x="1355" y="12522"/>
                        <a:pt x="1402" y="12536"/>
                        <a:pt x="1432" y="12556"/>
                      </a:cubicBezTo>
                      <a:cubicBezTo>
                        <a:pt x="1453" y="12526"/>
                        <a:pt x="1484" y="12497"/>
                        <a:pt x="1492" y="12464"/>
                      </a:cubicBezTo>
                      <a:cubicBezTo>
                        <a:pt x="1502" y="12415"/>
                        <a:pt x="1496" y="12362"/>
                        <a:pt x="1494" y="12311"/>
                      </a:cubicBezTo>
                      <a:cubicBezTo>
                        <a:pt x="1447" y="11413"/>
                        <a:pt x="1471" y="10519"/>
                        <a:pt x="1553" y="9627"/>
                      </a:cubicBezTo>
                      <a:cubicBezTo>
                        <a:pt x="1637" y="8679"/>
                        <a:pt x="1831" y="7755"/>
                        <a:pt x="2054" y="6830"/>
                      </a:cubicBezTo>
                      <a:cubicBezTo>
                        <a:pt x="2200" y="6234"/>
                        <a:pt x="2384" y="5651"/>
                        <a:pt x="2652" y="5097"/>
                      </a:cubicBezTo>
                      <a:cubicBezTo>
                        <a:pt x="2691" y="5015"/>
                        <a:pt x="2734" y="4933"/>
                        <a:pt x="2791" y="4864"/>
                      </a:cubicBezTo>
                      <a:cubicBezTo>
                        <a:pt x="2863" y="4774"/>
                        <a:pt x="2955" y="4714"/>
                        <a:pt x="3063" y="4714"/>
                      </a:cubicBezTo>
                      <a:cubicBezTo>
                        <a:pt x="3091" y="4714"/>
                        <a:pt x="3119" y="4718"/>
                        <a:pt x="3149" y="4727"/>
                      </a:cubicBezTo>
                      <a:cubicBezTo>
                        <a:pt x="3300" y="4767"/>
                        <a:pt x="3333" y="4896"/>
                        <a:pt x="3351" y="5029"/>
                      </a:cubicBezTo>
                      <a:cubicBezTo>
                        <a:pt x="3362" y="5097"/>
                        <a:pt x="3366" y="5166"/>
                        <a:pt x="3356" y="5234"/>
                      </a:cubicBezTo>
                      <a:cubicBezTo>
                        <a:pt x="3333" y="5394"/>
                        <a:pt x="3315" y="5551"/>
                        <a:pt x="3272" y="5702"/>
                      </a:cubicBezTo>
                      <a:cubicBezTo>
                        <a:pt x="3028" y="6511"/>
                        <a:pt x="2834" y="7335"/>
                        <a:pt x="2674" y="8164"/>
                      </a:cubicBezTo>
                      <a:cubicBezTo>
                        <a:pt x="2474" y="9224"/>
                        <a:pt x="2351" y="10296"/>
                        <a:pt x="2357" y="11376"/>
                      </a:cubicBezTo>
                      <a:cubicBezTo>
                        <a:pt x="2361" y="11836"/>
                        <a:pt x="2402" y="12292"/>
                        <a:pt x="2429" y="12751"/>
                      </a:cubicBezTo>
                      <a:cubicBezTo>
                        <a:pt x="2435" y="12828"/>
                        <a:pt x="2455" y="12910"/>
                        <a:pt x="2484" y="12982"/>
                      </a:cubicBezTo>
                      <a:cubicBezTo>
                        <a:pt x="2496" y="13016"/>
                        <a:pt x="2537" y="13064"/>
                        <a:pt x="2566" y="13064"/>
                      </a:cubicBezTo>
                      <a:cubicBezTo>
                        <a:pt x="2567" y="13064"/>
                        <a:pt x="2567" y="13064"/>
                        <a:pt x="2568" y="13064"/>
                      </a:cubicBezTo>
                      <a:cubicBezTo>
                        <a:pt x="2611" y="13060"/>
                        <a:pt x="2660" y="13029"/>
                        <a:pt x="2691" y="12998"/>
                      </a:cubicBezTo>
                      <a:cubicBezTo>
                        <a:pt x="2717" y="12974"/>
                        <a:pt x="2723" y="12927"/>
                        <a:pt x="2734" y="12892"/>
                      </a:cubicBezTo>
                      <a:cubicBezTo>
                        <a:pt x="2946" y="12176"/>
                        <a:pt x="3282" y="11523"/>
                        <a:pt x="3716" y="10922"/>
                      </a:cubicBezTo>
                      <a:cubicBezTo>
                        <a:pt x="4041" y="10469"/>
                        <a:pt x="4383" y="10032"/>
                        <a:pt x="4712" y="9582"/>
                      </a:cubicBezTo>
                      <a:cubicBezTo>
                        <a:pt x="4990" y="9197"/>
                        <a:pt x="5260" y="8806"/>
                        <a:pt x="5522" y="8405"/>
                      </a:cubicBezTo>
                      <a:cubicBezTo>
                        <a:pt x="5706" y="8125"/>
                        <a:pt x="5782" y="7806"/>
                        <a:pt x="5751" y="7464"/>
                      </a:cubicBezTo>
                      <a:cubicBezTo>
                        <a:pt x="5709" y="7004"/>
                        <a:pt x="5398" y="6717"/>
                        <a:pt x="4939" y="6717"/>
                      </a:cubicBezTo>
                      <a:cubicBezTo>
                        <a:pt x="4934" y="6717"/>
                        <a:pt x="4930" y="6717"/>
                        <a:pt x="4925" y="6717"/>
                      </a:cubicBezTo>
                      <a:cubicBezTo>
                        <a:pt x="4737" y="6721"/>
                        <a:pt x="4565" y="6772"/>
                        <a:pt x="4424" y="6897"/>
                      </a:cubicBezTo>
                      <a:cubicBezTo>
                        <a:pt x="4315" y="6993"/>
                        <a:pt x="4215" y="7104"/>
                        <a:pt x="4106" y="7206"/>
                      </a:cubicBezTo>
                      <a:cubicBezTo>
                        <a:pt x="4071" y="7241"/>
                        <a:pt x="4033" y="7264"/>
                        <a:pt x="3991" y="7264"/>
                      </a:cubicBezTo>
                      <a:cubicBezTo>
                        <a:pt x="3965" y="7264"/>
                        <a:pt x="3937" y="7255"/>
                        <a:pt x="3908" y="7235"/>
                      </a:cubicBezTo>
                      <a:cubicBezTo>
                        <a:pt x="3838" y="7186"/>
                        <a:pt x="3834" y="7118"/>
                        <a:pt x="3871" y="7053"/>
                      </a:cubicBezTo>
                      <a:cubicBezTo>
                        <a:pt x="3928" y="6965"/>
                        <a:pt x="3988" y="6871"/>
                        <a:pt x="4063" y="6801"/>
                      </a:cubicBezTo>
                      <a:cubicBezTo>
                        <a:pt x="4530" y="6351"/>
                        <a:pt x="4982" y="5887"/>
                        <a:pt x="5373" y="5371"/>
                      </a:cubicBezTo>
                      <a:cubicBezTo>
                        <a:pt x="5702" y="4935"/>
                        <a:pt x="6005" y="4483"/>
                        <a:pt x="6199" y="3970"/>
                      </a:cubicBezTo>
                      <a:cubicBezTo>
                        <a:pt x="6341" y="3595"/>
                        <a:pt x="6381" y="3206"/>
                        <a:pt x="6291" y="2816"/>
                      </a:cubicBezTo>
                      <a:cubicBezTo>
                        <a:pt x="6235" y="2570"/>
                        <a:pt x="6041" y="2427"/>
                        <a:pt x="5787" y="2427"/>
                      </a:cubicBezTo>
                      <a:cubicBezTo>
                        <a:pt x="5786" y="2427"/>
                        <a:pt x="5784" y="2427"/>
                        <a:pt x="5782" y="2427"/>
                      </a:cubicBezTo>
                      <a:cubicBezTo>
                        <a:pt x="5483" y="2433"/>
                        <a:pt x="5240" y="2572"/>
                        <a:pt x="5021" y="2760"/>
                      </a:cubicBezTo>
                      <a:cubicBezTo>
                        <a:pt x="4960" y="2812"/>
                        <a:pt x="4904" y="2869"/>
                        <a:pt x="4839" y="2914"/>
                      </a:cubicBezTo>
                      <a:cubicBezTo>
                        <a:pt x="4809" y="2933"/>
                        <a:pt x="4780" y="2942"/>
                        <a:pt x="4754" y="2942"/>
                      </a:cubicBezTo>
                      <a:cubicBezTo>
                        <a:pt x="4690" y="2942"/>
                        <a:pt x="4645" y="2889"/>
                        <a:pt x="4647" y="2801"/>
                      </a:cubicBezTo>
                      <a:cubicBezTo>
                        <a:pt x="4649" y="2734"/>
                        <a:pt x="4655" y="2664"/>
                        <a:pt x="4669" y="2599"/>
                      </a:cubicBezTo>
                      <a:cubicBezTo>
                        <a:pt x="4775" y="2173"/>
                        <a:pt x="4780" y="1744"/>
                        <a:pt x="4726" y="1312"/>
                      </a:cubicBezTo>
                      <a:cubicBezTo>
                        <a:pt x="4683" y="991"/>
                        <a:pt x="4612" y="676"/>
                        <a:pt x="4434" y="397"/>
                      </a:cubicBezTo>
                      <a:cubicBezTo>
                        <a:pt x="4272" y="138"/>
                        <a:pt x="4031" y="1"/>
                        <a:pt x="376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8" name="Google Shape;1388;p34"/>
                <p:cNvSpPr/>
                <p:nvPr/>
              </p:nvSpPr>
              <p:spPr>
                <a:xfrm>
                  <a:off x="3452550" y="3680850"/>
                  <a:ext cx="178175" cy="268275"/>
                </a:xfrm>
                <a:custGeom>
                  <a:avLst/>
                  <a:gdLst/>
                  <a:ahLst/>
                  <a:cxnLst/>
                  <a:rect l="l" t="t" r="r" b="b"/>
                  <a:pathLst>
                    <a:path w="7127" h="10731" extrusionOk="0">
                      <a:moveTo>
                        <a:pt x="723" y="1"/>
                      </a:moveTo>
                      <a:cubicBezTo>
                        <a:pt x="413" y="1"/>
                        <a:pt x="161" y="188"/>
                        <a:pt x="59" y="515"/>
                      </a:cubicBezTo>
                      <a:cubicBezTo>
                        <a:pt x="31" y="599"/>
                        <a:pt x="18" y="695"/>
                        <a:pt x="16" y="781"/>
                      </a:cubicBezTo>
                      <a:cubicBezTo>
                        <a:pt x="0" y="1217"/>
                        <a:pt x="154" y="1606"/>
                        <a:pt x="366" y="1974"/>
                      </a:cubicBezTo>
                      <a:cubicBezTo>
                        <a:pt x="681" y="2512"/>
                        <a:pt x="1097" y="2968"/>
                        <a:pt x="1567" y="3371"/>
                      </a:cubicBezTo>
                      <a:cubicBezTo>
                        <a:pt x="1667" y="3457"/>
                        <a:pt x="1770" y="3539"/>
                        <a:pt x="1862" y="3631"/>
                      </a:cubicBezTo>
                      <a:cubicBezTo>
                        <a:pt x="1909" y="3678"/>
                        <a:pt x="1944" y="3746"/>
                        <a:pt x="1884" y="3815"/>
                      </a:cubicBezTo>
                      <a:cubicBezTo>
                        <a:pt x="1859" y="3846"/>
                        <a:pt x="1830" y="3858"/>
                        <a:pt x="1799" y="3858"/>
                      </a:cubicBezTo>
                      <a:cubicBezTo>
                        <a:pt x="1772" y="3858"/>
                        <a:pt x="1744" y="3849"/>
                        <a:pt x="1715" y="3838"/>
                      </a:cubicBezTo>
                      <a:cubicBezTo>
                        <a:pt x="1584" y="3781"/>
                        <a:pt x="1453" y="3727"/>
                        <a:pt x="1322" y="3672"/>
                      </a:cubicBezTo>
                      <a:cubicBezTo>
                        <a:pt x="1151" y="3598"/>
                        <a:pt x="978" y="3553"/>
                        <a:pt x="791" y="3553"/>
                      </a:cubicBezTo>
                      <a:cubicBezTo>
                        <a:pt x="775" y="3553"/>
                        <a:pt x="760" y="3553"/>
                        <a:pt x="745" y="3554"/>
                      </a:cubicBezTo>
                      <a:cubicBezTo>
                        <a:pt x="289" y="3572"/>
                        <a:pt x="90" y="3869"/>
                        <a:pt x="284" y="4280"/>
                      </a:cubicBezTo>
                      <a:cubicBezTo>
                        <a:pt x="387" y="4497"/>
                        <a:pt x="522" y="4709"/>
                        <a:pt x="683" y="4885"/>
                      </a:cubicBezTo>
                      <a:cubicBezTo>
                        <a:pt x="1230" y="5479"/>
                        <a:pt x="1893" y="5908"/>
                        <a:pt x="2647" y="6193"/>
                      </a:cubicBezTo>
                      <a:cubicBezTo>
                        <a:pt x="2701" y="6213"/>
                        <a:pt x="2750" y="6240"/>
                        <a:pt x="2801" y="6266"/>
                      </a:cubicBezTo>
                      <a:cubicBezTo>
                        <a:pt x="2862" y="6301"/>
                        <a:pt x="2932" y="6348"/>
                        <a:pt x="2901" y="6424"/>
                      </a:cubicBezTo>
                      <a:cubicBezTo>
                        <a:pt x="2883" y="6469"/>
                        <a:pt x="2813" y="6518"/>
                        <a:pt x="2764" y="6526"/>
                      </a:cubicBezTo>
                      <a:cubicBezTo>
                        <a:pt x="2627" y="6547"/>
                        <a:pt x="2484" y="6549"/>
                        <a:pt x="2343" y="6553"/>
                      </a:cubicBezTo>
                      <a:cubicBezTo>
                        <a:pt x="2075" y="6563"/>
                        <a:pt x="1915" y="6700"/>
                        <a:pt x="1893" y="6962"/>
                      </a:cubicBezTo>
                      <a:cubicBezTo>
                        <a:pt x="1870" y="7208"/>
                        <a:pt x="1929" y="7437"/>
                        <a:pt x="2085" y="7633"/>
                      </a:cubicBezTo>
                      <a:cubicBezTo>
                        <a:pt x="2257" y="7852"/>
                        <a:pt x="2472" y="8020"/>
                        <a:pt x="2719" y="8138"/>
                      </a:cubicBezTo>
                      <a:cubicBezTo>
                        <a:pt x="3116" y="8331"/>
                        <a:pt x="3517" y="8521"/>
                        <a:pt x="3928" y="8677"/>
                      </a:cubicBezTo>
                      <a:cubicBezTo>
                        <a:pt x="5072" y="9114"/>
                        <a:pt x="6130" y="9673"/>
                        <a:pt x="6907" y="10659"/>
                      </a:cubicBezTo>
                      <a:cubicBezTo>
                        <a:pt x="6934" y="10690"/>
                        <a:pt x="6975" y="10706"/>
                        <a:pt x="7009" y="10731"/>
                      </a:cubicBezTo>
                      <a:cubicBezTo>
                        <a:pt x="7024" y="10722"/>
                        <a:pt x="7036" y="10716"/>
                        <a:pt x="7046" y="10712"/>
                      </a:cubicBezTo>
                      <a:cubicBezTo>
                        <a:pt x="7038" y="10669"/>
                        <a:pt x="7038" y="10622"/>
                        <a:pt x="7024" y="10579"/>
                      </a:cubicBezTo>
                      <a:cubicBezTo>
                        <a:pt x="6962" y="10407"/>
                        <a:pt x="6897" y="10240"/>
                        <a:pt x="6833" y="10068"/>
                      </a:cubicBezTo>
                      <a:cubicBezTo>
                        <a:pt x="6404" y="8900"/>
                        <a:pt x="5849" y="7787"/>
                        <a:pt x="5295" y="6676"/>
                      </a:cubicBezTo>
                      <a:cubicBezTo>
                        <a:pt x="4970" y="6029"/>
                        <a:pt x="4583" y="5413"/>
                        <a:pt x="4231" y="4781"/>
                      </a:cubicBezTo>
                      <a:cubicBezTo>
                        <a:pt x="4098" y="4546"/>
                        <a:pt x="3947" y="4317"/>
                        <a:pt x="3908" y="4036"/>
                      </a:cubicBezTo>
                      <a:cubicBezTo>
                        <a:pt x="3885" y="3867"/>
                        <a:pt x="3971" y="3744"/>
                        <a:pt x="4139" y="3729"/>
                      </a:cubicBezTo>
                      <a:cubicBezTo>
                        <a:pt x="4160" y="3728"/>
                        <a:pt x="4182" y="3727"/>
                        <a:pt x="4203" y="3727"/>
                      </a:cubicBezTo>
                      <a:cubicBezTo>
                        <a:pt x="4306" y="3727"/>
                        <a:pt x="4406" y="3750"/>
                        <a:pt x="4493" y="3817"/>
                      </a:cubicBezTo>
                      <a:cubicBezTo>
                        <a:pt x="4591" y="3893"/>
                        <a:pt x="4693" y="3969"/>
                        <a:pt x="4779" y="4055"/>
                      </a:cubicBezTo>
                      <a:cubicBezTo>
                        <a:pt x="5113" y="4392"/>
                        <a:pt x="5381" y="4779"/>
                        <a:pt x="5632" y="5176"/>
                      </a:cubicBezTo>
                      <a:cubicBezTo>
                        <a:pt x="6117" y="5949"/>
                        <a:pt x="6533" y="6764"/>
                        <a:pt x="6911" y="7594"/>
                      </a:cubicBezTo>
                      <a:cubicBezTo>
                        <a:pt x="6944" y="7652"/>
                        <a:pt x="6985" y="7711"/>
                        <a:pt x="7020" y="7768"/>
                      </a:cubicBezTo>
                      <a:cubicBezTo>
                        <a:pt x="7036" y="7762"/>
                        <a:pt x="7050" y="7756"/>
                        <a:pt x="7067" y="7752"/>
                      </a:cubicBezTo>
                      <a:cubicBezTo>
                        <a:pt x="7126" y="7631"/>
                        <a:pt x="7071" y="7510"/>
                        <a:pt x="7054" y="7390"/>
                      </a:cubicBezTo>
                      <a:cubicBezTo>
                        <a:pt x="6985" y="6864"/>
                        <a:pt x="7007" y="6336"/>
                        <a:pt x="7024" y="5810"/>
                      </a:cubicBezTo>
                      <a:cubicBezTo>
                        <a:pt x="7038" y="5381"/>
                        <a:pt x="7038" y="4949"/>
                        <a:pt x="7016" y="4519"/>
                      </a:cubicBezTo>
                      <a:cubicBezTo>
                        <a:pt x="6997" y="4202"/>
                        <a:pt x="6876" y="3910"/>
                        <a:pt x="6662" y="3670"/>
                      </a:cubicBezTo>
                      <a:cubicBezTo>
                        <a:pt x="6590" y="3588"/>
                        <a:pt x="6515" y="3547"/>
                        <a:pt x="6441" y="3547"/>
                      </a:cubicBezTo>
                      <a:cubicBezTo>
                        <a:pt x="6364" y="3547"/>
                        <a:pt x="6288" y="3592"/>
                        <a:pt x="6218" y="3682"/>
                      </a:cubicBezTo>
                      <a:cubicBezTo>
                        <a:pt x="6146" y="3775"/>
                        <a:pt x="6099" y="3887"/>
                        <a:pt x="6046" y="3993"/>
                      </a:cubicBezTo>
                      <a:cubicBezTo>
                        <a:pt x="6021" y="4045"/>
                        <a:pt x="6007" y="4102"/>
                        <a:pt x="5986" y="4153"/>
                      </a:cubicBezTo>
                      <a:cubicBezTo>
                        <a:pt x="5961" y="4218"/>
                        <a:pt x="5917" y="4264"/>
                        <a:pt x="5841" y="4264"/>
                      </a:cubicBezTo>
                      <a:cubicBezTo>
                        <a:pt x="5838" y="4264"/>
                        <a:pt x="5834" y="4264"/>
                        <a:pt x="5831" y="4263"/>
                      </a:cubicBezTo>
                      <a:cubicBezTo>
                        <a:pt x="5747" y="4255"/>
                        <a:pt x="5720" y="4188"/>
                        <a:pt x="5704" y="4124"/>
                      </a:cubicBezTo>
                      <a:cubicBezTo>
                        <a:pt x="5690" y="4075"/>
                        <a:pt x="5690" y="4024"/>
                        <a:pt x="5688" y="3971"/>
                      </a:cubicBezTo>
                      <a:cubicBezTo>
                        <a:pt x="5653" y="3376"/>
                        <a:pt x="5585" y="2784"/>
                        <a:pt x="5414" y="2211"/>
                      </a:cubicBezTo>
                      <a:cubicBezTo>
                        <a:pt x="5264" y="1710"/>
                        <a:pt x="5045" y="1248"/>
                        <a:pt x="4667" y="877"/>
                      </a:cubicBezTo>
                      <a:cubicBezTo>
                        <a:pt x="4452" y="667"/>
                        <a:pt x="4202" y="515"/>
                        <a:pt x="3900" y="464"/>
                      </a:cubicBezTo>
                      <a:cubicBezTo>
                        <a:pt x="3830" y="453"/>
                        <a:pt x="3765" y="447"/>
                        <a:pt x="3704" y="447"/>
                      </a:cubicBezTo>
                      <a:cubicBezTo>
                        <a:pt x="3290" y="447"/>
                        <a:pt x="3060" y="703"/>
                        <a:pt x="3067" y="1180"/>
                      </a:cubicBezTo>
                      <a:cubicBezTo>
                        <a:pt x="3069" y="1293"/>
                        <a:pt x="3085" y="1405"/>
                        <a:pt x="3091" y="1522"/>
                      </a:cubicBezTo>
                      <a:cubicBezTo>
                        <a:pt x="3098" y="1614"/>
                        <a:pt x="3108" y="1706"/>
                        <a:pt x="2995" y="1749"/>
                      </a:cubicBezTo>
                      <a:cubicBezTo>
                        <a:pt x="2968" y="1760"/>
                        <a:pt x="2943" y="1764"/>
                        <a:pt x="2919" y="1764"/>
                      </a:cubicBezTo>
                      <a:cubicBezTo>
                        <a:pt x="2848" y="1764"/>
                        <a:pt x="2794" y="1719"/>
                        <a:pt x="2748" y="1657"/>
                      </a:cubicBezTo>
                      <a:cubicBezTo>
                        <a:pt x="2692" y="1585"/>
                        <a:pt x="2639" y="1510"/>
                        <a:pt x="2588" y="1436"/>
                      </a:cubicBezTo>
                      <a:cubicBezTo>
                        <a:pt x="2375" y="1119"/>
                        <a:pt x="2140" y="822"/>
                        <a:pt x="1858" y="564"/>
                      </a:cubicBezTo>
                      <a:cubicBezTo>
                        <a:pt x="1594" y="327"/>
                        <a:pt x="1301" y="133"/>
                        <a:pt x="958" y="35"/>
                      </a:cubicBezTo>
                      <a:cubicBezTo>
                        <a:pt x="877" y="12"/>
                        <a:pt x="798" y="1"/>
                        <a:pt x="72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9" name="Google Shape;1389;p34"/>
                <p:cNvSpPr/>
                <p:nvPr/>
              </p:nvSpPr>
              <p:spPr>
                <a:xfrm>
                  <a:off x="3557700" y="3783200"/>
                  <a:ext cx="118025" cy="256950"/>
                </a:xfrm>
                <a:custGeom>
                  <a:avLst/>
                  <a:gdLst/>
                  <a:ahLst/>
                  <a:cxnLst/>
                  <a:rect l="l" t="t" r="r" b="b"/>
                  <a:pathLst>
                    <a:path w="4721" h="10278" extrusionOk="0">
                      <a:moveTo>
                        <a:pt x="158" y="0"/>
                      </a:moveTo>
                      <a:cubicBezTo>
                        <a:pt x="135" y="0"/>
                        <a:pt x="110" y="9"/>
                        <a:pt x="82" y="32"/>
                      </a:cubicBezTo>
                      <a:cubicBezTo>
                        <a:pt x="0" y="102"/>
                        <a:pt x="86" y="169"/>
                        <a:pt x="113" y="227"/>
                      </a:cubicBezTo>
                      <a:cubicBezTo>
                        <a:pt x="205" y="405"/>
                        <a:pt x="307" y="573"/>
                        <a:pt x="406" y="744"/>
                      </a:cubicBezTo>
                      <a:cubicBezTo>
                        <a:pt x="712" y="1287"/>
                        <a:pt x="1036" y="1819"/>
                        <a:pt x="1324" y="2371"/>
                      </a:cubicBezTo>
                      <a:cubicBezTo>
                        <a:pt x="1637" y="2974"/>
                        <a:pt x="1913" y="3596"/>
                        <a:pt x="2210" y="4210"/>
                      </a:cubicBezTo>
                      <a:cubicBezTo>
                        <a:pt x="2705" y="5233"/>
                        <a:pt x="3082" y="6301"/>
                        <a:pt x="3474" y="7365"/>
                      </a:cubicBezTo>
                      <a:cubicBezTo>
                        <a:pt x="3806" y="8263"/>
                        <a:pt x="4127" y="9165"/>
                        <a:pt x="4358" y="10096"/>
                      </a:cubicBezTo>
                      <a:cubicBezTo>
                        <a:pt x="4387" y="10208"/>
                        <a:pt x="4464" y="10278"/>
                        <a:pt x="4550" y="10278"/>
                      </a:cubicBezTo>
                      <a:cubicBezTo>
                        <a:pt x="4557" y="10278"/>
                        <a:pt x="4564" y="10277"/>
                        <a:pt x="4571" y="10276"/>
                      </a:cubicBezTo>
                      <a:cubicBezTo>
                        <a:pt x="4661" y="10266"/>
                        <a:pt x="4720" y="10170"/>
                        <a:pt x="4716" y="10045"/>
                      </a:cubicBezTo>
                      <a:cubicBezTo>
                        <a:pt x="4706" y="10006"/>
                        <a:pt x="4696" y="9963"/>
                        <a:pt x="4684" y="9920"/>
                      </a:cubicBezTo>
                      <a:cubicBezTo>
                        <a:pt x="4045" y="7713"/>
                        <a:pt x="3280" y="5550"/>
                        <a:pt x="2347" y="3447"/>
                      </a:cubicBezTo>
                      <a:cubicBezTo>
                        <a:pt x="1942" y="2535"/>
                        <a:pt x="1482" y="1649"/>
                        <a:pt x="901" y="834"/>
                      </a:cubicBezTo>
                      <a:cubicBezTo>
                        <a:pt x="717" y="575"/>
                        <a:pt x="502" y="339"/>
                        <a:pt x="295" y="102"/>
                      </a:cubicBezTo>
                      <a:cubicBezTo>
                        <a:pt x="258" y="59"/>
                        <a:pt x="215" y="0"/>
                        <a:pt x="1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90" name="Google Shape;1390;p34"/>
                <p:cNvSpPr/>
                <p:nvPr/>
              </p:nvSpPr>
              <p:spPr>
                <a:xfrm>
                  <a:off x="3663975" y="3756000"/>
                  <a:ext cx="33600" cy="278025"/>
                </a:xfrm>
                <a:custGeom>
                  <a:avLst/>
                  <a:gdLst/>
                  <a:ahLst/>
                  <a:cxnLst/>
                  <a:rect l="l" t="t" r="r" b="b"/>
                  <a:pathLst>
                    <a:path w="1344" h="11121" extrusionOk="0">
                      <a:moveTo>
                        <a:pt x="1218" y="0"/>
                      </a:moveTo>
                      <a:cubicBezTo>
                        <a:pt x="1145" y="0"/>
                        <a:pt x="1146" y="100"/>
                        <a:pt x="1124" y="153"/>
                      </a:cubicBezTo>
                      <a:cubicBezTo>
                        <a:pt x="568" y="1483"/>
                        <a:pt x="300" y="2884"/>
                        <a:pt x="107" y="4300"/>
                      </a:cubicBezTo>
                      <a:cubicBezTo>
                        <a:pt x="3" y="5073"/>
                        <a:pt x="1" y="5851"/>
                        <a:pt x="23" y="6628"/>
                      </a:cubicBezTo>
                      <a:cubicBezTo>
                        <a:pt x="42" y="7266"/>
                        <a:pt x="73" y="7909"/>
                        <a:pt x="107" y="8547"/>
                      </a:cubicBezTo>
                      <a:cubicBezTo>
                        <a:pt x="122" y="8750"/>
                        <a:pt x="136" y="8956"/>
                        <a:pt x="193" y="9151"/>
                      </a:cubicBezTo>
                      <a:cubicBezTo>
                        <a:pt x="369" y="9773"/>
                        <a:pt x="566" y="10386"/>
                        <a:pt x="756" y="11006"/>
                      </a:cubicBezTo>
                      <a:cubicBezTo>
                        <a:pt x="762" y="11029"/>
                        <a:pt x="770" y="11049"/>
                        <a:pt x="778" y="11070"/>
                      </a:cubicBezTo>
                      <a:cubicBezTo>
                        <a:pt x="789" y="11100"/>
                        <a:pt x="813" y="11119"/>
                        <a:pt x="842" y="11121"/>
                      </a:cubicBezTo>
                      <a:cubicBezTo>
                        <a:pt x="850" y="11072"/>
                        <a:pt x="870" y="11021"/>
                        <a:pt x="862" y="10972"/>
                      </a:cubicBezTo>
                      <a:cubicBezTo>
                        <a:pt x="850" y="10888"/>
                        <a:pt x="823" y="10806"/>
                        <a:pt x="807" y="10724"/>
                      </a:cubicBezTo>
                      <a:cubicBezTo>
                        <a:pt x="639" y="9983"/>
                        <a:pt x="537" y="9228"/>
                        <a:pt x="449" y="8473"/>
                      </a:cubicBezTo>
                      <a:cubicBezTo>
                        <a:pt x="326" y="7426"/>
                        <a:pt x="251" y="6374"/>
                        <a:pt x="320" y="5319"/>
                      </a:cubicBezTo>
                      <a:cubicBezTo>
                        <a:pt x="414" y="3866"/>
                        <a:pt x="676" y="2438"/>
                        <a:pt x="1065" y="1034"/>
                      </a:cubicBezTo>
                      <a:cubicBezTo>
                        <a:pt x="1140" y="758"/>
                        <a:pt x="1218" y="480"/>
                        <a:pt x="1288" y="198"/>
                      </a:cubicBezTo>
                      <a:cubicBezTo>
                        <a:pt x="1302" y="134"/>
                        <a:pt x="1343" y="32"/>
                        <a:pt x="1249" y="5"/>
                      </a:cubicBezTo>
                      <a:cubicBezTo>
                        <a:pt x="1237" y="2"/>
                        <a:pt x="1227" y="0"/>
                        <a:pt x="121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91" name="Google Shape;1391;p34"/>
                <p:cNvSpPr/>
                <p:nvPr/>
              </p:nvSpPr>
              <p:spPr>
                <a:xfrm>
                  <a:off x="3444550" y="3620975"/>
                  <a:ext cx="412550" cy="1012275"/>
                </a:xfrm>
                <a:custGeom>
                  <a:avLst/>
                  <a:gdLst/>
                  <a:ahLst/>
                  <a:cxnLst/>
                  <a:rect l="l" t="t" r="r" b="b"/>
                  <a:pathLst>
                    <a:path w="16502" h="40491" extrusionOk="0">
                      <a:moveTo>
                        <a:pt x="1043" y="2396"/>
                      </a:moveTo>
                      <a:cubicBezTo>
                        <a:pt x="1118" y="2396"/>
                        <a:pt x="1197" y="2407"/>
                        <a:pt x="1278" y="2430"/>
                      </a:cubicBezTo>
                      <a:cubicBezTo>
                        <a:pt x="1621" y="2528"/>
                        <a:pt x="1914" y="2722"/>
                        <a:pt x="2178" y="2959"/>
                      </a:cubicBezTo>
                      <a:cubicBezTo>
                        <a:pt x="2460" y="3217"/>
                        <a:pt x="2695" y="3514"/>
                        <a:pt x="2908" y="3831"/>
                      </a:cubicBezTo>
                      <a:cubicBezTo>
                        <a:pt x="2959" y="3905"/>
                        <a:pt x="3012" y="3980"/>
                        <a:pt x="3068" y="4052"/>
                      </a:cubicBezTo>
                      <a:cubicBezTo>
                        <a:pt x="3114" y="4114"/>
                        <a:pt x="3168" y="4159"/>
                        <a:pt x="3239" y="4159"/>
                      </a:cubicBezTo>
                      <a:cubicBezTo>
                        <a:pt x="3263" y="4159"/>
                        <a:pt x="3288" y="4155"/>
                        <a:pt x="3315" y="4144"/>
                      </a:cubicBezTo>
                      <a:cubicBezTo>
                        <a:pt x="3428" y="4101"/>
                        <a:pt x="3418" y="4009"/>
                        <a:pt x="3411" y="3917"/>
                      </a:cubicBezTo>
                      <a:cubicBezTo>
                        <a:pt x="3405" y="3800"/>
                        <a:pt x="3389" y="3688"/>
                        <a:pt x="3387" y="3575"/>
                      </a:cubicBezTo>
                      <a:cubicBezTo>
                        <a:pt x="3380" y="3098"/>
                        <a:pt x="3610" y="2842"/>
                        <a:pt x="4024" y="2842"/>
                      </a:cubicBezTo>
                      <a:cubicBezTo>
                        <a:pt x="4085" y="2842"/>
                        <a:pt x="4150" y="2848"/>
                        <a:pt x="4220" y="2859"/>
                      </a:cubicBezTo>
                      <a:cubicBezTo>
                        <a:pt x="4522" y="2910"/>
                        <a:pt x="4772" y="3062"/>
                        <a:pt x="4987" y="3272"/>
                      </a:cubicBezTo>
                      <a:cubicBezTo>
                        <a:pt x="5365" y="3643"/>
                        <a:pt x="5584" y="4105"/>
                        <a:pt x="5734" y="4606"/>
                      </a:cubicBezTo>
                      <a:cubicBezTo>
                        <a:pt x="5905" y="5179"/>
                        <a:pt x="5973" y="5771"/>
                        <a:pt x="6008" y="6366"/>
                      </a:cubicBezTo>
                      <a:cubicBezTo>
                        <a:pt x="6010" y="6419"/>
                        <a:pt x="6010" y="6470"/>
                        <a:pt x="6024" y="6519"/>
                      </a:cubicBezTo>
                      <a:cubicBezTo>
                        <a:pt x="6040" y="6583"/>
                        <a:pt x="6067" y="6650"/>
                        <a:pt x="6151" y="6658"/>
                      </a:cubicBezTo>
                      <a:cubicBezTo>
                        <a:pt x="6154" y="6659"/>
                        <a:pt x="6158" y="6659"/>
                        <a:pt x="6161" y="6659"/>
                      </a:cubicBezTo>
                      <a:cubicBezTo>
                        <a:pt x="6237" y="6659"/>
                        <a:pt x="6281" y="6613"/>
                        <a:pt x="6306" y="6548"/>
                      </a:cubicBezTo>
                      <a:cubicBezTo>
                        <a:pt x="6327" y="6497"/>
                        <a:pt x="6341" y="6440"/>
                        <a:pt x="6366" y="6388"/>
                      </a:cubicBezTo>
                      <a:cubicBezTo>
                        <a:pt x="6419" y="6282"/>
                        <a:pt x="6466" y="6170"/>
                        <a:pt x="6538" y="6077"/>
                      </a:cubicBezTo>
                      <a:cubicBezTo>
                        <a:pt x="6608" y="5987"/>
                        <a:pt x="6684" y="5942"/>
                        <a:pt x="6761" y="5942"/>
                      </a:cubicBezTo>
                      <a:cubicBezTo>
                        <a:pt x="6835" y="5942"/>
                        <a:pt x="6910" y="5983"/>
                        <a:pt x="6982" y="6065"/>
                      </a:cubicBezTo>
                      <a:cubicBezTo>
                        <a:pt x="7196" y="6305"/>
                        <a:pt x="7317" y="6597"/>
                        <a:pt x="7336" y="6914"/>
                      </a:cubicBezTo>
                      <a:cubicBezTo>
                        <a:pt x="7358" y="7344"/>
                        <a:pt x="7358" y="7776"/>
                        <a:pt x="7344" y="8205"/>
                      </a:cubicBezTo>
                      <a:cubicBezTo>
                        <a:pt x="7327" y="8731"/>
                        <a:pt x="7305" y="9259"/>
                        <a:pt x="7374" y="9785"/>
                      </a:cubicBezTo>
                      <a:cubicBezTo>
                        <a:pt x="7391" y="9905"/>
                        <a:pt x="7446" y="10026"/>
                        <a:pt x="7387" y="10147"/>
                      </a:cubicBezTo>
                      <a:cubicBezTo>
                        <a:pt x="7370" y="10151"/>
                        <a:pt x="7356" y="10157"/>
                        <a:pt x="7340" y="10163"/>
                      </a:cubicBezTo>
                      <a:cubicBezTo>
                        <a:pt x="7305" y="10106"/>
                        <a:pt x="7264" y="10047"/>
                        <a:pt x="7231" y="9989"/>
                      </a:cubicBezTo>
                      <a:cubicBezTo>
                        <a:pt x="6853" y="9159"/>
                        <a:pt x="6437" y="8344"/>
                        <a:pt x="5952" y="7571"/>
                      </a:cubicBezTo>
                      <a:cubicBezTo>
                        <a:pt x="5701" y="7174"/>
                        <a:pt x="5433" y="6787"/>
                        <a:pt x="5099" y="6450"/>
                      </a:cubicBezTo>
                      <a:cubicBezTo>
                        <a:pt x="5013" y="6364"/>
                        <a:pt x="4911" y="6288"/>
                        <a:pt x="4813" y="6212"/>
                      </a:cubicBezTo>
                      <a:cubicBezTo>
                        <a:pt x="4726" y="6145"/>
                        <a:pt x="4626" y="6122"/>
                        <a:pt x="4523" y="6122"/>
                      </a:cubicBezTo>
                      <a:cubicBezTo>
                        <a:pt x="4502" y="6122"/>
                        <a:pt x="4480" y="6123"/>
                        <a:pt x="4459" y="6124"/>
                      </a:cubicBezTo>
                      <a:cubicBezTo>
                        <a:pt x="4291" y="6139"/>
                        <a:pt x="4205" y="6262"/>
                        <a:pt x="4228" y="6431"/>
                      </a:cubicBezTo>
                      <a:cubicBezTo>
                        <a:pt x="4267" y="6712"/>
                        <a:pt x="4418" y="6941"/>
                        <a:pt x="4551" y="7176"/>
                      </a:cubicBezTo>
                      <a:cubicBezTo>
                        <a:pt x="4903" y="7808"/>
                        <a:pt x="5290" y="8424"/>
                        <a:pt x="5615" y="9071"/>
                      </a:cubicBezTo>
                      <a:cubicBezTo>
                        <a:pt x="6169" y="10182"/>
                        <a:pt x="6724" y="11295"/>
                        <a:pt x="7153" y="12463"/>
                      </a:cubicBezTo>
                      <a:cubicBezTo>
                        <a:pt x="7217" y="12635"/>
                        <a:pt x="7282" y="12802"/>
                        <a:pt x="7344" y="12974"/>
                      </a:cubicBezTo>
                      <a:cubicBezTo>
                        <a:pt x="7358" y="13017"/>
                        <a:pt x="7358" y="13064"/>
                        <a:pt x="7366" y="13107"/>
                      </a:cubicBezTo>
                      <a:cubicBezTo>
                        <a:pt x="7356" y="13111"/>
                        <a:pt x="7344" y="13117"/>
                        <a:pt x="7329" y="13126"/>
                      </a:cubicBezTo>
                      <a:cubicBezTo>
                        <a:pt x="7295" y="13101"/>
                        <a:pt x="7254" y="13085"/>
                        <a:pt x="7227" y="13054"/>
                      </a:cubicBezTo>
                      <a:cubicBezTo>
                        <a:pt x="6450" y="12068"/>
                        <a:pt x="5392" y="11509"/>
                        <a:pt x="4248" y="11072"/>
                      </a:cubicBezTo>
                      <a:cubicBezTo>
                        <a:pt x="3837" y="10916"/>
                        <a:pt x="3436" y="10726"/>
                        <a:pt x="3039" y="10533"/>
                      </a:cubicBezTo>
                      <a:cubicBezTo>
                        <a:pt x="2792" y="10415"/>
                        <a:pt x="2577" y="10247"/>
                        <a:pt x="2405" y="10028"/>
                      </a:cubicBezTo>
                      <a:cubicBezTo>
                        <a:pt x="2249" y="9832"/>
                        <a:pt x="2190" y="9603"/>
                        <a:pt x="2213" y="9357"/>
                      </a:cubicBezTo>
                      <a:cubicBezTo>
                        <a:pt x="2235" y="9095"/>
                        <a:pt x="2395" y="8958"/>
                        <a:pt x="2663" y="8948"/>
                      </a:cubicBezTo>
                      <a:cubicBezTo>
                        <a:pt x="2804" y="8944"/>
                        <a:pt x="2947" y="8942"/>
                        <a:pt x="3084" y="8921"/>
                      </a:cubicBezTo>
                      <a:cubicBezTo>
                        <a:pt x="3133" y="8913"/>
                        <a:pt x="3203" y="8864"/>
                        <a:pt x="3221" y="8819"/>
                      </a:cubicBezTo>
                      <a:cubicBezTo>
                        <a:pt x="3252" y="8743"/>
                        <a:pt x="3182" y="8696"/>
                        <a:pt x="3121" y="8661"/>
                      </a:cubicBezTo>
                      <a:cubicBezTo>
                        <a:pt x="3070" y="8635"/>
                        <a:pt x="3021" y="8608"/>
                        <a:pt x="2967" y="8588"/>
                      </a:cubicBezTo>
                      <a:cubicBezTo>
                        <a:pt x="2213" y="8303"/>
                        <a:pt x="1550" y="7874"/>
                        <a:pt x="1003" y="7280"/>
                      </a:cubicBezTo>
                      <a:cubicBezTo>
                        <a:pt x="842" y="7104"/>
                        <a:pt x="707" y="6892"/>
                        <a:pt x="604" y="6675"/>
                      </a:cubicBezTo>
                      <a:cubicBezTo>
                        <a:pt x="410" y="6264"/>
                        <a:pt x="609" y="5967"/>
                        <a:pt x="1065" y="5949"/>
                      </a:cubicBezTo>
                      <a:cubicBezTo>
                        <a:pt x="1080" y="5948"/>
                        <a:pt x="1095" y="5948"/>
                        <a:pt x="1111" y="5948"/>
                      </a:cubicBezTo>
                      <a:cubicBezTo>
                        <a:pt x="1298" y="5948"/>
                        <a:pt x="1471" y="5993"/>
                        <a:pt x="1642" y="6067"/>
                      </a:cubicBezTo>
                      <a:cubicBezTo>
                        <a:pt x="1773" y="6122"/>
                        <a:pt x="1904" y="6176"/>
                        <a:pt x="2035" y="6233"/>
                      </a:cubicBezTo>
                      <a:cubicBezTo>
                        <a:pt x="2064" y="6244"/>
                        <a:pt x="2092" y="6253"/>
                        <a:pt x="2119" y="6253"/>
                      </a:cubicBezTo>
                      <a:cubicBezTo>
                        <a:pt x="2150" y="6253"/>
                        <a:pt x="2179" y="6241"/>
                        <a:pt x="2204" y="6210"/>
                      </a:cubicBezTo>
                      <a:cubicBezTo>
                        <a:pt x="2264" y="6141"/>
                        <a:pt x="2229" y="6073"/>
                        <a:pt x="2182" y="6026"/>
                      </a:cubicBezTo>
                      <a:cubicBezTo>
                        <a:pt x="2090" y="5934"/>
                        <a:pt x="1987" y="5852"/>
                        <a:pt x="1887" y="5766"/>
                      </a:cubicBezTo>
                      <a:cubicBezTo>
                        <a:pt x="1417" y="5363"/>
                        <a:pt x="1001" y="4907"/>
                        <a:pt x="686" y="4369"/>
                      </a:cubicBezTo>
                      <a:cubicBezTo>
                        <a:pt x="474" y="4001"/>
                        <a:pt x="320" y="3612"/>
                        <a:pt x="336" y="3176"/>
                      </a:cubicBezTo>
                      <a:cubicBezTo>
                        <a:pt x="338" y="3090"/>
                        <a:pt x="351" y="2994"/>
                        <a:pt x="379" y="2910"/>
                      </a:cubicBezTo>
                      <a:cubicBezTo>
                        <a:pt x="481" y="2583"/>
                        <a:pt x="733" y="2396"/>
                        <a:pt x="1043" y="2396"/>
                      </a:cubicBezTo>
                      <a:close/>
                      <a:moveTo>
                        <a:pt x="10778" y="288"/>
                      </a:moveTo>
                      <a:cubicBezTo>
                        <a:pt x="11041" y="288"/>
                        <a:pt x="11282" y="425"/>
                        <a:pt x="11444" y="684"/>
                      </a:cubicBezTo>
                      <a:cubicBezTo>
                        <a:pt x="11622" y="963"/>
                        <a:pt x="11693" y="1278"/>
                        <a:pt x="11736" y="1599"/>
                      </a:cubicBezTo>
                      <a:cubicBezTo>
                        <a:pt x="11790" y="2031"/>
                        <a:pt x="11785" y="2460"/>
                        <a:pt x="11679" y="2886"/>
                      </a:cubicBezTo>
                      <a:cubicBezTo>
                        <a:pt x="11665" y="2951"/>
                        <a:pt x="11659" y="3021"/>
                        <a:pt x="11657" y="3088"/>
                      </a:cubicBezTo>
                      <a:cubicBezTo>
                        <a:pt x="11655" y="3176"/>
                        <a:pt x="11700" y="3229"/>
                        <a:pt x="11764" y="3229"/>
                      </a:cubicBezTo>
                      <a:cubicBezTo>
                        <a:pt x="11790" y="3229"/>
                        <a:pt x="11819" y="3220"/>
                        <a:pt x="11849" y="3201"/>
                      </a:cubicBezTo>
                      <a:cubicBezTo>
                        <a:pt x="11914" y="3156"/>
                        <a:pt x="11970" y="3099"/>
                        <a:pt x="12031" y="3047"/>
                      </a:cubicBezTo>
                      <a:cubicBezTo>
                        <a:pt x="12250" y="2859"/>
                        <a:pt x="12493" y="2720"/>
                        <a:pt x="12792" y="2714"/>
                      </a:cubicBezTo>
                      <a:cubicBezTo>
                        <a:pt x="12794" y="2714"/>
                        <a:pt x="12796" y="2714"/>
                        <a:pt x="12797" y="2714"/>
                      </a:cubicBezTo>
                      <a:cubicBezTo>
                        <a:pt x="13051" y="2714"/>
                        <a:pt x="13245" y="2857"/>
                        <a:pt x="13301" y="3103"/>
                      </a:cubicBezTo>
                      <a:cubicBezTo>
                        <a:pt x="13391" y="3493"/>
                        <a:pt x="13351" y="3882"/>
                        <a:pt x="13209" y="4257"/>
                      </a:cubicBezTo>
                      <a:cubicBezTo>
                        <a:pt x="13015" y="4770"/>
                        <a:pt x="12712" y="5222"/>
                        <a:pt x="12383" y="5658"/>
                      </a:cubicBezTo>
                      <a:cubicBezTo>
                        <a:pt x="11992" y="6174"/>
                        <a:pt x="11540" y="6638"/>
                        <a:pt x="11073" y="7088"/>
                      </a:cubicBezTo>
                      <a:cubicBezTo>
                        <a:pt x="10998" y="7158"/>
                        <a:pt x="10938" y="7252"/>
                        <a:pt x="10881" y="7340"/>
                      </a:cubicBezTo>
                      <a:cubicBezTo>
                        <a:pt x="10844" y="7405"/>
                        <a:pt x="10848" y="7473"/>
                        <a:pt x="10918" y="7522"/>
                      </a:cubicBezTo>
                      <a:cubicBezTo>
                        <a:pt x="10947" y="7542"/>
                        <a:pt x="10975" y="7551"/>
                        <a:pt x="11001" y="7551"/>
                      </a:cubicBezTo>
                      <a:cubicBezTo>
                        <a:pt x="11043" y="7551"/>
                        <a:pt x="11081" y="7528"/>
                        <a:pt x="11116" y="7493"/>
                      </a:cubicBezTo>
                      <a:cubicBezTo>
                        <a:pt x="11225" y="7391"/>
                        <a:pt x="11325" y="7280"/>
                        <a:pt x="11434" y="7184"/>
                      </a:cubicBezTo>
                      <a:cubicBezTo>
                        <a:pt x="11575" y="7059"/>
                        <a:pt x="11747" y="7008"/>
                        <a:pt x="11935" y="7004"/>
                      </a:cubicBezTo>
                      <a:cubicBezTo>
                        <a:pt x="11940" y="7004"/>
                        <a:pt x="11944" y="7004"/>
                        <a:pt x="11949" y="7004"/>
                      </a:cubicBezTo>
                      <a:cubicBezTo>
                        <a:pt x="12408" y="7004"/>
                        <a:pt x="12719" y="7291"/>
                        <a:pt x="12761" y="7751"/>
                      </a:cubicBezTo>
                      <a:cubicBezTo>
                        <a:pt x="12792" y="8093"/>
                        <a:pt x="12716" y="8412"/>
                        <a:pt x="12532" y="8692"/>
                      </a:cubicBezTo>
                      <a:cubicBezTo>
                        <a:pt x="12270" y="9093"/>
                        <a:pt x="12000" y="9484"/>
                        <a:pt x="11722" y="9869"/>
                      </a:cubicBezTo>
                      <a:cubicBezTo>
                        <a:pt x="11393" y="10319"/>
                        <a:pt x="11051" y="10756"/>
                        <a:pt x="10726" y="11209"/>
                      </a:cubicBezTo>
                      <a:cubicBezTo>
                        <a:pt x="10292" y="11810"/>
                        <a:pt x="9956" y="12463"/>
                        <a:pt x="9744" y="13179"/>
                      </a:cubicBezTo>
                      <a:cubicBezTo>
                        <a:pt x="9733" y="13214"/>
                        <a:pt x="9727" y="13261"/>
                        <a:pt x="9701" y="13285"/>
                      </a:cubicBezTo>
                      <a:cubicBezTo>
                        <a:pt x="9670" y="13316"/>
                        <a:pt x="9621" y="13347"/>
                        <a:pt x="9578" y="13351"/>
                      </a:cubicBezTo>
                      <a:cubicBezTo>
                        <a:pt x="9577" y="13351"/>
                        <a:pt x="9577" y="13351"/>
                        <a:pt x="9576" y="13351"/>
                      </a:cubicBezTo>
                      <a:cubicBezTo>
                        <a:pt x="9547" y="13351"/>
                        <a:pt x="9506" y="13303"/>
                        <a:pt x="9494" y="13269"/>
                      </a:cubicBezTo>
                      <a:cubicBezTo>
                        <a:pt x="9465" y="13197"/>
                        <a:pt x="9445" y="13115"/>
                        <a:pt x="9439" y="13038"/>
                      </a:cubicBezTo>
                      <a:cubicBezTo>
                        <a:pt x="9412" y="12579"/>
                        <a:pt x="9371" y="12123"/>
                        <a:pt x="9367" y="11663"/>
                      </a:cubicBezTo>
                      <a:cubicBezTo>
                        <a:pt x="9361" y="10583"/>
                        <a:pt x="9484" y="9511"/>
                        <a:pt x="9684" y="8451"/>
                      </a:cubicBezTo>
                      <a:cubicBezTo>
                        <a:pt x="9844" y="7622"/>
                        <a:pt x="10038" y="6798"/>
                        <a:pt x="10282" y="5989"/>
                      </a:cubicBezTo>
                      <a:cubicBezTo>
                        <a:pt x="10325" y="5838"/>
                        <a:pt x="10343" y="5681"/>
                        <a:pt x="10366" y="5521"/>
                      </a:cubicBezTo>
                      <a:cubicBezTo>
                        <a:pt x="10376" y="5453"/>
                        <a:pt x="10372" y="5384"/>
                        <a:pt x="10361" y="5316"/>
                      </a:cubicBezTo>
                      <a:cubicBezTo>
                        <a:pt x="10343" y="5183"/>
                        <a:pt x="10310" y="5054"/>
                        <a:pt x="10159" y="5014"/>
                      </a:cubicBezTo>
                      <a:cubicBezTo>
                        <a:pt x="10129" y="5005"/>
                        <a:pt x="10101" y="5001"/>
                        <a:pt x="10073" y="5001"/>
                      </a:cubicBezTo>
                      <a:cubicBezTo>
                        <a:pt x="9965" y="5001"/>
                        <a:pt x="9873" y="5061"/>
                        <a:pt x="9801" y="5151"/>
                      </a:cubicBezTo>
                      <a:cubicBezTo>
                        <a:pt x="9744" y="5220"/>
                        <a:pt x="9701" y="5302"/>
                        <a:pt x="9662" y="5384"/>
                      </a:cubicBezTo>
                      <a:cubicBezTo>
                        <a:pt x="9394" y="5938"/>
                        <a:pt x="9210" y="6521"/>
                        <a:pt x="9064" y="7117"/>
                      </a:cubicBezTo>
                      <a:cubicBezTo>
                        <a:pt x="8841" y="8042"/>
                        <a:pt x="8647" y="8966"/>
                        <a:pt x="8563" y="9914"/>
                      </a:cubicBezTo>
                      <a:cubicBezTo>
                        <a:pt x="8481" y="10806"/>
                        <a:pt x="8457" y="11700"/>
                        <a:pt x="8504" y="12598"/>
                      </a:cubicBezTo>
                      <a:cubicBezTo>
                        <a:pt x="8506" y="12649"/>
                        <a:pt x="8512" y="12702"/>
                        <a:pt x="8502" y="12751"/>
                      </a:cubicBezTo>
                      <a:cubicBezTo>
                        <a:pt x="8494" y="12784"/>
                        <a:pt x="8463" y="12813"/>
                        <a:pt x="8442" y="12843"/>
                      </a:cubicBezTo>
                      <a:cubicBezTo>
                        <a:pt x="8412" y="12823"/>
                        <a:pt x="8365" y="12809"/>
                        <a:pt x="8352" y="12780"/>
                      </a:cubicBezTo>
                      <a:cubicBezTo>
                        <a:pt x="8289" y="12635"/>
                        <a:pt x="8219" y="12489"/>
                        <a:pt x="8181" y="12336"/>
                      </a:cubicBezTo>
                      <a:cubicBezTo>
                        <a:pt x="8054" y="11810"/>
                        <a:pt x="7915" y="11288"/>
                        <a:pt x="7820" y="10763"/>
                      </a:cubicBezTo>
                      <a:cubicBezTo>
                        <a:pt x="7696" y="10071"/>
                        <a:pt x="7589" y="9375"/>
                        <a:pt x="7651" y="8668"/>
                      </a:cubicBezTo>
                      <a:cubicBezTo>
                        <a:pt x="7655" y="8142"/>
                        <a:pt x="7673" y="7612"/>
                        <a:pt x="7667" y="7094"/>
                      </a:cubicBezTo>
                      <a:cubicBezTo>
                        <a:pt x="7663" y="6881"/>
                        <a:pt x="7597" y="6671"/>
                        <a:pt x="7554" y="6460"/>
                      </a:cubicBezTo>
                      <a:cubicBezTo>
                        <a:pt x="7542" y="6395"/>
                        <a:pt x="7509" y="6331"/>
                        <a:pt x="7571" y="6272"/>
                      </a:cubicBezTo>
                      <a:cubicBezTo>
                        <a:pt x="7603" y="6239"/>
                        <a:pt x="7637" y="6227"/>
                        <a:pt x="7671" y="6227"/>
                      </a:cubicBezTo>
                      <a:cubicBezTo>
                        <a:pt x="7705" y="6227"/>
                        <a:pt x="7740" y="6240"/>
                        <a:pt x="7775" y="6257"/>
                      </a:cubicBezTo>
                      <a:cubicBezTo>
                        <a:pt x="7859" y="6302"/>
                        <a:pt x="7945" y="6345"/>
                        <a:pt x="8027" y="6395"/>
                      </a:cubicBezTo>
                      <a:cubicBezTo>
                        <a:pt x="8069" y="6418"/>
                        <a:pt x="8110" y="6436"/>
                        <a:pt x="8151" y="6436"/>
                      </a:cubicBezTo>
                      <a:cubicBezTo>
                        <a:pt x="8183" y="6436"/>
                        <a:pt x="8215" y="6425"/>
                        <a:pt x="8246" y="6395"/>
                      </a:cubicBezTo>
                      <a:cubicBezTo>
                        <a:pt x="8313" y="6323"/>
                        <a:pt x="8279" y="6243"/>
                        <a:pt x="8230" y="6180"/>
                      </a:cubicBezTo>
                      <a:cubicBezTo>
                        <a:pt x="8056" y="5942"/>
                        <a:pt x="7878" y="5709"/>
                        <a:pt x="7698" y="5474"/>
                      </a:cubicBezTo>
                      <a:cubicBezTo>
                        <a:pt x="7309" y="4962"/>
                        <a:pt x="7102" y="4381"/>
                        <a:pt x="7031" y="3749"/>
                      </a:cubicBezTo>
                      <a:cubicBezTo>
                        <a:pt x="7010" y="3555"/>
                        <a:pt x="7031" y="3365"/>
                        <a:pt x="7102" y="3180"/>
                      </a:cubicBezTo>
                      <a:cubicBezTo>
                        <a:pt x="7246" y="2814"/>
                        <a:pt x="7558" y="2662"/>
                        <a:pt x="7856" y="2662"/>
                      </a:cubicBezTo>
                      <a:cubicBezTo>
                        <a:pt x="8013" y="2662"/>
                        <a:pt x="8167" y="2704"/>
                        <a:pt x="8289" y="2779"/>
                      </a:cubicBezTo>
                      <a:cubicBezTo>
                        <a:pt x="8524" y="2923"/>
                        <a:pt x="8667" y="3133"/>
                        <a:pt x="8747" y="3391"/>
                      </a:cubicBezTo>
                      <a:cubicBezTo>
                        <a:pt x="8768" y="3461"/>
                        <a:pt x="8784" y="3534"/>
                        <a:pt x="8819" y="3598"/>
                      </a:cubicBezTo>
                      <a:cubicBezTo>
                        <a:pt x="8838" y="3635"/>
                        <a:pt x="8887" y="3688"/>
                        <a:pt x="8918" y="3688"/>
                      </a:cubicBezTo>
                      <a:cubicBezTo>
                        <a:pt x="8920" y="3688"/>
                        <a:pt x="8922" y="3688"/>
                        <a:pt x="8923" y="3688"/>
                      </a:cubicBezTo>
                      <a:cubicBezTo>
                        <a:pt x="8966" y="3682"/>
                        <a:pt x="9028" y="3633"/>
                        <a:pt x="9038" y="3590"/>
                      </a:cubicBezTo>
                      <a:cubicBezTo>
                        <a:pt x="9066" y="3459"/>
                        <a:pt x="9087" y="3324"/>
                        <a:pt x="9089" y="3187"/>
                      </a:cubicBezTo>
                      <a:cubicBezTo>
                        <a:pt x="9099" y="2720"/>
                        <a:pt x="9183" y="2264"/>
                        <a:pt x="9343" y="1822"/>
                      </a:cubicBezTo>
                      <a:cubicBezTo>
                        <a:pt x="9476" y="1456"/>
                        <a:pt x="9654" y="1116"/>
                        <a:pt x="9897" y="811"/>
                      </a:cubicBezTo>
                      <a:cubicBezTo>
                        <a:pt x="10028" y="646"/>
                        <a:pt x="10175" y="496"/>
                        <a:pt x="10366" y="398"/>
                      </a:cubicBezTo>
                      <a:cubicBezTo>
                        <a:pt x="10504" y="324"/>
                        <a:pt x="10644" y="288"/>
                        <a:pt x="10778" y="288"/>
                      </a:cubicBezTo>
                      <a:close/>
                      <a:moveTo>
                        <a:pt x="9995" y="5401"/>
                      </a:moveTo>
                      <a:cubicBezTo>
                        <a:pt x="10004" y="5401"/>
                        <a:pt x="10014" y="5403"/>
                        <a:pt x="10026" y="5406"/>
                      </a:cubicBezTo>
                      <a:cubicBezTo>
                        <a:pt x="10120" y="5433"/>
                        <a:pt x="10079" y="5535"/>
                        <a:pt x="10065" y="5599"/>
                      </a:cubicBezTo>
                      <a:cubicBezTo>
                        <a:pt x="9995" y="5881"/>
                        <a:pt x="9917" y="6159"/>
                        <a:pt x="9842" y="6435"/>
                      </a:cubicBezTo>
                      <a:cubicBezTo>
                        <a:pt x="9453" y="7839"/>
                        <a:pt x="9191" y="9267"/>
                        <a:pt x="9097" y="10720"/>
                      </a:cubicBezTo>
                      <a:cubicBezTo>
                        <a:pt x="9028" y="11775"/>
                        <a:pt x="9103" y="12827"/>
                        <a:pt x="9226" y="13874"/>
                      </a:cubicBezTo>
                      <a:cubicBezTo>
                        <a:pt x="9314" y="14629"/>
                        <a:pt x="9416" y="15384"/>
                        <a:pt x="9584" y="16125"/>
                      </a:cubicBezTo>
                      <a:cubicBezTo>
                        <a:pt x="9600" y="16207"/>
                        <a:pt x="9627" y="16289"/>
                        <a:pt x="9639" y="16373"/>
                      </a:cubicBezTo>
                      <a:cubicBezTo>
                        <a:pt x="9647" y="16422"/>
                        <a:pt x="9627" y="16473"/>
                        <a:pt x="9619" y="16522"/>
                      </a:cubicBezTo>
                      <a:cubicBezTo>
                        <a:pt x="9590" y="16520"/>
                        <a:pt x="9566" y="16501"/>
                        <a:pt x="9555" y="16471"/>
                      </a:cubicBezTo>
                      <a:cubicBezTo>
                        <a:pt x="9547" y="16450"/>
                        <a:pt x="9539" y="16430"/>
                        <a:pt x="9533" y="16407"/>
                      </a:cubicBezTo>
                      <a:cubicBezTo>
                        <a:pt x="9343" y="15787"/>
                        <a:pt x="9146" y="15174"/>
                        <a:pt x="8970" y="14552"/>
                      </a:cubicBezTo>
                      <a:cubicBezTo>
                        <a:pt x="8913" y="14357"/>
                        <a:pt x="8899" y="14151"/>
                        <a:pt x="8884" y="13948"/>
                      </a:cubicBezTo>
                      <a:cubicBezTo>
                        <a:pt x="8850" y="13310"/>
                        <a:pt x="8819" y="12667"/>
                        <a:pt x="8800" y="12029"/>
                      </a:cubicBezTo>
                      <a:cubicBezTo>
                        <a:pt x="8778" y="11252"/>
                        <a:pt x="8780" y="10474"/>
                        <a:pt x="8884" y="9701"/>
                      </a:cubicBezTo>
                      <a:cubicBezTo>
                        <a:pt x="9077" y="8285"/>
                        <a:pt x="9345" y="6884"/>
                        <a:pt x="9901" y="5554"/>
                      </a:cubicBezTo>
                      <a:cubicBezTo>
                        <a:pt x="9923" y="5501"/>
                        <a:pt x="9922" y="5401"/>
                        <a:pt x="9995" y="5401"/>
                      </a:cubicBezTo>
                      <a:close/>
                      <a:moveTo>
                        <a:pt x="4684" y="6489"/>
                      </a:moveTo>
                      <a:cubicBezTo>
                        <a:pt x="4741" y="6489"/>
                        <a:pt x="4784" y="6548"/>
                        <a:pt x="4821" y="6591"/>
                      </a:cubicBezTo>
                      <a:cubicBezTo>
                        <a:pt x="5028" y="6828"/>
                        <a:pt x="5243" y="7064"/>
                        <a:pt x="5427" y="7323"/>
                      </a:cubicBezTo>
                      <a:cubicBezTo>
                        <a:pt x="6008" y="8138"/>
                        <a:pt x="6468" y="9024"/>
                        <a:pt x="6873" y="9936"/>
                      </a:cubicBezTo>
                      <a:cubicBezTo>
                        <a:pt x="7806" y="12039"/>
                        <a:pt x="8571" y="14202"/>
                        <a:pt x="9210" y="16409"/>
                      </a:cubicBezTo>
                      <a:cubicBezTo>
                        <a:pt x="9222" y="16452"/>
                        <a:pt x="9232" y="16495"/>
                        <a:pt x="9242" y="16534"/>
                      </a:cubicBezTo>
                      <a:cubicBezTo>
                        <a:pt x="9246" y="16659"/>
                        <a:pt x="9187" y="16755"/>
                        <a:pt x="9097" y="16765"/>
                      </a:cubicBezTo>
                      <a:cubicBezTo>
                        <a:pt x="9090" y="16766"/>
                        <a:pt x="9083" y="16767"/>
                        <a:pt x="9076" y="16767"/>
                      </a:cubicBezTo>
                      <a:cubicBezTo>
                        <a:pt x="8990" y="16767"/>
                        <a:pt x="8913" y="16697"/>
                        <a:pt x="8884" y="16585"/>
                      </a:cubicBezTo>
                      <a:cubicBezTo>
                        <a:pt x="8653" y="15654"/>
                        <a:pt x="8332" y="14752"/>
                        <a:pt x="8000" y="13854"/>
                      </a:cubicBezTo>
                      <a:cubicBezTo>
                        <a:pt x="7608" y="12790"/>
                        <a:pt x="7231" y="11722"/>
                        <a:pt x="6736" y="10699"/>
                      </a:cubicBezTo>
                      <a:cubicBezTo>
                        <a:pt x="6439" y="10085"/>
                        <a:pt x="6163" y="9463"/>
                        <a:pt x="5850" y="8860"/>
                      </a:cubicBezTo>
                      <a:cubicBezTo>
                        <a:pt x="5562" y="8308"/>
                        <a:pt x="5238" y="7776"/>
                        <a:pt x="4932" y="7233"/>
                      </a:cubicBezTo>
                      <a:cubicBezTo>
                        <a:pt x="4833" y="7062"/>
                        <a:pt x="4731" y="6894"/>
                        <a:pt x="4639" y="6716"/>
                      </a:cubicBezTo>
                      <a:cubicBezTo>
                        <a:pt x="4612" y="6658"/>
                        <a:pt x="4526" y="6591"/>
                        <a:pt x="4608" y="6521"/>
                      </a:cubicBezTo>
                      <a:cubicBezTo>
                        <a:pt x="4636" y="6498"/>
                        <a:pt x="4661" y="6489"/>
                        <a:pt x="4684" y="6489"/>
                      </a:cubicBezTo>
                      <a:close/>
                      <a:moveTo>
                        <a:pt x="10644" y="13952"/>
                      </a:moveTo>
                      <a:cubicBezTo>
                        <a:pt x="11158" y="13952"/>
                        <a:pt x="11661" y="14040"/>
                        <a:pt x="12143" y="14233"/>
                      </a:cubicBezTo>
                      <a:cubicBezTo>
                        <a:pt x="12817" y="14501"/>
                        <a:pt x="13441" y="14854"/>
                        <a:pt x="13968" y="15360"/>
                      </a:cubicBezTo>
                      <a:cubicBezTo>
                        <a:pt x="14279" y="15654"/>
                        <a:pt x="14529" y="15998"/>
                        <a:pt x="14744" y="16368"/>
                      </a:cubicBezTo>
                      <a:cubicBezTo>
                        <a:pt x="15006" y="16819"/>
                        <a:pt x="14685" y="17238"/>
                        <a:pt x="14304" y="17273"/>
                      </a:cubicBezTo>
                      <a:cubicBezTo>
                        <a:pt x="13923" y="17310"/>
                        <a:pt x="13578" y="17430"/>
                        <a:pt x="13248" y="17619"/>
                      </a:cubicBezTo>
                      <a:cubicBezTo>
                        <a:pt x="13130" y="17686"/>
                        <a:pt x="12997" y="17721"/>
                        <a:pt x="12870" y="17768"/>
                      </a:cubicBezTo>
                      <a:cubicBezTo>
                        <a:pt x="12776" y="17801"/>
                        <a:pt x="12688" y="17835"/>
                        <a:pt x="12665" y="17946"/>
                      </a:cubicBezTo>
                      <a:cubicBezTo>
                        <a:pt x="12714" y="18048"/>
                        <a:pt x="12800" y="18081"/>
                        <a:pt x="12915" y="18095"/>
                      </a:cubicBezTo>
                      <a:cubicBezTo>
                        <a:pt x="12997" y="18085"/>
                        <a:pt x="13083" y="18067"/>
                        <a:pt x="13160" y="18036"/>
                      </a:cubicBezTo>
                      <a:cubicBezTo>
                        <a:pt x="13267" y="17997"/>
                        <a:pt x="13371" y="17952"/>
                        <a:pt x="13467" y="17893"/>
                      </a:cubicBezTo>
                      <a:cubicBezTo>
                        <a:pt x="13729" y="17731"/>
                        <a:pt x="14009" y="17641"/>
                        <a:pt x="14316" y="17621"/>
                      </a:cubicBezTo>
                      <a:cubicBezTo>
                        <a:pt x="14496" y="17608"/>
                        <a:pt x="14662" y="17543"/>
                        <a:pt x="14801" y="17430"/>
                      </a:cubicBezTo>
                      <a:cubicBezTo>
                        <a:pt x="14876" y="17367"/>
                        <a:pt x="14956" y="17333"/>
                        <a:pt x="15030" y="17333"/>
                      </a:cubicBezTo>
                      <a:cubicBezTo>
                        <a:pt x="15137" y="17333"/>
                        <a:pt x="15232" y="17405"/>
                        <a:pt x="15286" y="17569"/>
                      </a:cubicBezTo>
                      <a:cubicBezTo>
                        <a:pt x="15409" y="17934"/>
                        <a:pt x="15534" y="18300"/>
                        <a:pt x="15626" y="18672"/>
                      </a:cubicBezTo>
                      <a:cubicBezTo>
                        <a:pt x="15748" y="19165"/>
                        <a:pt x="15830" y="19673"/>
                        <a:pt x="15941" y="20168"/>
                      </a:cubicBezTo>
                      <a:cubicBezTo>
                        <a:pt x="15984" y="20362"/>
                        <a:pt x="15928" y="20530"/>
                        <a:pt x="15838" y="20687"/>
                      </a:cubicBezTo>
                      <a:cubicBezTo>
                        <a:pt x="15707" y="20919"/>
                        <a:pt x="15509" y="21074"/>
                        <a:pt x="15237" y="21113"/>
                      </a:cubicBezTo>
                      <a:cubicBezTo>
                        <a:pt x="15016" y="21146"/>
                        <a:pt x="14787" y="21170"/>
                        <a:pt x="14566" y="21209"/>
                      </a:cubicBezTo>
                      <a:cubicBezTo>
                        <a:pt x="14384" y="21238"/>
                        <a:pt x="14212" y="21311"/>
                        <a:pt x="14077" y="21434"/>
                      </a:cubicBezTo>
                      <a:cubicBezTo>
                        <a:pt x="13803" y="21686"/>
                        <a:pt x="13471" y="21782"/>
                        <a:pt x="13115" y="21821"/>
                      </a:cubicBezTo>
                      <a:cubicBezTo>
                        <a:pt x="13074" y="21825"/>
                        <a:pt x="13035" y="21829"/>
                        <a:pt x="12997" y="21841"/>
                      </a:cubicBezTo>
                      <a:cubicBezTo>
                        <a:pt x="12923" y="21870"/>
                        <a:pt x="12857" y="21911"/>
                        <a:pt x="12870" y="21999"/>
                      </a:cubicBezTo>
                      <a:cubicBezTo>
                        <a:pt x="12880" y="22079"/>
                        <a:pt x="12945" y="22111"/>
                        <a:pt x="13017" y="22115"/>
                      </a:cubicBezTo>
                      <a:cubicBezTo>
                        <a:pt x="13053" y="22115"/>
                        <a:pt x="13090" y="22116"/>
                        <a:pt x="13126" y="22116"/>
                      </a:cubicBezTo>
                      <a:cubicBezTo>
                        <a:pt x="13216" y="22116"/>
                        <a:pt x="13305" y="22114"/>
                        <a:pt x="13391" y="22099"/>
                      </a:cubicBezTo>
                      <a:cubicBezTo>
                        <a:pt x="13690" y="22048"/>
                        <a:pt x="13973" y="21944"/>
                        <a:pt x="14200" y="21731"/>
                      </a:cubicBezTo>
                      <a:cubicBezTo>
                        <a:pt x="14404" y="21543"/>
                        <a:pt x="14660" y="21496"/>
                        <a:pt x="14920" y="21467"/>
                      </a:cubicBezTo>
                      <a:cubicBezTo>
                        <a:pt x="15043" y="21455"/>
                        <a:pt x="15171" y="21457"/>
                        <a:pt x="15292" y="21426"/>
                      </a:cubicBezTo>
                      <a:cubicBezTo>
                        <a:pt x="15427" y="21391"/>
                        <a:pt x="15560" y="21342"/>
                        <a:pt x="15685" y="21281"/>
                      </a:cubicBezTo>
                      <a:cubicBezTo>
                        <a:pt x="15744" y="21251"/>
                        <a:pt x="15799" y="21237"/>
                        <a:pt x="15848" y="21237"/>
                      </a:cubicBezTo>
                      <a:cubicBezTo>
                        <a:pt x="15968" y="21237"/>
                        <a:pt x="16049" y="21325"/>
                        <a:pt x="16059" y="21491"/>
                      </a:cubicBezTo>
                      <a:cubicBezTo>
                        <a:pt x="16084" y="21985"/>
                        <a:pt x="16115" y="22476"/>
                        <a:pt x="16123" y="22969"/>
                      </a:cubicBezTo>
                      <a:cubicBezTo>
                        <a:pt x="16143" y="24440"/>
                        <a:pt x="16151" y="25907"/>
                        <a:pt x="16164" y="27378"/>
                      </a:cubicBezTo>
                      <a:cubicBezTo>
                        <a:pt x="16164" y="27590"/>
                        <a:pt x="16117" y="27793"/>
                        <a:pt x="16033" y="27987"/>
                      </a:cubicBezTo>
                      <a:cubicBezTo>
                        <a:pt x="15967" y="28141"/>
                        <a:pt x="15861" y="28235"/>
                        <a:pt x="15683" y="28270"/>
                      </a:cubicBezTo>
                      <a:cubicBezTo>
                        <a:pt x="15519" y="28300"/>
                        <a:pt x="15360" y="28378"/>
                        <a:pt x="15210" y="28454"/>
                      </a:cubicBezTo>
                      <a:cubicBezTo>
                        <a:pt x="15051" y="28536"/>
                        <a:pt x="14892" y="28584"/>
                        <a:pt x="14719" y="28584"/>
                      </a:cubicBezTo>
                      <a:cubicBezTo>
                        <a:pt x="14681" y="28584"/>
                        <a:pt x="14642" y="28581"/>
                        <a:pt x="14603" y="28577"/>
                      </a:cubicBezTo>
                      <a:cubicBezTo>
                        <a:pt x="14575" y="28574"/>
                        <a:pt x="14546" y="28572"/>
                        <a:pt x="14518" y="28572"/>
                      </a:cubicBezTo>
                      <a:cubicBezTo>
                        <a:pt x="14424" y="28572"/>
                        <a:pt x="14326" y="28585"/>
                        <a:pt x="14232" y="28593"/>
                      </a:cubicBezTo>
                      <a:cubicBezTo>
                        <a:pt x="14189" y="28595"/>
                        <a:pt x="14146" y="28615"/>
                        <a:pt x="14106" y="28636"/>
                      </a:cubicBezTo>
                      <a:cubicBezTo>
                        <a:pt x="14028" y="28675"/>
                        <a:pt x="13968" y="28736"/>
                        <a:pt x="13993" y="28826"/>
                      </a:cubicBezTo>
                      <a:cubicBezTo>
                        <a:pt x="14014" y="28907"/>
                        <a:pt x="14078" y="28921"/>
                        <a:pt x="14150" y="28921"/>
                      </a:cubicBezTo>
                      <a:cubicBezTo>
                        <a:pt x="14162" y="28921"/>
                        <a:pt x="14175" y="28921"/>
                        <a:pt x="14187" y="28920"/>
                      </a:cubicBezTo>
                      <a:cubicBezTo>
                        <a:pt x="14303" y="28916"/>
                        <a:pt x="14418" y="28909"/>
                        <a:pt x="14534" y="28909"/>
                      </a:cubicBezTo>
                      <a:cubicBezTo>
                        <a:pt x="14576" y="28909"/>
                        <a:pt x="14618" y="28910"/>
                        <a:pt x="14660" y="28912"/>
                      </a:cubicBezTo>
                      <a:cubicBezTo>
                        <a:pt x="14682" y="28913"/>
                        <a:pt x="14704" y="28914"/>
                        <a:pt x="14726" y="28914"/>
                      </a:cubicBezTo>
                      <a:cubicBezTo>
                        <a:pt x="14924" y="28914"/>
                        <a:pt x="15109" y="28871"/>
                        <a:pt x="15284" y="28777"/>
                      </a:cubicBezTo>
                      <a:cubicBezTo>
                        <a:pt x="15378" y="28724"/>
                        <a:pt x="15472" y="28667"/>
                        <a:pt x="15572" y="28628"/>
                      </a:cubicBezTo>
                      <a:cubicBezTo>
                        <a:pt x="15618" y="28610"/>
                        <a:pt x="15662" y="28601"/>
                        <a:pt x="15704" y="28601"/>
                      </a:cubicBezTo>
                      <a:cubicBezTo>
                        <a:pt x="15838" y="28601"/>
                        <a:pt x="15942" y="28690"/>
                        <a:pt x="15961" y="28847"/>
                      </a:cubicBezTo>
                      <a:cubicBezTo>
                        <a:pt x="15990" y="29082"/>
                        <a:pt x="16012" y="29323"/>
                        <a:pt x="15988" y="29557"/>
                      </a:cubicBezTo>
                      <a:cubicBezTo>
                        <a:pt x="15892" y="30414"/>
                        <a:pt x="15785" y="31267"/>
                        <a:pt x="15667" y="32122"/>
                      </a:cubicBezTo>
                      <a:cubicBezTo>
                        <a:pt x="15562" y="32869"/>
                        <a:pt x="15446" y="33614"/>
                        <a:pt x="15313" y="34354"/>
                      </a:cubicBezTo>
                      <a:cubicBezTo>
                        <a:pt x="15274" y="34575"/>
                        <a:pt x="15173" y="34784"/>
                        <a:pt x="15077" y="34986"/>
                      </a:cubicBezTo>
                      <a:cubicBezTo>
                        <a:pt x="14971" y="35195"/>
                        <a:pt x="14787" y="35318"/>
                        <a:pt x="14549" y="35342"/>
                      </a:cubicBezTo>
                      <a:cubicBezTo>
                        <a:pt x="14181" y="35377"/>
                        <a:pt x="13821" y="35451"/>
                        <a:pt x="13467" y="35559"/>
                      </a:cubicBezTo>
                      <a:cubicBezTo>
                        <a:pt x="13368" y="35591"/>
                        <a:pt x="13268" y="35601"/>
                        <a:pt x="13167" y="35601"/>
                      </a:cubicBezTo>
                      <a:cubicBezTo>
                        <a:pt x="13014" y="35601"/>
                        <a:pt x="12859" y="35577"/>
                        <a:pt x="12706" y="35567"/>
                      </a:cubicBezTo>
                      <a:cubicBezTo>
                        <a:pt x="12666" y="35565"/>
                        <a:pt x="12625" y="35564"/>
                        <a:pt x="12585" y="35564"/>
                      </a:cubicBezTo>
                      <a:cubicBezTo>
                        <a:pt x="12462" y="35564"/>
                        <a:pt x="12338" y="35574"/>
                        <a:pt x="12215" y="35580"/>
                      </a:cubicBezTo>
                      <a:cubicBezTo>
                        <a:pt x="12176" y="35582"/>
                        <a:pt x="12137" y="35598"/>
                        <a:pt x="12103" y="35612"/>
                      </a:cubicBezTo>
                      <a:cubicBezTo>
                        <a:pt x="12023" y="35645"/>
                        <a:pt x="11970" y="35705"/>
                        <a:pt x="11990" y="35797"/>
                      </a:cubicBezTo>
                      <a:cubicBezTo>
                        <a:pt x="12007" y="35874"/>
                        <a:pt x="12064" y="35914"/>
                        <a:pt x="12131" y="35914"/>
                      </a:cubicBezTo>
                      <a:cubicBezTo>
                        <a:pt x="12145" y="35914"/>
                        <a:pt x="12160" y="35913"/>
                        <a:pt x="12174" y="35909"/>
                      </a:cubicBezTo>
                      <a:cubicBezTo>
                        <a:pt x="12270" y="35887"/>
                        <a:pt x="12365" y="35878"/>
                        <a:pt x="12461" y="35878"/>
                      </a:cubicBezTo>
                      <a:cubicBezTo>
                        <a:pt x="12642" y="35878"/>
                        <a:pt x="12822" y="35908"/>
                        <a:pt x="13003" y="35925"/>
                      </a:cubicBezTo>
                      <a:cubicBezTo>
                        <a:pt x="13043" y="35929"/>
                        <a:pt x="13082" y="35931"/>
                        <a:pt x="13122" y="35931"/>
                      </a:cubicBezTo>
                      <a:cubicBezTo>
                        <a:pt x="13344" y="35931"/>
                        <a:pt x="13556" y="35876"/>
                        <a:pt x="13772" y="35819"/>
                      </a:cubicBezTo>
                      <a:cubicBezTo>
                        <a:pt x="13999" y="35762"/>
                        <a:pt x="14234" y="35717"/>
                        <a:pt x="14470" y="35692"/>
                      </a:cubicBezTo>
                      <a:cubicBezTo>
                        <a:pt x="14491" y="35690"/>
                        <a:pt x="14511" y="35689"/>
                        <a:pt x="14530" y="35689"/>
                      </a:cubicBezTo>
                      <a:cubicBezTo>
                        <a:pt x="14766" y="35689"/>
                        <a:pt x="14894" y="35846"/>
                        <a:pt x="14879" y="36101"/>
                      </a:cubicBezTo>
                      <a:cubicBezTo>
                        <a:pt x="14862" y="36429"/>
                        <a:pt x="14766" y="36738"/>
                        <a:pt x="14648" y="37036"/>
                      </a:cubicBezTo>
                      <a:cubicBezTo>
                        <a:pt x="14355" y="37767"/>
                        <a:pt x="14009" y="38469"/>
                        <a:pt x="13543" y="39103"/>
                      </a:cubicBezTo>
                      <a:cubicBezTo>
                        <a:pt x="13363" y="39344"/>
                        <a:pt x="13156" y="39567"/>
                        <a:pt x="12941" y="39774"/>
                      </a:cubicBezTo>
                      <a:cubicBezTo>
                        <a:pt x="12714" y="39997"/>
                        <a:pt x="12422" y="40113"/>
                        <a:pt x="12111" y="40175"/>
                      </a:cubicBezTo>
                      <a:cubicBezTo>
                        <a:pt x="12043" y="40189"/>
                        <a:pt x="11978" y="40195"/>
                        <a:pt x="11914" y="40195"/>
                      </a:cubicBezTo>
                      <a:cubicBezTo>
                        <a:pt x="11616" y="40195"/>
                        <a:pt x="11359" y="40054"/>
                        <a:pt x="11123" y="39864"/>
                      </a:cubicBezTo>
                      <a:cubicBezTo>
                        <a:pt x="10672" y="39498"/>
                        <a:pt x="10300" y="39056"/>
                        <a:pt x="9952" y="38589"/>
                      </a:cubicBezTo>
                      <a:cubicBezTo>
                        <a:pt x="9911" y="38536"/>
                        <a:pt x="9883" y="38458"/>
                        <a:pt x="9877" y="38391"/>
                      </a:cubicBezTo>
                      <a:cubicBezTo>
                        <a:pt x="9864" y="38223"/>
                        <a:pt x="9948" y="38115"/>
                        <a:pt x="10112" y="38088"/>
                      </a:cubicBezTo>
                      <a:cubicBezTo>
                        <a:pt x="10312" y="38057"/>
                        <a:pt x="10511" y="38030"/>
                        <a:pt x="10712" y="38030"/>
                      </a:cubicBezTo>
                      <a:cubicBezTo>
                        <a:pt x="10833" y="38030"/>
                        <a:pt x="10955" y="38040"/>
                        <a:pt x="11078" y="38066"/>
                      </a:cubicBezTo>
                      <a:cubicBezTo>
                        <a:pt x="11238" y="38099"/>
                        <a:pt x="11401" y="38123"/>
                        <a:pt x="11564" y="38123"/>
                      </a:cubicBezTo>
                      <a:cubicBezTo>
                        <a:pt x="11672" y="38123"/>
                        <a:pt x="11781" y="38112"/>
                        <a:pt x="11888" y="38086"/>
                      </a:cubicBezTo>
                      <a:cubicBezTo>
                        <a:pt x="12013" y="38055"/>
                        <a:pt x="12135" y="38006"/>
                        <a:pt x="12254" y="37955"/>
                      </a:cubicBezTo>
                      <a:cubicBezTo>
                        <a:pt x="12356" y="37912"/>
                        <a:pt x="12430" y="37834"/>
                        <a:pt x="12469" y="37722"/>
                      </a:cubicBezTo>
                      <a:cubicBezTo>
                        <a:pt x="12419" y="37671"/>
                        <a:pt x="12366" y="37656"/>
                        <a:pt x="12312" y="37656"/>
                      </a:cubicBezTo>
                      <a:cubicBezTo>
                        <a:pt x="12263" y="37656"/>
                        <a:pt x="12212" y="37669"/>
                        <a:pt x="12164" y="37679"/>
                      </a:cubicBezTo>
                      <a:cubicBezTo>
                        <a:pt x="12064" y="37699"/>
                        <a:pt x="11970" y="37738"/>
                        <a:pt x="11869" y="37763"/>
                      </a:cubicBezTo>
                      <a:cubicBezTo>
                        <a:pt x="11768" y="37788"/>
                        <a:pt x="11668" y="37799"/>
                        <a:pt x="11567" y="37799"/>
                      </a:cubicBezTo>
                      <a:cubicBezTo>
                        <a:pt x="11426" y="37799"/>
                        <a:pt x="11284" y="37778"/>
                        <a:pt x="11143" y="37750"/>
                      </a:cubicBezTo>
                      <a:cubicBezTo>
                        <a:pt x="10999" y="37721"/>
                        <a:pt x="10855" y="37709"/>
                        <a:pt x="10712" y="37709"/>
                      </a:cubicBezTo>
                      <a:cubicBezTo>
                        <a:pt x="10552" y="37709"/>
                        <a:pt x="10391" y="37725"/>
                        <a:pt x="10231" y="37750"/>
                      </a:cubicBezTo>
                      <a:cubicBezTo>
                        <a:pt x="10182" y="37758"/>
                        <a:pt x="10133" y="37761"/>
                        <a:pt x="10084" y="37761"/>
                      </a:cubicBezTo>
                      <a:cubicBezTo>
                        <a:pt x="9679" y="37761"/>
                        <a:pt x="9247" y="37523"/>
                        <a:pt x="9048" y="37173"/>
                      </a:cubicBezTo>
                      <a:cubicBezTo>
                        <a:pt x="8510" y="36216"/>
                        <a:pt x="8082" y="35209"/>
                        <a:pt x="7708" y="34178"/>
                      </a:cubicBezTo>
                      <a:cubicBezTo>
                        <a:pt x="7438" y="33429"/>
                        <a:pt x="7176" y="32672"/>
                        <a:pt x="6916" y="31918"/>
                      </a:cubicBezTo>
                      <a:cubicBezTo>
                        <a:pt x="6885" y="31830"/>
                        <a:pt x="6875" y="31727"/>
                        <a:pt x="6883" y="31635"/>
                      </a:cubicBezTo>
                      <a:cubicBezTo>
                        <a:pt x="6896" y="31465"/>
                        <a:pt x="6967" y="31410"/>
                        <a:pt x="7139" y="31375"/>
                      </a:cubicBezTo>
                      <a:cubicBezTo>
                        <a:pt x="7309" y="31339"/>
                        <a:pt x="7483" y="31304"/>
                        <a:pt x="7644" y="31240"/>
                      </a:cubicBezTo>
                      <a:cubicBezTo>
                        <a:pt x="7826" y="31168"/>
                        <a:pt x="8009" y="31137"/>
                        <a:pt x="8196" y="31137"/>
                      </a:cubicBezTo>
                      <a:cubicBezTo>
                        <a:pt x="8273" y="31137"/>
                        <a:pt x="8351" y="31142"/>
                        <a:pt x="8430" y="31152"/>
                      </a:cubicBezTo>
                      <a:cubicBezTo>
                        <a:pt x="8647" y="31181"/>
                        <a:pt x="8870" y="31203"/>
                        <a:pt x="9089" y="31210"/>
                      </a:cubicBezTo>
                      <a:cubicBezTo>
                        <a:pt x="9093" y="31210"/>
                        <a:pt x="9097" y="31210"/>
                        <a:pt x="9100" y="31210"/>
                      </a:cubicBezTo>
                      <a:cubicBezTo>
                        <a:pt x="9388" y="31210"/>
                        <a:pt x="9628" y="31060"/>
                        <a:pt x="9856" y="30913"/>
                      </a:cubicBezTo>
                      <a:cubicBezTo>
                        <a:pt x="9922" y="30872"/>
                        <a:pt x="9969" y="30802"/>
                        <a:pt x="9924" y="30723"/>
                      </a:cubicBezTo>
                      <a:cubicBezTo>
                        <a:pt x="9894" y="30670"/>
                        <a:pt x="9845" y="30646"/>
                        <a:pt x="9793" y="30646"/>
                      </a:cubicBezTo>
                      <a:cubicBezTo>
                        <a:pt x="9772" y="30646"/>
                        <a:pt x="9750" y="30650"/>
                        <a:pt x="9729" y="30657"/>
                      </a:cubicBezTo>
                      <a:cubicBezTo>
                        <a:pt x="9645" y="30684"/>
                        <a:pt x="9559" y="30723"/>
                        <a:pt x="9482" y="30766"/>
                      </a:cubicBezTo>
                      <a:cubicBezTo>
                        <a:pt x="9320" y="30853"/>
                        <a:pt x="9152" y="30897"/>
                        <a:pt x="8977" y="30897"/>
                      </a:cubicBezTo>
                      <a:cubicBezTo>
                        <a:pt x="8926" y="30897"/>
                        <a:pt x="8875" y="30894"/>
                        <a:pt x="8823" y="30886"/>
                      </a:cubicBezTo>
                      <a:cubicBezTo>
                        <a:pt x="8786" y="30882"/>
                        <a:pt x="8745" y="30878"/>
                        <a:pt x="8706" y="30872"/>
                      </a:cubicBezTo>
                      <a:cubicBezTo>
                        <a:pt x="8537" y="30837"/>
                        <a:pt x="8369" y="30818"/>
                        <a:pt x="8203" y="30818"/>
                      </a:cubicBezTo>
                      <a:cubicBezTo>
                        <a:pt x="7928" y="30818"/>
                        <a:pt x="7657" y="30871"/>
                        <a:pt x="7391" y="30995"/>
                      </a:cubicBezTo>
                      <a:cubicBezTo>
                        <a:pt x="7298" y="31037"/>
                        <a:pt x="7204" y="31061"/>
                        <a:pt x="7111" y="31061"/>
                      </a:cubicBezTo>
                      <a:cubicBezTo>
                        <a:pt x="6997" y="31061"/>
                        <a:pt x="6885" y="31025"/>
                        <a:pt x="6781" y="30944"/>
                      </a:cubicBezTo>
                      <a:cubicBezTo>
                        <a:pt x="6705" y="30884"/>
                        <a:pt x="6634" y="30813"/>
                        <a:pt x="6589" y="30731"/>
                      </a:cubicBezTo>
                      <a:cubicBezTo>
                        <a:pt x="6505" y="30582"/>
                        <a:pt x="6419" y="30432"/>
                        <a:pt x="6372" y="30271"/>
                      </a:cubicBezTo>
                      <a:cubicBezTo>
                        <a:pt x="5922" y="28808"/>
                        <a:pt x="5474" y="27345"/>
                        <a:pt x="5034" y="25880"/>
                      </a:cubicBezTo>
                      <a:cubicBezTo>
                        <a:pt x="4946" y="25594"/>
                        <a:pt x="4882" y="25299"/>
                        <a:pt x="4819" y="25004"/>
                      </a:cubicBezTo>
                      <a:cubicBezTo>
                        <a:pt x="4797" y="24900"/>
                        <a:pt x="4797" y="24787"/>
                        <a:pt x="4811" y="24683"/>
                      </a:cubicBezTo>
                      <a:cubicBezTo>
                        <a:pt x="4827" y="24546"/>
                        <a:pt x="4909" y="24452"/>
                        <a:pt x="5034" y="24382"/>
                      </a:cubicBezTo>
                      <a:cubicBezTo>
                        <a:pt x="5151" y="24319"/>
                        <a:pt x="5267" y="24282"/>
                        <a:pt x="5385" y="24282"/>
                      </a:cubicBezTo>
                      <a:cubicBezTo>
                        <a:pt x="5466" y="24282"/>
                        <a:pt x="5548" y="24299"/>
                        <a:pt x="5631" y="24337"/>
                      </a:cubicBezTo>
                      <a:cubicBezTo>
                        <a:pt x="5666" y="24352"/>
                        <a:pt x="5707" y="24356"/>
                        <a:pt x="5744" y="24370"/>
                      </a:cubicBezTo>
                      <a:cubicBezTo>
                        <a:pt x="5943" y="24445"/>
                        <a:pt x="6139" y="24483"/>
                        <a:pt x="6335" y="24483"/>
                      </a:cubicBezTo>
                      <a:cubicBezTo>
                        <a:pt x="6562" y="24483"/>
                        <a:pt x="6789" y="24432"/>
                        <a:pt x="7016" y="24327"/>
                      </a:cubicBezTo>
                      <a:cubicBezTo>
                        <a:pt x="7225" y="24232"/>
                        <a:pt x="7447" y="24167"/>
                        <a:pt x="7677" y="24167"/>
                      </a:cubicBezTo>
                      <a:cubicBezTo>
                        <a:pt x="7743" y="24167"/>
                        <a:pt x="7810" y="24172"/>
                        <a:pt x="7878" y="24184"/>
                      </a:cubicBezTo>
                      <a:cubicBezTo>
                        <a:pt x="8013" y="24206"/>
                        <a:pt x="8146" y="24239"/>
                        <a:pt x="8275" y="24280"/>
                      </a:cubicBezTo>
                      <a:cubicBezTo>
                        <a:pt x="8517" y="24357"/>
                        <a:pt x="8760" y="24400"/>
                        <a:pt x="9003" y="24400"/>
                      </a:cubicBezTo>
                      <a:cubicBezTo>
                        <a:pt x="9223" y="24400"/>
                        <a:pt x="9442" y="24365"/>
                        <a:pt x="9662" y="24290"/>
                      </a:cubicBezTo>
                      <a:cubicBezTo>
                        <a:pt x="9972" y="24188"/>
                        <a:pt x="10285" y="24131"/>
                        <a:pt x="10605" y="24131"/>
                      </a:cubicBezTo>
                      <a:cubicBezTo>
                        <a:pt x="10681" y="24131"/>
                        <a:pt x="10759" y="24134"/>
                        <a:pt x="10836" y="24141"/>
                      </a:cubicBezTo>
                      <a:cubicBezTo>
                        <a:pt x="10860" y="24143"/>
                        <a:pt x="10884" y="24144"/>
                        <a:pt x="10909" y="24144"/>
                      </a:cubicBezTo>
                      <a:cubicBezTo>
                        <a:pt x="11014" y="24144"/>
                        <a:pt x="11122" y="24128"/>
                        <a:pt x="11225" y="24114"/>
                      </a:cubicBezTo>
                      <a:cubicBezTo>
                        <a:pt x="11356" y="24102"/>
                        <a:pt x="11460" y="24039"/>
                        <a:pt x="11548" y="23940"/>
                      </a:cubicBezTo>
                      <a:cubicBezTo>
                        <a:pt x="11520" y="23853"/>
                        <a:pt x="11440" y="23838"/>
                        <a:pt x="11379" y="23838"/>
                      </a:cubicBezTo>
                      <a:cubicBezTo>
                        <a:pt x="11375" y="23838"/>
                        <a:pt x="11370" y="23838"/>
                        <a:pt x="11366" y="23838"/>
                      </a:cubicBezTo>
                      <a:cubicBezTo>
                        <a:pt x="11340" y="23839"/>
                        <a:pt x="11315" y="23839"/>
                        <a:pt x="11289" y="23839"/>
                      </a:cubicBezTo>
                      <a:cubicBezTo>
                        <a:pt x="11056" y="23839"/>
                        <a:pt x="10822" y="23821"/>
                        <a:pt x="10588" y="23821"/>
                      </a:cubicBezTo>
                      <a:cubicBezTo>
                        <a:pt x="10405" y="23821"/>
                        <a:pt x="10222" y="23832"/>
                        <a:pt x="10040" y="23871"/>
                      </a:cubicBezTo>
                      <a:cubicBezTo>
                        <a:pt x="9895" y="23902"/>
                        <a:pt x="9754" y="23947"/>
                        <a:pt x="9615" y="23990"/>
                      </a:cubicBezTo>
                      <a:cubicBezTo>
                        <a:pt x="9410" y="24051"/>
                        <a:pt x="9203" y="24086"/>
                        <a:pt x="8998" y="24086"/>
                      </a:cubicBezTo>
                      <a:cubicBezTo>
                        <a:pt x="8795" y="24086"/>
                        <a:pt x="8593" y="24052"/>
                        <a:pt x="8393" y="23979"/>
                      </a:cubicBezTo>
                      <a:cubicBezTo>
                        <a:pt x="8159" y="23893"/>
                        <a:pt x="7929" y="23851"/>
                        <a:pt x="7701" y="23851"/>
                      </a:cubicBezTo>
                      <a:cubicBezTo>
                        <a:pt x="7411" y="23851"/>
                        <a:pt x="7126" y="23919"/>
                        <a:pt x="6842" y="24051"/>
                      </a:cubicBezTo>
                      <a:cubicBezTo>
                        <a:pt x="6673" y="24131"/>
                        <a:pt x="6505" y="24168"/>
                        <a:pt x="6334" y="24168"/>
                      </a:cubicBezTo>
                      <a:cubicBezTo>
                        <a:pt x="6203" y="24168"/>
                        <a:pt x="6070" y="24146"/>
                        <a:pt x="5934" y="24102"/>
                      </a:cubicBezTo>
                      <a:cubicBezTo>
                        <a:pt x="5642" y="24008"/>
                        <a:pt x="5345" y="23949"/>
                        <a:pt x="5036" y="23920"/>
                      </a:cubicBezTo>
                      <a:cubicBezTo>
                        <a:pt x="4739" y="23895"/>
                        <a:pt x="4535" y="23683"/>
                        <a:pt x="4465" y="23386"/>
                      </a:cubicBezTo>
                      <a:cubicBezTo>
                        <a:pt x="4387" y="23038"/>
                        <a:pt x="4326" y="22684"/>
                        <a:pt x="4261" y="22334"/>
                      </a:cubicBezTo>
                      <a:cubicBezTo>
                        <a:pt x="4132" y="21624"/>
                        <a:pt x="4080" y="20904"/>
                        <a:pt x="4070" y="20184"/>
                      </a:cubicBezTo>
                      <a:cubicBezTo>
                        <a:pt x="4066" y="19943"/>
                        <a:pt x="4087" y="19695"/>
                        <a:pt x="4136" y="19460"/>
                      </a:cubicBezTo>
                      <a:cubicBezTo>
                        <a:pt x="4188" y="19213"/>
                        <a:pt x="4369" y="19073"/>
                        <a:pt x="4599" y="19073"/>
                      </a:cubicBezTo>
                      <a:cubicBezTo>
                        <a:pt x="4650" y="19073"/>
                        <a:pt x="4703" y="19080"/>
                        <a:pt x="4758" y="19094"/>
                      </a:cubicBezTo>
                      <a:cubicBezTo>
                        <a:pt x="4864" y="19121"/>
                        <a:pt x="4969" y="19134"/>
                        <a:pt x="5073" y="19134"/>
                      </a:cubicBezTo>
                      <a:cubicBezTo>
                        <a:pt x="5222" y="19134"/>
                        <a:pt x="5369" y="19108"/>
                        <a:pt x="5513" y="19061"/>
                      </a:cubicBezTo>
                      <a:cubicBezTo>
                        <a:pt x="5683" y="19004"/>
                        <a:pt x="5853" y="18978"/>
                        <a:pt x="6022" y="18978"/>
                      </a:cubicBezTo>
                      <a:cubicBezTo>
                        <a:pt x="6191" y="18978"/>
                        <a:pt x="6361" y="19004"/>
                        <a:pt x="6531" y="19051"/>
                      </a:cubicBezTo>
                      <a:cubicBezTo>
                        <a:pt x="6685" y="19093"/>
                        <a:pt x="6837" y="19114"/>
                        <a:pt x="6987" y="19114"/>
                      </a:cubicBezTo>
                      <a:cubicBezTo>
                        <a:pt x="7233" y="19114"/>
                        <a:pt x="7475" y="19059"/>
                        <a:pt x="7714" y="18959"/>
                      </a:cubicBezTo>
                      <a:cubicBezTo>
                        <a:pt x="7847" y="18903"/>
                        <a:pt x="7919" y="18817"/>
                        <a:pt x="7892" y="18744"/>
                      </a:cubicBezTo>
                      <a:cubicBezTo>
                        <a:pt x="7875" y="18686"/>
                        <a:pt x="7819" y="18653"/>
                        <a:pt x="7737" y="18653"/>
                      </a:cubicBezTo>
                      <a:cubicBezTo>
                        <a:pt x="7700" y="18653"/>
                        <a:pt x="7658" y="18660"/>
                        <a:pt x="7612" y="18674"/>
                      </a:cubicBezTo>
                      <a:cubicBezTo>
                        <a:pt x="7406" y="18742"/>
                        <a:pt x="7201" y="18801"/>
                        <a:pt x="6989" y="18801"/>
                      </a:cubicBezTo>
                      <a:cubicBezTo>
                        <a:pt x="6930" y="18801"/>
                        <a:pt x="6871" y="18797"/>
                        <a:pt x="6812" y="18787"/>
                      </a:cubicBezTo>
                      <a:cubicBezTo>
                        <a:pt x="6693" y="18766"/>
                        <a:pt x="6576" y="18744"/>
                        <a:pt x="6460" y="18715"/>
                      </a:cubicBezTo>
                      <a:cubicBezTo>
                        <a:pt x="6321" y="18680"/>
                        <a:pt x="6182" y="18662"/>
                        <a:pt x="6043" y="18662"/>
                      </a:cubicBezTo>
                      <a:cubicBezTo>
                        <a:pt x="5869" y="18662"/>
                        <a:pt x="5696" y="18689"/>
                        <a:pt x="5523" y="18742"/>
                      </a:cubicBezTo>
                      <a:cubicBezTo>
                        <a:pt x="5377" y="18787"/>
                        <a:pt x="5230" y="18823"/>
                        <a:pt x="5079" y="18823"/>
                      </a:cubicBezTo>
                      <a:cubicBezTo>
                        <a:pt x="5000" y="18823"/>
                        <a:pt x="4919" y="18813"/>
                        <a:pt x="4837" y="18789"/>
                      </a:cubicBezTo>
                      <a:cubicBezTo>
                        <a:pt x="4711" y="18754"/>
                        <a:pt x="4582" y="18731"/>
                        <a:pt x="4469" y="18670"/>
                      </a:cubicBezTo>
                      <a:cubicBezTo>
                        <a:pt x="4398" y="18631"/>
                        <a:pt x="4330" y="18547"/>
                        <a:pt x="4306" y="18468"/>
                      </a:cubicBezTo>
                      <a:cubicBezTo>
                        <a:pt x="4248" y="18302"/>
                        <a:pt x="4234" y="18130"/>
                        <a:pt x="4285" y="17952"/>
                      </a:cubicBezTo>
                      <a:cubicBezTo>
                        <a:pt x="4371" y="17651"/>
                        <a:pt x="4445" y="17350"/>
                        <a:pt x="4531" y="17048"/>
                      </a:cubicBezTo>
                      <a:cubicBezTo>
                        <a:pt x="4551" y="16976"/>
                        <a:pt x="4584" y="16911"/>
                        <a:pt x="4617" y="16847"/>
                      </a:cubicBezTo>
                      <a:cubicBezTo>
                        <a:pt x="4895" y="16315"/>
                        <a:pt x="5304" y="15892"/>
                        <a:pt x="5785" y="15540"/>
                      </a:cubicBezTo>
                      <a:cubicBezTo>
                        <a:pt x="6190" y="15245"/>
                        <a:pt x="6622" y="14996"/>
                        <a:pt x="7084" y="14801"/>
                      </a:cubicBezTo>
                      <a:cubicBezTo>
                        <a:pt x="7208" y="14748"/>
                        <a:pt x="7332" y="14720"/>
                        <a:pt x="7452" y="14720"/>
                      </a:cubicBezTo>
                      <a:cubicBezTo>
                        <a:pt x="7620" y="14720"/>
                        <a:pt x="7782" y="14774"/>
                        <a:pt x="7933" y="14893"/>
                      </a:cubicBezTo>
                      <a:cubicBezTo>
                        <a:pt x="8009" y="14947"/>
                        <a:pt x="8074" y="15030"/>
                        <a:pt x="8105" y="15114"/>
                      </a:cubicBezTo>
                      <a:cubicBezTo>
                        <a:pt x="8238" y="15493"/>
                        <a:pt x="8367" y="15875"/>
                        <a:pt x="8481" y="16260"/>
                      </a:cubicBezTo>
                      <a:cubicBezTo>
                        <a:pt x="8563" y="16534"/>
                        <a:pt x="8373" y="16767"/>
                        <a:pt x="8084" y="16778"/>
                      </a:cubicBezTo>
                      <a:cubicBezTo>
                        <a:pt x="8069" y="16778"/>
                        <a:pt x="8053" y="16778"/>
                        <a:pt x="8038" y="16778"/>
                      </a:cubicBezTo>
                      <a:cubicBezTo>
                        <a:pt x="7694" y="16778"/>
                        <a:pt x="7381" y="16651"/>
                        <a:pt x="7070" y="16524"/>
                      </a:cubicBezTo>
                      <a:cubicBezTo>
                        <a:pt x="6914" y="16461"/>
                        <a:pt x="6763" y="16381"/>
                        <a:pt x="6609" y="16307"/>
                      </a:cubicBezTo>
                      <a:cubicBezTo>
                        <a:pt x="6560" y="16283"/>
                        <a:pt x="6509" y="16250"/>
                        <a:pt x="6459" y="16250"/>
                      </a:cubicBezTo>
                      <a:cubicBezTo>
                        <a:pt x="6428" y="16250"/>
                        <a:pt x="6396" y="16263"/>
                        <a:pt x="6366" y="16299"/>
                      </a:cubicBezTo>
                      <a:cubicBezTo>
                        <a:pt x="6306" y="16370"/>
                        <a:pt x="6353" y="16469"/>
                        <a:pt x="6484" y="16542"/>
                      </a:cubicBezTo>
                      <a:cubicBezTo>
                        <a:pt x="6969" y="16821"/>
                        <a:pt x="7491" y="17011"/>
                        <a:pt x="8041" y="17113"/>
                      </a:cubicBezTo>
                      <a:cubicBezTo>
                        <a:pt x="8341" y="17168"/>
                        <a:pt x="8637" y="17195"/>
                        <a:pt x="8930" y="17195"/>
                      </a:cubicBezTo>
                      <a:cubicBezTo>
                        <a:pt x="9657" y="17195"/>
                        <a:pt x="10360" y="17025"/>
                        <a:pt x="11033" y="16679"/>
                      </a:cubicBezTo>
                      <a:cubicBezTo>
                        <a:pt x="11348" y="16520"/>
                        <a:pt x="11626" y="16285"/>
                        <a:pt x="11918" y="16080"/>
                      </a:cubicBezTo>
                      <a:cubicBezTo>
                        <a:pt x="11972" y="16041"/>
                        <a:pt x="12023" y="15988"/>
                        <a:pt x="12053" y="15929"/>
                      </a:cubicBezTo>
                      <a:cubicBezTo>
                        <a:pt x="12076" y="15886"/>
                        <a:pt x="12080" y="15814"/>
                        <a:pt x="12055" y="15775"/>
                      </a:cubicBezTo>
                      <a:cubicBezTo>
                        <a:pt x="12037" y="15743"/>
                        <a:pt x="12010" y="15731"/>
                        <a:pt x="11980" y="15731"/>
                      </a:cubicBezTo>
                      <a:cubicBezTo>
                        <a:pt x="11951" y="15731"/>
                        <a:pt x="11918" y="15743"/>
                        <a:pt x="11890" y="15763"/>
                      </a:cubicBezTo>
                      <a:cubicBezTo>
                        <a:pt x="11830" y="15798"/>
                        <a:pt x="11779" y="15845"/>
                        <a:pt x="11728" y="15888"/>
                      </a:cubicBezTo>
                      <a:cubicBezTo>
                        <a:pt x="11427" y="16143"/>
                        <a:pt x="11100" y="16352"/>
                        <a:pt x="10736" y="16506"/>
                      </a:cubicBezTo>
                      <a:cubicBezTo>
                        <a:pt x="10648" y="16542"/>
                        <a:pt x="10556" y="16573"/>
                        <a:pt x="10464" y="16594"/>
                      </a:cubicBezTo>
                      <a:cubicBezTo>
                        <a:pt x="10426" y="16601"/>
                        <a:pt x="10390" y="16605"/>
                        <a:pt x="10354" y="16605"/>
                      </a:cubicBezTo>
                      <a:cubicBezTo>
                        <a:pt x="10167" y="16605"/>
                        <a:pt x="10016" y="16497"/>
                        <a:pt x="9954" y="16301"/>
                      </a:cubicBezTo>
                      <a:cubicBezTo>
                        <a:pt x="9780" y="15746"/>
                        <a:pt x="9654" y="15186"/>
                        <a:pt x="9739" y="14597"/>
                      </a:cubicBezTo>
                      <a:cubicBezTo>
                        <a:pt x="9797" y="14171"/>
                        <a:pt x="10034" y="13967"/>
                        <a:pt x="10511" y="13954"/>
                      </a:cubicBezTo>
                      <a:cubicBezTo>
                        <a:pt x="10555" y="13953"/>
                        <a:pt x="10600" y="13952"/>
                        <a:pt x="10644" y="13952"/>
                      </a:cubicBezTo>
                      <a:close/>
                      <a:moveTo>
                        <a:pt x="10760" y="1"/>
                      </a:moveTo>
                      <a:cubicBezTo>
                        <a:pt x="10712" y="1"/>
                        <a:pt x="10663" y="3"/>
                        <a:pt x="10613" y="9"/>
                      </a:cubicBezTo>
                      <a:cubicBezTo>
                        <a:pt x="10310" y="44"/>
                        <a:pt x="10059" y="199"/>
                        <a:pt x="9846" y="414"/>
                      </a:cubicBezTo>
                      <a:cubicBezTo>
                        <a:pt x="9523" y="742"/>
                        <a:pt x="9287" y="1134"/>
                        <a:pt x="9124" y="1558"/>
                      </a:cubicBezTo>
                      <a:cubicBezTo>
                        <a:pt x="9007" y="1863"/>
                        <a:pt x="8931" y="2184"/>
                        <a:pt x="8843" y="2501"/>
                      </a:cubicBezTo>
                      <a:cubicBezTo>
                        <a:pt x="8807" y="2634"/>
                        <a:pt x="8774" y="2695"/>
                        <a:pt x="8717" y="2695"/>
                      </a:cubicBezTo>
                      <a:cubicBezTo>
                        <a:pt x="8677" y="2695"/>
                        <a:pt x="8626" y="2666"/>
                        <a:pt x="8555" y="2612"/>
                      </a:cubicBezTo>
                      <a:cubicBezTo>
                        <a:pt x="8342" y="2443"/>
                        <a:pt x="8109" y="2363"/>
                        <a:pt x="7861" y="2363"/>
                      </a:cubicBezTo>
                      <a:cubicBezTo>
                        <a:pt x="7747" y="2363"/>
                        <a:pt x="7631" y="2380"/>
                        <a:pt x="7511" y="2413"/>
                      </a:cubicBezTo>
                      <a:cubicBezTo>
                        <a:pt x="7049" y="2540"/>
                        <a:pt x="6740" y="2966"/>
                        <a:pt x="6724" y="3487"/>
                      </a:cubicBezTo>
                      <a:cubicBezTo>
                        <a:pt x="6712" y="4015"/>
                        <a:pt x="6857" y="4510"/>
                        <a:pt x="7078" y="4981"/>
                      </a:cubicBezTo>
                      <a:cubicBezTo>
                        <a:pt x="7205" y="5251"/>
                        <a:pt x="7370" y="5505"/>
                        <a:pt x="7528" y="5773"/>
                      </a:cubicBezTo>
                      <a:cubicBezTo>
                        <a:pt x="7478" y="5887"/>
                        <a:pt x="7429" y="5943"/>
                        <a:pt x="7365" y="5943"/>
                      </a:cubicBezTo>
                      <a:cubicBezTo>
                        <a:pt x="7316" y="5943"/>
                        <a:pt x="7258" y="5911"/>
                        <a:pt x="7184" y="5846"/>
                      </a:cubicBezTo>
                      <a:cubicBezTo>
                        <a:pt x="7166" y="5832"/>
                        <a:pt x="7151" y="5816"/>
                        <a:pt x="7133" y="5801"/>
                      </a:cubicBezTo>
                      <a:cubicBezTo>
                        <a:pt x="7020" y="5708"/>
                        <a:pt x="6899" y="5661"/>
                        <a:pt x="6774" y="5661"/>
                      </a:cubicBezTo>
                      <a:cubicBezTo>
                        <a:pt x="6680" y="5661"/>
                        <a:pt x="6583" y="5688"/>
                        <a:pt x="6486" y="5742"/>
                      </a:cubicBezTo>
                      <a:cubicBezTo>
                        <a:pt x="6458" y="5760"/>
                        <a:pt x="6429" y="5781"/>
                        <a:pt x="6399" y="5795"/>
                      </a:cubicBezTo>
                      <a:cubicBezTo>
                        <a:pt x="6370" y="5809"/>
                        <a:pt x="6347" y="5816"/>
                        <a:pt x="6328" y="5816"/>
                      </a:cubicBezTo>
                      <a:cubicBezTo>
                        <a:pt x="6292" y="5816"/>
                        <a:pt x="6270" y="5788"/>
                        <a:pt x="6251" y="5728"/>
                      </a:cubicBezTo>
                      <a:cubicBezTo>
                        <a:pt x="6243" y="5699"/>
                        <a:pt x="6241" y="5670"/>
                        <a:pt x="6235" y="5642"/>
                      </a:cubicBezTo>
                      <a:cubicBezTo>
                        <a:pt x="6188" y="5363"/>
                        <a:pt x="6149" y="5083"/>
                        <a:pt x="6088" y="4807"/>
                      </a:cubicBezTo>
                      <a:cubicBezTo>
                        <a:pt x="5973" y="4279"/>
                        <a:pt x="5783" y="3784"/>
                        <a:pt x="5453" y="3350"/>
                      </a:cubicBezTo>
                      <a:cubicBezTo>
                        <a:pt x="5124" y="2921"/>
                        <a:pt x="4715" y="2618"/>
                        <a:pt x="4158" y="2552"/>
                      </a:cubicBezTo>
                      <a:cubicBezTo>
                        <a:pt x="4115" y="2548"/>
                        <a:pt x="4071" y="2545"/>
                        <a:pt x="4027" y="2545"/>
                      </a:cubicBezTo>
                      <a:cubicBezTo>
                        <a:pt x="3635" y="2545"/>
                        <a:pt x="3221" y="2740"/>
                        <a:pt x="3115" y="3256"/>
                      </a:cubicBezTo>
                      <a:cubicBezTo>
                        <a:pt x="3105" y="3309"/>
                        <a:pt x="3090" y="3365"/>
                        <a:pt x="3068" y="3453"/>
                      </a:cubicBezTo>
                      <a:cubicBezTo>
                        <a:pt x="3010" y="3401"/>
                        <a:pt x="2980" y="3379"/>
                        <a:pt x="2957" y="3354"/>
                      </a:cubicBezTo>
                      <a:cubicBezTo>
                        <a:pt x="2824" y="3207"/>
                        <a:pt x="2699" y="3054"/>
                        <a:pt x="2562" y="2908"/>
                      </a:cubicBezTo>
                      <a:cubicBezTo>
                        <a:pt x="2233" y="2558"/>
                        <a:pt x="1855" y="2286"/>
                        <a:pt x="1392" y="2147"/>
                      </a:cubicBezTo>
                      <a:cubicBezTo>
                        <a:pt x="1273" y="2111"/>
                        <a:pt x="1156" y="2093"/>
                        <a:pt x="1044" y="2093"/>
                      </a:cubicBezTo>
                      <a:cubicBezTo>
                        <a:pt x="579" y="2093"/>
                        <a:pt x="194" y="2394"/>
                        <a:pt x="64" y="2890"/>
                      </a:cubicBezTo>
                      <a:cubicBezTo>
                        <a:pt x="1" y="3139"/>
                        <a:pt x="15" y="3387"/>
                        <a:pt x="73" y="3633"/>
                      </a:cubicBezTo>
                      <a:cubicBezTo>
                        <a:pt x="197" y="4183"/>
                        <a:pt x="476" y="4649"/>
                        <a:pt x="827" y="5083"/>
                      </a:cubicBezTo>
                      <a:cubicBezTo>
                        <a:pt x="936" y="5218"/>
                        <a:pt x="1059" y="5345"/>
                        <a:pt x="1169" y="5482"/>
                      </a:cubicBezTo>
                      <a:cubicBezTo>
                        <a:pt x="1243" y="5574"/>
                        <a:pt x="1218" y="5621"/>
                        <a:pt x="1106" y="5640"/>
                      </a:cubicBezTo>
                      <a:cubicBezTo>
                        <a:pt x="1032" y="5650"/>
                        <a:pt x="956" y="5656"/>
                        <a:pt x="885" y="5668"/>
                      </a:cubicBezTo>
                      <a:cubicBezTo>
                        <a:pt x="357" y="5760"/>
                        <a:pt x="97" y="6194"/>
                        <a:pt x="277" y="6703"/>
                      </a:cubicBezTo>
                      <a:cubicBezTo>
                        <a:pt x="398" y="7043"/>
                        <a:pt x="604" y="7325"/>
                        <a:pt x="850" y="7581"/>
                      </a:cubicBezTo>
                      <a:cubicBezTo>
                        <a:pt x="1241" y="7984"/>
                        <a:pt x="1701" y="8291"/>
                        <a:pt x="2188" y="8567"/>
                      </a:cubicBezTo>
                      <a:cubicBezTo>
                        <a:pt x="2241" y="8598"/>
                        <a:pt x="2290" y="8629"/>
                        <a:pt x="2337" y="8659"/>
                      </a:cubicBezTo>
                      <a:cubicBezTo>
                        <a:pt x="2325" y="8688"/>
                        <a:pt x="2323" y="8700"/>
                        <a:pt x="2315" y="8709"/>
                      </a:cubicBezTo>
                      <a:cubicBezTo>
                        <a:pt x="2290" y="8731"/>
                        <a:pt x="2264" y="8751"/>
                        <a:pt x="2235" y="8772"/>
                      </a:cubicBezTo>
                      <a:cubicBezTo>
                        <a:pt x="2010" y="8936"/>
                        <a:pt x="1916" y="9167"/>
                        <a:pt x="1912" y="9435"/>
                      </a:cubicBezTo>
                      <a:cubicBezTo>
                        <a:pt x="1906" y="9670"/>
                        <a:pt x="1967" y="9895"/>
                        <a:pt x="2096" y="10098"/>
                      </a:cubicBezTo>
                      <a:cubicBezTo>
                        <a:pt x="2276" y="10376"/>
                        <a:pt x="2526" y="10587"/>
                        <a:pt x="2816" y="10732"/>
                      </a:cubicBezTo>
                      <a:cubicBezTo>
                        <a:pt x="3252" y="10949"/>
                        <a:pt x="3698" y="11145"/>
                        <a:pt x="4148" y="11329"/>
                      </a:cubicBezTo>
                      <a:cubicBezTo>
                        <a:pt x="4696" y="11554"/>
                        <a:pt x="5236" y="11788"/>
                        <a:pt x="5738" y="12103"/>
                      </a:cubicBezTo>
                      <a:cubicBezTo>
                        <a:pt x="6382" y="12510"/>
                        <a:pt x="6898" y="13042"/>
                        <a:pt x="7327" y="13666"/>
                      </a:cubicBezTo>
                      <a:cubicBezTo>
                        <a:pt x="7497" y="13913"/>
                        <a:pt x="7477" y="14302"/>
                        <a:pt x="7135" y="14429"/>
                      </a:cubicBezTo>
                      <a:cubicBezTo>
                        <a:pt x="7041" y="14466"/>
                        <a:pt x="6951" y="14515"/>
                        <a:pt x="6859" y="14558"/>
                      </a:cubicBezTo>
                      <a:cubicBezTo>
                        <a:pt x="6118" y="14897"/>
                        <a:pt x="5435" y="15327"/>
                        <a:pt x="4878" y="15937"/>
                      </a:cubicBezTo>
                      <a:cubicBezTo>
                        <a:pt x="4567" y="16274"/>
                        <a:pt x="4312" y="16649"/>
                        <a:pt x="4183" y="17093"/>
                      </a:cubicBezTo>
                      <a:cubicBezTo>
                        <a:pt x="4085" y="17412"/>
                        <a:pt x="4021" y="17739"/>
                        <a:pt x="3950" y="18067"/>
                      </a:cubicBezTo>
                      <a:cubicBezTo>
                        <a:pt x="3682" y="19296"/>
                        <a:pt x="3706" y="20536"/>
                        <a:pt x="3862" y="21774"/>
                      </a:cubicBezTo>
                      <a:cubicBezTo>
                        <a:pt x="3941" y="22386"/>
                        <a:pt x="4056" y="22995"/>
                        <a:pt x="4183" y="23599"/>
                      </a:cubicBezTo>
                      <a:cubicBezTo>
                        <a:pt x="4336" y="24348"/>
                        <a:pt x="4496" y="25096"/>
                        <a:pt x="4698" y="25833"/>
                      </a:cubicBezTo>
                      <a:cubicBezTo>
                        <a:pt x="4964" y="26801"/>
                        <a:pt x="5271" y="27754"/>
                        <a:pt x="5560" y="28716"/>
                      </a:cubicBezTo>
                      <a:cubicBezTo>
                        <a:pt x="6071" y="30432"/>
                        <a:pt x="6660" y="32122"/>
                        <a:pt x="7258" y="33810"/>
                      </a:cubicBezTo>
                      <a:cubicBezTo>
                        <a:pt x="7708" y="35078"/>
                        <a:pt x="8215" y="36318"/>
                        <a:pt x="8884" y="37491"/>
                      </a:cubicBezTo>
                      <a:cubicBezTo>
                        <a:pt x="9443" y="38464"/>
                        <a:pt x="10089" y="39367"/>
                        <a:pt x="10951" y="40105"/>
                      </a:cubicBezTo>
                      <a:cubicBezTo>
                        <a:pt x="11233" y="40345"/>
                        <a:pt x="11531" y="40490"/>
                        <a:pt x="11887" y="40490"/>
                      </a:cubicBezTo>
                      <a:cubicBezTo>
                        <a:pt x="11942" y="40490"/>
                        <a:pt x="11998" y="40487"/>
                        <a:pt x="12055" y="40480"/>
                      </a:cubicBezTo>
                      <a:cubicBezTo>
                        <a:pt x="12481" y="40427"/>
                        <a:pt x="12857" y="40265"/>
                        <a:pt x="13168" y="39976"/>
                      </a:cubicBezTo>
                      <a:cubicBezTo>
                        <a:pt x="13375" y="39784"/>
                        <a:pt x="13567" y="39571"/>
                        <a:pt x="13739" y="39346"/>
                      </a:cubicBezTo>
                      <a:cubicBezTo>
                        <a:pt x="14273" y="38638"/>
                        <a:pt x="14644" y="37840"/>
                        <a:pt x="14940" y="37012"/>
                      </a:cubicBezTo>
                      <a:cubicBezTo>
                        <a:pt x="15394" y="35743"/>
                        <a:pt x="15640" y="34422"/>
                        <a:pt x="15834" y="33092"/>
                      </a:cubicBezTo>
                      <a:cubicBezTo>
                        <a:pt x="15920" y="32484"/>
                        <a:pt x="16014" y="31881"/>
                        <a:pt x="16090" y="31273"/>
                      </a:cubicBezTo>
                      <a:cubicBezTo>
                        <a:pt x="16164" y="30659"/>
                        <a:pt x="16219" y="30045"/>
                        <a:pt x="16278" y="29430"/>
                      </a:cubicBezTo>
                      <a:cubicBezTo>
                        <a:pt x="16297" y="29231"/>
                        <a:pt x="16286" y="29031"/>
                        <a:pt x="16319" y="28836"/>
                      </a:cubicBezTo>
                      <a:cubicBezTo>
                        <a:pt x="16424" y="28188"/>
                        <a:pt x="16464" y="27539"/>
                        <a:pt x="16475" y="26887"/>
                      </a:cubicBezTo>
                      <a:cubicBezTo>
                        <a:pt x="16501" y="25219"/>
                        <a:pt x="16471" y="23552"/>
                        <a:pt x="16383" y="21884"/>
                      </a:cubicBezTo>
                      <a:cubicBezTo>
                        <a:pt x="16336" y="20966"/>
                        <a:pt x="16254" y="20053"/>
                        <a:pt x="16039" y="19155"/>
                      </a:cubicBezTo>
                      <a:cubicBezTo>
                        <a:pt x="15840" y="18345"/>
                        <a:pt x="15624" y="17543"/>
                        <a:pt x="15278" y="16780"/>
                      </a:cubicBezTo>
                      <a:cubicBezTo>
                        <a:pt x="14991" y="16143"/>
                        <a:pt x="14633" y="15552"/>
                        <a:pt x="14108" y="15084"/>
                      </a:cubicBezTo>
                      <a:cubicBezTo>
                        <a:pt x="13078" y="14171"/>
                        <a:pt x="11888" y="13647"/>
                        <a:pt x="10496" y="13629"/>
                      </a:cubicBezTo>
                      <a:cubicBezTo>
                        <a:pt x="10241" y="13627"/>
                        <a:pt x="10108" y="13533"/>
                        <a:pt x="10059" y="13291"/>
                      </a:cubicBezTo>
                      <a:cubicBezTo>
                        <a:pt x="10040" y="13199"/>
                        <a:pt x="10057" y="13087"/>
                        <a:pt x="10089" y="12995"/>
                      </a:cubicBezTo>
                      <a:cubicBezTo>
                        <a:pt x="10290" y="12424"/>
                        <a:pt x="10572" y="11896"/>
                        <a:pt x="10926" y="11405"/>
                      </a:cubicBezTo>
                      <a:cubicBezTo>
                        <a:pt x="11266" y="10928"/>
                        <a:pt x="11622" y="10466"/>
                        <a:pt x="11961" y="9989"/>
                      </a:cubicBezTo>
                      <a:cubicBezTo>
                        <a:pt x="12244" y="9598"/>
                        <a:pt x="12516" y="9202"/>
                        <a:pt x="12776" y="8796"/>
                      </a:cubicBezTo>
                      <a:cubicBezTo>
                        <a:pt x="12974" y="8479"/>
                        <a:pt x="13062" y="8121"/>
                        <a:pt x="13038" y="7739"/>
                      </a:cubicBezTo>
                      <a:cubicBezTo>
                        <a:pt x="13007" y="7264"/>
                        <a:pt x="12749" y="6908"/>
                        <a:pt x="12317" y="6765"/>
                      </a:cubicBezTo>
                      <a:cubicBezTo>
                        <a:pt x="12268" y="6751"/>
                        <a:pt x="12217" y="6742"/>
                        <a:pt x="12168" y="6726"/>
                      </a:cubicBezTo>
                      <a:cubicBezTo>
                        <a:pt x="12035" y="6689"/>
                        <a:pt x="11994" y="6583"/>
                        <a:pt x="12072" y="6468"/>
                      </a:cubicBezTo>
                      <a:cubicBezTo>
                        <a:pt x="12096" y="6427"/>
                        <a:pt x="12135" y="6393"/>
                        <a:pt x="12172" y="6354"/>
                      </a:cubicBezTo>
                      <a:cubicBezTo>
                        <a:pt x="12540" y="5949"/>
                        <a:pt x="12864" y="5513"/>
                        <a:pt x="13140" y="5042"/>
                      </a:cubicBezTo>
                      <a:cubicBezTo>
                        <a:pt x="13353" y="4684"/>
                        <a:pt x="13543" y="4312"/>
                        <a:pt x="13598" y="3896"/>
                      </a:cubicBezTo>
                      <a:cubicBezTo>
                        <a:pt x="13645" y="3555"/>
                        <a:pt x="13659" y="3213"/>
                        <a:pt x="13512" y="2890"/>
                      </a:cubicBezTo>
                      <a:cubicBezTo>
                        <a:pt x="13377" y="2595"/>
                        <a:pt x="13114" y="2427"/>
                        <a:pt x="12809" y="2427"/>
                      </a:cubicBezTo>
                      <a:cubicBezTo>
                        <a:pt x="12750" y="2427"/>
                        <a:pt x="12690" y="2433"/>
                        <a:pt x="12628" y="2446"/>
                      </a:cubicBezTo>
                      <a:cubicBezTo>
                        <a:pt x="12520" y="2468"/>
                        <a:pt x="12409" y="2499"/>
                        <a:pt x="12301" y="2532"/>
                      </a:cubicBezTo>
                      <a:cubicBezTo>
                        <a:pt x="12281" y="2538"/>
                        <a:pt x="12262" y="2541"/>
                        <a:pt x="12245" y="2541"/>
                      </a:cubicBezTo>
                      <a:cubicBezTo>
                        <a:pt x="12180" y="2541"/>
                        <a:pt x="12141" y="2499"/>
                        <a:pt x="12123" y="2430"/>
                      </a:cubicBezTo>
                      <a:cubicBezTo>
                        <a:pt x="12096" y="2321"/>
                        <a:pt x="12080" y="2209"/>
                        <a:pt x="12066" y="2096"/>
                      </a:cubicBezTo>
                      <a:cubicBezTo>
                        <a:pt x="12045" y="1885"/>
                        <a:pt x="12041" y="1677"/>
                        <a:pt x="12013" y="1468"/>
                      </a:cubicBezTo>
                      <a:cubicBezTo>
                        <a:pt x="11968" y="1118"/>
                        <a:pt x="11869" y="781"/>
                        <a:pt x="11657" y="490"/>
                      </a:cubicBezTo>
                      <a:cubicBezTo>
                        <a:pt x="11428" y="176"/>
                        <a:pt x="11133" y="1"/>
                        <a:pt x="107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2" name="Google Shape;1392;p34"/>
                <p:cNvSpPr/>
                <p:nvPr/>
              </p:nvSpPr>
              <p:spPr>
                <a:xfrm>
                  <a:off x="3653700" y="4291875"/>
                  <a:ext cx="130600" cy="22150"/>
                </a:xfrm>
                <a:custGeom>
                  <a:avLst/>
                  <a:gdLst/>
                  <a:ahLst/>
                  <a:cxnLst/>
                  <a:rect l="l" t="t" r="r" b="b"/>
                  <a:pathLst>
                    <a:path w="5224" h="886" extrusionOk="0">
                      <a:moveTo>
                        <a:pt x="5057" y="0"/>
                      </a:moveTo>
                      <a:cubicBezTo>
                        <a:pt x="5049" y="0"/>
                        <a:pt x="5041" y="1"/>
                        <a:pt x="5034" y="1"/>
                      </a:cubicBezTo>
                      <a:cubicBezTo>
                        <a:pt x="4976" y="10"/>
                        <a:pt x="4921" y="51"/>
                        <a:pt x="4872" y="89"/>
                      </a:cubicBezTo>
                      <a:cubicBezTo>
                        <a:pt x="4683" y="233"/>
                        <a:pt x="4469" y="293"/>
                        <a:pt x="4240" y="293"/>
                      </a:cubicBezTo>
                      <a:cubicBezTo>
                        <a:pt x="4222" y="293"/>
                        <a:pt x="4203" y="293"/>
                        <a:pt x="4185" y="292"/>
                      </a:cubicBezTo>
                      <a:cubicBezTo>
                        <a:pt x="4076" y="288"/>
                        <a:pt x="3966" y="284"/>
                        <a:pt x="3861" y="265"/>
                      </a:cubicBezTo>
                      <a:cubicBezTo>
                        <a:pt x="3721" y="243"/>
                        <a:pt x="3582" y="231"/>
                        <a:pt x="3445" y="231"/>
                      </a:cubicBezTo>
                      <a:cubicBezTo>
                        <a:pt x="3128" y="231"/>
                        <a:pt x="2819" y="297"/>
                        <a:pt x="2523" y="460"/>
                      </a:cubicBezTo>
                      <a:cubicBezTo>
                        <a:pt x="2395" y="532"/>
                        <a:pt x="2260" y="565"/>
                        <a:pt x="2122" y="565"/>
                      </a:cubicBezTo>
                      <a:cubicBezTo>
                        <a:pt x="2014" y="565"/>
                        <a:pt x="1905" y="545"/>
                        <a:pt x="1797" y="507"/>
                      </a:cubicBezTo>
                      <a:cubicBezTo>
                        <a:pt x="1626" y="445"/>
                        <a:pt x="1455" y="412"/>
                        <a:pt x="1284" y="412"/>
                      </a:cubicBezTo>
                      <a:cubicBezTo>
                        <a:pt x="1134" y="412"/>
                        <a:pt x="983" y="437"/>
                        <a:pt x="831" y="490"/>
                      </a:cubicBezTo>
                      <a:cubicBezTo>
                        <a:pt x="752" y="519"/>
                        <a:pt x="675" y="536"/>
                        <a:pt x="601" y="536"/>
                      </a:cubicBezTo>
                      <a:cubicBezTo>
                        <a:pt x="482" y="536"/>
                        <a:pt x="372" y="492"/>
                        <a:pt x="271" y="384"/>
                      </a:cubicBezTo>
                      <a:cubicBezTo>
                        <a:pt x="239" y="349"/>
                        <a:pt x="198" y="326"/>
                        <a:pt x="157" y="326"/>
                      </a:cubicBezTo>
                      <a:cubicBezTo>
                        <a:pt x="128" y="326"/>
                        <a:pt x="99" y="336"/>
                        <a:pt x="72" y="360"/>
                      </a:cubicBezTo>
                      <a:cubicBezTo>
                        <a:pt x="1" y="421"/>
                        <a:pt x="1" y="507"/>
                        <a:pt x="46" y="578"/>
                      </a:cubicBezTo>
                      <a:cubicBezTo>
                        <a:pt x="85" y="640"/>
                        <a:pt x="138" y="695"/>
                        <a:pt x="197" y="736"/>
                      </a:cubicBezTo>
                      <a:cubicBezTo>
                        <a:pt x="321" y="826"/>
                        <a:pt x="454" y="866"/>
                        <a:pt x="592" y="866"/>
                      </a:cubicBezTo>
                      <a:cubicBezTo>
                        <a:pt x="685" y="866"/>
                        <a:pt x="780" y="848"/>
                        <a:pt x="876" y="814"/>
                      </a:cubicBezTo>
                      <a:cubicBezTo>
                        <a:pt x="1019" y="763"/>
                        <a:pt x="1159" y="737"/>
                        <a:pt x="1299" y="737"/>
                      </a:cubicBezTo>
                      <a:cubicBezTo>
                        <a:pt x="1435" y="737"/>
                        <a:pt x="1571" y="761"/>
                        <a:pt x="1709" y="810"/>
                      </a:cubicBezTo>
                      <a:cubicBezTo>
                        <a:pt x="1849" y="860"/>
                        <a:pt x="1987" y="886"/>
                        <a:pt x="2124" y="886"/>
                      </a:cubicBezTo>
                      <a:cubicBezTo>
                        <a:pt x="2319" y="886"/>
                        <a:pt x="2510" y="835"/>
                        <a:pt x="2695" y="734"/>
                      </a:cubicBezTo>
                      <a:cubicBezTo>
                        <a:pt x="2935" y="605"/>
                        <a:pt x="3183" y="557"/>
                        <a:pt x="3438" y="557"/>
                      </a:cubicBezTo>
                      <a:cubicBezTo>
                        <a:pt x="3543" y="557"/>
                        <a:pt x="3648" y="565"/>
                        <a:pt x="3755" y="578"/>
                      </a:cubicBezTo>
                      <a:cubicBezTo>
                        <a:pt x="3904" y="599"/>
                        <a:pt x="4058" y="609"/>
                        <a:pt x="4191" y="621"/>
                      </a:cubicBezTo>
                      <a:cubicBezTo>
                        <a:pt x="4543" y="619"/>
                        <a:pt x="4841" y="533"/>
                        <a:pt x="5099" y="317"/>
                      </a:cubicBezTo>
                      <a:cubicBezTo>
                        <a:pt x="5132" y="288"/>
                        <a:pt x="5177" y="257"/>
                        <a:pt x="5189" y="220"/>
                      </a:cubicBezTo>
                      <a:cubicBezTo>
                        <a:pt x="5208" y="165"/>
                        <a:pt x="5224" y="89"/>
                        <a:pt x="5197" y="51"/>
                      </a:cubicBezTo>
                      <a:cubicBezTo>
                        <a:pt x="5173" y="17"/>
                        <a:pt x="5108" y="0"/>
                        <a:pt x="50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3" name="Google Shape;1393;p34"/>
                <p:cNvSpPr/>
                <p:nvPr/>
              </p:nvSpPr>
              <p:spPr>
                <a:xfrm>
                  <a:off x="3675750" y="4434825"/>
                  <a:ext cx="120950" cy="25150"/>
                </a:xfrm>
                <a:custGeom>
                  <a:avLst/>
                  <a:gdLst/>
                  <a:ahLst/>
                  <a:cxnLst/>
                  <a:rect l="l" t="t" r="r" b="b"/>
                  <a:pathLst>
                    <a:path w="4838" h="1006" extrusionOk="0">
                      <a:moveTo>
                        <a:pt x="4681" y="0"/>
                      </a:moveTo>
                      <a:cubicBezTo>
                        <a:pt x="4639" y="0"/>
                        <a:pt x="4590" y="12"/>
                        <a:pt x="4540" y="39"/>
                      </a:cubicBezTo>
                      <a:cubicBezTo>
                        <a:pt x="4387" y="120"/>
                        <a:pt x="4225" y="152"/>
                        <a:pt x="4063" y="152"/>
                      </a:cubicBezTo>
                      <a:cubicBezTo>
                        <a:pt x="3984" y="152"/>
                        <a:pt x="3905" y="144"/>
                        <a:pt x="3826" y="131"/>
                      </a:cubicBezTo>
                      <a:cubicBezTo>
                        <a:pt x="3743" y="117"/>
                        <a:pt x="3662" y="110"/>
                        <a:pt x="3583" y="110"/>
                      </a:cubicBezTo>
                      <a:cubicBezTo>
                        <a:pt x="3340" y="110"/>
                        <a:pt x="3113" y="176"/>
                        <a:pt x="2895" y="307"/>
                      </a:cubicBezTo>
                      <a:cubicBezTo>
                        <a:pt x="2695" y="429"/>
                        <a:pt x="2486" y="488"/>
                        <a:pt x="2266" y="488"/>
                      </a:cubicBezTo>
                      <a:cubicBezTo>
                        <a:pt x="2172" y="488"/>
                        <a:pt x="2077" y="477"/>
                        <a:pt x="1979" y="456"/>
                      </a:cubicBezTo>
                      <a:cubicBezTo>
                        <a:pt x="1856" y="428"/>
                        <a:pt x="1735" y="414"/>
                        <a:pt x="1614" y="414"/>
                      </a:cubicBezTo>
                      <a:cubicBezTo>
                        <a:pt x="1365" y="414"/>
                        <a:pt x="1121" y="472"/>
                        <a:pt x="884" y="581"/>
                      </a:cubicBezTo>
                      <a:cubicBezTo>
                        <a:pt x="744" y="645"/>
                        <a:pt x="600" y="691"/>
                        <a:pt x="452" y="691"/>
                      </a:cubicBezTo>
                      <a:cubicBezTo>
                        <a:pt x="378" y="691"/>
                        <a:pt x="302" y="679"/>
                        <a:pt x="226" y="652"/>
                      </a:cubicBezTo>
                      <a:cubicBezTo>
                        <a:pt x="209" y="646"/>
                        <a:pt x="188" y="641"/>
                        <a:pt x="170" y="641"/>
                      </a:cubicBezTo>
                      <a:cubicBezTo>
                        <a:pt x="160" y="641"/>
                        <a:pt x="150" y="643"/>
                        <a:pt x="142" y="646"/>
                      </a:cubicBezTo>
                      <a:cubicBezTo>
                        <a:pt x="95" y="667"/>
                        <a:pt x="23" y="691"/>
                        <a:pt x="13" y="726"/>
                      </a:cubicBezTo>
                      <a:cubicBezTo>
                        <a:pt x="0" y="777"/>
                        <a:pt x="25" y="847"/>
                        <a:pt x="60" y="890"/>
                      </a:cubicBezTo>
                      <a:cubicBezTo>
                        <a:pt x="84" y="927"/>
                        <a:pt x="144" y="939"/>
                        <a:pt x="193" y="957"/>
                      </a:cubicBezTo>
                      <a:cubicBezTo>
                        <a:pt x="290" y="990"/>
                        <a:pt x="387" y="1005"/>
                        <a:pt x="483" y="1005"/>
                      </a:cubicBezTo>
                      <a:cubicBezTo>
                        <a:pt x="637" y="1005"/>
                        <a:pt x="789" y="965"/>
                        <a:pt x="935" y="896"/>
                      </a:cubicBezTo>
                      <a:cubicBezTo>
                        <a:pt x="1166" y="787"/>
                        <a:pt x="1399" y="733"/>
                        <a:pt x="1639" y="733"/>
                      </a:cubicBezTo>
                      <a:cubicBezTo>
                        <a:pt x="1746" y="733"/>
                        <a:pt x="1854" y="744"/>
                        <a:pt x="1965" y="765"/>
                      </a:cubicBezTo>
                      <a:cubicBezTo>
                        <a:pt x="2079" y="787"/>
                        <a:pt x="2195" y="804"/>
                        <a:pt x="2310" y="804"/>
                      </a:cubicBezTo>
                      <a:cubicBezTo>
                        <a:pt x="2420" y="804"/>
                        <a:pt x="2530" y="789"/>
                        <a:pt x="2638" y="749"/>
                      </a:cubicBezTo>
                      <a:cubicBezTo>
                        <a:pt x="2785" y="693"/>
                        <a:pt x="2934" y="632"/>
                        <a:pt x="3071" y="554"/>
                      </a:cubicBezTo>
                      <a:cubicBezTo>
                        <a:pt x="3236" y="465"/>
                        <a:pt x="3403" y="419"/>
                        <a:pt x="3579" y="419"/>
                      </a:cubicBezTo>
                      <a:cubicBezTo>
                        <a:pt x="3644" y="419"/>
                        <a:pt x="3710" y="425"/>
                        <a:pt x="3777" y="438"/>
                      </a:cubicBezTo>
                      <a:cubicBezTo>
                        <a:pt x="3865" y="456"/>
                        <a:pt x="3957" y="458"/>
                        <a:pt x="4045" y="468"/>
                      </a:cubicBezTo>
                      <a:cubicBezTo>
                        <a:pt x="4056" y="468"/>
                        <a:pt x="4068" y="469"/>
                        <a:pt x="4079" y="469"/>
                      </a:cubicBezTo>
                      <a:cubicBezTo>
                        <a:pt x="4297" y="469"/>
                        <a:pt x="4498" y="429"/>
                        <a:pt x="4677" y="294"/>
                      </a:cubicBezTo>
                      <a:cubicBezTo>
                        <a:pt x="4786" y="221"/>
                        <a:pt x="4837" y="123"/>
                        <a:pt x="4802" y="59"/>
                      </a:cubicBezTo>
                      <a:cubicBezTo>
                        <a:pt x="4783" y="22"/>
                        <a:pt x="4738" y="0"/>
                        <a:pt x="46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4" name="Google Shape;1394;p34"/>
                <p:cNvSpPr/>
                <p:nvPr/>
              </p:nvSpPr>
              <p:spPr>
                <a:xfrm>
                  <a:off x="3677550" y="4121600"/>
                  <a:ext cx="33825" cy="36325"/>
                </a:xfrm>
                <a:custGeom>
                  <a:avLst/>
                  <a:gdLst/>
                  <a:ahLst/>
                  <a:cxnLst/>
                  <a:rect l="l" t="t" r="r" b="b"/>
                  <a:pathLst>
                    <a:path w="1353" h="1453" extrusionOk="0">
                      <a:moveTo>
                        <a:pt x="1137" y="0"/>
                      </a:moveTo>
                      <a:cubicBezTo>
                        <a:pt x="1126" y="0"/>
                        <a:pt x="1116" y="1"/>
                        <a:pt x="1105" y="4"/>
                      </a:cubicBezTo>
                      <a:cubicBezTo>
                        <a:pt x="1021" y="16"/>
                        <a:pt x="982" y="85"/>
                        <a:pt x="994" y="200"/>
                      </a:cubicBezTo>
                      <a:cubicBezTo>
                        <a:pt x="996" y="241"/>
                        <a:pt x="1017" y="280"/>
                        <a:pt x="1015" y="317"/>
                      </a:cubicBezTo>
                      <a:cubicBezTo>
                        <a:pt x="1013" y="486"/>
                        <a:pt x="1021" y="654"/>
                        <a:pt x="992" y="822"/>
                      </a:cubicBezTo>
                      <a:cubicBezTo>
                        <a:pt x="966" y="969"/>
                        <a:pt x="888" y="1102"/>
                        <a:pt x="714" y="1125"/>
                      </a:cubicBezTo>
                      <a:cubicBezTo>
                        <a:pt x="706" y="1126"/>
                        <a:pt x="698" y="1126"/>
                        <a:pt x="690" y="1126"/>
                      </a:cubicBezTo>
                      <a:cubicBezTo>
                        <a:pt x="569" y="1126"/>
                        <a:pt x="451" y="1011"/>
                        <a:pt x="407" y="832"/>
                      </a:cubicBezTo>
                      <a:cubicBezTo>
                        <a:pt x="362" y="662"/>
                        <a:pt x="346" y="489"/>
                        <a:pt x="319" y="315"/>
                      </a:cubicBezTo>
                      <a:cubicBezTo>
                        <a:pt x="301" y="198"/>
                        <a:pt x="260" y="143"/>
                        <a:pt x="174" y="139"/>
                      </a:cubicBezTo>
                      <a:cubicBezTo>
                        <a:pt x="169" y="138"/>
                        <a:pt x="164" y="138"/>
                        <a:pt x="159" y="138"/>
                      </a:cubicBezTo>
                      <a:cubicBezTo>
                        <a:pt x="77" y="138"/>
                        <a:pt x="22" y="188"/>
                        <a:pt x="14" y="300"/>
                      </a:cubicBezTo>
                      <a:cubicBezTo>
                        <a:pt x="0" y="621"/>
                        <a:pt x="43" y="939"/>
                        <a:pt x="237" y="1205"/>
                      </a:cubicBezTo>
                      <a:cubicBezTo>
                        <a:pt x="358" y="1371"/>
                        <a:pt x="526" y="1452"/>
                        <a:pt x="695" y="1452"/>
                      </a:cubicBezTo>
                      <a:cubicBezTo>
                        <a:pt x="881" y="1452"/>
                        <a:pt x="1066" y="1354"/>
                        <a:pt x="1189" y="1162"/>
                      </a:cubicBezTo>
                      <a:cubicBezTo>
                        <a:pt x="1260" y="1047"/>
                        <a:pt x="1301" y="926"/>
                        <a:pt x="1324" y="795"/>
                      </a:cubicBezTo>
                      <a:cubicBezTo>
                        <a:pt x="1352" y="630"/>
                        <a:pt x="1348" y="460"/>
                        <a:pt x="1318" y="294"/>
                      </a:cubicBezTo>
                      <a:cubicBezTo>
                        <a:pt x="1309" y="243"/>
                        <a:pt x="1297" y="192"/>
                        <a:pt x="1289" y="141"/>
                      </a:cubicBezTo>
                      <a:cubicBezTo>
                        <a:pt x="1264" y="48"/>
                        <a:pt x="1207" y="0"/>
                        <a:pt x="11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5" name="Google Shape;1395;p34"/>
                <p:cNvSpPr/>
                <p:nvPr/>
              </p:nvSpPr>
              <p:spPr>
                <a:xfrm>
                  <a:off x="3640925" y="4121550"/>
                  <a:ext cx="14125" cy="21125"/>
                </a:xfrm>
                <a:custGeom>
                  <a:avLst/>
                  <a:gdLst/>
                  <a:ahLst/>
                  <a:cxnLst/>
                  <a:rect l="l" t="t" r="r" b="b"/>
                  <a:pathLst>
                    <a:path w="565" h="845" extrusionOk="0">
                      <a:moveTo>
                        <a:pt x="275" y="1"/>
                      </a:moveTo>
                      <a:cubicBezTo>
                        <a:pt x="212" y="1"/>
                        <a:pt x="147" y="37"/>
                        <a:pt x="102" y="104"/>
                      </a:cubicBezTo>
                      <a:cubicBezTo>
                        <a:pt x="0" y="257"/>
                        <a:pt x="17" y="609"/>
                        <a:pt x="133" y="752"/>
                      </a:cubicBezTo>
                      <a:cubicBezTo>
                        <a:pt x="183" y="813"/>
                        <a:pt x="245" y="844"/>
                        <a:pt x="305" y="844"/>
                      </a:cubicBezTo>
                      <a:cubicBezTo>
                        <a:pt x="368" y="844"/>
                        <a:pt x="430" y="809"/>
                        <a:pt x="471" y="736"/>
                      </a:cubicBezTo>
                      <a:cubicBezTo>
                        <a:pt x="481" y="718"/>
                        <a:pt x="491" y="701"/>
                        <a:pt x="497" y="681"/>
                      </a:cubicBezTo>
                      <a:cubicBezTo>
                        <a:pt x="565" y="511"/>
                        <a:pt x="553" y="323"/>
                        <a:pt x="471" y="161"/>
                      </a:cubicBezTo>
                      <a:cubicBezTo>
                        <a:pt x="456" y="135"/>
                        <a:pt x="444" y="110"/>
                        <a:pt x="424" y="87"/>
                      </a:cubicBezTo>
                      <a:cubicBezTo>
                        <a:pt x="385" y="28"/>
                        <a:pt x="331" y="1"/>
                        <a:pt x="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96" name="Google Shape;1396;p34"/>
                <p:cNvSpPr/>
                <p:nvPr/>
              </p:nvSpPr>
              <p:spPr>
                <a:xfrm>
                  <a:off x="3728375" y="4110250"/>
                  <a:ext cx="14150" cy="21100"/>
                </a:xfrm>
                <a:custGeom>
                  <a:avLst/>
                  <a:gdLst/>
                  <a:ahLst/>
                  <a:cxnLst/>
                  <a:rect l="l" t="t" r="r" b="b"/>
                  <a:pathLst>
                    <a:path w="566" h="844" extrusionOk="0">
                      <a:moveTo>
                        <a:pt x="277" y="0"/>
                      </a:moveTo>
                      <a:cubicBezTo>
                        <a:pt x="213" y="0"/>
                        <a:pt x="148" y="37"/>
                        <a:pt x="103" y="104"/>
                      </a:cubicBezTo>
                      <a:cubicBezTo>
                        <a:pt x="1" y="257"/>
                        <a:pt x="17" y="607"/>
                        <a:pt x="134" y="750"/>
                      </a:cubicBezTo>
                      <a:cubicBezTo>
                        <a:pt x="183" y="812"/>
                        <a:pt x="246" y="844"/>
                        <a:pt x="306" y="844"/>
                      </a:cubicBezTo>
                      <a:cubicBezTo>
                        <a:pt x="369" y="844"/>
                        <a:pt x="430" y="808"/>
                        <a:pt x="471" y="736"/>
                      </a:cubicBezTo>
                      <a:cubicBezTo>
                        <a:pt x="482" y="717"/>
                        <a:pt x="492" y="699"/>
                        <a:pt x="498" y="679"/>
                      </a:cubicBezTo>
                      <a:cubicBezTo>
                        <a:pt x="565" y="511"/>
                        <a:pt x="553" y="321"/>
                        <a:pt x="471" y="161"/>
                      </a:cubicBezTo>
                      <a:cubicBezTo>
                        <a:pt x="457" y="134"/>
                        <a:pt x="443" y="110"/>
                        <a:pt x="424" y="85"/>
                      </a:cubicBezTo>
                      <a:cubicBezTo>
                        <a:pt x="385" y="27"/>
                        <a:pt x="332" y="0"/>
                        <a:pt x="27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97" name="Google Shape;1397;p34"/>
              <p:cNvGrpSpPr/>
              <p:nvPr/>
            </p:nvGrpSpPr>
            <p:grpSpPr>
              <a:xfrm rot="1800021">
                <a:off x="8315148" y="3765726"/>
                <a:ext cx="688403" cy="949521"/>
                <a:chOff x="4304975" y="2527400"/>
                <a:chExt cx="833225" cy="1149275"/>
              </a:xfrm>
            </p:grpSpPr>
            <p:sp>
              <p:nvSpPr>
                <p:cNvPr id="1398" name="Google Shape;1398;p34"/>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99" name="Google Shape;1399;p34"/>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0" name="Google Shape;1400;p34"/>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1" name="Google Shape;1401;p34"/>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2" name="Google Shape;1402;p34"/>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3" name="Google Shape;1403;p34"/>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4" name="Google Shape;1404;p34"/>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05" name="Google Shape;1405;p34"/>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6" name="Google Shape;1406;p34"/>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07" name="Google Shape;1407;p34"/>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8" name="Google Shape;1408;p34"/>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9" name="Google Shape;1409;p34"/>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0" name="Google Shape;1410;p34"/>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11" name="Google Shape;1411;p34"/>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2" name="Google Shape;1412;p34"/>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endParaRPr/>
                </a:p>
              </p:txBody>
            </p:sp>
            <p:sp>
              <p:nvSpPr>
                <p:cNvPr id="1413" name="Google Shape;1413;p34"/>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14" name="Google Shape;1414;p34"/>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5" name="Google Shape;1415;p34"/>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6" name="Google Shape;1416;p34"/>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7" name="Google Shape;1417;p34"/>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8" name="Google Shape;1418;p34"/>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9" name="Google Shape;1419;p34"/>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0" name="Google Shape;1420;p34"/>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1" name="Google Shape;1421;p34"/>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2" name="Google Shape;1422;p34"/>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3" name="Google Shape;1423;p34"/>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4" name="Google Shape;1424;p34"/>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5" name="Google Shape;1425;p34"/>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426" name="Google Shape;1426;p34"/>
              <p:cNvGrpSpPr/>
              <p:nvPr/>
            </p:nvGrpSpPr>
            <p:grpSpPr>
              <a:xfrm>
                <a:off x="7529282" y="3938063"/>
                <a:ext cx="329189" cy="372141"/>
                <a:chOff x="7529282" y="3938063"/>
                <a:chExt cx="329189" cy="372141"/>
              </a:xfrm>
            </p:grpSpPr>
            <p:grpSp>
              <p:nvGrpSpPr>
                <p:cNvPr id="1427" name="Google Shape;1427;p34"/>
                <p:cNvGrpSpPr/>
                <p:nvPr/>
              </p:nvGrpSpPr>
              <p:grpSpPr>
                <a:xfrm>
                  <a:off x="7546550" y="4018088"/>
                  <a:ext cx="293950" cy="168888"/>
                  <a:chOff x="7546550" y="4018088"/>
                  <a:chExt cx="293950" cy="168888"/>
                </a:xfrm>
              </p:grpSpPr>
              <p:sp>
                <p:nvSpPr>
                  <p:cNvPr id="1428" name="Google Shape;1428;p34"/>
                  <p:cNvSpPr/>
                  <p:nvPr/>
                </p:nvSpPr>
                <p:spPr>
                  <a:xfrm>
                    <a:off x="7546550" y="4055875"/>
                    <a:ext cx="180900" cy="131100"/>
                  </a:xfrm>
                  <a:prstGeom prst="ellipse">
                    <a:avLst/>
                  </a:prstGeom>
                  <a:solidFill>
                    <a:schemeClr val="lt1"/>
                  </a:solidFill>
                  <a:ln>
                    <a:noFill/>
                  </a:ln>
                </p:spPr>
                <p:txBody>
                  <a:bodyPr spcFirstLastPara="1" wrap="square" lIns="91425" tIns="91425" rIns="91425" bIns="91425" anchor="ctr" anchorCtr="0">
                    <a:noAutofit/>
                  </a:bodyPr>
                  <a:lstStyle/>
                  <a:p>
                    <a:endParaRPr/>
                  </a:p>
                </p:txBody>
              </p:sp>
              <p:sp>
                <p:nvSpPr>
                  <p:cNvPr id="1429" name="Google Shape;1429;p34"/>
                  <p:cNvSpPr/>
                  <p:nvPr/>
                </p:nvSpPr>
                <p:spPr>
                  <a:xfrm>
                    <a:off x="7659600" y="4018088"/>
                    <a:ext cx="180900" cy="131100"/>
                  </a:xfrm>
                  <a:prstGeom prst="ellipse">
                    <a:avLst/>
                  </a:prstGeom>
                  <a:solidFill>
                    <a:schemeClr val="lt1"/>
                  </a:solidFill>
                  <a:ln>
                    <a:noFill/>
                  </a:ln>
                </p:spPr>
                <p:txBody>
                  <a:bodyPr spcFirstLastPara="1" wrap="square" lIns="91425" tIns="91425" rIns="91425" bIns="91425" anchor="ctr" anchorCtr="0">
                    <a:noAutofit/>
                  </a:bodyPr>
                  <a:lstStyle/>
                  <a:p>
                    <a:endParaRPr/>
                  </a:p>
                </p:txBody>
              </p:sp>
            </p:grpSp>
            <p:grpSp>
              <p:nvGrpSpPr>
                <p:cNvPr id="1430" name="Google Shape;1430;p34"/>
                <p:cNvGrpSpPr/>
                <p:nvPr/>
              </p:nvGrpSpPr>
              <p:grpSpPr>
                <a:xfrm>
                  <a:off x="7529282" y="3938063"/>
                  <a:ext cx="329189" cy="372141"/>
                  <a:chOff x="3824550" y="4581400"/>
                  <a:chExt cx="421875" cy="472800"/>
                </a:xfrm>
              </p:grpSpPr>
              <p:sp>
                <p:nvSpPr>
                  <p:cNvPr id="1431" name="Google Shape;1431;p34"/>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32" name="Google Shape;1432;p34"/>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3" name="Google Shape;1433;p34"/>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4" name="Google Shape;1434;p34"/>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5" name="Google Shape;1435;p34"/>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6" name="Google Shape;1436;p34"/>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7" name="Google Shape;1437;p34"/>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8" name="Google Shape;1438;p34"/>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39" name="Google Shape;1439;p34"/>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40" name="Google Shape;1440;p34"/>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41" name="Google Shape;1441;p34"/>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442" name="Google Shape;1442;p34"/>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3" name="Google Shape;1443;p34"/>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4" name="Google Shape;1444;p34"/>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5" name="Google Shape;1445;p34"/>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446" name="Google Shape;1446;p34"/>
              <p:cNvGrpSpPr/>
              <p:nvPr/>
            </p:nvGrpSpPr>
            <p:grpSpPr>
              <a:xfrm>
                <a:off x="8066463" y="3662734"/>
                <a:ext cx="329201" cy="318194"/>
                <a:chOff x="3922550" y="4157250"/>
                <a:chExt cx="410475" cy="393075"/>
              </a:xfrm>
            </p:grpSpPr>
            <p:sp>
              <p:nvSpPr>
                <p:cNvPr id="1447" name="Google Shape;1447;p34"/>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8" name="Google Shape;1448;p34"/>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49" name="Google Shape;1449;p34"/>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0" name="Google Shape;1450;p34"/>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1451" name="Google Shape;1451;p34"/>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2" name="Google Shape;1452;p34"/>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1453" name="Google Shape;1453;p34"/>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4" name="Google Shape;1454;p34"/>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endParaRPr/>
                </a:p>
              </p:txBody>
            </p:sp>
            <p:sp>
              <p:nvSpPr>
                <p:cNvPr id="1455" name="Google Shape;1455;p34"/>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6" name="Google Shape;1456;p34"/>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7" name="Google Shape;1457;p34"/>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8" name="Google Shape;1458;p34"/>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9" name="Google Shape;1459;p34"/>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0" name="Google Shape;1460;p34"/>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1" name="Google Shape;1461;p34"/>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2" name="Google Shape;1462;p34"/>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3" name="Google Shape;1463;p34"/>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4" name="Google Shape;1464;p34"/>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5" name="Google Shape;1465;p34"/>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6" name="Google Shape;1466;p34"/>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7" name="Google Shape;1467;p34"/>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8" name="Google Shape;1468;p34"/>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9" name="Google Shape;1469;p34"/>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0" name="Google Shape;1470;p34"/>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1" name="Google Shape;1471;p34"/>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2" name="Google Shape;1472;p34"/>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3" name="Google Shape;1473;p34"/>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4" name="Google Shape;1474;p34"/>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5" name="Google Shape;1475;p34"/>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6" name="Google Shape;1476;p34"/>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7" name="Google Shape;1477;p34"/>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8" name="Google Shape;1478;p34"/>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9" name="Google Shape;1479;p34"/>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480" name="Google Shape;1480;p34"/>
              <p:cNvGrpSpPr/>
              <p:nvPr/>
            </p:nvGrpSpPr>
            <p:grpSpPr>
              <a:xfrm>
                <a:off x="8312946" y="3859949"/>
                <a:ext cx="338308" cy="327051"/>
                <a:chOff x="3842850" y="3710025"/>
                <a:chExt cx="420050" cy="402475"/>
              </a:xfrm>
            </p:grpSpPr>
            <p:sp>
              <p:nvSpPr>
                <p:cNvPr id="1481" name="Google Shape;1481;p34"/>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2" name="Google Shape;1482;p34"/>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3" name="Google Shape;1483;p34"/>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4" name="Google Shape;1484;p34"/>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5" name="Google Shape;1485;p34"/>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6" name="Google Shape;1486;p34"/>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7" name="Google Shape;1487;p34"/>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8" name="Google Shape;1488;p34"/>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9" name="Google Shape;1489;p34"/>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0" name="Google Shape;1490;p34"/>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1" name="Google Shape;1491;p34"/>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2" name="Google Shape;1492;p34"/>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93" name="Google Shape;1493;p34"/>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94" name="Google Shape;1494;p34"/>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5" name="Google Shape;1495;p34"/>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6" name="Google Shape;1496;p34"/>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7" name="Google Shape;1497;p34"/>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8" name="Google Shape;1498;p34"/>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99" name="Google Shape;1499;p34"/>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00" name="Google Shape;1500;p34"/>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01" name="Google Shape;1501;p34"/>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2" name="Google Shape;1502;p34"/>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3" name="Google Shape;1503;p34"/>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4" name="Google Shape;1504;p34"/>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5" name="Google Shape;1505;p34"/>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6" name="Google Shape;1506;p34"/>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07" name="Google Shape;1507;p34"/>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08" name="Google Shape;1508;p34"/>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09" name="Google Shape;1509;p34"/>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0" name="Google Shape;1510;p34"/>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1" name="Google Shape;1511;p34"/>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2" name="Google Shape;1512;p34"/>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3" name="Google Shape;1513;p34"/>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14" name="Google Shape;1514;p34"/>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15" name="Google Shape;1515;p34"/>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6" name="Google Shape;1516;p34"/>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7" name="Google Shape;1517;p34"/>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8" name="Google Shape;1518;p34"/>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19" name="Google Shape;1519;p34"/>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0" name="Google Shape;1520;p34"/>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1" name="Google Shape;1521;p34"/>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2" name="Google Shape;1522;p34"/>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3" name="Google Shape;1523;p34"/>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4" name="Google Shape;1524;p34"/>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5" name="Google Shape;1525;p34"/>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6" name="Google Shape;1526;p34"/>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27" name="Google Shape;1527;p34"/>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8" name="Google Shape;1528;p34"/>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9" name="Google Shape;1529;p34"/>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0" name="Google Shape;1530;p34"/>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1" name="Google Shape;1531;p34"/>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2" name="Google Shape;1532;p34"/>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3" name="Google Shape;1533;p34"/>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4" name="Google Shape;1534;p34"/>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5" name="Google Shape;1535;p34"/>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536" name="Google Shape;1536;p34"/>
              <p:cNvGrpSpPr/>
              <p:nvPr/>
            </p:nvGrpSpPr>
            <p:grpSpPr>
              <a:xfrm>
                <a:off x="8580739" y="3775932"/>
                <a:ext cx="374900" cy="656081"/>
                <a:chOff x="2127025" y="3684525"/>
                <a:chExt cx="452450" cy="783100"/>
              </a:xfrm>
            </p:grpSpPr>
            <p:sp>
              <p:nvSpPr>
                <p:cNvPr id="1537" name="Google Shape;1537;p34"/>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1538" name="Google Shape;1538;p34"/>
                <p:cNvGrpSpPr/>
                <p:nvPr/>
              </p:nvGrpSpPr>
              <p:grpSpPr>
                <a:xfrm>
                  <a:off x="2127025" y="3684525"/>
                  <a:ext cx="452450" cy="783100"/>
                  <a:chOff x="2127025" y="3684525"/>
                  <a:chExt cx="452450" cy="783100"/>
                </a:xfrm>
              </p:grpSpPr>
              <p:sp>
                <p:nvSpPr>
                  <p:cNvPr id="1539" name="Google Shape;1539;p34"/>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40" name="Google Shape;1540;p34"/>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1" name="Google Shape;1541;p34"/>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2" name="Google Shape;1542;p34"/>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3" name="Google Shape;1543;p34"/>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4" name="Google Shape;1544;p34"/>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5" name="Google Shape;1545;p34"/>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6" name="Google Shape;1546;p34"/>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7" name="Google Shape;1547;p34"/>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8" name="Google Shape;1548;p34"/>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9" name="Google Shape;1549;p34"/>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0" name="Google Shape;1550;p34"/>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1" name="Google Shape;1551;p34"/>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552" name="Google Shape;1552;p34"/>
              <p:cNvGrpSpPr/>
              <p:nvPr/>
            </p:nvGrpSpPr>
            <p:grpSpPr>
              <a:xfrm>
                <a:off x="7720152" y="4369965"/>
                <a:ext cx="1215360" cy="680593"/>
                <a:chOff x="3576625" y="87325"/>
                <a:chExt cx="863550" cy="487950"/>
              </a:xfrm>
            </p:grpSpPr>
            <p:sp>
              <p:nvSpPr>
                <p:cNvPr id="1553" name="Google Shape;1553;p34"/>
                <p:cNvSpPr/>
                <p:nvPr/>
              </p:nvSpPr>
              <p:spPr>
                <a:xfrm>
                  <a:off x="3576625" y="87325"/>
                  <a:ext cx="863550" cy="487950"/>
                </a:xfrm>
                <a:custGeom>
                  <a:avLst/>
                  <a:gdLst/>
                  <a:ahLst/>
                  <a:cxnLst/>
                  <a:rect l="l" t="t" r="r" b="b"/>
                  <a:pathLst>
                    <a:path w="34542" h="19518" extrusionOk="0">
                      <a:moveTo>
                        <a:pt x="5720" y="179"/>
                      </a:moveTo>
                      <a:cubicBezTo>
                        <a:pt x="5741" y="179"/>
                        <a:pt x="5763" y="180"/>
                        <a:pt x="5784" y="180"/>
                      </a:cubicBezTo>
                      <a:cubicBezTo>
                        <a:pt x="6169" y="190"/>
                        <a:pt x="6554" y="211"/>
                        <a:pt x="6936" y="227"/>
                      </a:cubicBezTo>
                      <a:cubicBezTo>
                        <a:pt x="7090" y="231"/>
                        <a:pt x="7243" y="229"/>
                        <a:pt x="7396" y="231"/>
                      </a:cubicBezTo>
                      <a:cubicBezTo>
                        <a:pt x="8037" y="241"/>
                        <a:pt x="8679" y="252"/>
                        <a:pt x="9320" y="256"/>
                      </a:cubicBezTo>
                      <a:cubicBezTo>
                        <a:pt x="9539" y="259"/>
                        <a:pt x="9757" y="260"/>
                        <a:pt x="9974" y="260"/>
                      </a:cubicBezTo>
                      <a:cubicBezTo>
                        <a:pt x="10239" y="260"/>
                        <a:pt x="10502" y="258"/>
                        <a:pt x="10766" y="256"/>
                      </a:cubicBezTo>
                      <a:cubicBezTo>
                        <a:pt x="11515" y="252"/>
                        <a:pt x="12262" y="241"/>
                        <a:pt x="13008" y="241"/>
                      </a:cubicBezTo>
                      <a:cubicBezTo>
                        <a:pt x="13070" y="241"/>
                        <a:pt x="13131" y="241"/>
                        <a:pt x="13193" y="241"/>
                      </a:cubicBezTo>
                      <a:cubicBezTo>
                        <a:pt x="13602" y="244"/>
                        <a:pt x="14009" y="274"/>
                        <a:pt x="14414" y="280"/>
                      </a:cubicBezTo>
                      <a:cubicBezTo>
                        <a:pt x="14548" y="282"/>
                        <a:pt x="14683" y="282"/>
                        <a:pt x="14817" y="282"/>
                      </a:cubicBezTo>
                      <a:cubicBezTo>
                        <a:pt x="15127" y="282"/>
                        <a:pt x="15437" y="279"/>
                        <a:pt x="15748" y="270"/>
                      </a:cubicBezTo>
                      <a:cubicBezTo>
                        <a:pt x="16264" y="256"/>
                        <a:pt x="16781" y="238"/>
                        <a:pt x="17298" y="238"/>
                      </a:cubicBezTo>
                      <a:cubicBezTo>
                        <a:pt x="17453" y="238"/>
                        <a:pt x="17608" y="240"/>
                        <a:pt x="17763" y="244"/>
                      </a:cubicBezTo>
                      <a:cubicBezTo>
                        <a:pt x="17967" y="249"/>
                        <a:pt x="18171" y="250"/>
                        <a:pt x="18375" y="250"/>
                      </a:cubicBezTo>
                      <a:cubicBezTo>
                        <a:pt x="18575" y="250"/>
                        <a:pt x="18774" y="249"/>
                        <a:pt x="18974" y="249"/>
                      </a:cubicBezTo>
                      <a:cubicBezTo>
                        <a:pt x="19068" y="249"/>
                        <a:pt x="19163" y="249"/>
                        <a:pt x="19257" y="250"/>
                      </a:cubicBezTo>
                      <a:cubicBezTo>
                        <a:pt x="19652" y="252"/>
                        <a:pt x="20046" y="260"/>
                        <a:pt x="20439" y="264"/>
                      </a:cubicBezTo>
                      <a:cubicBezTo>
                        <a:pt x="20547" y="264"/>
                        <a:pt x="20652" y="256"/>
                        <a:pt x="20759" y="256"/>
                      </a:cubicBezTo>
                      <a:cubicBezTo>
                        <a:pt x="20770" y="256"/>
                        <a:pt x="20780" y="256"/>
                        <a:pt x="20791" y="256"/>
                      </a:cubicBezTo>
                      <a:cubicBezTo>
                        <a:pt x="21164" y="261"/>
                        <a:pt x="21538" y="272"/>
                        <a:pt x="21911" y="272"/>
                      </a:cubicBezTo>
                      <a:cubicBezTo>
                        <a:pt x="21941" y="272"/>
                        <a:pt x="21972" y="272"/>
                        <a:pt x="22002" y="272"/>
                      </a:cubicBezTo>
                      <a:cubicBezTo>
                        <a:pt x="22667" y="270"/>
                        <a:pt x="23332" y="254"/>
                        <a:pt x="23997" y="250"/>
                      </a:cubicBezTo>
                      <a:cubicBezTo>
                        <a:pt x="24559" y="245"/>
                        <a:pt x="25119" y="239"/>
                        <a:pt x="25681" y="239"/>
                      </a:cubicBezTo>
                      <a:cubicBezTo>
                        <a:pt x="25868" y="239"/>
                        <a:pt x="26056" y="240"/>
                        <a:pt x="26244" y="241"/>
                      </a:cubicBezTo>
                      <a:cubicBezTo>
                        <a:pt x="26567" y="244"/>
                        <a:pt x="26894" y="280"/>
                        <a:pt x="27222" y="286"/>
                      </a:cubicBezTo>
                      <a:cubicBezTo>
                        <a:pt x="27320" y="289"/>
                        <a:pt x="27419" y="290"/>
                        <a:pt x="27517" y="290"/>
                      </a:cubicBezTo>
                      <a:cubicBezTo>
                        <a:pt x="27773" y="290"/>
                        <a:pt x="28029" y="284"/>
                        <a:pt x="28283" y="282"/>
                      </a:cubicBezTo>
                      <a:cubicBezTo>
                        <a:pt x="28667" y="278"/>
                        <a:pt x="29051" y="267"/>
                        <a:pt x="29435" y="267"/>
                      </a:cubicBezTo>
                      <a:cubicBezTo>
                        <a:pt x="29549" y="267"/>
                        <a:pt x="29663" y="268"/>
                        <a:pt x="29777" y="270"/>
                      </a:cubicBezTo>
                      <a:cubicBezTo>
                        <a:pt x="30388" y="282"/>
                        <a:pt x="31001" y="313"/>
                        <a:pt x="31613" y="313"/>
                      </a:cubicBezTo>
                      <a:cubicBezTo>
                        <a:pt x="31649" y="313"/>
                        <a:pt x="31685" y="313"/>
                        <a:pt x="31721" y="313"/>
                      </a:cubicBezTo>
                      <a:cubicBezTo>
                        <a:pt x="31775" y="312"/>
                        <a:pt x="31830" y="312"/>
                        <a:pt x="31885" y="312"/>
                      </a:cubicBezTo>
                      <a:cubicBezTo>
                        <a:pt x="32372" y="312"/>
                        <a:pt x="32859" y="335"/>
                        <a:pt x="33345" y="346"/>
                      </a:cubicBezTo>
                      <a:cubicBezTo>
                        <a:pt x="33562" y="352"/>
                        <a:pt x="33779" y="348"/>
                        <a:pt x="33998" y="356"/>
                      </a:cubicBezTo>
                      <a:cubicBezTo>
                        <a:pt x="34227" y="364"/>
                        <a:pt x="34274" y="403"/>
                        <a:pt x="34315" y="630"/>
                      </a:cubicBezTo>
                      <a:cubicBezTo>
                        <a:pt x="34335" y="735"/>
                        <a:pt x="34352" y="843"/>
                        <a:pt x="34350" y="947"/>
                      </a:cubicBezTo>
                      <a:cubicBezTo>
                        <a:pt x="34347" y="1361"/>
                        <a:pt x="34347" y="1776"/>
                        <a:pt x="34327" y="2189"/>
                      </a:cubicBezTo>
                      <a:cubicBezTo>
                        <a:pt x="34317" y="2441"/>
                        <a:pt x="34274" y="2688"/>
                        <a:pt x="34243" y="2936"/>
                      </a:cubicBezTo>
                      <a:cubicBezTo>
                        <a:pt x="34235" y="3001"/>
                        <a:pt x="34229" y="3065"/>
                        <a:pt x="34217" y="3126"/>
                      </a:cubicBezTo>
                      <a:cubicBezTo>
                        <a:pt x="34212" y="3157"/>
                        <a:pt x="34202" y="3190"/>
                        <a:pt x="34184" y="3218"/>
                      </a:cubicBezTo>
                      <a:cubicBezTo>
                        <a:pt x="34166" y="3247"/>
                        <a:pt x="34141" y="3262"/>
                        <a:pt x="34115" y="3262"/>
                      </a:cubicBezTo>
                      <a:cubicBezTo>
                        <a:pt x="34092" y="3262"/>
                        <a:pt x="34070" y="3251"/>
                        <a:pt x="34051" y="3229"/>
                      </a:cubicBezTo>
                      <a:cubicBezTo>
                        <a:pt x="34028" y="3200"/>
                        <a:pt x="34014" y="3165"/>
                        <a:pt x="34000" y="3130"/>
                      </a:cubicBezTo>
                      <a:cubicBezTo>
                        <a:pt x="33795" y="2666"/>
                        <a:pt x="33486" y="2289"/>
                        <a:pt x="33040" y="2034"/>
                      </a:cubicBezTo>
                      <a:cubicBezTo>
                        <a:pt x="32751" y="1867"/>
                        <a:pt x="32451" y="1771"/>
                        <a:pt x="32138" y="1771"/>
                      </a:cubicBezTo>
                      <a:cubicBezTo>
                        <a:pt x="31971" y="1771"/>
                        <a:pt x="31801" y="1799"/>
                        <a:pt x="31626" y="1858"/>
                      </a:cubicBezTo>
                      <a:cubicBezTo>
                        <a:pt x="31195" y="2001"/>
                        <a:pt x="30880" y="2289"/>
                        <a:pt x="30653" y="2678"/>
                      </a:cubicBezTo>
                      <a:cubicBezTo>
                        <a:pt x="30614" y="2742"/>
                        <a:pt x="30577" y="2807"/>
                        <a:pt x="30542" y="2870"/>
                      </a:cubicBezTo>
                      <a:cubicBezTo>
                        <a:pt x="30504" y="2937"/>
                        <a:pt x="30462" y="2970"/>
                        <a:pt x="30416" y="2970"/>
                      </a:cubicBezTo>
                      <a:cubicBezTo>
                        <a:pt x="30376" y="2970"/>
                        <a:pt x="30334" y="2944"/>
                        <a:pt x="30290" y="2891"/>
                      </a:cubicBezTo>
                      <a:cubicBezTo>
                        <a:pt x="30131" y="2697"/>
                        <a:pt x="29963" y="2510"/>
                        <a:pt x="29750" y="2371"/>
                      </a:cubicBezTo>
                      <a:cubicBezTo>
                        <a:pt x="29652" y="2306"/>
                        <a:pt x="29546" y="2246"/>
                        <a:pt x="29435" y="2206"/>
                      </a:cubicBezTo>
                      <a:cubicBezTo>
                        <a:pt x="29135" y="2100"/>
                        <a:pt x="28825" y="2033"/>
                        <a:pt x="28509" y="2033"/>
                      </a:cubicBezTo>
                      <a:cubicBezTo>
                        <a:pt x="28450" y="2033"/>
                        <a:pt x="28391" y="2035"/>
                        <a:pt x="28332" y="2040"/>
                      </a:cubicBezTo>
                      <a:cubicBezTo>
                        <a:pt x="27891" y="2075"/>
                        <a:pt x="27475" y="2179"/>
                        <a:pt x="27134" y="2484"/>
                      </a:cubicBezTo>
                      <a:cubicBezTo>
                        <a:pt x="26964" y="2633"/>
                        <a:pt x="26821" y="2807"/>
                        <a:pt x="26700" y="2995"/>
                      </a:cubicBezTo>
                      <a:cubicBezTo>
                        <a:pt x="26653" y="3070"/>
                        <a:pt x="26607" y="3108"/>
                        <a:pt x="26560" y="3108"/>
                      </a:cubicBezTo>
                      <a:cubicBezTo>
                        <a:pt x="26515" y="3108"/>
                        <a:pt x="26469" y="3071"/>
                        <a:pt x="26424" y="2997"/>
                      </a:cubicBezTo>
                      <a:cubicBezTo>
                        <a:pt x="26319" y="2830"/>
                        <a:pt x="26215" y="2658"/>
                        <a:pt x="26061" y="2533"/>
                      </a:cubicBezTo>
                      <a:cubicBezTo>
                        <a:pt x="25658" y="2199"/>
                        <a:pt x="25214" y="1940"/>
                        <a:pt x="24668" y="1940"/>
                      </a:cubicBezTo>
                      <a:cubicBezTo>
                        <a:pt x="24666" y="1940"/>
                        <a:pt x="24664" y="1940"/>
                        <a:pt x="24662" y="1940"/>
                      </a:cubicBezTo>
                      <a:cubicBezTo>
                        <a:pt x="23954" y="1942"/>
                        <a:pt x="23252" y="2341"/>
                        <a:pt x="22941" y="3104"/>
                      </a:cubicBezTo>
                      <a:cubicBezTo>
                        <a:pt x="22929" y="3134"/>
                        <a:pt x="22915" y="3165"/>
                        <a:pt x="22894" y="3216"/>
                      </a:cubicBezTo>
                      <a:cubicBezTo>
                        <a:pt x="22786" y="2821"/>
                        <a:pt x="22575" y="2508"/>
                        <a:pt x="22277" y="2246"/>
                      </a:cubicBezTo>
                      <a:cubicBezTo>
                        <a:pt x="22043" y="2040"/>
                        <a:pt x="21773" y="1899"/>
                        <a:pt x="21460" y="1848"/>
                      </a:cubicBezTo>
                      <a:cubicBezTo>
                        <a:pt x="21419" y="1839"/>
                        <a:pt x="21376" y="1835"/>
                        <a:pt x="21333" y="1831"/>
                      </a:cubicBezTo>
                      <a:cubicBezTo>
                        <a:pt x="21301" y="1830"/>
                        <a:pt x="21269" y="1829"/>
                        <a:pt x="21238" y="1829"/>
                      </a:cubicBezTo>
                      <a:cubicBezTo>
                        <a:pt x="20276" y="1829"/>
                        <a:pt x="19598" y="2455"/>
                        <a:pt x="19324" y="3200"/>
                      </a:cubicBezTo>
                      <a:cubicBezTo>
                        <a:pt x="19312" y="3239"/>
                        <a:pt x="19300" y="3276"/>
                        <a:pt x="19283" y="3310"/>
                      </a:cubicBezTo>
                      <a:cubicBezTo>
                        <a:pt x="19220" y="3300"/>
                        <a:pt x="19220" y="3249"/>
                        <a:pt x="19206" y="3210"/>
                      </a:cubicBezTo>
                      <a:cubicBezTo>
                        <a:pt x="19032" y="2740"/>
                        <a:pt x="18721" y="2384"/>
                        <a:pt x="18275" y="2167"/>
                      </a:cubicBezTo>
                      <a:cubicBezTo>
                        <a:pt x="17978" y="2022"/>
                        <a:pt x="17678" y="1949"/>
                        <a:pt x="17374" y="1949"/>
                      </a:cubicBezTo>
                      <a:cubicBezTo>
                        <a:pt x="17114" y="1949"/>
                        <a:pt x="16851" y="2003"/>
                        <a:pt x="16587" y="2111"/>
                      </a:cubicBezTo>
                      <a:cubicBezTo>
                        <a:pt x="16061" y="2328"/>
                        <a:pt x="15668" y="2684"/>
                        <a:pt x="15412" y="3194"/>
                      </a:cubicBezTo>
                      <a:cubicBezTo>
                        <a:pt x="15384" y="3247"/>
                        <a:pt x="15363" y="3317"/>
                        <a:pt x="15284" y="3317"/>
                      </a:cubicBezTo>
                      <a:cubicBezTo>
                        <a:pt x="15282" y="3317"/>
                        <a:pt x="15281" y="3317"/>
                        <a:pt x="15280" y="3317"/>
                      </a:cubicBezTo>
                      <a:cubicBezTo>
                        <a:pt x="15205" y="3317"/>
                        <a:pt x="15179" y="3250"/>
                        <a:pt x="15146" y="3194"/>
                      </a:cubicBezTo>
                      <a:cubicBezTo>
                        <a:pt x="14895" y="2723"/>
                        <a:pt x="14551" y="2351"/>
                        <a:pt x="14060" y="2124"/>
                      </a:cubicBezTo>
                      <a:cubicBezTo>
                        <a:pt x="13845" y="2026"/>
                        <a:pt x="13626" y="1987"/>
                        <a:pt x="13401" y="1987"/>
                      </a:cubicBezTo>
                      <a:cubicBezTo>
                        <a:pt x="13315" y="1987"/>
                        <a:pt x="13228" y="1993"/>
                        <a:pt x="13139" y="2003"/>
                      </a:cubicBezTo>
                      <a:cubicBezTo>
                        <a:pt x="12734" y="2052"/>
                        <a:pt x="12403" y="2246"/>
                        <a:pt x="12098" y="2502"/>
                      </a:cubicBezTo>
                      <a:cubicBezTo>
                        <a:pt x="11873" y="2692"/>
                        <a:pt x="11666" y="2901"/>
                        <a:pt x="11519" y="3163"/>
                      </a:cubicBezTo>
                      <a:cubicBezTo>
                        <a:pt x="11503" y="3199"/>
                        <a:pt x="11478" y="3227"/>
                        <a:pt x="11432" y="3227"/>
                      </a:cubicBezTo>
                      <a:cubicBezTo>
                        <a:pt x="11430" y="3227"/>
                        <a:pt x="11429" y="3227"/>
                        <a:pt x="11427" y="3226"/>
                      </a:cubicBezTo>
                      <a:cubicBezTo>
                        <a:pt x="11370" y="3224"/>
                        <a:pt x="11353" y="3177"/>
                        <a:pt x="11335" y="3134"/>
                      </a:cubicBezTo>
                      <a:cubicBezTo>
                        <a:pt x="11171" y="2738"/>
                        <a:pt x="10905" y="2424"/>
                        <a:pt x="10543" y="2204"/>
                      </a:cubicBezTo>
                      <a:cubicBezTo>
                        <a:pt x="10261" y="2028"/>
                        <a:pt x="9974" y="1945"/>
                        <a:pt x="9685" y="1945"/>
                      </a:cubicBezTo>
                      <a:cubicBezTo>
                        <a:pt x="9407" y="1945"/>
                        <a:pt x="9127" y="2022"/>
                        <a:pt x="8847" y="2169"/>
                      </a:cubicBezTo>
                      <a:cubicBezTo>
                        <a:pt x="8405" y="2402"/>
                        <a:pt x="8057" y="2738"/>
                        <a:pt x="7822" y="3181"/>
                      </a:cubicBezTo>
                      <a:cubicBezTo>
                        <a:pt x="7816" y="3196"/>
                        <a:pt x="7810" y="3208"/>
                        <a:pt x="7802" y="3218"/>
                      </a:cubicBezTo>
                      <a:cubicBezTo>
                        <a:pt x="7777" y="3249"/>
                        <a:pt x="7751" y="3265"/>
                        <a:pt x="7727" y="3265"/>
                      </a:cubicBezTo>
                      <a:cubicBezTo>
                        <a:pt x="7700" y="3265"/>
                        <a:pt x="7675" y="3246"/>
                        <a:pt x="7656" y="3206"/>
                      </a:cubicBezTo>
                      <a:cubicBezTo>
                        <a:pt x="7622" y="3134"/>
                        <a:pt x="7599" y="3057"/>
                        <a:pt x="7566" y="2983"/>
                      </a:cubicBezTo>
                      <a:cubicBezTo>
                        <a:pt x="7374" y="2549"/>
                        <a:pt x="7098" y="2179"/>
                        <a:pt x="6691" y="1927"/>
                      </a:cubicBezTo>
                      <a:cubicBezTo>
                        <a:pt x="6443" y="1774"/>
                        <a:pt x="6179" y="1665"/>
                        <a:pt x="5883" y="1655"/>
                      </a:cubicBezTo>
                      <a:cubicBezTo>
                        <a:pt x="5866" y="1655"/>
                        <a:pt x="5849" y="1654"/>
                        <a:pt x="5833" y="1654"/>
                      </a:cubicBezTo>
                      <a:cubicBezTo>
                        <a:pt x="5460" y="1654"/>
                        <a:pt x="5131" y="1786"/>
                        <a:pt x="4839" y="2021"/>
                      </a:cubicBezTo>
                      <a:cubicBezTo>
                        <a:pt x="4497" y="2300"/>
                        <a:pt x="4250" y="2654"/>
                        <a:pt x="4066" y="3053"/>
                      </a:cubicBezTo>
                      <a:cubicBezTo>
                        <a:pt x="4039" y="3108"/>
                        <a:pt x="4019" y="3161"/>
                        <a:pt x="3988" y="3216"/>
                      </a:cubicBezTo>
                      <a:cubicBezTo>
                        <a:pt x="3964" y="3261"/>
                        <a:pt x="3940" y="3283"/>
                        <a:pt x="3913" y="3283"/>
                      </a:cubicBezTo>
                      <a:cubicBezTo>
                        <a:pt x="3890" y="3283"/>
                        <a:pt x="3864" y="3266"/>
                        <a:pt x="3835" y="3233"/>
                      </a:cubicBezTo>
                      <a:cubicBezTo>
                        <a:pt x="3810" y="3206"/>
                        <a:pt x="3794" y="3167"/>
                        <a:pt x="3775" y="3130"/>
                      </a:cubicBezTo>
                      <a:cubicBezTo>
                        <a:pt x="3556" y="2674"/>
                        <a:pt x="3227" y="2320"/>
                        <a:pt x="2760" y="2105"/>
                      </a:cubicBezTo>
                      <a:cubicBezTo>
                        <a:pt x="2528" y="1998"/>
                        <a:pt x="2297" y="1944"/>
                        <a:pt x="2067" y="1944"/>
                      </a:cubicBezTo>
                      <a:cubicBezTo>
                        <a:pt x="1815" y="1944"/>
                        <a:pt x="1564" y="2010"/>
                        <a:pt x="1316" y="2144"/>
                      </a:cubicBezTo>
                      <a:cubicBezTo>
                        <a:pt x="1030" y="2298"/>
                        <a:pt x="835" y="2543"/>
                        <a:pt x="665" y="2811"/>
                      </a:cubicBezTo>
                      <a:cubicBezTo>
                        <a:pt x="622" y="2883"/>
                        <a:pt x="588" y="2965"/>
                        <a:pt x="543" y="3038"/>
                      </a:cubicBezTo>
                      <a:cubicBezTo>
                        <a:pt x="522" y="3077"/>
                        <a:pt x="489" y="3110"/>
                        <a:pt x="459" y="3149"/>
                      </a:cubicBezTo>
                      <a:cubicBezTo>
                        <a:pt x="383" y="3083"/>
                        <a:pt x="359" y="3006"/>
                        <a:pt x="352" y="2926"/>
                      </a:cubicBezTo>
                      <a:cubicBezTo>
                        <a:pt x="305" y="2431"/>
                        <a:pt x="254" y="1936"/>
                        <a:pt x="219" y="1438"/>
                      </a:cubicBezTo>
                      <a:cubicBezTo>
                        <a:pt x="199" y="1185"/>
                        <a:pt x="205" y="929"/>
                        <a:pt x="205" y="675"/>
                      </a:cubicBezTo>
                      <a:cubicBezTo>
                        <a:pt x="205" y="610"/>
                        <a:pt x="219" y="546"/>
                        <a:pt x="232" y="479"/>
                      </a:cubicBezTo>
                      <a:cubicBezTo>
                        <a:pt x="254" y="348"/>
                        <a:pt x="342" y="284"/>
                        <a:pt x="469" y="260"/>
                      </a:cubicBezTo>
                      <a:cubicBezTo>
                        <a:pt x="569" y="241"/>
                        <a:pt x="668" y="235"/>
                        <a:pt x="768" y="235"/>
                      </a:cubicBezTo>
                      <a:cubicBezTo>
                        <a:pt x="858" y="235"/>
                        <a:pt x="949" y="240"/>
                        <a:pt x="1040" y="244"/>
                      </a:cubicBezTo>
                      <a:cubicBezTo>
                        <a:pt x="1463" y="262"/>
                        <a:pt x="1887" y="291"/>
                        <a:pt x="2310" y="293"/>
                      </a:cubicBezTo>
                      <a:cubicBezTo>
                        <a:pt x="2687" y="293"/>
                        <a:pt x="3065" y="262"/>
                        <a:pt x="3442" y="244"/>
                      </a:cubicBezTo>
                      <a:cubicBezTo>
                        <a:pt x="3577" y="239"/>
                        <a:pt x="3714" y="223"/>
                        <a:pt x="3851" y="221"/>
                      </a:cubicBezTo>
                      <a:cubicBezTo>
                        <a:pt x="4297" y="211"/>
                        <a:pt x="4745" y="209"/>
                        <a:pt x="5193" y="199"/>
                      </a:cubicBezTo>
                      <a:cubicBezTo>
                        <a:pt x="5368" y="193"/>
                        <a:pt x="5543" y="179"/>
                        <a:pt x="5720" y="179"/>
                      </a:cubicBezTo>
                      <a:close/>
                      <a:moveTo>
                        <a:pt x="32077" y="1953"/>
                      </a:moveTo>
                      <a:cubicBezTo>
                        <a:pt x="32162" y="1953"/>
                        <a:pt x="32248" y="1961"/>
                        <a:pt x="32334" y="1976"/>
                      </a:cubicBezTo>
                      <a:cubicBezTo>
                        <a:pt x="33063" y="2103"/>
                        <a:pt x="33539" y="2545"/>
                        <a:pt x="33830" y="3214"/>
                      </a:cubicBezTo>
                      <a:cubicBezTo>
                        <a:pt x="33871" y="3308"/>
                        <a:pt x="33897" y="3402"/>
                        <a:pt x="33889" y="3505"/>
                      </a:cubicBezTo>
                      <a:cubicBezTo>
                        <a:pt x="33881" y="3601"/>
                        <a:pt x="33848" y="3652"/>
                        <a:pt x="33756" y="3681"/>
                      </a:cubicBezTo>
                      <a:cubicBezTo>
                        <a:pt x="33715" y="3693"/>
                        <a:pt x="33672" y="3699"/>
                        <a:pt x="33629" y="3701"/>
                      </a:cubicBezTo>
                      <a:cubicBezTo>
                        <a:pt x="33165" y="3711"/>
                        <a:pt x="32703" y="3720"/>
                        <a:pt x="32238" y="3730"/>
                      </a:cubicBezTo>
                      <a:lnTo>
                        <a:pt x="32238" y="3711"/>
                      </a:lnTo>
                      <a:cubicBezTo>
                        <a:pt x="31831" y="3728"/>
                        <a:pt x="31424" y="3742"/>
                        <a:pt x="31015" y="3756"/>
                      </a:cubicBezTo>
                      <a:cubicBezTo>
                        <a:pt x="30962" y="3758"/>
                        <a:pt x="30907" y="3761"/>
                        <a:pt x="30854" y="3761"/>
                      </a:cubicBezTo>
                      <a:cubicBezTo>
                        <a:pt x="30841" y="3761"/>
                        <a:pt x="30829" y="3761"/>
                        <a:pt x="30816" y="3760"/>
                      </a:cubicBezTo>
                      <a:cubicBezTo>
                        <a:pt x="30706" y="3756"/>
                        <a:pt x="30624" y="3685"/>
                        <a:pt x="30591" y="3582"/>
                      </a:cubicBezTo>
                      <a:cubicBezTo>
                        <a:pt x="30554" y="3472"/>
                        <a:pt x="30565" y="3364"/>
                        <a:pt x="30595" y="3257"/>
                      </a:cubicBezTo>
                      <a:cubicBezTo>
                        <a:pt x="30716" y="2836"/>
                        <a:pt x="30941" y="2480"/>
                        <a:pt x="31299" y="2214"/>
                      </a:cubicBezTo>
                      <a:cubicBezTo>
                        <a:pt x="31537" y="2037"/>
                        <a:pt x="31800" y="1953"/>
                        <a:pt x="32077" y="1953"/>
                      </a:cubicBezTo>
                      <a:close/>
                      <a:moveTo>
                        <a:pt x="28496" y="2220"/>
                      </a:moveTo>
                      <a:cubicBezTo>
                        <a:pt x="28783" y="2220"/>
                        <a:pt x="29066" y="2270"/>
                        <a:pt x="29343" y="2367"/>
                      </a:cubicBezTo>
                      <a:cubicBezTo>
                        <a:pt x="29445" y="2402"/>
                        <a:pt x="29542" y="2451"/>
                        <a:pt x="29630" y="2510"/>
                      </a:cubicBezTo>
                      <a:cubicBezTo>
                        <a:pt x="29830" y="2645"/>
                        <a:pt x="29998" y="2819"/>
                        <a:pt x="30141" y="3014"/>
                      </a:cubicBezTo>
                      <a:cubicBezTo>
                        <a:pt x="30249" y="3159"/>
                        <a:pt x="30305" y="3327"/>
                        <a:pt x="30299" y="3509"/>
                      </a:cubicBezTo>
                      <a:cubicBezTo>
                        <a:pt x="30297" y="3668"/>
                        <a:pt x="30243" y="3732"/>
                        <a:pt x="30086" y="3758"/>
                      </a:cubicBezTo>
                      <a:cubicBezTo>
                        <a:pt x="30002" y="3771"/>
                        <a:pt x="29916" y="3775"/>
                        <a:pt x="29828" y="3775"/>
                      </a:cubicBezTo>
                      <a:cubicBezTo>
                        <a:pt x="29540" y="3778"/>
                        <a:pt x="29253" y="3779"/>
                        <a:pt x="28967" y="3779"/>
                      </a:cubicBezTo>
                      <a:cubicBezTo>
                        <a:pt x="28776" y="3779"/>
                        <a:pt x="28585" y="3779"/>
                        <a:pt x="28394" y="3779"/>
                      </a:cubicBezTo>
                      <a:lnTo>
                        <a:pt x="28394" y="3787"/>
                      </a:lnTo>
                      <a:cubicBezTo>
                        <a:pt x="27893" y="3791"/>
                        <a:pt x="27385" y="3791"/>
                        <a:pt x="26878" y="3803"/>
                      </a:cubicBezTo>
                      <a:cubicBezTo>
                        <a:pt x="26872" y="3804"/>
                        <a:pt x="26867" y="3804"/>
                        <a:pt x="26862" y="3804"/>
                      </a:cubicBezTo>
                      <a:cubicBezTo>
                        <a:pt x="26702" y="3804"/>
                        <a:pt x="26643" y="3712"/>
                        <a:pt x="26665" y="3527"/>
                      </a:cubicBezTo>
                      <a:cubicBezTo>
                        <a:pt x="26685" y="3368"/>
                        <a:pt x="26767" y="3224"/>
                        <a:pt x="26857" y="3091"/>
                      </a:cubicBezTo>
                      <a:cubicBezTo>
                        <a:pt x="26919" y="2999"/>
                        <a:pt x="26990" y="2907"/>
                        <a:pt x="27062" y="2819"/>
                      </a:cubicBezTo>
                      <a:cubicBezTo>
                        <a:pt x="27334" y="2484"/>
                        <a:pt x="27698" y="2314"/>
                        <a:pt x="28120" y="2249"/>
                      </a:cubicBezTo>
                      <a:cubicBezTo>
                        <a:pt x="28246" y="2229"/>
                        <a:pt x="28371" y="2220"/>
                        <a:pt x="28496" y="2220"/>
                      </a:cubicBezTo>
                      <a:close/>
                      <a:moveTo>
                        <a:pt x="24665" y="2105"/>
                      </a:moveTo>
                      <a:cubicBezTo>
                        <a:pt x="24916" y="2105"/>
                        <a:pt x="25161" y="2170"/>
                        <a:pt x="25399" y="2294"/>
                      </a:cubicBezTo>
                      <a:cubicBezTo>
                        <a:pt x="25777" y="2490"/>
                        <a:pt x="26076" y="2764"/>
                        <a:pt x="26291" y="3132"/>
                      </a:cubicBezTo>
                      <a:cubicBezTo>
                        <a:pt x="26370" y="3267"/>
                        <a:pt x="26413" y="3411"/>
                        <a:pt x="26409" y="3568"/>
                      </a:cubicBezTo>
                      <a:cubicBezTo>
                        <a:pt x="26403" y="3731"/>
                        <a:pt x="26341" y="3804"/>
                        <a:pt x="26181" y="3804"/>
                      </a:cubicBezTo>
                      <a:cubicBezTo>
                        <a:pt x="26177" y="3804"/>
                        <a:pt x="26172" y="3804"/>
                        <a:pt x="26168" y="3803"/>
                      </a:cubicBezTo>
                      <a:cubicBezTo>
                        <a:pt x="25806" y="3799"/>
                        <a:pt x="25440" y="3789"/>
                        <a:pt x="25077" y="3779"/>
                      </a:cubicBezTo>
                      <a:cubicBezTo>
                        <a:pt x="25065" y="3778"/>
                        <a:pt x="25053" y="3778"/>
                        <a:pt x="25040" y="3778"/>
                      </a:cubicBezTo>
                      <a:cubicBezTo>
                        <a:pt x="25015" y="3778"/>
                        <a:pt x="24990" y="3779"/>
                        <a:pt x="24967" y="3779"/>
                      </a:cubicBezTo>
                      <a:lnTo>
                        <a:pt x="24967" y="3763"/>
                      </a:lnTo>
                      <a:cubicBezTo>
                        <a:pt x="24521" y="3777"/>
                        <a:pt x="24079" y="3789"/>
                        <a:pt x="23637" y="3803"/>
                      </a:cubicBezTo>
                      <a:cubicBezTo>
                        <a:pt x="23609" y="3804"/>
                        <a:pt x="23581" y="3805"/>
                        <a:pt x="23553" y="3805"/>
                      </a:cubicBezTo>
                      <a:cubicBezTo>
                        <a:pt x="23450" y="3805"/>
                        <a:pt x="23346" y="3799"/>
                        <a:pt x="23246" y="3791"/>
                      </a:cubicBezTo>
                      <a:cubicBezTo>
                        <a:pt x="23087" y="3779"/>
                        <a:pt x="22986" y="3634"/>
                        <a:pt x="23021" y="3476"/>
                      </a:cubicBezTo>
                      <a:cubicBezTo>
                        <a:pt x="23166" y="2791"/>
                        <a:pt x="23576" y="2349"/>
                        <a:pt x="24253" y="2163"/>
                      </a:cubicBezTo>
                      <a:cubicBezTo>
                        <a:pt x="24392" y="2124"/>
                        <a:pt x="24529" y="2105"/>
                        <a:pt x="24665" y="2105"/>
                      </a:cubicBezTo>
                      <a:close/>
                      <a:moveTo>
                        <a:pt x="21204" y="1983"/>
                      </a:moveTo>
                      <a:cubicBezTo>
                        <a:pt x="21514" y="1983"/>
                        <a:pt x="21810" y="2090"/>
                        <a:pt x="22080" y="2300"/>
                      </a:cubicBezTo>
                      <a:cubicBezTo>
                        <a:pt x="22545" y="2660"/>
                        <a:pt x="22786" y="3136"/>
                        <a:pt x="22800" y="3724"/>
                      </a:cubicBezTo>
                      <a:cubicBezTo>
                        <a:pt x="22800" y="3738"/>
                        <a:pt x="22800" y="3752"/>
                        <a:pt x="22798" y="3765"/>
                      </a:cubicBezTo>
                      <a:cubicBezTo>
                        <a:pt x="22798" y="3771"/>
                        <a:pt x="22794" y="3779"/>
                        <a:pt x="22790" y="3803"/>
                      </a:cubicBezTo>
                      <a:cubicBezTo>
                        <a:pt x="22590" y="3812"/>
                        <a:pt x="22393" y="3824"/>
                        <a:pt x="22197" y="3830"/>
                      </a:cubicBezTo>
                      <a:cubicBezTo>
                        <a:pt x="21796" y="3830"/>
                        <a:pt x="21395" y="3826"/>
                        <a:pt x="20996" y="3822"/>
                      </a:cubicBezTo>
                      <a:cubicBezTo>
                        <a:pt x="20556" y="3816"/>
                        <a:pt x="20116" y="3812"/>
                        <a:pt x="19672" y="3801"/>
                      </a:cubicBezTo>
                      <a:cubicBezTo>
                        <a:pt x="19617" y="3801"/>
                        <a:pt x="19560" y="3781"/>
                        <a:pt x="19512" y="3758"/>
                      </a:cubicBezTo>
                      <a:cubicBezTo>
                        <a:pt x="19447" y="3724"/>
                        <a:pt x="19412" y="3668"/>
                        <a:pt x="19414" y="3595"/>
                      </a:cubicBezTo>
                      <a:cubicBezTo>
                        <a:pt x="19416" y="3560"/>
                        <a:pt x="19416" y="3527"/>
                        <a:pt x="19424" y="3495"/>
                      </a:cubicBezTo>
                      <a:cubicBezTo>
                        <a:pt x="19609" y="2768"/>
                        <a:pt x="20051" y="2275"/>
                        <a:pt x="20765" y="2052"/>
                      </a:cubicBezTo>
                      <a:cubicBezTo>
                        <a:pt x="20913" y="2006"/>
                        <a:pt x="21060" y="1983"/>
                        <a:pt x="21204" y="1983"/>
                      </a:cubicBezTo>
                      <a:close/>
                      <a:moveTo>
                        <a:pt x="17402" y="2132"/>
                      </a:moveTo>
                      <a:cubicBezTo>
                        <a:pt x="18148" y="2132"/>
                        <a:pt x="18778" y="2539"/>
                        <a:pt x="19052" y="3286"/>
                      </a:cubicBezTo>
                      <a:cubicBezTo>
                        <a:pt x="19083" y="3362"/>
                        <a:pt x="19109" y="3441"/>
                        <a:pt x="19126" y="3523"/>
                      </a:cubicBezTo>
                      <a:cubicBezTo>
                        <a:pt x="19159" y="3695"/>
                        <a:pt x="19073" y="3803"/>
                        <a:pt x="18901" y="3822"/>
                      </a:cubicBezTo>
                      <a:cubicBezTo>
                        <a:pt x="18872" y="3824"/>
                        <a:pt x="18841" y="3828"/>
                        <a:pt x="18811" y="3828"/>
                      </a:cubicBezTo>
                      <a:cubicBezTo>
                        <a:pt x="18301" y="3838"/>
                        <a:pt x="17796" y="3844"/>
                        <a:pt x="17286" y="3853"/>
                      </a:cubicBezTo>
                      <a:lnTo>
                        <a:pt x="17286" y="3844"/>
                      </a:lnTo>
                      <a:cubicBezTo>
                        <a:pt x="17074" y="3844"/>
                        <a:pt x="16859" y="3843"/>
                        <a:pt x="16645" y="3843"/>
                      </a:cubicBezTo>
                      <a:cubicBezTo>
                        <a:pt x="16537" y="3843"/>
                        <a:pt x="16430" y="3844"/>
                        <a:pt x="16323" y="3844"/>
                      </a:cubicBezTo>
                      <a:cubicBezTo>
                        <a:pt x="16137" y="3848"/>
                        <a:pt x="15948" y="3859"/>
                        <a:pt x="15762" y="3861"/>
                      </a:cubicBezTo>
                      <a:cubicBezTo>
                        <a:pt x="15707" y="3861"/>
                        <a:pt x="15650" y="3850"/>
                        <a:pt x="15597" y="3832"/>
                      </a:cubicBezTo>
                      <a:cubicBezTo>
                        <a:pt x="15478" y="3793"/>
                        <a:pt x="15451" y="3746"/>
                        <a:pt x="15462" y="3623"/>
                      </a:cubicBezTo>
                      <a:cubicBezTo>
                        <a:pt x="15472" y="3462"/>
                        <a:pt x="15535" y="3319"/>
                        <a:pt x="15611" y="3184"/>
                      </a:cubicBezTo>
                      <a:cubicBezTo>
                        <a:pt x="15928" y="2623"/>
                        <a:pt x="16413" y="2267"/>
                        <a:pt x="17039" y="2163"/>
                      </a:cubicBezTo>
                      <a:cubicBezTo>
                        <a:pt x="17162" y="2142"/>
                        <a:pt x="17283" y="2132"/>
                        <a:pt x="17402" y="2132"/>
                      </a:cubicBezTo>
                      <a:close/>
                      <a:moveTo>
                        <a:pt x="13386" y="2145"/>
                      </a:moveTo>
                      <a:cubicBezTo>
                        <a:pt x="13657" y="2145"/>
                        <a:pt x="13928" y="2224"/>
                        <a:pt x="14195" y="2390"/>
                      </a:cubicBezTo>
                      <a:cubicBezTo>
                        <a:pt x="14508" y="2584"/>
                        <a:pt x="14758" y="2850"/>
                        <a:pt x="14942" y="3171"/>
                      </a:cubicBezTo>
                      <a:cubicBezTo>
                        <a:pt x="15020" y="3312"/>
                        <a:pt x="15075" y="3464"/>
                        <a:pt x="15077" y="3627"/>
                      </a:cubicBezTo>
                      <a:cubicBezTo>
                        <a:pt x="15079" y="3769"/>
                        <a:pt x="15028" y="3824"/>
                        <a:pt x="14889" y="3846"/>
                      </a:cubicBezTo>
                      <a:cubicBezTo>
                        <a:pt x="14870" y="3850"/>
                        <a:pt x="14850" y="3857"/>
                        <a:pt x="14829" y="3857"/>
                      </a:cubicBezTo>
                      <a:lnTo>
                        <a:pt x="13839" y="3873"/>
                      </a:lnTo>
                      <a:cubicBezTo>
                        <a:pt x="13780" y="3874"/>
                        <a:pt x="13722" y="3874"/>
                        <a:pt x="13663" y="3874"/>
                      </a:cubicBezTo>
                      <a:cubicBezTo>
                        <a:pt x="13545" y="3874"/>
                        <a:pt x="13427" y="3873"/>
                        <a:pt x="13309" y="3873"/>
                      </a:cubicBezTo>
                      <a:lnTo>
                        <a:pt x="13309" y="3863"/>
                      </a:lnTo>
                      <a:cubicBezTo>
                        <a:pt x="12835" y="3863"/>
                        <a:pt x="12360" y="3863"/>
                        <a:pt x="11879" y="3861"/>
                      </a:cubicBezTo>
                      <a:cubicBezTo>
                        <a:pt x="11623" y="3861"/>
                        <a:pt x="11550" y="3783"/>
                        <a:pt x="11566" y="3527"/>
                      </a:cubicBezTo>
                      <a:cubicBezTo>
                        <a:pt x="11568" y="3476"/>
                        <a:pt x="11576" y="3423"/>
                        <a:pt x="11599" y="3382"/>
                      </a:cubicBezTo>
                      <a:cubicBezTo>
                        <a:pt x="11668" y="3257"/>
                        <a:pt x="11732" y="3126"/>
                        <a:pt x="11822" y="3016"/>
                      </a:cubicBezTo>
                      <a:cubicBezTo>
                        <a:pt x="12037" y="2750"/>
                        <a:pt x="12286" y="2525"/>
                        <a:pt x="12589" y="2363"/>
                      </a:cubicBezTo>
                      <a:cubicBezTo>
                        <a:pt x="12854" y="2221"/>
                        <a:pt x="13120" y="2145"/>
                        <a:pt x="13386" y="2145"/>
                      </a:cubicBezTo>
                      <a:close/>
                      <a:moveTo>
                        <a:pt x="5855" y="1828"/>
                      </a:moveTo>
                      <a:cubicBezTo>
                        <a:pt x="5896" y="1828"/>
                        <a:pt x="5938" y="1830"/>
                        <a:pt x="5981" y="1833"/>
                      </a:cubicBezTo>
                      <a:cubicBezTo>
                        <a:pt x="6167" y="1848"/>
                        <a:pt x="6341" y="1927"/>
                        <a:pt x="6504" y="2019"/>
                      </a:cubicBezTo>
                      <a:cubicBezTo>
                        <a:pt x="6977" y="2287"/>
                        <a:pt x="7288" y="2695"/>
                        <a:pt x="7476" y="3198"/>
                      </a:cubicBezTo>
                      <a:cubicBezTo>
                        <a:pt x="7513" y="3290"/>
                        <a:pt x="7550" y="3386"/>
                        <a:pt x="7564" y="3484"/>
                      </a:cubicBezTo>
                      <a:cubicBezTo>
                        <a:pt x="7574" y="3568"/>
                        <a:pt x="7568" y="3666"/>
                        <a:pt x="7544" y="3748"/>
                      </a:cubicBezTo>
                      <a:cubicBezTo>
                        <a:pt x="7513" y="3848"/>
                        <a:pt x="7413" y="3875"/>
                        <a:pt x="7319" y="3883"/>
                      </a:cubicBezTo>
                      <a:cubicBezTo>
                        <a:pt x="7296" y="3886"/>
                        <a:pt x="7272" y="3887"/>
                        <a:pt x="7249" y="3887"/>
                      </a:cubicBezTo>
                      <a:cubicBezTo>
                        <a:pt x="7202" y="3887"/>
                        <a:pt x="7154" y="3883"/>
                        <a:pt x="7108" y="3883"/>
                      </a:cubicBezTo>
                      <a:lnTo>
                        <a:pt x="5964" y="3883"/>
                      </a:lnTo>
                      <a:lnTo>
                        <a:pt x="5964" y="3871"/>
                      </a:lnTo>
                      <a:cubicBezTo>
                        <a:pt x="5541" y="3861"/>
                        <a:pt x="5119" y="3853"/>
                        <a:pt x="4700" y="3844"/>
                      </a:cubicBezTo>
                      <a:cubicBezTo>
                        <a:pt x="4553" y="3840"/>
                        <a:pt x="4405" y="3820"/>
                        <a:pt x="4262" y="3793"/>
                      </a:cubicBezTo>
                      <a:cubicBezTo>
                        <a:pt x="4129" y="3771"/>
                        <a:pt x="4096" y="3720"/>
                        <a:pt x="4098" y="3587"/>
                      </a:cubicBezTo>
                      <a:cubicBezTo>
                        <a:pt x="4101" y="3433"/>
                        <a:pt x="4143" y="3290"/>
                        <a:pt x="4205" y="3151"/>
                      </a:cubicBezTo>
                      <a:cubicBezTo>
                        <a:pt x="4385" y="2748"/>
                        <a:pt x="4632" y="2398"/>
                        <a:pt x="4986" y="2126"/>
                      </a:cubicBezTo>
                      <a:cubicBezTo>
                        <a:pt x="5249" y="1925"/>
                        <a:pt x="5538" y="1828"/>
                        <a:pt x="5855" y="1828"/>
                      </a:cubicBezTo>
                      <a:close/>
                      <a:moveTo>
                        <a:pt x="2027" y="2120"/>
                      </a:moveTo>
                      <a:cubicBezTo>
                        <a:pt x="2094" y="2120"/>
                        <a:pt x="2163" y="2125"/>
                        <a:pt x="2233" y="2136"/>
                      </a:cubicBezTo>
                      <a:cubicBezTo>
                        <a:pt x="2904" y="2240"/>
                        <a:pt x="3339" y="2645"/>
                        <a:pt x="3622" y="3239"/>
                      </a:cubicBezTo>
                      <a:cubicBezTo>
                        <a:pt x="3665" y="3325"/>
                        <a:pt x="3689" y="3425"/>
                        <a:pt x="3730" y="3517"/>
                      </a:cubicBezTo>
                      <a:cubicBezTo>
                        <a:pt x="3793" y="3659"/>
                        <a:pt x="3674" y="3826"/>
                        <a:pt x="3515" y="3826"/>
                      </a:cubicBezTo>
                      <a:cubicBezTo>
                        <a:pt x="3513" y="3826"/>
                        <a:pt x="3511" y="3826"/>
                        <a:pt x="3509" y="3826"/>
                      </a:cubicBezTo>
                      <a:cubicBezTo>
                        <a:pt x="3478" y="3825"/>
                        <a:pt x="3447" y="3825"/>
                        <a:pt x="3416" y="3825"/>
                      </a:cubicBezTo>
                      <a:cubicBezTo>
                        <a:pt x="3247" y="3825"/>
                        <a:pt x="3077" y="3833"/>
                        <a:pt x="2910" y="3840"/>
                      </a:cubicBezTo>
                      <a:cubicBezTo>
                        <a:pt x="2464" y="3855"/>
                        <a:pt x="2022" y="3871"/>
                        <a:pt x="1576" y="3885"/>
                      </a:cubicBezTo>
                      <a:lnTo>
                        <a:pt x="1576" y="3902"/>
                      </a:lnTo>
                      <a:cubicBezTo>
                        <a:pt x="1328" y="3902"/>
                        <a:pt x="1081" y="3902"/>
                        <a:pt x="835" y="3904"/>
                      </a:cubicBezTo>
                      <a:cubicBezTo>
                        <a:pt x="682" y="3904"/>
                        <a:pt x="573" y="3799"/>
                        <a:pt x="563" y="3646"/>
                      </a:cubicBezTo>
                      <a:cubicBezTo>
                        <a:pt x="557" y="3531"/>
                        <a:pt x="571" y="3417"/>
                        <a:pt x="612" y="3310"/>
                      </a:cubicBezTo>
                      <a:cubicBezTo>
                        <a:pt x="737" y="2967"/>
                        <a:pt x="927" y="2664"/>
                        <a:pt x="1206" y="2431"/>
                      </a:cubicBezTo>
                      <a:cubicBezTo>
                        <a:pt x="1448" y="2228"/>
                        <a:pt x="1724" y="2120"/>
                        <a:pt x="2027" y="2120"/>
                      </a:cubicBezTo>
                      <a:close/>
                      <a:moveTo>
                        <a:pt x="9721" y="2123"/>
                      </a:moveTo>
                      <a:cubicBezTo>
                        <a:pt x="9939" y="2123"/>
                        <a:pt x="10153" y="2179"/>
                        <a:pt x="10357" y="2294"/>
                      </a:cubicBezTo>
                      <a:cubicBezTo>
                        <a:pt x="10864" y="2574"/>
                        <a:pt x="11167" y="3006"/>
                        <a:pt x="11280" y="3574"/>
                      </a:cubicBezTo>
                      <a:cubicBezTo>
                        <a:pt x="11304" y="3703"/>
                        <a:pt x="11239" y="3812"/>
                        <a:pt x="11110" y="3853"/>
                      </a:cubicBezTo>
                      <a:cubicBezTo>
                        <a:pt x="11057" y="3871"/>
                        <a:pt x="11001" y="3885"/>
                        <a:pt x="10944" y="3885"/>
                      </a:cubicBezTo>
                      <a:cubicBezTo>
                        <a:pt x="10645" y="3885"/>
                        <a:pt x="10347" y="3883"/>
                        <a:pt x="10044" y="3881"/>
                      </a:cubicBezTo>
                      <a:lnTo>
                        <a:pt x="9584" y="3881"/>
                      </a:lnTo>
                      <a:lnTo>
                        <a:pt x="9584" y="3867"/>
                      </a:lnTo>
                      <a:cubicBezTo>
                        <a:pt x="9181" y="3879"/>
                        <a:pt x="8771" y="3889"/>
                        <a:pt x="8364" y="3916"/>
                      </a:cubicBezTo>
                      <a:cubicBezTo>
                        <a:pt x="8334" y="3917"/>
                        <a:pt x="8304" y="3918"/>
                        <a:pt x="8274" y="3918"/>
                      </a:cubicBezTo>
                      <a:cubicBezTo>
                        <a:pt x="8181" y="3918"/>
                        <a:pt x="8090" y="3910"/>
                        <a:pt x="7998" y="3883"/>
                      </a:cubicBezTo>
                      <a:cubicBezTo>
                        <a:pt x="7896" y="3853"/>
                        <a:pt x="7853" y="3793"/>
                        <a:pt x="7845" y="3687"/>
                      </a:cubicBezTo>
                      <a:cubicBezTo>
                        <a:pt x="7836" y="3574"/>
                        <a:pt x="7873" y="3468"/>
                        <a:pt x="7922" y="3370"/>
                      </a:cubicBezTo>
                      <a:cubicBezTo>
                        <a:pt x="8233" y="2731"/>
                        <a:pt x="8726" y="2310"/>
                        <a:pt x="9426" y="2156"/>
                      </a:cubicBezTo>
                      <a:cubicBezTo>
                        <a:pt x="9525" y="2134"/>
                        <a:pt x="9623" y="2123"/>
                        <a:pt x="9721" y="2123"/>
                      </a:cubicBezTo>
                      <a:close/>
                      <a:moveTo>
                        <a:pt x="33576" y="3903"/>
                      </a:moveTo>
                      <a:cubicBezTo>
                        <a:pt x="33808" y="3903"/>
                        <a:pt x="33984" y="4048"/>
                        <a:pt x="33989" y="4282"/>
                      </a:cubicBezTo>
                      <a:cubicBezTo>
                        <a:pt x="33994" y="4587"/>
                        <a:pt x="33938" y="4888"/>
                        <a:pt x="33779" y="5156"/>
                      </a:cubicBezTo>
                      <a:cubicBezTo>
                        <a:pt x="33693" y="5307"/>
                        <a:pt x="33562" y="5403"/>
                        <a:pt x="33386" y="5438"/>
                      </a:cubicBezTo>
                      <a:cubicBezTo>
                        <a:pt x="33250" y="5464"/>
                        <a:pt x="33115" y="5481"/>
                        <a:pt x="32977" y="5481"/>
                      </a:cubicBezTo>
                      <a:cubicBezTo>
                        <a:pt x="32950" y="5481"/>
                        <a:pt x="32924" y="5480"/>
                        <a:pt x="32897" y="5479"/>
                      </a:cubicBezTo>
                      <a:cubicBezTo>
                        <a:pt x="32580" y="5469"/>
                        <a:pt x="32263" y="5457"/>
                        <a:pt x="31946" y="5454"/>
                      </a:cubicBezTo>
                      <a:cubicBezTo>
                        <a:pt x="31225" y="5448"/>
                        <a:pt x="30501" y="5450"/>
                        <a:pt x="29779" y="5440"/>
                      </a:cubicBezTo>
                      <a:cubicBezTo>
                        <a:pt x="29407" y="5436"/>
                        <a:pt x="29030" y="5409"/>
                        <a:pt x="28658" y="5403"/>
                      </a:cubicBezTo>
                      <a:cubicBezTo>
                        <a:pt x="28260" y="5394"/>
                        <a:pt x="27866" y="5389"/>
                        <a:pt x="27470" y="5389"/>
                      </a:cubicBezTo>
                      <a:cubicBezTo>
                        <a:pt x="27411" y="5389"/>
                        <a:pt x="27352" y="5389"/>
                        <a:pt x="27293" y="5389"/>
                      </a:cubicBezTo>
                      <a:cubicBezTo>
                        <a:pt x="26706" y="5395"/>
                        <a:pt x="26117" y="5414"/>
                        <a:pt x="25530" y="5418"/>
                      </a:cubicBezTo>
                      <a:cubicBezTo>
                        <a:pt x="25517" y="5418"/>
                        <a:pt x="25505" y="5418"/>
                        <a:pt x="25492" y="5418"/>
                      </a:cubicBezTo>
                      <a:cubicBezTo>
                        <a:pt x="25243" y="5418"/>
                        <a:pt x="24995" y="5399"/>
                        <a:pt x="24746" y="5397"/>
                      </a:cubicBezTo>
                      <a:cubicBezTo>
                        <a:pt x="24610" y="5396"/>
                        <a:pt x="24472" y="5396"/>
                        <a:pt x="24335" y="5396"/>
                      </a:cubicBezTo>
                      <a:cubicBezTo>
                        <a:pt x="24141" y="5396"/>
                        <a:pt x="23947" y="5397"/>
                        <a:pt x="23754" y="5399"/>
                      </a:cubicBezTo>
                      <a:cubicBezTo>
                        <a:pt x="23254" y="5407"/>
                        <a:pt x="22759" y="5430"/>
                        <a:pt x="22260" y="5434"/>
                      </a:cubicBezTo>
                      <a:cubicBezTo>
                        <a:pt x="22060" y="5435"/>
                        <a:pt x="21859" y="5436"/>
                        <a:pt x="21659" y="5436"/>
                      </a:cubicBezTo>
                      <a:cubicBezTo>
                        <a:pt x="21141" y="5436"/>
                        <a:pt x="20623" y="5432"/>
                        <a:pt x="20106" y="5428"/>
                      </a:cubicBezTo>
                      <a:cubicBezTo>
                        <a:pt x="19730" y="5426"/>
                        <a:pt x="19354" y="5414"/>
                        <a:pt x="18978" y="5414"/>
                      </a:cubicBezTo>
                      <a:cubicBezTo>
                        <a:pt x="18896" y="5414"/>
                        <a:pt x="18813" y="5414"/>
                        <a:pt x="18731" y="5416"/>
                      </a:cubicBezTo>
                      <a:cubicBezTo>
                        <a:pt x="18060" y="5428"/>
                        <a:pt x="17387" y="5438"/>
                        <a:pt x="16716" y="5479"/>
                      </a:cubicBezTo>
                      <a:cubicBezTo>
                        <a:pt x="16056" y="5520"/>
                        <a:pt x="15396" y="5531"/>
                        <a:pt x="14737" y="5531"/>
                      </a:cubicBezTo>
                      <a:cubicBezTo>
                        <a:pt x="14305" y="5531"/>
                        <a:pt x="13873" y="5526"/>
                        <a:pt x="13440" y="5522"/>
                      </a:cubicBezTo>
                      <a:cubicBezTo>
                        <a:pt x="13209" y="5520"/>
                        <a:pt x="12980" y="5518"/>
                        <a:pt x="12749" y="5512"/>
                      </a:cubicBezTo>
                      <a:cubicBezTo>
                        <a:pt x="12262" y="5500"/>
                        <a:pt x="11775" y="5485"/>
                        <a:pt x="11286" y="5475"/>
                      </a:cubicBezTo>
                      <a:cubicBezTo>
                        <a:pt x="11142" y="5473"/>
                        <a:pt x="10998" y="5472"/>
                        <a:pt x="10854" y="5472"/>
                      </a:cubicBezTo>
                      <a:cubicBezTo>
                        <a:pt x="10806" y="5472"/>
                        <a:pt x="10758" y="5472"/>
                        <a:pt x="10710" y="5472"/>
                      </a:cubicBezTo>
                      <a:cubicBezTo>
                        <a:pt x="10518" y="5472"/>
                        <a:pt x="10325" y="5472"/>
                        <a:pt x="10134" y="5467"/>
                      </a:cubicBezTo>
                      <a:cubicBezTo>
                        <a:pt x="9684" y="5457"/>
                        <a:pt x="9230" y="5436"/>
                        <a:pt x="8780" y="5420"/>
                      </a:cubicBezTo>
                      <a:cubicBezTo>
                        <a:pt x="8725" y="5418"/>
                        <a:pt x="8671" y="5418"/>
                        <a:pt x="8617" y="5418"/>
                      </a:cubicBezTo>
                      <a:cubicBezTo>
                        <a:pt x="8558" y="5418"/>
                        <a:pt x="8498" y="5418"/>
                        <a:pt x="8439" y="5418"/>
                      </a:cubicBezTo>
                      <a:cubicBezTo>
                        <a:pt x="8405" y="5418"/>
                        <a:pt x="8371" y="5418"/>
                        <a:pt x="8338" y="5418"/>
                      </a:cubicBezTo>
                      <a:cubicBezTo>
                        <a:pt x="8012" y="5409"/>
                        <a:pt x="7691" y="5397"/>
                        <a:pt x="7366" y="5393"/>
                      </a:cubicBezTo>
                      <a:cubicBezTo>
                        <a:pt x="7106" y="5387"/>
                        <a:pt x="6844" y="5389"/>
                        <a:pt x="6584" y="5387"/>
                      </a:cubicBezTo>
                      <a:cubicBezTo>
                        <a:pt x="6046" y="5383"/>
                        <a:pt x="5508" y="5376"/>
                        <a:pt x="4967" y="5376"/>
                      </a:cubicBezTo>
                      <a:cubicBezTo>
                        <a:pt x="4901" y="5376"/>
                        <a:pt x="4835" y="5377"/>
                        <a:pt x="4770" y="5377"/>
                      </a:cubicBezTo>
                      <a:cubicBezTo>
                        <a:pt x="4178" y="5377"/>
                        <a:pt x="3586" y="5390"/>
                        <a:pt x="2992" y="5390"/>
                      </a:cubicBezTo>
                      <a:cubicBezTo>
                        <a:pt x="2803" y="5390"/>
                        <a:pt x="2614" y="5388"/>
                        <a:pt x="2425" y="5385"/>
                      </a:cubicBezTo>
                      <a:cubicBezTo>
                        <a:pt x="2369" y="5384"/>
                        <a:pt x="2312" y="5384"/>
                        <a:pt x="2256" y="5384"/>
                      </a:cubicBezTo>
                      <a:cubicBezTo>
                        <a:pt x="1998" y="5384"/>
                        <a:pt x="1739" y="5391"/>
                        <a:pt x="1480" y="5391"/>
                      </a:cubicBezTo>
                      <a:cubicBezTo>
                        <a:pt x="1381" y="5391"/>
                        <a:pt x="1282" y="5390"/>
                        <a:pt x="1183" y="5387"/>
                      </a:cubicBezTo>
                      <a:cubicBezTo>
                        <a:pt x="972" y="5383"/>
                        <a:pt x="805" y="5291"/>
                        <a:pt x="747" y="5066"/>
                      </a:cubicBezTo>
                      <a:cubicBezTo>
                        <a:pt x="694" y="4851"/>
                        <a:pt x="633" y="4636"/>
                        <a:pt x="577" y="4417"/>
                      </a:cubicBezTo>
                      <a:cubicBezTo>
                        <a:pt x="547" y="4303"/>
                        <a:pt x="582" y="4221"/>
                        <a:pt x="692" y="4172"/>
                      </a:cubicBezTo>
                      <a:cubicBezTo>
                        <a:pt x="755" y="4145"/>
                        <a:pt x="829" y="4127"/>
                        <a:pt x="901" y="4116"/>
                      </a:cubicBezTo>
                      <a:cubicBezTo>
                        <a:pt x="1052" y="4098"/>
                        <a:pt x="1206" y="4086"/>
                        <a:pt x="1359" y="4078"/>
                      </a:cubicBezTo>
                      <a:cubicBezTo>
                        <a:pt x="1838" y="4057"/>
                        <a:pt x="2312" y="4043"/>
                        <a:pt x="2791" y="4024"/>
                      </a:cubicBezTo>
                      <a:lnTo>
                        <a:pt x="2791" y="4012"/>
                      </a:lnTo>
                      <a:cubicBezTo>
                        <a:pt x="3284" y="4012"/>
                        <a:pt x="3781" y="4014"/>
                        <a:pt x="4285" y="4026"/>
                      </a:cubicBezTo>
                      <a:cubicBezTo>
                        <a:pt x="4411" y="4026"/>
                        <a:pt x="4538" y="4008"/>
                        <a:pt x="4665" y="4008"/>
                      </a:cubicBezTo>
                      <a:cubicBezTo>
                        <a:pt x="4671" y="4008"/>
                        <a:pt x="4677" y="4008"/>
                        <a:pt x="4684" y="4008"/>
                      </a:cubicBezTo>
                      <a:cubicBezTo>
                        <a:pt x="4825" y="4008"/>
                        <a:pt x="4962" y="4024"/>
                        <a:pt x="5103" y="4028"/>
                      </a:cubicBezTo>
                      <a:cubicBezTo>
                        <a:pt x="5612" y="4043"/>
                        <a:pt x="6118" y="4053"/>
                        <a:pt x="6627" y="4065"/>
                      </a:cubicBezTo>
                      <a:cubicBezTo>
                        <a:pt x="6983" y="4073"/>
                        <a:pt x="7341" y="4078"/>
                        <a:pt x="7699" y="4088"/>
                      </a:cubicBezTo>
                      <a:cubicBezTo>
                        <a:pt x="7867" y="4093"/>
                        <a:pt x="8038" y="4107"/>
                        <a:pt x="8208" y="4107"/>
                      </a:cubicBezTo>
                      <a:cubicBezTo>
                        <a:pt x="8229" y="4107"/>
                        <a:pt x="8249" y="4107"/>
                        <a:pt x="8270" y="4106"/>
                      </a:cubicBezTo>
                      <a:cubicBezTo>
                        <a:pt x="8681" y="4096"/>
                        <a:pt x="9095" y="4069"/>
                        <a:pt x="9510" y="4065"/>
                      </a:cubicBezTo>
                      <a:cubicBezTo>
                        <a:pt x="9564" y="4064"/>
                        <a:pt x="9619" y="4064"/>
                        <a:pt x="9673" y="4064"/>
                      </a:cubicBezTo>
                      <a:cubicBezTo>
                        <a:pt x="9999" y="4064"/>
                        <a:pt x="10326" y="4078"/>
                        <a:pt x="10654" y="4078"/>
                      </a:cubicBezTo>
                      <a:cubicBezTo>
                        <a:pt x="11026" y="4078"/>
                        <a:pt x="11402" y="4067"/>
                        <a:pt x="11775" y="4065"/>
                      </a:cubicBezTo>
                      <a:cubicBezTo>
                        <a:pt x="12339" y="4059"/>
                        <a:pt x="12902" y="4057"/>
                        <a:pt x="13469" y="4057"/>
                      </a:cubicBezTo>
                      <a:cubicBezTo>
                        <a:pt x="13506" y="4057"/>
                        <a:pt x="13543" y="4057"/>
                        <a:pt x="13580" y="4057"/>
                      </a:cubicBezTo>
                      <a:cubicBezTo>
                        <a:pt x="14074" y="4057"/>
                        <a:pt x="14568" y="4065"/>
                        <a:pt x="15063" y="4065"/>
                      </a:cubicBezTo>
                      <a:cubicBezTo>
                        <a:pt x="15360" y="4065"/>
                        <a:pt x="15657" y="4062"/>
                        <a:pt x="15955" y="4053"/>
                      </a:cubicBezTo>
                      <a:cubicBezTo>
                        <a:pt x="16225" y="4045"/>
                        <a:pt x="16495" y="4044"/>
                        <a:pt x="16766" y="4044"/>
                      </a:cubicBezTo>
                      <a:cubicBezTo>
                        <a:pt x="16961" y="4044"/>
                        <a:pt x="17156" y="4045"/>
                        <a:pt x="17351" y="4045"/>
                      </a:cubicBezTo>
                      <a:cubicBezTo>
                        <a:pt x="17604" y="4045"/>
                        <a:pt x="17858" y="4043"/>
                        <a:pt x="18111" y="4037"/>
                      </a:cubicBezTo>
                      <a:cubicBezTo>
                        <a:pt x="18843" y="4018"/>
                        <a:pt x="19578" y="4008"/>
                        <a:pt x="20314" y="4006"/>
                      </a:cubicBezTo>
                      <a:cubicBezTo>
                        <a:pt x="20346" y="4006"/>
                        <a:pt x="20378" y="4006"/>
                        <a:pt x="20410" y="4006"/>
                      </a:cubicBezTo>
                      <a:cubicBezTo>
                        <a:pt x="20984" y="4006"/>
                        <a:pt x="21562" y="4022"/>
                        <a:pt x="22137" y="4024"/>
                      </a:cubicBezTo>
                      <a:cubicBezTo>
                        <a:pt x="22397" y="4024"/>
                        <a:pt x="22657" y="4004"/>
                        <a:pt x="22919" y="3996"/>
                      </a:cubicBezTo>
                      <a:cubicBezTo>
                        <a:pt x="23105" y="3992"/>
                        <a:pt x="23291" y="3986"/>
                        <a:pt x="23477" y="3983"/>
                      </a:cubicBezTo>
                      <a:cubicBezTo>
                        <a:pt x="23668" y="3982"/>
                        <a:pt x="23860" y="3980"/>
                        <a:pt x="24051" y="3980"/>
                      </a:cubicBezTo>
                      <a:cubicBezTo>
                        <a:pt x="24137" y="3980"/>
                        <a:pt x="24222" y="3980"/>
                        <a:pt x="24308" y="3981"/>
                      </a:cubicBezTo>
                      <a:cubicBezTo>
                        <a:pt x="24801" y="3986"/>
                        <a:pt x="25292" y="3994"/>
                        <a:pt x="25783" y="3998"/>
                      </a:cubicBezTo>
                      <a:cubicBezTo>
                        <a:pt x="25897" y="3998"/>
                        <a:pt x="26015" y="3983"/>
                        <a:pt x="26131" y="3983"/>
                      </a:cubicBezTo>
                      <a:cubicBezTo>
                        <a:pt x="26144" y="3983"/>
                        <a:pt x="26157" y="3983"/>
                        <a:pt x="26170" y="3983"/>
                      </a:cubicBezTo>
                      <a:cubicBezTo>
                        <a:pt x="26435" y="3985"/>
                        <a:pt x="26701" y="4000"/>
                        <a:pt x="26966" y="4000"/>
                      </a:cubicBezTo>
                      <a:cubicBezTo>
                        <a:pt x="26995" y="4000"/>
                        <a:pt x="27024" y="4000"/>
                        <a:pt x="27054" y="4000"/>
                      </a:cubicBezTo>
                      <a:cubicBezTo>
                        <a:pt x="27633" y="3994"/>
                        <a:pt x="28214" y="3977"/>
                        <a:pt x="28797" y="3965"/>
                      </a:cubicBezTo>
                      <a:cubicBezTo>
                        <a:pt x="28851" y="3964"/>
                        <a:pt x="28905" y="3964"/>
                        <a:pt x="28959" y="3964"/>
                      </a:cubicBezTo>
                      <a:cubicBezTo>
                        <a:pt x="29012" y="3964"/>
                        <a:pt x="29066" y="3964"/>
                        <a:pt x="29120" y="3963"/>
                      </a:cubicBezTo>
                      <a:lnTo>
                        <a:pt x="31536" y="3932"/>
                      </a:lnTo>
                      <a:cubicBezTo>
                        <a:pt x="32109" y="3926"/>
                        <a:pt x="32680" y="3924"/>
                        <a:pt x="33253" y="3916"/>
                      </a:cubicBezTo>
                      <a:cubicBezTo>
                        <a:pt x="33349" y="3914"/>
                        <a:pt x="33447" y="3912"/>
                        <a:pt x="33543" y="3904"/>
                      </a:cubicBezTo>
                      <a:cubicBezTo>
                        <a:pt x="33554" y="3903"/>
                        <a:pt x="33565" y="3903"/>
                        <a:pt x="33576" y="3903"/>
                      </a:cubicBezTo>
                      <a:close/>
                      <a:moveTo>
                        <a:pt x="6256" y="5551"/>
                      </a:moveTo>
                      <a:cubicBezTo>
                        <a:pt x="6476" y="5551"/>
                        <a:pt x="6696" y="5570"/>
                        <a:pt x="6916" y="5573"/>
                      </a:cubicBezTo>
                      <a:cubicBezTo>
                        <a:pt x="7237" y="5579"/>
                        <a:pt x="7556" y="5579"/>
                        <a:pt x="7877" y="5583"/>
                      </a:cubicBezTo>
                      <a:cubicBezTo>
                        <a:pt x="8182" y="5587"/>
                        <a:pt x="8487" y="5590"/>
                        <a:pt x="8792" y="5600"/>
                      </a:cubicBezTo>
                      <a:cubicBezTo>
                        <a:pt x="9172" y="5610"/>
                        <a:pt x="9553" y="5632"/>
                        <a:pt x="9933" y="5643"/>
                      </a:cubicBezTo>
                      <a:cubicBezTo>
                        <a:pt x="10347" y="5653"/>
                        <a:pt x="10758" y="5655"/>
                        <a:pt x="11167" y="5661"/>
                      </a:cubicBezTo>
                      <a:cubicBezTo>
                        <a:pt x="11523" y="5665"/>
                        <a:pt x="11881" y="5661"/>
                        <a:pt x="12239" y="5667"/>
                      </a:cubicBezTo>
                      <a:cubicBezTo>
                        <a:pt x="12710" y="5678"/>
                        <a:pt x="13180" y="5696"/>
                        <a:pt x="13651" y="5706"/>
                      </a:cubicBezTo>
                      <a:cubicBezTo>
                        <a:pt x="13970" y="5712"/>
                        <a:pt x="14289" y="5719"/>
                        <a:pt x="14608" y="5719"/>
                      </a:cubicBezTo>
                      <a:cubicBezTo>
                        <a:pt x="14720" y="5719"/>
                        <a:pt x="14832" y="5719"/>
                        <a:pt x="14944" y="5716"/>
                      </a:cubicBezTo>
                      <a:cubicBezTo>
                        <a:pt x="15451" y="5710"/>
                        <a:pt x="15959" y="5686"/>
                        <a:pt x="16466" y="5667"/>
                      </a:cubicBezTo>
                      <a:cubicBezTo>
                        <a:pt x="16843" y="5655"/>
                        <a:pt x="17217" y="5632"/>
                        <a:pt x="17595" y="5626"/>
                      </a:cubicBezTo>
                      <a:cubicBezTo>
                        <a:pt x="18383" y="5614"/>
                        <a:pt x="19175" y="5608"/>
                        <a:pt x="19963" y="5604"/>
                      </a:cubicBezTo>
                      <a:cubicBezTo>
                        <a:pt x="20009" y="5604"/>
                        <a:pt x="20056" y="5604"/>
                        <a:pt x="20103" y="5604"/>
                      </a:cubicBezTo>
                      <a:cubicBezTo>
                        <a:pt x="20590" y="5604"/>
                        <a:pt x="21077" y="5613"/>
                        <a:pt x="21565" y="5620"/>
                      </a:cubicBezTo>
                      <a:cubicBezTo>
                        <a:pt x="21791" y="5622"/>
                        <a:pt x="22018" y="5636"/>
                        <a:pt x="22244" y="5636"/>
                      </a:cubicBezTo>
                      <a:cubicBezTo>
                        <a:pt x="22281" y="5636"/>
                        <a:pt x="22319" y="5635"/>
                        <a:pt x="22356" y="5635"/>
                      </a:cubicBezTo>
                      <a:cubicBezTo>
                        <a:pt x="23044" y="5620"/>
                        <a:pt x="23731" y="5592"/>
                        <a:pt x="24419" y="5577"/>
                      </a:cubicBezTo>
                      <a:cubicBezTo>
                        <a:pt x="24532" y="5575"/>
                        <a:pt x="24646" y="5574"/>
                        <a:pt x="24760" y="5574"/>
                      </a:cubicBezTo>
                      <a:cubicBezTo>
                        <a:pt x="24988" y="5574"/>
                        <a:pt x="25215" y="5577"/>
                        <a:pt x="25442" y="5577"/>
                      </a:cubicBezTo>
                      <a:cubicBezTo>
                        <a:pt x="26444" y="5577"/>
                        <a:pt x="27447" y="5577"/>
                        <a:pt x="28449" y="5579"/>
                      </a:cubicBezTo>
                      <a:cubicBezTo>
                        <a:pt x="28797" y="5581"/>
                        <a:pt x="29145" y="5594"/>
                        <a:pt x="29492" y="5600"/>
                      </a:cubicBezTo>
                      <a:cubicBezTo>
                        <a:pt x="30114" y="5608"/>
                        <a:pt x="30736" y="5610"/>
                        <a:pt x="31358" y="5622"/>
                      </a:cubicBezTo>
                      <a:cubicBezTo>
                        <a:pt x="31937" y="5632"/>
                        <a:pt x="32520" y="5653"/>
                        <a:pt x="33102" y="5680"/>
                      </a:cubicBezTo>
                      <a:cubicBezTo>
                        <a:pt x="33398" y="5690"/>
                        <a:pt x="33582" y="5905"/>
                        <a:pt x="33490" y="6216"/>
                      </a:cubicBezTo>
                      <a:cubicBezTo>
                        <a:pt x="33316" y="6807"/>
                        <a:pt x="33093" y="7380"/>
                        <a:pt x="32844" y="7942"/>
                      </a:cubicBezTo>
                      <a:cubicBezTo>
                        <a:pt x="32516" y="8677"/>
                        <a:pt x="32091" y="9356"/>
                        <a:pt x="31645" y="10021"/>
                      </a:cubicBezTo>
                      <a:cubicBezTo>
                        <a:pt x="31256" y="10600"/>
                        <a:pt x="30837" y="11156"/>
                        <a:pt x="30399" y="11701"/>
                      </a:cubicBezTo>
                      <a:cubicBezTo>
                        <a:pt x="30270" y="11860"/>
                        <a:pt x="30133" y="12008"/>
                        <a:pt x="29992" y="12157"/>
                      </a:cubicBezTo>
                      <a:cubicBezTo>
                        <a:pt x="29767" y="12392"/>
                        <a:pt x="29540" y="12630"/>
                        <a:pt x="29306" y="12861"/>
                      </a:cubicBezTo>
                      <a:cubicBezTo>
                        <a:pt x="28899" y="13262"/>
                        <a:pt x="28478" y="13648"/>
                        <a:pt x="28017" y="13988"/>
                      </a:cubicBezTo>
                      <a:cubicBezTo>
                        <a:pt x="27539" y="14344"/>
                        <a:pt x="27068" y="14706"/>
                        <a:pt x="26581" y="15044"/>
                      </a:cubicBezTo>
                      <a:cubicBezTo>
                        <a:pt x="25818" y="15570"/>
                        <a:pt x="25020" y="16036"/>
                        <a:pt x="24177" y="16421"/>
                      </a:cubicBezTo>
                      <a:cubicBezTo>
                        <a:pt x="23938" y="16527"/>
                        <a:pt x="23692" y="16619"/>
                        <a:pt x="23453" y="16717"/>
                      </a:cubicBezTo>
                      <a:cubicBezTo>
                        <a:pt x="23162" y="16835"/>
                        <a:pt x="22855" y="16871"/>
                        <a:pt x="22544" y="16871"/>
                      </a:cubicBezTo>
                      <a:cubicBezTo>
                        <a:pt x="22527" y="16871"/>
                        <a:pt x="22509" y="16871"/>
                        <a:pt x="22491" y="16871"/>
                      </a:cubicBezTo>
                      <a:cubicBezTo>
                        <a:pt x="21982" y="16865"/>
                        <a:pt x="21477" y="16852"/>
                        <a:pt x="20967" y="16850"/>
                      </a:cubicBezTo>
                      <a:cubicBezTo>
                        <a:pt x="20859" y="16849"/>
                        <a:pt x="20752" y="16849"/>
                        <a:pt x="20645" y="16849"/>
                      </a:cubicBezTo>
                      <a:cubicBezTo>
                        <a:pt x="20297" y="16849"/>
                        <a:pt x="19952" y="16854"/>
                        <a:pt x="19605" y="16867"/>
                      </a:cubicBezTo>
                      <a:cubicBezTo>
                        <a:pt x="19163" y="16884"/>
                        <a:pt x="18723" y="16892"/>
                        <a:pt x="18284" y="16892"/>
                      </a:cubicBezTo>
                      <a:cubicBezTo>
                        <a:pt x="18045" y="16892"/>
                        <a:pt x="17807" y="16889"/>
                        <a:pt x="17569" y="16885"/>
                      </a:cubicBezTo>
                      <a:cubicBezTo>
                        <a:pt x="17295" y="16881"/>
                        <a:pt x="17021" y="16873"/>
                        <a:pt x="16746" y="16871"/>
                      </a:cubicBezTo>
                      <a:cubicBezTo>
                        <a:pt x="15550" y="16861"/>
                        <a:pt x="14355" y="16852"/>
                        <a:pt x="13158" y="16840"/>
                      </a:cubicBezTo>
                      <a:cubicBezTo>
                        <a:pt x="12804" y="16836"/>
                        <a:pt x="12446" y="16826"/>
                        <a:pt x="12088" y="16820"/>
                      </a:cubicBezTo>
                      <a:cubicBezTo>
                        <a:pt x="11943" y="16816"/>
                        <a:pt x="11793" y="16820"/>
                        <a:pt x="11648" y="16803"/>
                      </a:cubicBezTo>
                      <a:cubicBezTo>
                        <a:pt x="11249" y="16760"/>
                        <a:pt x="10864" y="16650"/>
                        <a:pt x="10500" y="16484"/>
                      </a:cubicBezTo>
                      <a:cubicBezTo>
                        <a:pt x="9518" y="16042"/>
                        <a:pt x="8591" y="15504"/>
                        <a:pt x="7712" y="14886"/>
                      </a:cubicBezTo>
                      <a:cubicBezTo>
                        <a:pt x="7356" y="14635"/>
                        <a:pt x="6998" y="14389"/>
                        <a:pt x="6660" y="14119"/>
                      </a:cubicBezTo>
                      <a:cubicBezTo>
                        <a:pt x="6081" y="13650"/>
                        <a:pt x="5541" y="13133"/>
                        <a:pt x="5038" y="12585"/>
                      </a:cubicBezTo>
                      <a:cubicBezTo>
                        <a:pt x="4223" y="11690"/>
                        <a:pt x="3493" y="10739"/>
                        <a:pt x="2834" y="9730"/>
                      </a:cubicBezTo>
                      <a:cubicBezTo>
                        <a:pt x="2615" y="9395"/>
                        <a:pt x="2433" y="9035"/>
                        <a:pt x="2249" y="8679"/>
                      </a:cubicBezTo>
                      <a:cubicBezTo>
                        <a:pt x="2065" y="8321"/>
                        <a:pt x="1899" y="7953"/>
                        <a:pt x="1725" y="7586"/>
                      </a:cubicBezTo>
                      <a:cubicBezTo>
                        <a:pt x="1694" y="7517"/>
                        <a:pt x="1664" y="7445"/>
                        <a:pt x="1625" y="7380"/>
                      </a:cubicBezTo>
                      <a:cubicBezTo>
                        <a:pt x="1420" y="7034"/>
                        <a:pt x="1283" y="6658"/>
                        <a:pt x="1150" y="6279"/>
                      </a:cubicBezTo>
                      <a:cubicBezTo>
                        <a:pt x="1099" y="6132"/>
                        <a:pt x="1042" y="5986"/>
                        <a:pt x="989" y="5837"/>
                      </a:cubicBezTo>
                      <a:cubicBezTo>
                        <a:pt x="946" y="5712"/>
                        <a:pt x="978" y="5639"/>
                        <a:pt x="1101" y="5594"/>
                      </a:cubicBezTo>
                      <a:cubicBezTo>
                        <a:pt x="1152" y="5577"/>
                        <a:pt x="1206" y="5563"/>
                        <a:pt x="1257" y="5561"/>
                      </a:cubicBezTo>
                      <a:cubicBezTo>
                        <a:pt x="1367" y="5558"/>
                        <a:pt x="1478" y="5555"/>
                        <a:pt x="1589" y="5555"/>
                      </a:cubicBezTo>
                      <a:cubicBezTo>
                        <a:pt x="1635" y="5555"/>
                        <a:pt x="1681" y="5556"/>
                        <a:pt x="1727" y="5557"/>
                      </a:cubicBezTo>
                      <a:cubicBezTo>
                        <a:pt x="2286" y="5561"/>
                        <a:pt x="2842" y="5569"/>
                        <a:pt x="3401" y="5573"/>
                      </a:cubicBezTo>
                      <a:cubicBezTo>
                        <a:pt x="3440" y="5575"/>
                        <a:pt x="3478" y="5575"/>
                        <a:pt x="3517" y="5575"/>
                      </a:cubicBezTo>
                      <a:cubicBezTo>
                        <a:pt x="3594" y="5575"/>
                        <a:pt x="3672" y="5573"/>
                        <a:pt x="3751" y="5573"/>
                      </a:cubicBezTo>
                      <a:lnTo>
                        <a:pt x="3751" y="5557"/>
                      </a:lnTo>
                      <a:cubicBezTo>
                        <a:pt x="4141" y="5557"/>
                        <a:pt x="4532" y="5559"/>
                        <a:pt x="4925" y="5563"/>
                      </a:cubicBezTo>
                      <a:cubicBezTo>
                        <a:pt x="4977" y="5563"/>
                        <a:pt x="5029" y="5563"/>
                        <a:pt x="5080" y="5563"/>
                      </a:cubicBezTo>
                      <a:cubicBezTo>
                        <a:pt x="5216" y="5563"/>
                        <a:pt x="5351" y="5563"/>
                        <a:pt x="5487" y="5563"/>
                      </a:cubicBezTo>
                      <a:cubicBezTo>
                        <a:pt x="5707" y="5563"/>
                        <a:pt x="5927" y="5562"/>
                        <a:pt x="6146" y="5553"/>
                      </a:cubicBezTo>
                      <a:cubicBezTo>
                        <a:pt x="6183" y="5552"/>
                        <a:pt x="6219" y="5551"/>
                        <a:pt x="6256" y="5551"/>
                      </a:cubicBezTo>
                      <a:close/>
                      <a:moveTo>
                        <a:pt x="11875" y="16985"/>
                      </a:moveTo>
                      <a:cubicBezTo>
                        <a:pt x="11901" y="16985"/>
                        <a:pt x="11928" y="16987"/>
                        <a:pt x="11955" y="16989"/>
                      </a:cubicBezTo>
                      <a:cubicBezTo>
                        <a:pt x="12098" y="17008"/>
                        <a:pt x="12243" y="17000"/>
                        <a:pt x="12387" y="17004"/>
                      </a:cubicBezTo>
                      <a:cubicBezTo>
                        <a:pt x="12896" y="17010"/>
                        <a:pt x="13405" y="17018"/>
                        <a:pt x="13808" y="17026"/>
                      </a:cubicBezTo>
                      <a:cubicBezTo>
                        <a:pt x="14108" y="17026"/>
                        <a:pt x="14390" y="17026"/>
                        <a:pt x="14662" y="17026"/>
                      </a:cubicBezTo>
                      <a:cubicBezTo>
                        <a:pt x="15070" y="17026"/>
                        <a:pt x="15454" y="17027"/>
                        <a:pt x="15836" y="17030"/>
                      </a:cubicBezTo>
                      <a:cubicBezTo>
                        <a:pt x="16306" y="17032"/>
                        <a:pt x="16777" y="17047"/>
                        <a:pt x="17248" y="17051"/>
                      </a:cubicBezTo>
                      <a:cubicBezTo>
                        <a:pt x="17758" y="17056"/>
                        <a:pt x="18268" y="17060"/>
                        <a:pt x="18778" y="17060"/>
                      </a:cubicBezTo>
                      <a:cubicBezTo>
                        <a:pt x="18926" y="17060"/>
                        <a:pt x="19074" y="17060"/>
                        <a:pt x="19222" y="17059"/>
                      </a:cubicBezTo>
                      <a:cubicBezTo>
                        <a:pt x="19764" y="17053"/>
                        <a:pt x="20306" y="17026"/>
                        <a:pt x="20846" y="17022"/>
                      </a:cubicBezTo>
                      <a:cubicBezTo>
                        <a:pt x="20866" y="17022"/>
                        <a:pt x="20886" y="17022"/>
                        <a:pt x="20906" y="17022"/>
                      </a:cubicBezTo>
                      <a:cubicBezTo>
                        <a:pt x="21342" y="17022"/>
                        <a:pt x="21774" y="17043"/>
                        <a:pt x="22209" y="17049"/>
                      </a:cubicBezTo>
                      <a:cubicBezTo>
                        <a:pt x="22226" y="17049"/>
                        <a:pt x="22244" y="17049"/>
                        <a:pt x="22261" y="17049"/>
                      </a:cubicBezTo>
                      <a:cubicBezTo>
                        <a:pt x="22510" y="17049"/>
                        <a:pt x="22756" y="17036"/>
                        <a:pt x="23003" y="17030"/>
                      </a:cubicBezTo>
                      <a:cubicBezTo>
                        <a:pt x="23007" y="17030"/>
                        <a:pt x="23012" y="17030"/>
                        <a:pt x="23016" y="17030"/>
                      </a:cubicBezTo>
                      <a:cubicBezTo>
                        <a:pt x="23134" y="17030"/>
                        <a:pt x="23243" y="17057"/>
                        <a:pt x="23314" y="17159"/>
                      </a:cubicBezTo>
                      <a:cubicBezTo>
                        <a:pt x="23383" y="17255"/>
                        <a:pt x="23453" y="17360"/>
                        <a:pt x="23492" y="17470"/>
                      </a:cubicBezTo>
                      <a:cubicBezTo>
                        <a:pt x="23627" y="17859"/>
                        <a:pt x="23629" y="18256"/>
                        <a:pt x="23508" y="18653"/>
                      </a:cubicBezTo>
                      <a:cubicBezTo>
                        <a:pt x="23494" y="18704"/>
                        <a:pt x="23471" y="18751"/>
                        <a:pt x="23451" y="18800"/>
                      </a:cubicBezTo>
                      <a:cubicBezTo>
                        <a:pt x="23332" y="19089"/>
                        <a:pt x="23103" y="19207"/>
                        <a:pt x="22806" y="19228"/>
                      </a:cubicBezTo>
                      <a:cubicBezTo>
                        <a:pt x="22021" y="19285"/>
                        <a:pt x="21231" y="19293"/>
                        <a:pt x="20443" y="19310"/>
                      </a:cubicBezTo>
                      <a:cubicBezTo>
                        <a:pt x="19846" y="19320"/>
                        <a:pt x="19249" y="19348"/>
                        <a:pt x="18649" y="19361"/>
                      </a:cubicBezTo>
                      <a:cubicBezTo>
                        <a:pt x="18627" y="19361"/>
                        <a:pt x="18606" y="19362"/>
                        <a:pt x="18584" y="19362"/>
                      </a:cubicBezTo>
                      <a:cubicBezTo>
                        <a:pt x="18380" y="19362"/>
                        <a:pt x="18175" y="19338"/>
                        <a:pt x="17970" y="19336"/>
                      </a:cubicBezTo>
                      <a:cubicBezTo>
                        <a:pt x="17460" y="19328"/>
                        <a:pt x="16949" y="19328"/>
                        <a:pt x="16437" y="19322"/>
                      </a:cubicBezTo>
                      <a:cubicBezTo>
                        <a:pt x="16325" y="19322"/>
                        <a:pt x="16210" y="19315"/>
                        <a:pt x="16096" y="19315"/>
                      </a:cubicBezTo>
                      <a:cubicBezTo>
                        <a:pt x="16073" y="19315"/>
                        <a:pt x="16051" y="19315"/>
                        <a:pt x="16028" y="19316"/>
                      </a:cubicBezTo>
                      <a:cubicBezTo>
                        <a:pt x="15407" y="19318"/>
                        <a:pt x="14788" y="19328"/>
                        <a:pt x="14167" y="19328"/>
                      </a:cubicBezTo>
                      <a:cubicBezTo>
                        <a:pt x="14116" y="19328"/>
                        <a:pt x="14064" y="19328"/>
                        <a:pt x="14013" y="19328"/>
                      </a:cubicBezTo>
                      <a:cubicBezTo>
                        <a:pt x="13538" y="19326"/>
                        <a:pt x="13062" y="19312"/>
                        <a:pt x="12589" y="19297"/>
                      </a:cubicBezTo>
                      <a:cubicBezTo>
                        <a:pt x="12327" y="19289"/>
                        <a:pt x="12067" y="19269"/>
                        <a:pt x="11810" y="19250"/>
                      </a:cubicBezTo>
                      <a:cubicBezTo>
                        <a:pt x="11724" y="19246"/>
                        <a:pt x="11642" y="19226"/>
                        <a:pt x="11560" y="19213"/>
                      </a:cubicBezTo>
                      <a:cubicBezTo>
                        <a:pt x="11454" y="19197"/>
                        <a:pt x="11376" y="19136"/>
                        <a:pt x="11329" y="19042"/>
                      </a:cubicBezTo>
                      <a:cubicBezTo>
                        <a:pt x="11286" y="18958"/>
                        <a:pt x="11249" y="18868"/>
                        <a:pt x="11218" y="18776"/>
                      </a:cubicBezTo>
                      <a:cubicBezTo>
                        <a:pt x="11087" y="18385"/>
                        <a:pt x="11057" y="17986"/>
                        <a:pt x="11128" y="17579"/>
                      </a:cubicBezTo>
                      <a:cubicBezTo>
                        <a:pt x="11157" y="17417"/>
                        <a:pt x="11231" y="17282"/>
                        <a:pt x="11361" y="17182"/>
                      </a:cubicBezTo>
                      <a:cubicBezTo>
                        <a:pt x="11515" y="17064"/>
                        <a:pt x="11680" y="16985"/>
                        <a:pt x="11875" y="16985"/>
                      </a:cubicBezTo>
                      <a:close/>
                      <a:moveTo>
                        <a:pt x="5557" y="0"/>
                      </a:moveTo>
                      <a:cubicBezTo>
                        <a:pt x="5156" y="0"/>
                        <a:pt x="4755" y="14"/>
                        <a:pt x="4356" y="29"/>
                      </a:cubicBezTo>
                      <a:cubicBezTo>
                        <a:pt x="3826" y="49"/>
                        <a:pt x="3301" y="88"/>
                        <a:pt x="2773" y="98"/>
                      </a:cubicBezTo>
                      <a:cubicBezTo>
                        <a:pt x="2674" y="100"/>
                        <a:pt x="2576" y="101"/>
                        <a:pt x="2477" y="101"/>
                      </a:cubicBezTo>
                      <a:cubicBezTo>
                        <a:pt x="2102" y="101"/>
                        <a:pt x="1725" y="88"/>
                        <a:pt x="1351" y="82"/>
                      </a:cubicBezTo>
                      <a:cubicBezTo>
                        <a:pt x="1145" y="79"/>
                        <a:pt x="940" y="59"/>
                        <a:pt x="735" y="59"/>
                      </a:cubicBezTo>
                      <a:cubicBezTo>
                        <a:pt x="607" y="59"/>
                        <a:pt x="480" y="67"/>
                        <a:pt x="352" y="92"/>
                      </a:cubicBezTo>
                      <a:cubicBezTo>
                        <a:pt x="275" y="108"/>
                        <a:pt x="211" y="137"/>
                        <a:pt x="160" y="192"/>
                      </a:cubicBezTo>
                      <a:cubicBezTo>
                        <a:pt x="74" y="286"/>
                        <a:pt x="23" y="403"/>
                        <a:pt x="19" y="528"/>
                      </a:cubicBezTo>
                      <a:cubicBezTo>
                        <a:pt x="9" y="702"/>
                        <a:pt x="0" y="876"/>
                        <a:pt x="15" y="1050"/>
                      </a:cubicBezTo>
                      <a:cubicBezTo>
                        <a:pt x="50" y="1604"/>
                        <a:pt x="86" y="2156"/>
                        <a:pt x="138" y="2709"/>
                      </a:cubicBezTo>
                      <a:cubicBezTo>
                        <a:pt x="189" y="3259"/>
                        <a:pt x="271" y="3803"/>
                        <a:pt x="387" y="4344"/>
                      </a:cubicBezTo>
                      <a:cubicBezTo>
                        <a:pt x="561" y="5146"/>
                        <a:pt x="815" y="5921"/>
                        <a:pt x="1113" y="6684"/>
                      </a:cubicBezTo>
                      <a:cubicBezTo>
                        <a:pt x="1451" y="7537"/>
                        <a:pt x="1866" y="8358"/>
                        <a:pt x="2296" y="9170"/>
                      </a:cubicBezTo>
                      <a:cubicBezTo>
                        <a:pt x="2566" y="9683"/>
                        <a:pt x="2879" y="10168"/>
                        <a:pt x="3221" y="10635"/>
                      </a:cubicBezTo>
                      <a:cubicBezTo>
                        <a:pt x="3841" y="11472"/>
                        <a:pt x="4485" y="12282"/>
                        <a:pt x="5211" y="13031"/>
                      </a:cubicBezTo>
                      <a:cubicBezTo>
                        <a:pt x="6044" y="13894"/>
                        <a:pt x="6977" y="14630"/>
                        <a:pt x="7978" y="15287"/>
                      </a:cubicBezTo>
                      <a:cubicBezTo>
                        <a:pt x="8829" y="15848"/>
                        <a:pt x="9715" y="16339"/>
                        <a:pt x="10645" y="16750"/>
                      </a:cubicBezTo>
                      <a:cubicBezTo>
                        <a:pt x="10674" y="16762"/>
                        <a:pt x="10705" y="16781"/>
                        <a:pt x="10729" y="16801"/>
                      </a:cubicBezTo>
                      <a:cubicBezTo>
                        <a:pt x="10913" y="16942"/>
                        <a:pt x="10981" y="17141"/>
                        <a:pt x="10952" y="17358"/>
                      </a:cubicBezTo>
                      <a:cubicBezTo>
                        <a:pt x="10893" y="17824"/>
                        <a:pt x="10899" y="18285"/>
                        <a:pt x="11028" y="18739"/>
                      </a:cubicBezTo>
                      <a:cubicBezTo>
                        <a:pt x="11069" y="18882"/>
                        <a:pt x="11116" y="19021"/>
                        <a:pt x="11200" y="19144"/>
                      </a:cubicBezTo>
                      <a:cubicBezTo>
                        <a:pt x="11292" y="19281"/>
                        <a:pt x="11421" y="19369"/>
                        <a:pt x="11585" y="19389"/>
                      </a:cubicBezTo>
                      <a:cubicBezTo>
                        <a:pt x="11830" y="19420"/>
                        <a:pt x="12076" y="19453"/>
                        <a:pt x="12321" y="19463"/>
                      </a:cubicBezTo>
                      <a:cubicBezTo>
                        <a:pt x="12833" y="19483"/>
                        <a:pt x="13348" y="19498"/>
                        <a:pt x="13862" y="19498"/>
                      </a:cubicBezTo>
                      <a:cubicBezTo>
                        <a:pt x="14750" y="19496"/>
                        <a:pt x="15637" y="19479"/>
                        <a:pt x="16527" y="19479"/>
                      </a:cubicBezTo>
                      <a:cubicBezTo>
                        <a:pt x="17102" y="19479"/>
                        <a:pt x="17675" y="19502"/>
                        <a:pt x="18250" y="19512"/>
                      </a:cubicBezTo>
                      <a:cubicBezTo>
                        <a:pt x="18470" y="19515"/>
                        <a:pt x="18690" y="19517"/>
                        <a:pt x="18910" y="19517"/>
                      </a:cubicBezTo>
                      <a:cubicBezTo>
                        <a:pt x="19038" y="19517"/>
                        <a:pt x="19166" y="19516"/>
                        <a:pt x="19294" y="19514"/>
                      </a:cubicBezTo>
                      <a:cubicBezTo>
                        <a:pt x="19682" y="19510"/>
                        <a:pt x="20075" y="19492"/>
                        <a:pt x="20466" y="19479"/>
                      </a:cubicBezTo>
                      <a:cubicBezTo>
                        <a:pt x="20709" y="19471"/>
                        <a:pt x="20949" y="19465"/>
                        <a:pt x="21196" y="19463"/>
                      </a:cubicBezTo>
                      <a:cubicBezTo>
                        <a:pt x="21765" y="19443"/>
                        <a:pt x="22332" y="19418"/>
                        <a:pt x="22901" y="19400"/>
                      </a:cubicBezTo>
                      <a:cubicBezTo>
                        <a:pt x="23187" y="19391"/>
                        <a:pt x="23414" y="19281"/>
                        <a:pt x="23551" y="19029"/>
                      </a:cubicBezTo>
                      <a:cubicBezTo>
                        <a:pt x="23662" y="18835"/>
                        <a:pt x="23723" y="18616"/>
                        <a:pt x="23756" y="18395"/>
                      </a:cubicBezTo>
                      <a:cubicBezTo>
                        <a:pt x="23797" y="18111"/>
                        <a:pt x="23774" y="17828"/>
                        <a:pt x="23705" y="17550"/>
                      </a:cubicBezTo>
                      <a:cubicBezTo>
                        <a:pt x="23621" y="17208"/>
                        <a:pt x="23703" y="16928"/>
                        <a:pt x="24007" y="16732"/>
                      </a:cubicBezTo>
                      <a:cubicBezTo>
                        <a:pt x="24112" y="16662"/>
                        <a:pt x="24226" y="16605"/>
                        <a:pt x="24339" y="16550"/>
                      </a:cubicBezTo>
                      <a:cubicBezTo>
                        <a:pt x="24858" y="16302"/>
                        <a:pt x="25370" y="16032"/>
                        <a:pt x="25853" y="15715"/>
                      </a:cubicBezTo>
                      <a:cubicBezTo>
                        <a:pt x="26205" y="15486"/>
                        <a:pt x="26567" y="15279"/>
                        <a:pt x="26906" y="15040"/>
                      </a:cubicBezTo>
                      <a:cubicBezTo>
                        <a:pt x="27354" y="14723"/>
                        <a:pt x="27786" y="14387"/>
                        <a:pt x="28220" y="14049"/>
                      </a:cubicBezTo>
                      <a:cubicBezTo>
                        <a:pt x="28496" y="13835"/>
                        <a:pt x="28768" y="13612"/>
                        <a:pt x="29028" y="13376"/>
                      </a:cubicBezTo>
                      <a:cubicBezTo>
                        <a:pt x="29290" y="13139"/>
                        <a:pt x="29535" y="12883"/>
                        <a:pt x="29785" y="12630"/>
                      </a:cubicBezTo>
                      <a:cubicBezTo>
                        <a:pt x="29979" y="12431"/>
                        <a:pt x="30168" y="12229"/>
                        <a:pt x="30350" y="12018"/>
                      </a:cubicBezTo>
                      <a:cubicBezTo>
                        <a:pt x="30487" y="11862"/>
                        <a:pt x="30614" y="11695"/>
                        <a:pt x="30743" y="11527"/>
                      </a:cubicBezTo>
                      <a:cubicBezTo>
                        <a:pt x="31446" y="10643"/>
                        <a:pt x="32113" y="9735"/>
                        <a:pt x="32635" y="8728"/>
                      </a:cubicBezTo>
                      <a:cubicBezTo>
                        <a:pt x="32878" y="8262"/>
                        <a:pt x="33110" y="7797"/>
                        <a:pt x="33290" y="7308"/>
                      </a:cubicBezTo>
                      <a:cubicBezTo>
                        <a:pt x="33462" y="6842"/>
                        <a:pt x="33617" y="6369"/>
                        <a:pt x="33779" y="5898"/>
                      </a:cubicBezTo>
                      <a:cubicBezTo>
                        <a:pt x="33991" y="5277"/>
                        <a:pt x="34147" y="4640"/>
                        <a:pt x="34262" y="3996"/>
                      </a:cubicBezTo>
                      <a:cubicBezTo>
                        <a:pt x="34327" y="3652"/>
                        <a:pt x="34352" y="3308"/>
                        <a:pt x="34411" y="2965"/>
                      </a:cubicBezTo>
                      <a:cubicBezTo>
                        <a:pt x="34513" y="2357"/>
                        <a:pt x="34542" y="1745"/>
                        <a:pt x="34538" y="1129"/>
                      </a:cubicBezTo>
                      <a:cubicBezTo>
                        <a:pt x="34536" y="921"/>
                        <a:pt x="34515" y="714"/>
                        <a:pt x="34466" y="512"/>
                      </a:cubicBezTo>
                      <a:cubicBezTo>
                        <a:pt x="34425" y="348"/>
                        <a:pt x="34321" y="262"/>
                        <a:pt x="34167" y="223"/>
                      </a:cubicBezTo>
                      <a:cubicBezTo>
                        <a:pt x="34106" y="209"/>
                        <a:pt x="34043" y="201"/>
                        <a:pt x="33979" y="199"/>
                      </a:cubicBezTo>
                      <a:cubicBezTo>
                        <a:pt x="33509" y="182"/>
                        <a:pt x="33038" y="164"/>
                        <a:pt x="32568" y="158"/>
                      </a:cubicBezTo>
                      <a:cubicBezTo>
                        <a:pt x="31929" y="147"/>
                        <a:pt x="31295" y="147"/>
                        <a:pt x="30661" y="133"/>
                      </a:cubicBezTo>
                      <a:cubicBezTo>
                        <a:pt x="30270" y="129"/>
                        <a:pt x="29881" y="106"/>
                        <a:pt x="29490" y="96"/>
                      </a:cubicBezTo>
                      <a:cubicBezTo>
                        <a:pt x="29438" y="95"/>
                        <a:pt x="29385" y="94"/>
                        <a:pt x="29333" y="94"/>
                      </a:cubicBezTo>
                      <a:cubicBezTo>
                        <a:pt x="29169" y="94"/>
                        <a:pt x="29004" y="99"/>
                        <a:pt x="28840" y="99"/>
                      </a:cubicBezTo>
                      <a:cubicBezTo>
                        <a:pt x="28803" y="99"/>
                        <a:pt x="28765" y="99"/>
                        <a:pt x="28727" y="98"/>
                      </a:cubicBezTo>
                      <a:cubicBezTo>
                        <a:pt x="27827" y="88"/>
                        <a:pt x="26931" y="66"/>
                        <a:pt x="26031" y="59"/>
                      </a:cubicBezTo>
                      <a:cubicBezTo>
                        <a:pt x="25949" y="59"/>
                        <a:pt x="25868" y="59"/>
                        <a:pt x="25786" y="59"/>
                      </a:cubicBezTo>
                      <a:cubicBezTo>
                        <a:pt x="25199" y="59"/>
                        <a:pt x="24611" y="70"/>
                        <a:pt x="24026" y="76"/>
                      </a:cubicBezTo>
                      <a:cubicBezTo>
                        <a:pt x="23959" y="76"/>
                        <a:pt x="23894" y="71"/>
                        <a:pt x="23828" y="71"/>
                      </a:cubicBezTo>
                      <a:cubicBezTo>
                        <a:pt x="23817" y="71"/>
                        <a:pt x="23806" y="71"/>
                        <a:pt x="23795" y="72"/>
                      </a:cubicBezTo>
                      <a:cubicBezTo>
                        <a:pt x="23324" y="78"/>
                        <a:pt x="22853" y="88"/>
                        <a:pt x="22383" y="92"/>
                      </a:cubicBezTo>
                      <a:cubicBezTo>
                        <a:pt x="22366" y="92"/>
                        <a:pt x="22349" y="93"/>
                        <a:pt x="22332" y="93"/>
                      </a:cubicBezTo>
                      <a:cubicBezTo>
                        <a:pt x="22172" y="93"/>
                        <a:pt x="22011" y="78"/>
                        <a:pt x="21849" y="78"/>
                      </a:cubicBezTo>
                      <a:cubicBezTo>
                        <a:pt x="21840" y="78"/>
                        <a:pt x="21831" y="78"/>
                        <a:pt x="21822" y="78"/>
                      </a:cubicBezTo>
                      <a:cubicBezTo>
                        <a:pt x="21337" y="80"/>
                        <a:pt x="20855" y="88"/>
                        <a:pt x="20370" y="92"/>
                      </a:cubicBezTo>
                      <a:cubicBezTo>
                        <a:pt x="20222" y="92"/>
                        <a:pt x="20077" y="82"/>
                        <a:pt x="19928" y="80"/>
                      </a:cubicBezTo>
                      <a:cubicBezTo>
                        <a:pt x="18995" y="72"/>
                        <a:pt x="18064" y="66"/>
                        <a:pt x="17131" y="59"/>
                      </a:cubicBezTo>
                      <a:cubicBezTo>
                        <a:pt x="16879" y="59"/>
                        <a:pt x="16630" y="66"/>
                        <a:pt x="16378" y="72"/>
                      </a:cubicBezTo>
                      <a:cubicBezTo>
                        <a:pt x="15957" y="82"/>
                        <a:pt x="15531" y="98"/>
                        <a:pt x="15108" y="106"/>
                      </a:cubicBezTo>
                      <a:cubicBezTo>
                        <a:pt x="14917" y="110"/>
                        <a:pt x="14727" y="113"/>
                        <a:pt x="14537" y="113"/>
                      </a:cubicBezTo>
                      <a:cubicBezTo>
                        <a:pt x="14410" y="113"/>
                        <a:pt x="14283" y="112"/>
                        <a:pt x="14156" y="108"/>
                      </a:cubicBezTo>
                      <a:cubicBezTo>
                        <a:pt x="13647" y="96"/>
                        <a:pt x="13135" y="61"/>
                        <a:pt x="12624" y="59"/>
                      </a:cubicBezTo>
                      <a:cubicBezTo>
                        <a:pt x="12558" y="59"/>
                        <a:pt x="12493" y="59"/>
                        <a:pt x="12427" y="59"/>
                      </a:cubicBezTo>
                      <a:cubicBezTo>
                        <a:pt x="11708" y="59"/>
                        <a:pt x="10989" y="78"/>
                        <a:pt x="10269" y="78"/>
                      </a:cubicBezTo>
                      <a:cubicBezTo>
                        <a:pt x="9465" y="76"/>
                        <a:pt x="8661" y="61"/>
                        <a:pt x="7855" y="51"/>
                      </a:cubicBezTo>
                      <a:cubicBezTo>
                        <a:pt x="7499" y="47"/>
                        <a:pt x="7143" y="47"/>
                        <a:pt x="6791" y="39"/>
                      </a:cubicBezTo>
                      <a:cubicBezTo>
                        <a:pt x="6380" y="29"/>
                        <a:pt x="5966" y="4"/>
                        <a:pt x="55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54" name="Google Shape;1554;p34"/>
                <p:cNvSpPr/>
                <p:nvPr/>
              </p:nvSpPr>
              <p:spPr>
                <a:xfrm>
                  <a:off x="3600250" y="226100"/>
                  <a:ext cx="815950" cy="283525"/>
                </a:xfrm>
                <a:custGeom>
                  <a:avLst/>
                  <a:gdLst/>
                  <a:ahLst/>
                  <a:cxnLst/>
                  <a:rect l="l" t="t" r="r" b="b"/>
                  <a:pathLst>
                    <a:path w="32638" h="11341" extrusionOk="0">
                      <a:moveTo>
                        <a:pt x="5311" y="0"/>
                      </a:moveTo>
                      <a:cubicBezTo>
                        <a:pt x="5274" y="0"/>
                        <a:pt x="5238" y="1"/>
                        <a:pt x="5201" y="2"/>
                      </a:cubicBezTo>
                      <a:cubicBezTo>
                        <a:pt x="4982" y="11"/>
                        <a:pt x="4762" y="12"/>
                        <a:pt x="4542" y="12"/>
                      </a:cubicBezTo>
                      <a:cubicBezTo>
                        <a:pt x="4406" y="12"/>
                        <a:pt x="4271" y="12"/>
                        <a:pt x="4135" y="12"/>
                      </a:cubicBezTo>
                      <a:cubicBezTo>
                        <a:pt x="4084" y="12"/>
                        <a:pt x="4032" y="12"/>
                        <a:pt x="3980" y="12"/>
                      </a:cubicBezTo>
                      <a:cubicBezTo>
                        <a:pt x="3587" y="8"/>
                        <a:pt x="3196" y="6"/>
                        <a:pt x="2806" y="6"/>
                      </a:cubicBezTo>
                      <a:lnTo>
                        <a:pt x="2806" y="22"/>
                      </a:lnTo>
                      <a:cubicBezTo>
                        <a:pt x="2727" y="22"/>
                        <a:pt x="2649" y="24"/>
                        <a:pt x="2572" y="24"/>
                      </a:cubicBezTo>
                      <a:cubicBezTo>
                        <a:pt x="2533" y="24"/>
                        <a:pt x="2495" y="24"/>
                        <a:pt x="2456" y="22"/>
                      </a:cubicBezTo>
                      <a:cubicBezTo>
                        <a:pt x="1897" y="18"/>
                        <a:pt x="1341" y="10"/>
                        <a:pt x="782" y="6"/>
                      </a:cubicBezTo>
                      <a:cubicBezTo>
                        <a:pt x="736" y="5"/>
                        <a:pt x="690" y="4"/>
                        <a:pt x="644" y="4"/>
                      </a:cubicBezTo>
                      <a:cubicBezTo>
                        <a:pt x="533" y="4"/>
                        <a:pt x="422" y="7"/>
                        <a:pt x="312" y="10"/>
                      </a:cubicBezTo>
                      <a:cubicBezTo>
                        <a:pt x="261" y="12"/>
                        <a:pt x="207" y="26"/>
                        <a:pt x="156" y="43"/>
                      </a:cubicBezTo>
                      <a:cubicBezTo>
                        <a:pt x="33" y="88"/>
                        <a:pt x="1" y="161"/>
                        <a:pt x="44" y="286"/>
                      </a:cubicBezTo>
                      <a:cubicBezTo>
                        <a:pt x="97" y="435"/>
                        <a:pt x="154" y="581"/>
                        <a:pt x="205" y="728"/>
                      </a:cubicBezTo>
                      <a:cubicBezTo>
                        <a:pt x="338" y="1107"/>
                        <a:pt x="475" y="1483"/>
                        <a:pt x="680" y="1829"/>
                      </a:cubicBezTo>
                      <a:cubicBezTo>
                        <a:pt x="719" y="1894"/>
                        <a:pt x="749" y="1966"/>
                        <a:pt x="780" y="2035"/>
                      </a:cubicBezTo>
                      <a:cubicBezTo>
                        <a:pt x="954" y="2402"/>
                        <a:pt x="1120" y="2770"/>
                        <a:pt x="1304" y="3128"/>
                      </a:cubicBezTo>
                      <a:cubicBezTo>
                        <a:pt x="1488" y="3484"/>
                        <a:pt x="1670" y="3844"/>
                        <a:pt x="1889" y="4179"/>
                      </a:cubicBezTo>
                      <a:cubicBezTo>
                        <a:pt x="2548" y="5188"/>
                        <a:pt x="3278" y="6139"/>
                        <a:pt x="4093" y="7034"/>
                      </a:cubicBezTo>
                      <a:cubicBezTo>
                        <a:pt x="4596" y="7582"/>
                        <a:pt x="5136" y="8099"/>
                        <a:pt x="5715" y="8568"/>
                      </a:cubicBezTo>
                      <a:cubicBezTo>
                        <a:pt x="6053" y="8838"/>
                        <a:pt x="6411" y="9084"/>
                        <a:pt x="6767" y="9335"/>
                      </a:cubicBezTo>
                      <a:cubicBezTo>
                        <a:pt x="7646" y="9953"/>
                        <a:pt x="8573" y="10491"/>
                        <a:pt x="9555" y="10933"/>
                      </a:cubicBezTo>
                      <a:cubicBezTo>
                        <a:pt x="9919" y="11099"/>
                        <a:pt x="10304" y="11209"/>
                        <a:pt x="10703" y="11252"/>
                      </a:cubicBezTo>
                      <a:cubicBezTo>
                        <a:pt x="10848" y="11269"/>
                        <a:pt x="10998" y="11265"/>
                        <a:pt x="11143" y="11269"/>
                      </a:cubicBezTo>
                      <a:cubicBezTo>
                        <a:pt x="11501" y="11275"/>
                        <a:pt x="11859" y="11285"/>
                        <a:pt x="12213" y="11289"/>
                      </a:cubicBezTo>
                      <a:cubicBezTo>
                        <a:pt x="13410" y="11301"/>
                        <a:pt x="14605" y="11310"/>
                        <a:pt x="15801" y="11320"/>
                      </a:cubicBezTo>
                      <a:cubicBezTo>
                        <a:pt x="16076" y="11322"/>
                        <a:pt x="16350" y="11330"/>
                        <a:pt x="16624" y="11334"/>
                      </a:cubicBezTo>
                      <a:cubicBezTo>
                        <a:pt x="16862" y="11338"/>
                        <a:pt x="17100" y="11341"/>
                        <a:pt x="17339" y="11341"/>
                      </a:cubicBezTo>
                      <a:cubicBezTo>
                        <a:pt x="17778" y="11341"/>
                        <a:pt x="18218" y="11333"/>
                        <a:pt x="18660" y="11316"/>
                      </a:cubicBezTo>
                      <a:cubicBezTo>
                        <a:pt x="19007" y="11303"/>
                        <a:pt x="19352" y="11298"/>
                        <a:pt x="19700" y="11298"/>
                      </a:cubicBezTo>
                      <a:cubicBezTo>
                        <a:pt x="19807" y="11298"/>
                        <a:pt x="19914" y="11298"/>
                        <a:pt x="20022" y="11299"/>
                      </a:cubicBezTo>
                      <a:cubicBezTo>
                        <a:pt x="20532" y="11301"/>
                        <a:pt x="21037" y="11314"/>
                        <a:pt x="21546" y="11320"/>
                      </a:cubicBezTo>
                      <a:cubicBezTo>
                        <a:pt x="21564" y="11320"/>
                        <a:pt x="21582" y="11320"/>
                        <a:pt x="21599" y="11320"/>
                      </a:cubicBezTo>
                      <a:cubicBezTo>
                        <a:pt x="21910" y="11320"/>
                        <a:pt x="22217" y="11284"/>
                        <a:pt x="22508" y="11166"/>
                      </a:cubicBezTo>
                      <a:cubicBezTo>
                        <a:pt x="22747" y="11068"/>
                        <a:pt x="22993" y="10976"/>
                        <a:pt x="23232" y="10870"/>
                      </a:cubicBezTo>
                      <a:cubicBezTo>
                        <a:pt x="24075" y="10485"/>
                        <a:pt x="24873" y="10019"/>
                        <a:pt x="25636" y="9493"/>
                      </a:cubicBezTo>
                      <a:cubicBezTo>
                        <a:pt x="26123" y="9155"/>
                        <a:pt x="26594" y="8793"/>
                        <a:pt x="27072" y="8437"/>
                      </a:cubicBezTo>
                      <a:cubicBezTo>
                        <a:pt x="27533" y="8097"/>
                        <a:pt x="27954" y="7711"/>
                        <a:pt x="28361" y="7310"/>
                      </a:cubicBezTo>
                      <a:cubicBezTo>
                        <a:pt x="28595" y="7079"/>
                        <a:pt x="28822" y="6841"/>
                        <a:pt x="29047" y="6606"/>
                      </a:cubicBezTo>
                      <a:cubicBezTo>
                        <a:pt x="29188" y="6457"/>
                        <a:pt x="29325" y="6309"/>
                        <a:pt x="29454" y="6150"/>
                      </a:cubicBezTo>
                      <a:cubicBezTo>
                        <a:pt x="29892" y="5605"/>
                        <a:pt x="30311" y="5049"/>
                        <a:pt x="30700" y="4470"/>
                      </a:cubicBezTo>
                      <a:cubicBezTo>
                        <a:pt x="31146" y="3805"/>
                        <a:pt x="31571" y="3126"/>
                        <a:pt x="31899" y="2391"/>
                      </a:cubicBezTo>
                      <a:cubicBezTo>
                        <a:pt x="32148" y="1829"/>
                        <a:pt x="32371" y="1256"/>
                        <a:pt x="32545" y="665"/>
                      </a:cubicBezTo>
                      <a:cubicBezTo>
                        <a:pt x="32637" y="354"/>
                        <a:pt x="32453" y="139"/>
                        <a:pt x="32157" y="129"/>
                      </a:cubicBezTo>
                      <a:cubicBezTo>
                        <a:pt x="31575" y="102"/>
                        <a:pt x="30992" y="81"/>
                        <a:pt x="30413" y="71"/>
                      </a:cubicBezTo>
                      <a:cubicBezTo>
                        <a:pt x="29791" y="59"/>
                        <a:pt x="29169" y="57"/>
                        <a:pt x="28547" y="49"/>
                      </a:cubicBezTo>
                      <a:cubicBezTo>
                        <a:pt x="28200" y="43"/>
                        <a:pt x="27852" y="30"/>
                        <a:pt x="27504" y="28"/>
                      </a:cubicBezTo>
                      <a:cubicBezTo>
                        <a:pt x="26502" y="26"/>
                        <a:pt x="25499" y="26"/>
                        <a:pt x="24497" y="26"/>
                      </a:cubicBezTo>
                      <a:cubicBezTo>
                        <a:pt x="24270" y="26"/>
                        <a:pt x="24043" y="23"/>
                        <a:pt x="23815" y="23"/>
                      </a:cubicBezTo>
                      <a:cubicBezTo>
                        <a:pt x="23701" y="23"/>
                        <a:pt x="23587" y="24"/>
                        <a:pt x="23474" y="26"/>
                      </a:cubicBezTo>
                      <a:cubicBezTo>
                        <a:pt x="22786" y="41"/>
                        <a:pt x="22099" y="69"/>
                        <a:pt x="21411" y="84"/>
                      </a:cubicBezTo>
                      <a:cubicBezTo>
                        <a:pt x="21374" y="84"/>
                        <a:pt x="21336" y="85"/>
                        <a:pt x="21299" y="85"/>
                      </a:cubicBezTo>
                      <a:cubicBezTo>
                        <a:pt x="21073" y="85"/>
                        <a:pt x="20846" y="71"/>
                        <a:pt x="20620" y="69"/>
                      </a:cubicBezTo>
                      <a:cubicBezTo>
                        <a:pt x="20132" y="62"/>
                        <a:pt x="19645" y="53"/>
                        <a:pt x="19158" y="53"/>
                      </a:cubicBezTo>
                      <a:cubicBezTo>
                        <a:pt x="19111" y="53"/>
                        <a:pt x="19064" y="53"/>
                        <a:pt x="19018" y="53"/>
                      </a:cubicBezTo>
                      <a:cubicBezTo>
                        <a:pt x="18230" y="57"/>
                        <a:pt x="17438" y="63"/>
                        <a:pt x="16650" y="75"/>
                      </a:cubicBezTo>
                      <a:cubicBezTo>
                        <a:pt x="16272" y="81"/>
                        <a:pt x="15898" y="104"/>
                        <a:pt x="15521" y="116"/>
                      </a:cubicBezTo>
                      <a:cubicBezTo>
                        <a:pt x="15014" y="135"/>
                        <a:pt x="14506" y="159"/>
                        <a:pt x="13999" y="165"/>
                      </a:cubicBezTo>
                      <a:cubicBezTo>
                        <a:pt x="13887" y="168"/>
                        <a:pt x="13775" y="168"/>
                        <a:pt x="13663" y="168"/>
                      </a:cubicBezTo>
                      <a:cubicBezTo>
                        <a:pt x="13344" y="168"/>
                        <a:pt x="13025" y="161"/>
                        <a:pt x="12706" y="155"/>
                      </a:cubicBezTo>
                      <a:cubicBezTo>
                        <a:pt x="12235" y="145"/>
                        <a:pt x="11765" y="127"/>
                        <a:pt x="11294" y="116"/>
                      </a:cubicBezTo>
                      <a:cubicBezTo>
                        <a:pt x="10936" y="110"/>
                        <a:pt x="10578" y="114"/>
                        <a:pt x="10222" y="110"/>
                      </a:cubicBezTo>
                      <a:cubicBezTo>
                        <a:pt x="9813" y="104"/>
                        <a:pt x="9402" y="102"/>
                        <a:pt x="8988" y="92"/>
                      </a:cubicBezTo>
                      <a:cubicBezTo>
                        <a:pt x="8608" y="81"/>
                        <a:pt x="8227" y="59"/>
                        <a:pt x="7847" y="49"/>
                      </a:cubicBezTo>
                      <a:cubicBezTo>
                        <a:pt x="7542" y="39"/>
                        <a:pt x="7237" y="36"/>
                        <a:pt x="6932" y="32"/>
                      </a:cubicBezTo>
                      <a:cubicBezTo>
                        <a:pt x="6611" y="28"/>
                        <a:pt x="6292" y="28"/>
                        <a:pt x="5971" y="22"/>
                      </a:cubicBezTo>
                      <a:cubicBezTo>
                        <a:pt x="5751" y="19"/>
                        <a:pt x="5531" y="0"/>
                        <a:pt x="531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5" name="Google Shape;1555;p34"/>
                <p:cNvSpPr/>
                <p:nvPr/>
              </p:nvSpPr>
              <p:spPr>
                <a:xfrm>
                  <a:off x="3581575" y="91800"/>
                  <a:ext cx="853850" cy="78450"/>
                </a:xfrm>
                <a:custGeom>
                  <a:avLst/>
                  <a:gdLst/>
                  <a:ahLst/>
                  <a:cxnLst/>
                  <a:rect l="l" t="t" r="r" b="b"/>
                  <a:pathLst>
                    <a:path w="34154" h="3138" extrusionOk="0">
                      <a:moveTo>
                        <a:pt x="5522" y="0"/>
                      </a:moveTo>
                      <a:cubicBezTo>
                        <a:pt x="5345" y="0"/>
                        <a:pt x="5170" y="14"/>
                        <a:pt x="4995" y="20"/>
                      </a:cubicBezTo>
                      <a:cubicBezTo>
                        <a:pt x="4547" y="30"/>
                        <a:pt x="4099" y="32"/>
                        <a:pt x="3653" y="42"/>
                      </a:cubicBezTo>
                      <a:cubicBezTo>
                        <a:pt x="3516" y="44"/>
                        <a:pt x="3379" y="60"/>
                        <a:pt x="3244" y="65"/>
                      </a:cubicBezTo>
                      <a:cubicBezTo>
                        <a:pt x="2867" y="83"/>
                        <a:pt x="2489" y="114"/>
                        <a:pt x="2112" y="114"/>
                      </a:cubicBezTo>
                      <a:cubicBezTo>
                        <a:pt x="1689" y="112"/>
                        <a:pt x="1265" y="83"/>
                        <a:pt x="842" y="65"/>
                      </a:cubicBezTo>
                      <a:cubicBezTo>
                        <a:pt x="751" y="61"/>
                        <a:pt x="660" y="56"/>
                        <a:pt x="570" y="56"/>
                      </a:cubicBezTo>
                      <a:cubicBezTo>
                        <a:pt x="470" y="56"/>
                        <a:pt x="371" y="62"/>
                        <a:pt x="271" y="81"/>
                      </a:cubicBezTo>
                      <a:cubicBezTo>
                        <a:pt x="144" y="105"/>
                        <a:pt x="56" y="169"/>
                        <a:pt x="34" y="300"/>
                      </a:cubicBezTo>
                      <a:cubicBezTo>
                        <a:pt x="21" y="367"/>
                        <a:pt x="7" y="431"/>
                        <a:pt x="7" y="496"/>
                      </a:cubicBezTo>
                      <a:cubicBezTo>
                        <a:pt x="7" y="750"/>
                        <a:pt x="1" y="1006"/>
                        <a:pt x="21" y="1259"/>
                      </a:cubicBezTo>
                      <a:cubicBezTo>
                        <a:pt x="56" y="1757"/>
                        <a:pt x="107" y="2252"/>
                        <a:pt x="154" y="2747"/>
                      </a:cubicBezTo>
                      <a:cubicBezTo>
                        <a:pt x="161" y="2827"/>
                        <a:pt x="185" y="2904"/>
                        <a:pt x="261" y="2970"/>
                      </a:cubicBezTo>
                      <a:cubicBezTo>
                        <a:pt x="291" y="2931"/>
                        <a:pt x="324" y="2898"/>
                        <a:pt x="345" y="2859"/>
                      </a:cubicBezTo>
                      <a:cubicBezTo>
                        <a:pt x="390" y="2786"/>
                        <a:pt x="424" y="2704"/>
                        <a:pt x="467" y="2632"/>
                      </a:cubicBezTo>
                      <a:cubicBezTo>
                        <a:pt x="637" y="2364"/>
                        <a:pt x="832" y="2119"/>
                        <a:pt x="1118" y="1965"/>
                      </a:cubicBezTo>
                      <a:cubicBezTo>
                        <a:pt x="1366" y="1831"/>
                        <a:pt x="1617" y="1765"/>
                        <a:pt x="1869" y="1765"/>
                      </a:cubicBezTo>
                      <a:cubicBezTo>
                        <a:pt x="2099" y="1765"/>
                        <a:pt x="2330" y="1819"/>
                        <a:pt x="2562" y="1926"/>
                      </a:cubicBezTo>
                      <a:cubicBezTo>
                        <a:pt x="3029" y="2141"/>
                        <a:pt x="3358" y="2495"/>
                        <a:pt x="3577" y="2951"/>
                      </a:cubicBezTo>
                      <a:cubicBezTo>
                        <a:pt x="3596" y="2988"/>
                        <a:pt x="3612" y="3027"/>
                        <a:pt x="3637" y="3054"/>
                      </a:cubicBezTo>
                      <a:cubicBezTo>
                        <a:pt x="3666" y="3087"/>
                        <a:pt x="3692" y="3104"/>
                        <a:pt x="3715" y="3104"/>
                      </a:cubicBezTo>
                      <a:cubicBezTo>
                        <a:pt x="3742" y="3104"/>
                        <a:pt x="3766" y="3082"/>
                        <a:pt x="3790" y="3037"/>
                      </a:cubicBezTo>
                      <a:cubicBezTo>
                        <a:pt x="3821" y="2982"/>
                        <a:pt x="3841" y="2929"/>
                        <a:pt x="3868" y="2874"/>
                      </a:cubicBezTo>
                      <a:cubicBezTo>
                        <a:pt x="4052" y="2475"/>
                        <a:pt x="4299" y="2121"/>
                        <a:pt x="4641" y="1842"/>
                      </a:cubicBezTo>
                      <a:cubicBezTo>
                        <a:pt x="4933" y="1607"/>
                        <a:pt x="5262" y="1475"/>
                        <a:pt x="5635" y="1475"/>
                      </a:cubicBezTo>
                      <a:cubicBezTo>
                        <a:pt x="5651" y="1475"/>
                        <a:pt x="5668" y="1476"/>
                        <a:pt x="5685" y="1476"/>
                      </a:cubicBezTo>
                      <a:cubicBezTo>
                        <a:pt x="5981" y="1486"/>
                        <a:pt x="6245" y="1595"/>
                        <a:pt x="6493" y="1748"/>
                      </a:cubicBezTo>
                      <a:cubicBezTo>
                        <a:pt x="6900" y="2000"/>
                        <a:pt x="7176" y="2370"/>
                        <a:pt x="7368" y="2804"/>
                      </a:cubicBezTo>
                      <a:cubicBezTo>
                        <a:pt x="7401" y="2878"/>
                        <a:pt x="7424" y="2955"/>
                        <a:pt x="7458" y="3027"/>
                      </a:cubicBezTo>
                      <a:cubicBezTo>
                        <a:pt x="7477" y="3067"/>
                        <a:pt x="7502" y="3086"/>
                        <a:pt x="7529" y="3086"/>
                      </a:cubicBezTo>
                      <a:cubicBezTo>
                        <a:pt x="7553" y="3086"/>
                        <a:pt x="7579" y="3070"/>
                        <a:pt x="7604" y="3039"/>
                      </a:cubicBezTo>
                      <a:cubicBezTo>
                        <a:pt x="7612" y="3029"/>
                        <a:pt x="7618" y="3017"/>
                        <a:pt x="7624" y="3002"/>
                      </a:cubicBezTo>
                      <a:cubicBezTo>
                        <a:pt x="7859" y="2559"/>
                        <a:pt x="8207" y="2223"/>
                        <a:pt x="8649" y="1990"/>
                      </a:cubicBezTo>
                      <a:cubicBezTo>
                        <a:pt x="8929" y="1843"/>
                        <a:pt x="9209" y="1766"/>
                        <a:pt x="9487" y="1766"/>
                      </a:cubicBezTo>
                      <a:cubicBezTo>
                        <a:pt x="9776" y="1766"/>
                        <a:pt x="10063" y="1849"/>
                        <a:pt x="10345" y="2025"/>
                      </a:cubicBezTo>
                      <a:cubicBezTo>
                        <a:pt x="10707" y="2245"/>
                        <a:pt x="10973" y="2559"/>
                        <a:pt x="11137" y="2955"/>
                      </a:cubicBezTo>
                      <a:cubicBezTo>
                        <a:pt x="11155" y="2998"/>
                        <a:pt x="11172" y="3045"/>
                        <a:pt x="11229" y="3047"/>
                      </a:cubicBezTo>
                      <a:cubicBezTo>
                        <a:pt x="11231" y="3048"/>
                        <a:pt x="11232" y="3048"/>
                        <a:pt x="11234" y="3048"/>
                      </a:cubicBezTo>
                      <a:cubicBezTo>
                        <a:pt x="11280" y="3048"/>
                        <a:pt x="11305" y="3020"/>
                        <a:pt x="11321" y="2984"/>
                      </a:cubicBezTo>
                      <a:cubicBezTo>
                        <a:pt x="11468" y="2722"/>
                        <a:pt x="11675" y="2513"/>
                        <a:pt x="11900" y="2323"/>
                      </a:cubicBezTo>
                      <a:cubicBezTo>
                        <a:pt x="12205" y="2067"/>
                        <a:pt x="12536" y="1873"/>
                        <a:pt x="12941" y="1824"/>
                      </a:cubicBezTo>
                      <a:cubicBezTo>
                        <a:pt x="13030" y="1814"/>
                        <a:pt x="13117" y="1808"/>
                        <a:pt x="13203" y="1808"/>
                      </a:cubicBezTo>
                      <a:cubicBezTo>
                        <a:pt x="13428" y="1808"/>
                        <a:pt x="13647" y="1847"/>
                        <a:pt x="13862" y="1945"/>
                      </a:cubicBezTo>
                      <a:cubicBezTo>
                        <a:pt x="14353" y="2172"/>
                        <a:pt x="14697" y="2544"/>
                        <a:pt x="14948" y="3015"/>
                      </a:cubicBezTo>
                      <a:cubicBezTo>
                        <a:pt x="14981" y="3071"/>
                        <a:pt x="15007" y="3138"/>
                        <a:pt x="15082" y="3138"/>
                      </a:cubicBezTo>
                      <a:cubicBezTo>
                        <a:pt x="15083" y="3138"/>
                        <a:pt x="15084" y="3138"/>
                        <a:pt x="15086" y="3138"/>
                      </a:cubicBezTo>
                      <a:cubicBezTo>
                        <a:pt x="15165" y="3138"/>
                        <a:pt x="15186" y="3068"/>
                        <a:pt x="15214" y="3015"/>
                      </a:cubicBezTo>
                      <a:cubicBezTo>
                        <a:pt x="15470" y="2505"/>
                        <a:pt x="15863" y="2149"/>
                        <a:pt x="16389" y="1932"/>
                      </a:cubicBezTo>
                      <a:cubicBezTo>
                        <a:pt x="16653" y="1824"/>
                        <a:pt x="16916" y="1770"/>
                        <a:pt x="17176" y="1770"/>
                      </a:cubicBezTo>
                      <a:cubicBezTo>
                        <a:pt x="17480" y="1770"/>
                        <a:pt x="17780" y="1843"/>
                        <a:pt x="18077" y="1988"/>
                      </a:cubicBezTo>
                      <a:cubicBezTo>
                        <a:pt x="18523" y="2205"/>
                        <a:pt x="18834" y="2561"/>
                        <a:pt x="19008" y="3031"/>
                      </a:cubicBezTo>
                      <a:cubicBezTo>
                        <a:pt x="19022" y="3070"/>
                        <a:pt x="19022" y="3121"/>
                        <a:pt x="19085" y="3131"/>
                      </a:cubicBezTo>
                      <a:cubicBezTo>
                        <a:pt x="19102" y="3097"/>
                        <a:pt x="19114" y="3060"/>
                        <a:pt x="19126" y="3021"/>
                      </a:cubicBezTo>
                      <a:cubicBezTo>
                        <a:pt x="19400" y="2276"/>
                        <a:pt x="20078" y="1650"/>
                        <a:pt x="21040" y="1650"/>
                      </a:cubicBezTo>
                      <a:cubicBezTo>
                        <a:pt x="21071" y="1650"/>
                        <a:pt x="21103" y="1651"/>
                        <a:pt x="21135" y="1652"/>
                      </a:cubicBezTo>
                      <a:cubicBezTo>
                        <a:pt x="21178" y="1656"/>
                        <a:pt x="21221" y="1660"/>
                        <a:pt x="21262" y="1669"/>
                      </a:cubicBezTo>
                      <a:cubicBezTo>
                        <a:pt x="21575" y="1720"/>
                        <a:pt x="21845" y="1861"/>
                        <a:pt x="22079" y="2067"/>
                      </a:cubicBezTo>
                      <a:cubicBezTo>
                        <a:pt x="22377" y="2329"/>
                        <a:pt x="22588" y="2642"/>
                        <a:pt x="22696" y="3037"/>
                      </a:cubicBezTo>
                      <a:cubicBezTo>
                        <a:pt x="22717" y="2986"/>
                        <a:pt x="22731" y="2955"/>
                        <a:pt x="22743" y="2925"/>
                      </a:cubicBezTo>
                      <a:cubicBezTo>
                        <a:pt x="23054" y="2162"/>
                        <a:pt x="23756" y="1763"/>
                        <a:pt x="24464" y="1761"/>
                      </a:cubicBezTo>
                      <a:cubicBezTo>
                        <a:pt x="24466" y="1761"/>
                        <a:pt x="24468" y="1761"/>
                        <a:pt x="24470" y="1761"/>
                      </a:cubicBezTo>
                      <a:cubicBezTo>
                        <a:pt x="25016" y="1761"/>
                        <a:pt x="25460" y="2020"/>
                        <a:pt x="25863" y="2354"/>
                      </a:cubicBezTo>
                      <a:cubicBezTo>
                        <a:pt x="26017" y="2479"/>
                        <a:pt x="26121" y="2651"/>
                        <a:pt x="26226" y="2818"/>
                      </a:cubicBezTo>
                      <a:cubicBezTo>
                        <a:pt x="26271" y="2892"/>
                        <a:pt x="26317" y="2929"/>
                        <a:pt x="26362" y="2929"/>
                      </a:cubicBezTo>
                      <a:cubicBezTo>
                        <a:pt x="26409" y="2929"/>
                        <a:pt x="26455" y="2891"/>
                        <a:pt x="26502" y="2816"/>
                      </a:cubicBezTo>
                      <a:cubicBezTo>
                        <a:pt x="26623" y="2628"/>
                        <a:pt x="26766" y="2454"/>
                        <a:pt x="26936" y="2305"/>
                      </a:cubicBezTo>
                      <a:cubicBezTo>
                        <a:pt x="27277" y="2000"/>
                        <a:pt x="27693" y="1896"/>
                        <a:pt x="28134" y="1861"/>
                      </a:cubicBezTo>
                      <a:cubicBezTo>
                        <a:pt x="28193" y="1856"/>
                        <a:pt x="28252" y="1854"/>
                        <a:pt x="28311" y="1854"/>
                      </a:cubicBezTo>
                      <a:cubicBezTo>
                        <a:pt x="28627" y="1854"/>
                        <a:pt x="28937" y="1921"/>
                        <a:pt x="29237" y="2027"/>
                      </a:cubicBezTo>
                      <a:cubicBezTo>
                        <a:pt x="29348" y="2067"/>
                        <a:pt x="29454" y="2127"/>
                        <a:pt x="29552" y="2192"/>
                      </a:cubicBezTo>
                      <a:cubicBezTo>
                        <a:pt x="29765" y="2331"/>
                        <a:pt x="29933" y="2518"/>
                        <a:pt x="30092" y="2712"/>
                      </a:cubicBezTo>
                      <a:cubicBezTo>
                        <a:pt x="30136" y="2765"/>
                        <a:pt x="30178" y="2791"/>
                        <a:pt x="30218" y="2791"/>
                      </a:cubicBezTo>
                      <a:cubicBezTo>
                        <a:pt x="30264" y="2791"/>
                        <a:pt x="30306" y="2758"/>
                        <a:pt x="30344" y="2691"/>
                      </a:cubicBezTo>
                      <a:cubicBezTo>
                        <a:pt x="30379" y="2628"/>
                        <a:pt x="30416" y="2563"/>
                        <a:pt x="30455" y="2499"/>
                      </a:cubicBezTo>
                      <a:cubicBezTo>
                        <a:pt x="30682" y="2110"/>
                        <a:pt x="30997" y="1822"/>
                        <a:pt x="31428" y="1679"/>
                      </a:cubicBezTo>
                      <a:cubicBezTo>
                        <a:pt x="31603" y="1620"/>
                        <a:pt x="31773" y="1592"/>
                        <a:pt x="31940" y="1592"/>
                      </a:cubicBezTo>
                      <a:cubicBezTo>
                        <a:pt x="32253" y="1592"/>
                        <a:pt x="32553" y="1688"/>
                        <a:pt x="32842" y="1855"/>
                      </a:cubicBezTo>
                      <a:cubicBezTo>
                        <a:pt x="33288" y="2110"/>
                        <a:pt x="33597" y="2487"/>
                        <a:pt x="33802" y="2951"/>
                      </a:cubicBezTo>
                      <a:cubicBezTo>
                        <a:pt x="33816" y="2986"/>
                        <a:pt x="33830" y="3021"/>
                        <a:pt x="33853" y="3050"/>
                      </a:cubicBezTo>
                      <a:cubicBezTo>
                        <a:pt x="33872" y="3072"/>
                        <a:pt x="33894" y="3083"/>
                        <a:pt x="33917" y="3083"/>
                      </a:cubicBezTo>
                      <a:cubicBezTo>
                        <a:pt x="33943" y="3083"/>
                        <a:pt x="33968" y="3068"/>
                        <a:pt x="33986" y="3039"/>
                      </a:cubicBezTo>
                      <a:cubicBezTo>
                        <a:pt x="34004" y="3011"/>
                        <a:pt x="34014" y="2978"/>
                        <a:pt x="34019" y="2947"/>
                      </a:cubicBezTo>
                      <a:cubicBezTo>
                        <a:pt x="34031" y="2886"/>
                        <a:pt x="34037" y="2822"/>
                        <a:pt x="34045" y="2757"/>
                      </a:cubicBezTo>
                      <a:cubicBezTo>
                        <a:pt x="34076" y="2509"/>
                        <a:pt x="34119" y="2262"/>
                        <a:pt x="34129" y="2010"/>
                      </a:cubicBezTo>
                      <a:cubicBezTo>
                        <a:pt x="34149" y="1597"/>
                        <a:pt x="34149" y="1182"/>
                        <a:pt x="34152" y="768"/>
                      </a:cubicBezTo>
                      <a:cubicBezTo>
                        <a:pt x="34154" y="664"/>
                        <a:pt x="34137" y="556"/>
                        <a:pt x="34117" y="451"/>
                      </a:cubicBezTo>
                      <a:cubicBezTo>
                        <a:pt x="34076" y="224"/>
                        <a:pt x="34029" y="185"/>
                        <a:pt x="33800" y="177"/>
                      </a:cubicBezTo>
                      <a:cubicBezTo>
                        <a:pt x="33581" y="169"/>
                        <a:pt x="33364" y="173"/>
                        <a:pt x="33147" y="167"/>
                      </a:cubicBezTo>
                      <a:cubicBezTo>
                        <a:pt x="32661" y="156"/>
                        <a:pt x="32174" y="133"/>
                        <a:pt x="31687" y="133"/>
                      </a:cubicBezTo>
                      <a:cubicBezTo>
                        <a:pt x="31632" y="133"/>
                        <a:pt x="31577" y="133"/>
                        <a:pt x="31523" y="134"/>
                      </a:cubicBezTo>
                      <a:cubicBezTo>
                        <a:pt x="31487" y="134"/>
                        <a:pt x="31451" y="134"/>
                        <a:pt x="31415" y="134"/>
                      </a:cubicBezTo>
                      <a:cubicBezTo>
                        <a:pt x="30803" y="134"/>
                        <a:pt x="30190" y="103"/>
                        <a:pt x="29579" y="91"/>
                      </a:cubicBezTo>
                      <a:cubicBezTo>
                        <a:pt x="29465" y="89"/>
                        <a:pt x="29351" y="88"/>
                        <a:pt x="29237" y="88"/>
                      </a:cubicBezTo>
                      <a:cubicBezTo>
                        <a:pt x="28853" y="88"/>
                        <a:pt x="28469" y="99"/>
                        <a:pt x="28085" y="103"/>
                      </a:cubicBezTo>
                      <a:cubicBezTo>
                        <a:pt x="27831" y="105"/>
                        <a:pt x="27575" y="111"/>
                        <a:pt x="27319" y="111"/>
                      </a:cubicBezTo>
                      <a:cubicBezTo>
                        <a:pt x="27221" y="111"/>
                        <a:pt x="27122" y="110"/>
                        <a:pt x="27024" y="107"/>
                      </a:cubicBezTo>
                      <a:cubicBezTo>
                        <a:pt x="26696" y="101"/>
                        <a:pt x="26369" y="65"/>
                        <a:pt x="26046" y="62"/>
                      </a:cubicBezTo>
                      <a:cubicBezTo>
                        <a:pt x="25858" y="61"/>
                        <a:pt x="25670" y="60"/>
                        <a:pt x="25483" y="60"/>
                      </a:cubicBezTo>
                      <a:cubicBezTo>
                        <a:pt x="24921" y="60"/>
                        <a:pt x="24361" y="66"/>
                        <a:pt x="23799" y="71"/>
                      </a:cubicBezTo>
                      <a:cubicBezTo>
                        <a:pt x="23134" y="75"/>
                        <a:pt x="22469" y="91"/>
                        <a:pt x="21804" y="93"/>
                      </a:cubicBezTo>
                      <a:cubicBezTo>
                        <a:pt x="21774" y="93"/>
                        <a:pt x="21743" y="93"/>
                        <a:pt x="21713" y="93"/>
                      </a:cubicBezTo>
                      <a:cubicBezTo>
                        <a:pt x="21340" y="93"/>
                        <a:pt x="20966" y="82"/>
                        <a:pt x="20593" y="77"/>
                      </a:cubicBezTo>
                      <a:cubicBezTo>
                        <a:pt x="20582" y="77"/>
                        <a:pt x="20572" y="77"/>
                        <a:pt x="20561" y="77"/>
                      </a:cubicBezTo>
                      <a:cubicBezTo>
                        <a:pt x="20454" y="77"/>
                        <a:pt x="20349" y="85"/>
                        <a:pt x="20241" y="85"/>
                      </a:cubicBezTo>
                      <a:cubicBezTo>
                        <a:pt x="19848" y="81"/>
                        <a:pt x="19454" y="73"/>
                        <a:pt x="19059" y="71"/>
                      </a:cubicBezTo>
                      <a:cubicBezTo>
                        <a:pt x="18965" y="70"/>
                        <a:pt x="18870" y="70"/>
                        <a:pt x="18776" y="70"/>
                      </a:cubicBezTo>
                      <a:cubicBezTo>
                        <a:pt x="18576" y="70"/>
                        <a:pt x="18377" y="71"/>
                        <a:pt x="18177" y="71"/>
                      </a:cubicBezTo>
                      <a:cubicBezTo>
                        <a:pt x="17973" y="71"/>
                        <a:pt x="17769" y="70"/>
                        <a:pt x="17565" y="65"/>
                      </a:cubicBezTo>
                      <a:cubicBezTo>
                        <a:pt x="17410" y="61"/>
                        <a:pt x="17255" y="59"/>
                        <a:pt x="17100" y="59"/>
                      </a:cubicBezTo>
                      <a:cubicBezTo>
                        <a:pt x="16583" y="59"/>
                        <a:pt x="16066" y="77"/>
                        <a:pt x="15550" y="91"/>
                      </a:cubicBezTo>
                      <a:cubicBezTo>
                        <a:pt x="15239" y="100"/>
                        <a:pt x="14929" y="103"/>
                        <a:pt x="14619" y="103"/>
                      </a:cubicBezTo>
                      <a:cubicBezTo>
                        <a:pt x="14485" y="103"/>
                        <a:pt x="14350" y="103"/>
                        <a:pt x="14216" y="101"/>
                      </a:cubicBezTo>
                      <a:cubicBezTo>
                        <a:pt x="13811" y="95"/>
                        <a:pt x="13404" y="65"/>
                        <a:pt x="12995" y="62"/>
                      </a:cubicBezTo>
                      <a:cubicBezTo>
                        <a:pt x="12933" y="62"/>
                        <a:pt x="12872" y="62"/>
                        <a:pt x="12810" y="62"/>
                      </a:cubicBezTo>
                      <a:cubicBezTo>
                        <a:pt x="12064" y="62"/>
                        <a:pt x="11317" y="73"/>
                        <a:pt x="10568" y="77"/>
                      </a:cubicBezTo>
                      <a:cubicBezTo>
                        <a:pt x="10304" y="79"/>
                        <a:pt x="10041" y="81"/>
                        <a:pt x="9776" y="81"/>
                      </a:cubicBezTo>
                      <a:cubicBezTo>
                        <a:pt x="9559" y="81"/>
                        <a:pt x="9341" y="80"/>
                        <a:pt x="9122" y="77"/>
                      </a:cubicBezTo>
                      <a:cubicBezTo>
                        <a:pt x="8481" y="73"/>
                        <a:pt x="7839" y="62"/>
                        <a:pt x="7198" y="52"/>
                      </a:cubicBezTo>
                      <a:cubicBezTo>
                        <a:pt x="7045" y="50"/>
                        <a:pt x="6892" y="52"/>
                        <a:pt x="6738" y="48"/>
                      </a:cubicBezTo>
                      <a:cubicBezTo>
                        <a:pt x="6356" y="32"/>
                        <a:pt x="5971" y="11"/>
                        <a:pt x="5586" y="1"/>
                      </a:cubicBezTo>
                      <a:cubicBezTo>
                        <a:pt x="5565" y="1"/>
                        <a:pt x="5543" y="0"/>
                        <a:pt x="55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6" name="Google Shape;1556;p34"/>
                <p:cNvSpPr/>
                <p:nvPr/>
              </p:nvSpPr>
              <p:spPr>
                <a:xfrm>
                  <a:off x="3590275" y="184875"/>
                  <a:ext cx="836200" cy="40725"/>
                </a:xfrm>
                <a:custGeom>
                  <a:avLst/>
                  <a:gdLst/>
                  <a:ahLst/>
                  <a:cxnLst/>
                  <a:rect l="l" t="t" r="r" b="b"/>
                  <a:pathLst>
                    <a:path w="33448" h="1629" extrusionOk="0">
                      <a:moveTo>
                        <a:pt x="33030" y="1"/>
                      </a:moveTo>
                      <a:cubicBezTo>
                        <a:pt x="33019" y="1"/>
                        <a:pt x="33008" y="1"/>
                        <a:pt x="32997" y="2"/>
                      </a:cubicBezTo>
                      <a:cubicBezTo>
                        <a:pt x="32901" y="10"/>
                        <a:pt x="32803" y="12"/>
                        <a:pt x="32707" y="14"/>
                      </a:cubicBezTo>
                      <a:cubicBezTo>
                        <a:pt x="32134" y="22"/>
                        <a:pt x="31563" y="24"/>
                        <a:pt x="30990" y="30"/>
                      </a:cubicBezTo>
                      <a:lnTo>
                        <a:pt x="28574" y="61"/>
                      </a:lnTo>
                      <a:cubicBezTo>
                        <a:pt x="28520" y="62"/>
                        <a:pt x="28466" y="62"/>
                        <a:pt x="28413" y="62"/>
                      </a:cubicBezTo>
                      <a:cubicBezTo>
                        <a:pt x="28359" y="62"/>
                        <a:pt x="28305" y="62"/>
                        <a:pt x="28251" y="63"/>
                      </a:cubicBezTo>
                      <a:cubicBezTo>
                        <a:pt x="27668" y="75"/>
                        <a:pt x="27087" y="92"/>
                        <a:pt x="26508" y="98"/>
                      </a:cubicBezTo>
                      <a:cubicBezTo>
                        <a:pt x="26478" y="98"/>
                        <a:pt x="26449" y="98"/>
                        <a:pt x="26420" y="98"/>
                      </a:cubicBezTo>
                      <a:cubicBezTo>
                        <a:pt x="26155" y="98"/>
                        <a:pt x="25889" y="83"/>
                        <a:pt x="25624" y="81"/>
                      </a:cubicBezTo>
                      <a:cubicBezTo>
                        <a:pt x="25611" y="81"/>
                        <a:pt x="25598" y="81"/>
                        <a:pt x="25585" y="81"/>
                      </a:cubicBezTo>
                      <a:cubicBezTo>
                        <a:pt x="25469" y="81"/>
                        <a:pt x="25351" y="96"/>
                        <a:pt x="25237" y="96"/>
                      </a:cubicBezTo>
                      <a:cubicBezTo>
                        <a:pt x="24746" y="92"/>
                        <a:pt x="24255" y="84"/>
                        <a:pt x="23762" y="79"/>
                      </a:cubicBezTo>
                      <a:cubicBezTo>
                        <a:pt x="23676" y="78"/>
                        <a:pt x="23591" y="78"/>
                        <a:pt x="23505" y="78"/>
                      </a:cubicBezTo>
                      <a:cubicBezTo>
                        <a:pt x="23314" y="78"/>
                        <a:pt x="23122" y="80"/>
                        <a:pt x="22931" y="81"/>
                      </a:cubicBezTo>
                      <a:cubicBezTo>
                        <a:pt x="22745" y="84"/>
                        <a:pt x="22559" y="90"/>
                        <a:pt x="22373" y="94"/>
                      </a:cubicBezTo>
                      <a:cubicBezTo>
                        <a:pt x="22111" y="102"/>
                        <a:pt x="21851" y="122"/>
                        <a:pt x="21591" y="122"/>
                      </a:cubicBezTo>
                      <a:cubicBezTo>
                        <a:pt x="21016" y="120"/>
                        <a:pt x="20438" y="104"/>
                        <a:pt x="19864" y="104"/>
                      </a:cubicBezTo>
                      <a:cubicBezTo>
                        <a:pt x="19832" y="104"/>
                        <a:pt x="19800" y="104"/>
                        <a:pt x="19768" y="104"/>
                      </a:cubicBezTo>
                      <a:cubicBezTo>
                        <a:pt x="19032" y="106"/>
                        <a:pt x="18297" y="116"/>
                        <a:pt x="17565" y="135"/>
                      </a:cubicBezTo>
                      <a:cubicBezTo>
                        <a:pt x="17312" y="141"/>
                        <a:pt x="17058" y="143"/>
                        <a:pt x="16805" y="143"/>
                      </a:cubicBezTo>
                      <a:cubicBezTo>
                        <a:pt x="16610" y="143"/>
                        <a:pt x="16415" y="142"/>
                        <a:pt x="16220" y="142"/>
                      </a:cubicBezTo>
                      <a:cubicBezTo>
                        <a:pt x="15949" y="142"/>
                        <a:pt x="15679" y="143"/>
                        <a:pt x="15409" y="151"/>
                      </a:cubicBezTo>
                      <a:cubicBezTo>
                        <a:pt x="15111" y="160"/>
                        <a:pt x="14814" y="163"/>
                        <a:pt x="14517" y="163"/>
                      </a:cubicBezTo>
                      <a:cubicBezTo>
                        <a:pt x="14022" y="163"/>
                        <a:pt x="13528" y="155"/>
                        <a:pt x="13034" y="155"/>
                      </a:cubicBezTo>
                      <a:cubicBezTo>
                        <a:pt x="12997" y="155"/>
                        <a:pt x="12960" y="155"/>
                        <a:pt x="12923" y="155"/>
                      </a:cubicBezTo>
                      <a:cubicBezTo>
                        <a:pt x="12356" y="155"/>
                        <a:pt x="11793" y="157"/>
                        <a:pt x="11229" y="163"/>
                      </a:cubicBezTo>
                      <a:cubicBezTo>
                        <a:pt x="10856" y="165"/>
                        <a:pt x="10480" y="176"/>
                        <a:pt x="10108" y="176"/>
                      </a:cubicBezTo>
                      <a:cubicBezTo>
                        <a:pt x="9780" y="176"/>
                        <a:pt x="9453" y="162"/>
                        <a:pt x="9127" y="162"/>
                      </a:cubicBezTo>
                      <a:cubicBezTo>
                        <a:pt x="9073" y="162"/>
                        <a:pt x="9018" y="162"/>
                        <a:pt x="8964" y="163"/>
                      </a:cubicBezTo>
                      <a:cubicBezTo>
                        <a:pt x="8549" y="167"/>
                        <a:pt x="8135" y="194"/>
                        <a:pt x="7724" y="204"/>
                      </a:cubicBezTo>
                      <a:cubicBezTo>
                        <a:pt x="7703" y="205"/>
                        <a:pt x="7683" y="205"/>
                        <a:pt x="7662" y="205"/>
                      </a:cubicBezTo>
                      <a:cubicBezTo>
                        <a:pt x="7492" y="205"/>
                        <a:pt x="7321" y="191"/>
                        <a:pt x="7153" y="186"/>
                      </a:cubicBezTo>
                      <a:cubicBezTo>
                        <a:pt x="6795" y="176"/>
                        <a:pt x="6437" y="171"/>
                        <a:pt x="6081" y="163"/>
                      </a:cubicBezTo>
                      <a:cubicBezTo>
                        <a:pt x="5572" y="151"/>
                        <a:pt x="5066" y="141"/>
                        <a:pt x="4557" y="126"/>
                      </a:cubicBezTo>
                      <a:cubicBezTo>
                        <a:pt x="4416" y="122"/>
                        <a:pt x="4279" y="106"/>
                        <a:pt x="4138" y="106"/>
                      </a:cubicBezTo>
                      <a:cubicBezTo>
                        <a:pt x="4131" y="106"/>
                        <a:pt x="4125" y="106"/>
                        <a:pt x="4119" y="106"/>
                      </a:cubicBezTo>
                      <a:cubicBezTo>
                        <a:pt x="3992" y="106"/>
                        <a:pt x="3865" y="124"/>
                        <a:pt x="3739" y="124"/>
                      </a:cubicBezTo>
                      <a:cubicBezTo>
                        <a:pt x="3235" y="112"/>
                        <a:pt x="2738" y="110"/>
                        <a:pt x="2245" y="110"/>
                      </a:cubicBezTo>
                      <a:lnTo>
                        <a:pt x="2245" y="122"/>
                      </a:lnTo>
                      <a:cubicBezTo>
                        <a:pt x="1766" y="141"/>
                        <a:pt x="1292" y="155"/>
                        <a:pt x="813" y="176"/>
                      </a:cubicBezTo>
                      <a:cubicBezTo>
                        <a:pt x="660" y="184"/>
                        <a:pt x="506" y="196"/>
                        <a:pt x="355" y="214"/>
                      </a:cubicBezTo>
                      <a:cubicBezTo>
                        <a:pt x="283" y="225"/>
                        <a:pt x="209" y="243"/>
                        <a:pt x="146" y="270"/>
                      </a:cubicBezTo>
                      <a:cubicBezTo>
                        <a:pt x="36" y="319"/>
                        <a:pt x="1" y="401"/>
                        <a:pt x="31" y="515"/>
                      </a:cubicBezTo>
                      <a:cubicBezTo>
                        <a:pt x="87" y="734"/>
                        <a:pt x="148" y="949"/>
                        <a:pt x="201" y="1164"/>
                      </a:cubicBezTo>
                      <a:cubicBezTo>
                        <a:pt x="259" y="1389"/>
                        <a:pt x="426" y="1481"/>
                        <a:pt x="637" y="1485"/>
                      </a:cubicBezTo>
                      <a:cubicBezTo>
                        <a:pt x="736" y="1488"/>
                        <a:pt x="835" y="1489"/>
                        <a:pt x="934" y="1489"/>
                      </a:cubicBezTo>
                      <a:cubicBezTo>
                        <a:pt x="1193" y="1489"/>
                        <a:pt x="1452" y="1482"/>
                        <a:pt x="1710" y="1482"/>
                      </a:cubicBezTo>
                      <a:cubicBezTo>
                        <a:pt x="1766" y="1482"/>
                        <a:pt x="1823" y="1482"/>
                        <a:pt x="1879" y="1483"/>
                      </a:cubicBezTo>
                      <a:cubicBezTo>
                        <a:pt x="2068" y="1486"/>
                        <a:pt x="2257" y="1488"/>
                        <a:pt x="2446" y="1488"/>
                      </a:cubicBezTo>
                      <a:cubicBezTo>
                        <a:pt x="3040" y="1488"/>
                        <a:pt x="3632" y="1475"/>
                        <a:pt x="4224" y="1475"/>
                      </a:cubicBezTo>
                      <a:cubicBezTo>
                        <a:pt x="4289" y="1475"/>
                        <a:pt x="4355" y="1474"/>
                        <a:pt x="4421" y="1474"/>
                      </a:cubicBezTo>
                      <a:cubicBezTo>
                        <a:pt x="4962" y="1474"/>
                        <a:pt x="5500" y="1481"/>
                        <a:pt x="6038" y="1485"/>
                      </a:cubicBezTo>
                      <a:cubicBezTo>
                        <a:pt x="6298" y="1487"/>
                        <a:pt x="6560" y="1485"/>
                        <a:pt x="6820" y="1491"/>
                      </a:cubicBezTo>
                      <a:cubicBezTo>
                        <a:pt x="7145" y="1495"/>
                        <a:pt x="7466" y="1507"/>
                        <a:pt x="7792" y="1516"/>
                      </a:cubicBezTo>
                      <a:cubicBezTo>
                        <a:pt x="7825" y="1516"/>
                        <a:pt x="7859" y="1516"/>
                        <a:pt x="7893" y="1516"/>
                      </a:cubicBezTo>
                      <a:cubicBezTo>
                        <a:pt x="7952" y="1516"/>
                        <a:pt x="8012" y="1516"/>
                        <a:pt x="8071" y="1516"/>
                      </a:cubicBezTo>
                      <a:cubicBezTo>
                        <a:pt x="8125" y="1516"/>
                        <a:pt x="8179" y="1516"/>
                        <a:pt x="8234" y="1518"/>
                      </a:cubicBezTo>
                      <a:cubicBezTo>
                        <a:pt x="8684" y="1534"/>
                        <a:pt x="9138" y="1555"/>
                        <a:pt x="9588" y="1565"/>
                      </a:cubicBezTo>
                      <a:cubicBezTo>
                        <a:pt x="9779" y="1570"/>
                        <a:pt x="9972" y="1570"/>
                        <a:pt x="10164" y="1570"/>
                      </a:cubicBezTo>
                      <a:cubicBezTo>
                        <a:pt x="10212" y="1570"/>
                        <a:pt x="10260" y="1570"/>
                        <a:pt x="10308" y="1570"/>
                      </a:cubicBezTo>
                      <a:cubicBezTo>
                        <a:pt x="10452" y="1570"/>
                        <a:pt x="10596" y="1571"/>
                        <a:pt x="10740" y="1573"/>
                      </a:cubicBezTo>
                      <a:cubicBezTo>
                        <a:pt x="11229" y="1583"/>
                        <a:pt x="11716" y="1598"/>
                        <a:pt x="12203" y="1610"/>
                      </a:cubicBezTo>
                      <a:cubicBezTo>
                        <a:pt x="12434" y="1616"/>
                        <a:pt x="12663" y="1618"/>
                        <a:pt x="12894" y="1620"/>
                      </a:cubicBezTo>
                      <a:cubicBezTo>
                        <a:pt x="13327" y="1624"/>
                        <a:pt x="13759" y="1629"/>
                        <a:pt x="14191" y="1629"/>
                      </a:cubicBezTo>
                      <a:cubicBezTo>
                        <a:pt x="14850" y="1629"/>
                        <a:pt x="15510" y="1618"/>
                        <a:pt x="16170" y="1577"/>
                      </a:cubicBezTo>
                      <a:cubicBezTo>
                        <a:pt x="16841" y="1536"/>
                        <a:pt x="17514" y="1526"/>
                        <a:pt x="18185" y="1514"/>
                      </a:cubicBezTo>
                      <a:cubicBezTo>
                        <a:pt x="18267" y="1512"/>
                        <a:pt x="18350" y="1512"/>
                        <a:pt x="18432" y="1512"/>
                      </a:cubicBezTo>
                      <a:cubicBezTo>
                        <a:pt x="18808" y="1512"/>
                        <a:pt x="19184" y="1524"/>
                        <a:pt x="19560" y="1526"/>
                      </a:cubicBezTo>
                      <a:cubicBezTo>
                        <a:pt x="20077" y="1530"/>
                        <a:pt x="20595" y="1534"/>
                        <a:pt x="21113" y="1534"/>
                      </a:cubicBezTo>
                      <a:cubicBezTo>
                        <a:pt x="21313" y="1534"/>
                        <a:pt x="21514" y="1533"/>
                        <a:pt x="21714" y="1532"/>
                      </a:cubicBezTo>
                      <a:cubicBezTo>
                        <a:pt x="22213" y="1528"/>
                        <a:pt x="22708" y="1505"/>
                        <a:pt x="23208" y="1497"/>
                      </a:cubicBezTo>
                      <a:cubicBezTo>
                        <a:pt x="23401" y="1495"/>
                        <a:pt x="23595" y="1494"/>
                        <a:pt x="23789" y="1494"/>
                      </a:cubicBezTo>
                      <a:cubicBezTo>
                        <a:pt x="23926" y="1494"/>
                        <a:pt x="24064" y="1494"/>
                        <a:pt x="24200" y="1495"/>
                      </a:cubicBezTo>
                      <a:cubicBezTo>
                        <a:pt x="24449" y="1497"/>
                        <a:pt x="24697" y="1516"/>
                        <a:pt x="24946" y="1516"/>
                      </a:cubicBezTo>
                      <a:cubicBezTo>
                        <a:pt x="24959" y="1516"/>
                        <a:pt x="24971" y="1516"/>
                        <a:pt x="24984" y="1516"/>
                      </a:cubicBezTo>
                      <a:cubicBezTo>
                        <a:pt x="25571" y="1512"/>
                        <a:pt x="26160" y="1493"/>
                        <a:pt x="26747" y="1487"/>
                      </a:cubicBezTo>
                      <a:cubicBezTo>
                        <a:pt x="26806" y="1487"/>
                        <a:pt x="26865" y="1487"/>
                        <a:pt x="26924" y="1487"/>
                      </a:cubicBezTo>
                      <a:cubicBezTo>
                        <a:pt x="27320" y="1487"/>
                        <a:pt x="27714" y="1492"/>
                        <a:pt x="28112" y="1501"/>
                      </a:cubicBezTo>
                      <a:cubicBezTo>
                        <a:pt x="28484" y="1507"/>
                        <a:pt x="28861" y="1534"/>
                        <a:pt x="29233" y="1538"/>
                      </a:cubicBezTo>
                      <a:cubicBezTo>
                        <a:pt x="29955" y="1548"/>
                        <a:pt x="30679" y="1546"/>
                        <a:pt x="31400" y="1552"/>
                      </a:cubicBezTo>
                      <a:cubicBezTo>
                        <a:pt x="31717" y="1555"/>
                        <a:pt x="32034" y="1567"/>
                        <a:pt x="32351" y="1577"/>
                      </a:cubicBezTo>
                      <a:cubicBezTo>
                        <a:pt x="32378" y="1578"/>
                        <a:pt x="32404" y="1579"/>
                        <a:pt x="32431" y="1579"/>
                      </a:cubicBezTo>
                      <a:cubicBezTo>
                        <a:pt x="32569" y="1579"/>
                        <a:pt x="32704" y="1562"/>
                        <a:pt x="32840" y="1536"/>
                      </a:cubicBezTo>
                      <a:cubicBezTo>
                        <a:pt x="33016" y="1501"/>
                        <a:pt x="33147" y="1405"/>
                        <a:pt x="33233" y="1254"/>
                      </a:cubicBezTo>
                      <a:cubicBezTo>
                        <a:pt x="33392" y="986"/>
                        <a:pt x="33448" y="685"/>
                        <a:pt x="33443" y="380"/>
                      </a:cubicBezTo>
                      <a:cubicBezTo>
                        <a:pt x="33438" y="146"/>
                        <a:pt x="33262" y="1"/>
                        <a:pt x="3303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57" name="Google Shape;1557;p34"/>
                <p:cNvSpPr/>
                <p:nvPr/>
              </p:nvSpPr>
              <p:spPr>
                <a:xfrm>
                  <a:off x="3853025" y="511950"/>
                  <a:ext cx="314325" cy="59425"/>
                </a:xfrm>
                <a:custGeom>
                  <a:avLst/>
                  <a:gdLst/>
                  <a:ahLst/>
                  <a:cxnLst/>
                  <a:rect l="l" t="t" r="r" b="b"/>
                  <a:pathLst>
                    <a:path w="12573" h="2377" extrusionOk="0">
                      <a:moveTo>
                        <a:pt x="819" y="0"/>
                      </a:moveTo>
                      <a:cubicBezTo>
                        <a:pt x="624" y="0"/>
                        <a:pt x="459" y="79"/>
                        <a:pt x="305" y="197"/>
                      </a:cubicBezTo>
                      <a:cubicBezTo>
                        <a:pt x="175" y="297"/>
                        <a:pt x="101" y="432"/>
                        <a:pt x="72" y="594"/>
                      </a:cubicBezTo>
                      <a:cubicBezTo>
                        <a:pt x="1" y="1001"/>
                        <a:pt x="31" y="1400"/>
                        <a:pt x="162" y="1791"/>
                      </a:cubicBezTo>
                      <a:cubicBezTo>
                        <a:pt x="193" y="1883"/>
                        <a:pt x="230" y="1973"/>
                        <a:pt x="273" y="2057"/>
                      </a:cubicBezTo>
                      <a:cubicBezTo>
                        <a:pt x="320" y="2151"/>
                        <a:pt x="398" y="2212"/>
                        <a:pt x="504" y="2228"/>
                      </a:cubicBezTo>
                      <a:cubicBezTo>
                        <a:pt x="586" y="2241"/>
                        <a:pt x="668" y="2261"/>
                        <a:pt x="754" y="2265"/>
                      </a:cubicBezTo>
                      <a:cubicBezTo>
                        <a:pt x="1011" y="2284"/>
                        <a:pt x="1271" y="2304"/>
                        <a:pt x="1533" y="2312"/>
                      </a:cubicBezTo>
                      <a:cubicBezTo>
                        <a:pt x="2006" y="2327"/>
                        <a:pt x="2482" y="2341"/>
                        <a:pt x="2957" y="2343"/>
                      </a:cubicBezTo>
                      <a:cubicBezTo>
                        <a:pt x="3008" y="2343"/>
                        <a:pt x="3060" y="2343"/>
                        <a:pt x="3111" y="2343"/>
                      </a:cubicBezTo>
                      <a:cubicBezTo>
                        <a:pt x="3732" y="2343"/>
                        <a:pt x="4351" y="2333"/>
                        <a:pt x="4972" y="2331"/>
                      </a:cubicBezTo>
                      <a:cubicBezTo>
                        <a:pt x="4995" y="2330"/>
                        <a:pt x="5017" y="2330"/>
                        <a:pt x="5040" y="2330"/>
                      </a:cubicBezTo>
                      <a:cubicBezTo>
                        <a:pt x="5154" y="2330"/>
                        <a:pt x="5269" y="2337"/>
                        <a:pt x="5381" y="2337"/>
                      </a:cubicBezTo>
                      <a:cubicBezTo>
                        <a:pt x="5893" y="2343"/>
                        <a:pt x="6404" y="2343"/>
                        <a:pt x="6914" y="2351"/>
                      </a:cubicBezTo>
                      <a:cubicBezTo>
                        <a:pt x="7119" y="2353"/>
                        <a:pt x="7324" y="2377"/>
                        <a:pt x="7528" y="2377"/>
                      </a:cubicBezTo>
                      <a:cubicBezTo>
                        <a:pt x="7550" y="2377"/>
                        <a:pt x="7571" y="2376"/>
                        <a:pt x="7593" y="2376"/>
                      </a:cubicBezTo>
                      <a:cubicBezTo>
                        <a:pt x="8193" y="2363"/>
                        <a:pt x="8790" y="2335"/>
                        <a:pt x="9387" y="2325"/>
                      </a:cubicBezTo>
                      <a:cubicBezTo>
                        <a:pt x="10175" y="2308"/>
                        <a:pt x="10965" y="2300"/>
                        <a:pt x="11750" y="2243"/>
                      </a:cubicBezTo>
                      <a:cubicBezTo>
                        <a:pt x="12047" y="2222"/>
                        <a:pt x="12276" y="2104"/>
                        <a:pt x="12395" y="1815"/>
                      </a:cubicBezTo>
                      <a:cubicBezTo>
                        <a:pt x="12415" y="1766"/>
                        <a:pt x="12438" y="1719"/>
                        <a:pt x="12452" y="1668"/>
                      </a:cubicBezTo>
                      <a:cubicBezTo>
                        <a:pt x="12573" y="1271"/>
                        <a:pt x="12571" y="874"/>
                        <a:pt x="12436" y="485"/>
                      </a:cubicBezTo>
                      <a:cubicBezTo>
                        <a:pt x="12397" y="375"/>
                        <a:pt x="12327" y="270"/>
                        <a:pt x="12258" y="174"/>
                      </a:cubicBezTo>
                      <a:cubicBezTo>
                        <a:pt x="12187" y="72"/>
                        <a:pt x="12078" y="45"/>
                        <a:pt x="11960" y="45"/>
                      </a:cubicBezTo>
                      <a:cubicBezTo>
                        <a:pt x="11956" y="45"/>
                        <a:pt x="11951" y="45"/>
                        <a:pt x="11947" y="45"/>
                      </a:cubicBezTo>
                      <a:cubicBezTo>
                        <a:pt x="11700" y="51"/>
                        <a:pt x="11454" y="64"/>
                        <a:pt x="11205" y="64"/>
                      </a:cubicBezTo>
                      <a:cubicBezTo>
                        <a:pt x="11188" y="64"/>
                        <a:pt x="11170" y="64"/>
                        <a:pt x="11153" y="64"/>
                      </a:cubicBezTo>
                      <a:cubicBezTo>
                        <a:pt x="10718" y="58"/>
                        <a:pt x="10286" y="37"/>
                        <a:pt x="9850" y="37"/>
                      </a:cubicBezTo>
                      <a:cubicBezTo>
                        <a:pt x="9830" y="37"/>
                        <a:pt x="9810" y="37"/>
                        <a:pt x="9790" y="37"/>
                      </a:cubicBezTo>
                      <a:cubicBezTo>
                        <a:pt x="9250" y="41"/>
                        <a:pt x="8708" y="68"/>
                        <a:pt x="8166" y="74"/>
                      </a:cubicBezTo>
                      <a:cubicBezTo>
                        <a:pt x="8018" y="75"/>
                        <a:pt x="7870" y="75"/>
                        <a:pt x="7722" y="75"/>
                      </a:cubicBezTo>
                      <a:cubicBezTo>
                        <a:pt x="7212" y="75"/>
                        <a:pt x="6702" y="71"/>
                        <a:pt x="6192" y="66"/>
                      </a:cubicBezTo>
                      <a:cubicBezTo>
                        <a:pt x="5721" y="62"/>
                        <a:pt x="5250" y="47"/>
                        <a:pt x="4780" y="45"/>
                      </a:cubicBezTo>
                      <a:cubicBezTo>
                        <a:pt x="4398" y="42"/>
                        <a:pt x="4014" y="41"/>
                        <a:pt x="3606" y="41"/>
                      </a:cubicBezTo>
                      <a:cubicBezTo>
                        <a:pt x="3334" y="41"/>
                        <a:pt x="3052" y="41"/>
                        <a:pt x="2752" y="41"/>
                      </a:cubicBezTo>
                      <a:cubicBezTo>
                        <a:pt x="2349" y="33"/>
                        <a:pt x="1840" y="25"/>
                        <a:pt x="1331" y="19"/>
                      </a:cubicBezTo>
                      <a:cubicBezTo>
                        <a:pt x="1187" y="15"/>
                        <a:pt x="1042" y="23"/>
                        <a:pt x="899" y="4"/>
                      </a:cubicBezTo>
                      <a:cubicBezTo>
                        <a:pt x="872" y="2"/>
                        <a:pt x="845" y="0"/>
                        <a:pt x="81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8" name="Google Shape;1558;p34"/>
                <p:cNvSpPr/>
                <p:nvPr/>
              </p:nvSpPr>
              <p:spPr>
                <a:xfrm>
                  <a:off x="3679025" y="133025"/>
                  <a:ext cx="86975" cy="51475"/>
                </a:xfrm>
                <a:custGeom>
                  <a:avLst/>
                  <a:gdLst/>
                  <a:ahLst/>
                  <a:cxnLst/>
                  <a:rect l="l" t="t" r="r" b="b"/>
                  <a:pathLst>
                    <a:path w="3479" h="2059" extrusionOk="0">
                      <a:moveTo>
                        <a:pt x="1759" y="0"/>
                      </a:moveTo>
                      <a:cubicBezTo>
                        <a:pt x="1442" y="0"/>
                        <a:pt x="1153" y="97"/>
                        <a:pt x="890" y="298"/>
                      </a:cubicBezTo>
                      <a:cubicBezTo>
                        <a:pt x="536" y="570"/>
                        <a:pt x="289" y="920"/>
                        <a:pt x="109" y="1323"/>
                      </a:cubicBezTo>
                      <a:cubicBezTo>
                        <a:pt x="47" y="1462"/>
                        <a:pt x="5" y="1605"/>
                        <a:pt x="2" y="1759"/>
                      </a:cubicBezTo>
                      <a:cubicBezTo>
                        <a:pt x="0" y="1892"/>
                        <a:pt x="33" y="1943"/>
                        <a:pt x="166" y="1965"/>
                      </a:cubicBezTo>
                      <a:cubicBezTo>
                        <a:pt x="309" y="1992"/>
                        <a:pt x="457" y="2012"/>
                        <a:pt x="604" y="2016"/>
                      </a:cubicBezTo>
                      <a:cubicBezTo>
                        <a:pt x="1023" y="2025"/>
                        <a:pt x="1445" y="2033"/>
                        <a:pt x="1868" y="2043"/>
                      </a:cubicBezTo>
                      <a:lnTo>
                        <a:pt x="1868" y="2055"/>
                      </a:lnTo>
                      <a:lnTo>
                        <a:pt x="3012" y="2055"/>
                      </a:lnTo>
                      <a:cubicBezTo>
                        <a:pt x="3058" y="2055"/>
                        <a:pt x="3106" y="2059"/>
                        <a:pt x="3153" y="2059"/>
                      </a:cubicBezTo>
                      <a:cubicBezTo>
                        <a:pt x="3176" y="2059"/>
                        <a:pt x="3200" y="2058"/>
                        <a:pt x="3223" y="2055"/>
                      </a:cubicBezTo>
                      <a:cubicBezTo>
                        <a:pt x="3317" y="2047"/>
                        <a:pt x="3417" y="2020"/>
                        <a:pt x="3448" y="1920"/>
                      </a:cubicBezTo>
                      <a:cubicBezTo>
                        <a:pt x="3472" y="1838"/>
                        <a:pt x="3478" y="1740"/>
                        <a:pt x="3468" y="1656"/>
                      </a:cubicBezTo>
                      <a:cubicBezTo>
                        <a:pt x="3454" y="1558"/>
                        <a:pt x="3417" y="1462"/>
                        <a:pt x="3380" y="1370"/>
                      </a:cubicBezTo>
                      <a:cubicBezTo>
                        <a:pt x="3192" y="867"/>
                        <a:pt x="2881" y="459"/>
                        <a:pt x="2408" y="191"/>
                      </a:cubicBezTo>
                      <a:cubicBezTo>
                        <a:pt x="2245" y="99"/>
                        <a:pt x="2071" y="20"/>
                        <a:pt x="1885" y="5"/>
                      </a:cubicBezTo>
                      <a:cubicBezTo>
                        <a:pt x="1842" y="2"/>
                        <a:pt x="1800" y="0"/>
                        <a:pt x="175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59" name="Google Shape;1559;p34"/>
                <p:cNvSpPr/>
                <p:nvPr/>
              </p:nvSpPr>
              <p:spPr>
                <a:xfrm>
                  <a:off x="3962900" y="140600"/>
                  <a:ext cx="92700" cy="43250"/>
                </a:xfrm>
                <a:custGeom>
                  <a:avLst/>
                  <a:gdLst/>
                  <a:ahLst/>
                  <a:cxnLst/>
                  <a:rect l="l" t="t" r="r" b="b"/>
                  <a:pathLst>
                    <a:path w="3708" h="1730" extrusionOk="0">
                      <a:moveTo>
                        <a:pt x="1951" y="1"/>
                      </a:moveTo>
                      <a:cubicBezTo>
                        <a:pt x="1832" y="1"/>
                        <a:pt x="1711" y="11"/>
                        <a:pt x="1588" y="32"/>
                      </a:cubicBezTo>
                      <a:cubicBezTo>
                        <a:pt x="962" y="136"/>
                        <a:pt x="477" y="492"/>
                        <a:pt x="160" y="1053"/>
                      </a:cubicBezTo>
                      <a:cubicBezTo>
                        <a:pt x="84" y="1188"/>
                        <a:pt x="21" y="1331"/>
                        <a:pt x="11" y="1492"/>
                      </a:cubicBezTo>
                      <a:cubicBezTo>
                        <a:pt x="0" y="1615"/>
                        <a:pt x="27" y="1662"/>
                        <a:pt x="146" y="1701"/>
                      </a:cubicBezTo>
                      <a:cubicBezTo>
                        <a:pt x="199" y="1719"/>
                        <a:pt x="256" y="1730"/>
                        <a:pt x="311" y="1730"/>
                      </a:cubicBezTo>
                      <a:cubicBezTo>
                        <a:pt x="497" y="1728"/>
                        <a:pt x="686" y="1717"/>
                        <a:pt x="872" y="1713"/>
                      </a:cubicBezTo>
                      <a:cubicBezTo>
                        <a:pt x="979" y="1713"/>
                        <a:pt x="1086" y="1712"/>
                        <a:pt x="1194" y="1712"/>
                      </a:cubicBezTo>
                      <a:cubicBezTo>
                        <a:pt x="1408" y="1712"/>
                        <a:pt x="1623" y="1713"/>
                        <a:pt x="1835" y="1713"/>
                      </a:cubicBezTo>
                      <a:lnTo>
                        <a:pt x="1835" y="1722"/>
                      </a:lnTo>
                      <a:cubicBezTo>
                        <a:pt x="2345" y="1713"/>
                        <a:pt x="2850" y="1707"/>
                        <a:pt x="3360" y="1697"/>
                      </a:cubicBezTo>
                      <a:cubicBezTo>
                        <a:pt x="3390" y="1697"/>
                        <a:pt x="3421" y="1693"/>
                        <a:pt x="3450" y="1691"/>
                      </a:cubicBezTo>
                      <a:cubicBezTo>
                        <a:pt x="3622" y="1672"/>
                        <a:pt x="3708" y="1564"/>
                        <a:pt x="3675" y="1392"/>
                      </a:cubicBezTo>
                      <a:cubicBezTo>
                        <a:pt x="3658" y="1310"/>
                        <a:pt x="3632" y="1231"/>
                        <a:pt x="3601" y="1155"/>
                      </a:cubicBezTo>
                      <a:cubicBezTo>
                        <a:pt x="3327" y="408"/>
                        <a:pt x="2697" y="1"/>
                        <a:pt x="195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0" name="Google Shape;1560;p34"/>
                <p:cNvSpPr/>
                <p:nvPr/>
              </p:nvSpPr>
              <p:spPr>
                <a:xfrm>
                  <a:off x="4061925" y="136900"/>
                  <a:ext cx="84725" cy="46200"/>
                </a:xfrm>
                <a:custGeom>
                  <a:avLst/>
                  <a:gdLst/>
                  <a:ahLst/>
                  <a:cxnLst/>
                  <a:rect l="l" t="t" r="r" b="b"/>
                  <a:pathLst>
                    <a:path w="3389" h="1848" extrusionOk="0">
                      <a:moveTo>
                        <a:pt x="1792" y="0"/>
                      </a:moveTo>
                      <a:cubicBezTo>
                        <a:pt x="1648" y="0"/>
                        <a:pt x="1501" y="23"/>
                        <a:pt x="1353" y="69"/>
                      </a:cubicBezTo>
                      <a:cubicBezTo>
                        <a:pt x="639" y="292"/>
                        <a:pt x="197" y="785"/>
                        <a:pt x="12" y="1512"/>
                      </a:cubicBezTo>
                      <a:cubicBezTo>
                        <a:pt x="4" y="1544"/>
                        <a:pt x="4" y="1577"/>
                        <a:pt x="2" y="1612"/>
                      </a:cubicBezTo>
                      <a:cubicBezTo>
                        <a:pt x="0" y="1685"/>
                        <a:pt x="35" y="1741"/>
                        <a:pt x="100" y="1775"/>
                      </a:cubicBezTo>
                      <a:cubicBezTo>
                        <a:pt x="148" y="1798"/>
                        <a:pt x="205" y="1818"/>
                        <a:pt x="260" y="1818"/>
                      </a:cubicBezTo>
                      <a:cubicBezTo>
                        <a:pt x="704" y="1829"/>
                        <a:pt x="1144" y="1833"/>
                        <a:pt x="1584" y="1839"/>
                      </a:cubicBezTo>
                      <a:cubicBezTo>
                        <a:pt x="1983" y="1843"/>
                        <a:pt x="2384" y="1847"/>
                        <a:pt x="2785" y="1847"/>
                      </a:cubicBezTo>
                      <a:cubicBezTo>
                        <a:pt x="2981" y="1841"/>
                        <a:pt x="3178" y="1829"/>
                        <a:pt x="3378" y="1820"/>
                      </a:cubicBezTo>
                      <a:cubicBezTo>
                        <a:pt x="3382" y="1796"/>
                        <a:pt x="3386" y="1788"/>
                        <a:pt x="3386" y="1782"/>
                      </a:cubicBezTo>
                      <a:cubicBezTo>
                        <a:pt x="3388" y="1769"/>
                        <a:pt x="3388" y="1755"/>
                        <a:pt x="3388" y="1741"/>
                      </a:cubicBezTo>
                      <a:cubicBezTo>
                        <a:pt x="3374" y="1153"/>
                        <a:pt x="3133" y="677"/>
                        <a:pt x="2668" y="317"/>
                      </a:cubicBezTo>
                      <a:cubicBezTo>
                        <a:pt x="2398" y="107"/>
                        <a:pt x="2102" y="0"/>
                        <a:pt x="179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1" name="Google Shape;1561;p34"/>
                <p:cNvSpPr/>
                <p:nvPr/>
              </p:nvSpPr>
              <p:spPr>
                <a:xfrm>
                  <a:off x="3772525" y="140400"/>
                  <a:ext cx="86725" cy="44900"/>
                </a:xfrm>
                <a:custGeom>
                  <a:avLst/>
                  <a:gdLst/>
                  <a:ahLst/>
                  <a:cxnLst/>
                  <a:rect l="l" t="t" r="r" b="b"/>
                  <a:pathLst>
                    <a:path w="3469" h="1796" extrusionOk="0">
                      <a:moveTo>
                        <a:pt x="1885" y="0"/>
                      </a:moveTo>
                      <a:cubicBezTo>
                        <a:pt x="1787" y="0"/>
                        <a:pt x="1689" y="11"/>
                        <a:pt x="1590" y="33"/>
                      </a:cubicBezTo>
                      <a:cubicBezTo>
                        <a:pt x="890" y="187"/>
                        <a:pt x="397" y="608"/>
                        <a:pt x="86" y="1247"/>
                      </a:cubicBezTo>
                      <a:cubicBezTo>
                        <a:pt x="37" y="1345"/>
                        <a:pt x="0" y="1451"/>
                        <a:pt x="9" y="1564"/>
                      </a:cubicBezTo>
                      <a:cubicBezTo>
                        <a:pt x="17" y="1670"/>
                        <a:pt x="60" y="1730"/>
                        <a:pt x="162" y="1760"/>
                      </a:cubicBezTo>
                      <a:cubicBezTo>
                        <a:pt x="254" y="1787"/>
                        <a:pt x="345" y="1795"/>
                        <a:pt x="438" y="1795"/>
                      </a:cubicBezTo>
                      <a:cubicBezTo>
                        <a:pt x="468" y="1795"/>
                        <a:pt x="498" y="1794"/>
                        <a:pt x="528" y="1793"/>
                      </a:cubicBezTo>
                      <a:cubicBezTo>
                        <a:pt x="935" y="1766"/>
                        <a:pt x="1345" y="1756"/>
                        <a:pt x="1748" y="1744"/>
                      </a:cubicBezTo>
                      <a:lnTo>
                        <a:pt x="1748" y="1758"/>
                      </a:lnTo>
                      <a:lnTo>
                        <a:pt x="2208" y="1758"/>
                      </a:lnTo>
                      <a:cubicBezTo>
                        <a:pt x="2511" y="1760"/>
                        <a:pt x="2809" y="1762"/>
                        <a:pt x="3108" y="1762"/>
                      </a:cubicBezTo>
                      <a:cubicBezTo>
                        <a:pt x="3165" y="1762"/>
                        <a:pt x="3221" y="1748"/>
                        <a:pt x="3274" y="1730"/>
                      </a:cubicBezTo>
                      <a:cubicBezTo>
                        <a:pt x="3403" y="1689"/>
                        <a:pt x="3468" y="1580"/>
                        <a:pt x="3444" y="1451"/>
                      </a:cubicBezTo>
                      <a:cubicBezTo>
                        <a:pt x="3331" y="883"/>
                        <a:pt x="3028" y="451"/>
                        <a:pt x="2521" y="171"/>
                      </a:cubicBezTo>
                      <a:cubicBezTo>
                        <a:pt x="2317" y="56"/>
                        <a:pt x="2103" y="0"/>
                        <a:pt x="188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2" name="Google Shape;1562;p34"/>
                <p:cNvSpPr/>
                <p:nvPr/>
              </p:nvSpPr>
              <p:spPr>
                <a:xfrm>
                  <a:off x="3865350" y="140950"/>
                  <a:ext cx="88250" cy="43225"/>
                </a:xfrm>
                <a:custGeom>
                  <a:avLst/>
                  <a:gdLst/>
                  <a:ahLst/>
                  <a:cxnLst/>
                  <a:rect l="l" t="t" r="r" b="b"/>
                  <a:pathLst>
                    <a:path w="3530" h="1729" extrusionOk="0">
                      <a:moveTo>
                        <a:pt x="1837" y="0"/>
                      </a:moveTo>
                      <a:cubicBezTo>
                        <a:pt x="1571" y="0"/>
                        <a:pt x="1305" y="76"/>
                        <a:pt x="1040" y="218"/>
                      </a:cubicBezTo>
                      <a:cubicBezTo>
                        <a:pt x="737" y="380"/>
                        <a:pt x="488" y="605"/>
                        <a:pt x="273" y="871"/>
                      </a:cubicBezTo>
                      <a:cubicBezTo>
                        <a:pt x="183" y="981"/>
                        <a:pt x="119" y="1112"/>
                        <a:pt x="50" y="1237"/>
                      </a:cubicBezTo>
                      <a:cubicBezTo>
                        <a:pt x="27" y="1278"/>
                        <a:pt x="19" y="1331"/>
                        <a:pt x="17" y="1382"/>
                      </a:cubicBezTo>
                      <a:cubicBezTo>
                        <a:pt x="1" y="1638"/>
                        <a:pt x="74" y="1716"/>
                        <a:pt x="330" y="1716"/>
                      </a:cubicBezTo>
                      <a:cubicBezTo>
                        <a:pt x="811" y="1718"/>
                        <a:pt x="1286" y="1718"/>
                        <a:pt x="1760" y="1718"/>
                      </a:cubicBezTo>
                      <a:lnTo>
                        <a:pt x="1760" y="1728"/>
                      </a:lnTo>
                      <a:cubicBezTo>
                        <a:pt x="1878" y="1728"/>
                        <a:pt x="1996" y="1729"/>
                        <a:pt x="2114" y="1729"/>
                      </a:cubicBezTo>
                      <a:cubicBezTo>
                        <a:pt x="2173" y="1729"/>
                        <a:pt x="2231" y="1729"/>
                        <a:pt x="2290" y="1728"/>
                      </a:cubicBezTo>
                      <a:lnTo>
                        <a:pt x="3280" y="1712"/>
                      </a:lnTo>
                      <a:cubicBezTo>
                        <a:pt x="3301" y="1712"/>
                        <a:pt x="3321" y="1705"/>
                        <a:pt x="3340" y="1701"/>
                      </a:cubicBezTo>
                      <a:cubicBezTo>
                        <a:pt x="3479" y="1679"/>
                        <a:pt x="3530" y="1624"/>
                        <a:pt x="3528" y="1482"/>
                      </a:cubicBezTo>
                      <a:cubicBezTo>
                        <a:pt x="3526" y="1319"/>
                        <a:pt x="3471" y="1167"/>
                        <a:pt x="3393" y="1026"/>
                      </a:cubicBezTo>
                      <a:cubicBezTo>
                        <a:pt x="3209" y="705"/>
                        <a:pt x="2959" y="439"/>
                        <a:pt x="2646" y="245"/>
                      </a:cubicBezTo>
                      <a:cubicBezTo>
                        <a:pt x="2379" y="79"/>
                        <a:pt x="2108" y="0"/>
                        <a:pt x="183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3" name="Google Shape;1563;p34"/>
                <p:cNvSpPr/>
                <p:nvPr/>
              </p:nvSpPr>
              <p:spPr>
                <a:xfrm>
                  <a:off x="4340475" y="136150"/>
                  <a:ext cx="83600" cy="45225"/>
                </a:xfrm>
                <a:custGeom>
                  <a:avLst/>
                  <a:gdLst/>
                  <a:ahLst/>
                  <a:cxnLst/>
                  <a:rect l="l" t="t" r="r" b="b"/>
                  <a:pathLst>
                    <a:path w="3344" h="1809" extrusionOk="0">
                      <a:moveTo>
                        <a:pt x="1523" y="0"/>
                      </a:moveTo>
                      <a:cubicBezTo>
                        <a:pt x="1246" y="0"/>
                        <a:pt x="983" y="84"/>
                        <a:pt x="745" y="261"/>
                      </a:cubicBezTo>
                      <a:cubicBezTo>
                        <a:pt x="387" y="527"/>
                        <a:pt x="162" y="883"/>
                        <a:pt x="41" y="1304"/>
                      </a:cubicBezTo>
                      <a:cubicBezTo>
                        <a:pt x="11" y="1411"/>
                        <a:pt x="0" y="1519"/>
                        <a:pt x="37" y="1629"/>
                      </a:cubicBezTo>
                      <a:cubicBezTo>
                        <a:pt x="70" y="1732"/>
                        <a:pt x="152" y="1803"/>
                        <a:pt x="262" y="1807"/>
                      </a:cubicBezTo>
                      <a:cubicBezTo>
                        <a:pt x="275" y="1808"/>
                        <a:pt x="287" y="1808"/>
                        <a:pt x="300" y="1808"/>
                      </a:cubicBezTo>
                      <a:cubicBezTo>
                        <a:pt x="353" y="1808"/>
                        <a:pt x="408" y="1805"/>
                        <a:pt x="461" y="1803"/>
                      </a:cubicBezTo>
                      <a:cubicBezTo>
                        <a:pt x="870" y="1789"/>
                        <a:pt x="1277" y="1775"/>
                        <a:pt x="1684" y="1758"/>
                      </a:cubicBezTo>
                      <a:lnTo>
                        <a:pt x="1684" y="1777"/>
                      </a:lnTo>
                      <a:cubicBezTo>
                        <a:pt x="2149" y="1767"/>
                        <a:pt x="2611" y="1758"/>
                        <a:pt x="3075" y="1748"/>
                      </a:cubicBezTo>
                      <a:cubicBezTo>
                        <a:pt x="3118" y="1746"/>
                        <a:pt x="3161" y="1740"/>
                        <a:pt x="3202" y="1728"/>
                      </a:cubicBezTo>
                      <a:cubicBezTo>
                        <a:pt x="3294" y="1699"/>
                        <a:pt x="3327" y="1648"/>
                        <a:pt x="3335" y="1552"/>
                      </a:cubicBezTo>
                      <a:cubicBezTo>
                        <a:pt x="3343" y="1449"/>
                        <a:pt x="3317" y="1355"/>
                        <a:pt x="3276" y="1261"/>
                      </a:cubicBezTo>
                      <a:cubicBezTo>
                        <a:pt x="2985" y="592"/>
                        <a:pt x="2509" y="150"/>
                        <a:pt x="1780" y="23"/>
                      </a:cubicBezTo>
                      <a:cubicBezTo>
                        <a:pt x="1694" y="8"/>
                        <a:pt x="1608" y="0"/>
                        <a:pt x="152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4" name="Google Shape;1564;p34"/>
                <p:cNvSpPr/>
                <p:nvPr/>
              </p:nvSpPr>
              <p:spPr>
                <a:xfrm>
                  <a:off x="4242700" y="142800"/>
                  <a:ext cx="91550" cy="39625"/>
                </a:xfrm>
                <a:custGeom>
                  <a:avLst/>
                  <a:gdLst/>
                  <a:ahLst/>
                  <a:cxnLst/>
                  <a:rect l="l" t="t" r="r" b="b"/>
                  <a:pathLst>
                    <a:path w="3662" h="1585" extrusionOk="0">
                      <a:moveTo>
                        <a:pt x="1853" y="1"/>
                      </a:moveTo>
                      <a:cubicBezTo>
                        <a:pt x="1728" y="1"/>
                        <a:pt x="1603" y="10"/>
                        <a:pt x="1477" y="30"/>
                      </a:cubicBezTo>
                      <a:cubicBezTo>
                        <a:pt x="1055" y="95"/>
                        <a:pt x="691" y="265"/>
                        <a:pt x="419" y="600"/>
                      </a:cubicBezTo>
                      <a:cubicBezTo>
                        <a:pt x="347" y="688"/>
                        <a:pt x="276" y="780"/>
                        <a:pt x="214" y="872"/>
                      </a:cubicBezTo>
                      <a:cubicBezTo>
                        <a:pt x="124" y="1005"/>
                        <a:pt x="42" y="1149"/>
                        <a:pt x="22" y="1308"/>
                      </a:cubicBezTo>
                      <a:cubicBezTo>
                        <a:pt x="0" y="1493"/>
                        <a:pt x="59" y="1585"/>
                        <a:pt x="219" y="1585"/>
                      </a:cubicBezTo>
                      <a:cubicBezTo>
                        <a:pt x="224" y="1585"/>
                        <a:pt x="229" y="1585"/>
                        <a:pt x="235" y="1584"/>
                      </a:cubicBezTo>
                      <a:cubicBezTo>
                        <a:pt x="742" y="1572"/>
                        <a:pt x="1250" y="1572"/>
                        <a:pt x="1751" y="1568"/>
                      </a:cubicBezTo>
                      <a:lnTo>
                        <a:pt x="1751" y="1560"/>
                      </a:lnTo>
                      <a:cubicBezTo>
                        <a:pt x="1942" y="1560"/>
                        <a:pt x="2133" y="1560"/>
                        <a:pt x="2324" y="1560"/>
                      </a:cubicBezTo>
                      <a:cubicBezTo>
                        <a:pt x="2610" y="1560"/>
                        <a:pt x="2897" y="1559"/>
                        <a:pt x="3185" y="1556"/>
                      </a:cubicBezTo>
                      <a:cubicBezTo>
                        <a:pt x="3273" y="1556"/>
                        <a:pt x="3359" y="1552"/>
                        <a:pt x="3443" y="1539"/>
                      </a:cubicBezTo>
                      <a:cubicBezTo>
                        <a:pt x="3600" y="1513"/>
                        <a:pt x="3654" y="1449"/>
                        <a:pt x="3656" y="1290"/>
                      </a:cubicBezTo>
                      <a:cubicBezTo>
                        <a:pt x="3662" y="1108"/>
                        <a:pt x="3606" y="940"/>
                        <a:pt x="3498" y="795"/>
                      </a:cubicBezTo>
                      <a:cubicBezTo>
                        <a:pt x="3355" y="600"/>
                        <a:pt x="3187" y="426"/>
                        <a:pt x="2987" y="291"/>
                      </a:cubicBezTo>
                      <a:cubicBezTo>
                        <a:pt x="2899" y="232"/>
                        <a:pt x="2802" y="183"/>
                        <a:pt x="2700" y="148"/>
                      </a:cubicBezTo>
                      <a:cubicBezTo>
                        <a:pt x="2423" y="51"/>
                        <a:pt x="2140" y="1"/>
                        <a:pt x="185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5" name="Google Shape;1565;p34"/>
                <p:cNvSpPr/>
                <p:nvPr/>
              </p:nvSpPr>
              <p:spPr>
                <a:xfrm>
                  <a:off x="4151275" y="139950"/>
                  <a:ext cx="85700" cy="42500"/>
                </a:xfrm>
                <a:custGeom>
                  <a:avLst/>
                  <a:gdLst/>
                  <a:ahLst/>
                  <a:cxnLst/>
                  <a:rect l="l" t="t" r="r" b="b"/>
                  <a:pathLst>
                    <a:path w="3428" h="1700" extrusionOk="0">
                      <a:moveTo>
                        <a:pt x="1679" y="0"/>
                      </a:moveTo>
                      <a:cubicBezTo>
                        <a:pt x="1543" y="0"/>
                        <a:pt x="1406" y="19"/>
                        <a:pt x="1267" y="58"/>
                      </a:cubicBezTo>
                      <a:cubicBezTo>
                        <a:pt x="590" y="244"/>
                        <a:pt x="180" y="686"/>
                        <a:pt x="35" y="1371"/>
                      </a:cubicBezTo>
                      <a:cubicBezTo>
                        <a:pt x="0" y="1529"/>
                        <a:pt x="101" y="1674"/>
                        <a:pt x="260" y="1686"/>
                      </a:cubicBezTo>
                      <a:cubicBezTo>
                        <a:pt x="360" y="1694"/>
                        <a:pt x="464" y="1700"/>
                        <a:pt x="567" y="1700"/>
                      </a:cubicBezTo>
                      <a:cubicBezTo>
                        <a:pt x="595" y="1700"/>
                        <a:pt x="623" y="1699"/>
                        <a:pt x="651" y="1698"/>
                      </a:cubicBezTo>
                      <a:cubicBezTo>
                        <a:pt x="1093" y="1684"/>
                        <a:pt x="1535" y="1672"/>
                        <a:pt x="1981" y="1658"/>
                      </a:cubicBezTo>
                      <a:lnTo>
                        <a:pt x="1981" y="1674"/>
                      </a:lnTo>
                      <a:cubicBezTo>
                        <a:pt x="2004" y="1674"/>
                        <a:pt x="2029" y="1673"/>
                        <a:pt x="2054" y="1673"/>
                      </a:cubicBezTo>
                      <a:cubicBezTo>
                        <a:pt x="2067" y="1673"/>
                        <a:pt x="2079" y="1673"/>
                        <a:pt x="2091" y="1674"/>
                      </a:cubicBezTo>
                      <a:cubicBezTo>
                        <a:pt x="2454" y="1684"/>
                        <a:pt x="2820" y="1694"/>
                        <a:pt x="3182" y="1698"/>
                      </a:cubicBezTo>
                      <a:cubicBezTo>
                        <a:pt x="3186" y="1699"/>
                        <a:pt x="3191" y="1699"/>
                        <a:pt x="3195" y="1699"/>
                      </a:cubicBezTo>
                      <a:cubicBezTo>
                        <a:pt x="3355" y="1699"/>
                        <a:pt x="3417" y="1626"/>
                        <a:pt x="3423" y="1463"/>
                      </a:cubicBezTo>
                      <a:cubicBezTo>
                        <a:pt x="3427" y="1306"/>
                        <a:pt x="3384" y="1162"/>
                        <a:pt x="3305" y="1027"/>
                      </a:cubicBezTo>
                      <a:cubicBezTo>
                        <a:pt x="3090" y="659"/>
                        <a:pt x="2791" y="385"/>
                        <a:pt x="2413" y="189"/>
                      </a:cubicBezTo>
                      <a:cubicBezTo>
                        <a:pt x="2175" y="65"/>
                        <a:pt x="1930" y="0"/>
                        <a:pt x="167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6" name="Google Shape;1566;p34"/>
                <p:cNvSpPr/>
                <p:nvPr/>
              </p:nvSpPr>
              <p:spPr>
                <a:xfrm>
                  <a:off x="3590525" y="140300"/>
                  <a:ext cx="80925" cy="44625"/>
                </a:xfrm>
                <a:custGeom>
                  <a:avLst/>
                  <a:gdLst/>
                  <a:ahLst/>
                  <a:cxnLst/>
                  <a:rect l="l" t="t" r="r" b="b"/>
                  <a:pathLst>
                    <a:path w="3237" h="1785" extrusionOk="0">
                      <a:moveTo>
                        <a:pt x="1471" y="1"/>
                      </a:moveTo>
                      <a:cubicBezTo>
                        <a:pt x="1168" y="1"/>
                        <a:pt x="892" y="109"/>
                        <a:pt x="650" y="312"/>
                      </a:cubicBezTo>
                      <a:cubicBezTo>
                        <a:pt x="371" y="545"/>
                        <a:pt x="181" y="848"/>
                        <a:pt x="56" y="1191"/>
                      </a:cubicBezTo>
                      <a:cubicBezTo>
                        <a:pt x="15" y="1298"/>
                        <a:pt x="1" y="1412"/>
                        <a:pt x="7" y="1527"/>
                      </a:cubicBezTo>
                      <a:cubicBezTo>
                        <a:pt x="17" y="1680"/>
                        <a:pt x="126" y="1785"/>
                        <a:pt x="279" y="1785"/>
                      </a:cubicBezTo>
                      <a:cubicBezTo>
                        <a:pt x="525" y="1783"/>
                        <a:pt x="772" y="1783"/>
                        <a:pt x="1020" y="1783"/>
                      </a:cubicBezTo>
                      <a:lnTo>
                        <a:pt x="1020" y="1766"/>
                      </a:lnTo>
                      <a:cubicBezTo>
                        <a:pt x="1466" y="1752"/>
                        <a:pt x="1908" y="1736"/>
                        <a:pt x="2354" y="1721"/>
                      </a:cubicBezTo>
                      <a:cubicBezTo>
                        <a:pt x="2521" y="1714"/>
                        <a:pt x="2691" y="1706"/>
                        <a:pt x="2860" y="1706"/>
                      </a:cubicBezTo>
                      <a:cubicBezTo>
                        <a:pt x="2891" y="1706"/>
                        <a:pt x="2922" y="1706"/>
                        <a:pt x="2953" y="1707"/>
                      </a:cubicBezTo>
                      <a:cubicBezTo>
                        <a:pt x="2955" y="1707"/>
                        <a:pt x="2957" y="1707"/>
                        <a:pt x="2959" y="1707"/>
                      </a:cubicBezTo>
                      <a:cubicBezTo>
                        <a:pt x="3118" y="1707"/>
                        <a:pt x="3237" y="1540"/>
                        <a:pt x="3174" y="1398"/>
                      </a:cubicBezTo>
                      <a:cubicBezTo>
                        <a:pt x="3133" y="1306"/>
                        <a:pt x="3109" y="1206"/>
                        <a:pt x="3066" y="1120"/>
                      </a:cubicBezTo>
                      <a:cubicBezTo>
                        <a:pt x="2783" y="526"/>
                        <a:pt x="2348" y="121"/>
                        <a:pt x="1677" y="17"/>
                      </a:cubicBezTo>
                      <a:cubicBezTo>
                        <a:pt x="1607" y="6"/>
                        <a:pt x="1538" y="1"/>
                        <a:pt x="14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67" name="Google Shape;1567;p34"/>
                <p:cNvSpPr/>
                <p:nvPr/>
              </p:nvSpPr>
              <p:spPr>
                <a:xfrm>
                  <a:off x="3992550" y="330450"/>
                  <a:ext cx="29500" cy="30175"/>
                </a:xfrm>
                <a:custGeom>
                  <a:avLst/>
                  <a:gdLst/>
                  <a:ahLst/>
                  <a:cxnLst/>
                  <a:rect l="l" t="t" r="r" b="b"/>
                  <a:pathLst>
                    <a:path w="1180" h="1207" extrusionOk="0">
                      <a:moveTo>
                        <a:pt x="95" y="1"/>
                      </a:moveTo>
                      <a:cubicBezTo>
                        <a:pt x="92" y="1"/>
                        <a:pt x="88" y="1"/>
                        <a:pt x="85" y="1"/>
                      </a:cubicBezTo>
                      <a:cubicBezTo>
                        <a:pt x="58" y="8"/>
                        <a:pt x="36" y="38"/>
                        <a:pt x="15" y="63"/>
                      </a:cubicBezTo>
                      <a:cubicBezTo>
                        <a:pt x="5" y="73"/>
                        <a:pt x="5" y="93"/>
                        <a:pt x="5" y="112"/>
                      </a:cubicBezTo>
                      <a:cubicBezTo>
                        <a:pt x="1" y="368"/>
                        <a:pt x="46" y="793"/>
                        <a:pt x="206" y="1002"/>
                      </a:cubicBezTo>
                      <a:cubicBezTo>
                        <a:pt x="308" y="1138"/>
                        <a:pt x="451" y="1207"/>
                        <a:pt x="595" y="1207"/>
                      </a:cubicBezTo>
                      <a:cubicBezTo>
                        <a:pt x="732" y="1207"/>
                        <a:pt x="869" y="1145"/>
                        <a:pt x="973" y="1020"/>
                      </a:cubicBezTo>
                      <a:cubicBezTo>
                        <a:pt x="1014" y="969"/>
                        <a:pt x="1048" y="910"/>
                        <a:pt x="1075" y="848"/>
                      </a:cubicBezTo>
                      <a:cubicBezTo>
                        <a:pt x="1173" y="609"/>
                        <a:pt x="1179" y="355"/>
                        <a:pt x="1159" y="100"/>
                      </a:cubicBezTo>
                      <a:cubicBezTo>
                        <a:pt x="1153" y="41"/>
                        <a:pt x="1121" y="7"/>
                        <a:pt x="1073" y="7"/>
                      </a:cubicBezTo>
                      <a:cubicBezTo>
                        <a:pt x="1069" y="7"/>
                        <a:pt x="1065" y="7"/>
                        <a:pt x="1061" y="8"/>
                      </a:cubicBezTo>
                      <a:cubicBezTo>
                        <a:pt x="1003" y="16"/>
                        <a:pt x="985" y="57"/>
                        <a:pt x="985" y="108"/>
                      </a:cubicBezTo>
                      <a:cubicBezTo>
                        <a:pt x="983" y="169"/>
                        <a:pt x="985" y="226"/>
                        <a:pt x="985" y="288"/>
                      </a:cubicBezTo>
                      <a:cubicBezTo>
                        <a:pt x="985" y="443"/>
                        <a:pt x="977" y="603"/>
                        <a:pt x="918" y="752"/>
                      </a:cubicBezTo>
                      <a:cubicBezTo>
                        <a:pt x="860" y="895"/>
                        <a:pt x="772" y="1010"/>
                        <a:pt x="600" y="1018"/>
                      </a:cubicBezTo>
                      <a:cubicBezTo>
                        <a:pt x="596" y="1018"/>
                        <a:pt x="592" y="1018"/>
                        <a:pt x="588" y="1018"/>
                      </a:cubicBezTo>
                      <a:cubicBezTo>
                        <a:pt x="426" y="1018"/>
                        <a:pt x="341" y="902"/>
                        <a:pt x="281" y="773"/>
                      </a:cubicBezTo>
                      <a:cubicBezTo>
                        <a:pt x="242" y="687"/>
                        <a:pt x="238" y="595"/>
                        <a:pt x="218" y="507"/>
                      </a:cubicBezTo>
                      <a:cubicBezTo>
                        <a:pt x="197" y="421"/>
                        <a:pt x="189" y="153"/>
                        <a:pt x="177" y="69"/>
                      </a:cubicBezTo>
                      <a:cubicBezTo>
                        <a:pt x="171" y="31"/>
                        <a:pt x="133" y="1"/>
                        <a:pt x="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68" name="Google Shape;1568;p34"/>
                <p:cNvSpPr/>
                <p:nvPr/>
              </p:nvSpPr>
              <p:spPr>
                <a:xfrm>
                  <a:off x="4050250" y="323250"/>
                  <a:ext cx="9300" cy="13350"/>
                </a:xfrm>
                <a:custGeom>
                  <a:avLst/>
                  <a:gdLst/>
                  <a:ahLst/>
                  <a:cxnLst/>
                  <a:rect l="l" t="t" r="r" b="b"/>
                  <a:pathLst>
                    <a:path w="372" h="534" extrusionOk="0">
                      <a:moveTo>
                        <a:pt x="171" y="1"/>
                      </a:moveTo>
                      <a:cubicBezTo>
                        <a:pt x="122" y="1"/>
                        <a:pt x="76" y="30"/>
                        <a:pt x="50" y="89"/>
                      </a:cubicBezTo>
                      <a:cubicBezTo>
                        <a:pt x="42" y="103"/>
                        <a:pt x="36" y="118"/>
                        <a:pt x="29" y="136"/>
                      </a:cubicBezTo>
                      <a:cubicBezTo>
                        <a:pt x="1" y="234"/>
                        <a:pt x="1" y="338"/>
                        <a:pt x="42" y="431"/>
                      </a:cubicBezTo>
                      <a:cubicBezTo>
                        <a:pt x="48" y="443"/>
                        <a:pt x="52" y="457"/>
                        <a:pt x="60" y="469"/>
                      </a:cubicBezTo>
                      <a:cubicBezTo>
                        <a:pt x="85" y="512"/>
                        <a:pt x="126" y="533"/>
                        <a:pt x="167" y="533"/>
                      </a:cubicBezTo>
                      <a:cubicBezTo>
                        <a:pt x="196" y="533"/>
                        <a:pt x="225" y="523"/>
                        <a:pt x="248" y="502"/>
                      </a:cubicBezTo>
                      <a:cubicBezTo>
                        <a:pt x="349" y="416"/>
                        <a:pt x="371" y="165"/>
                        <a:pt x="291" y="64"/>
                      </a:cubicBezTo>
                      <a:cubicBezTo>
                        <a:pt x="256" y="22"/>
                        <a:pt x="212" y="1"/>
                        <a:pt x="1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69" name="Google Shape;1569;p34"/>
                <p:cNvSpPr/>
                <p:nvPr/>
              </p:nvSpPr>
              <p:spPr>
                <a:xfrm>
                  <a:off x="3957775" y="323250"/>
                  <a:ext cx="9300" cy="13350"/>
                </a:xfrm>
                <a:custGeom>
                  <a:avLst/>
                  <a:gdLst/>
                  <a:ahLst/>
                  <a:cxnLst/>
                  <a:rect l="l" t="t" r="r" b="b"/>
                  <a:pathLst>
                    <a:path w="372" h="534" extrusionOk="0">
                      <a:moveTo>
                        <a:pt x="169" y="1"/>
                      </a:moveTo>
                      <a:cubicBezTo>
                        <a:pt x="120" y="1"/>
                        <a:pt x="74" y="30"/>
                        <a:pt x="48" y="89"/>
                      </a:cubicBezTo>
                      <a:cubicBezTo>
                        <a:pt x="42" y="103"/>
                        <a:pt x="33" y="118"/>
                        <a:pt x="27" y="136"/>
                      </a:cubicBezTo>
                      <a:cubicBezTo>
                        <a:pt x="1" y="234"/>
                        <a:pt x="1" y="338"/>
                        <a:pt x="42" y="431"/>
                      </a:cubicBezTo>
                      <a:cubicBezTo>
                        <a:pt x="46" y="443"/>
                        <a:pt x="54" y="457"/>
                        <a:pt x="58" y="469"/>
                      </a:cubicBezTo>
                      <a:cubicBezTo>
                        <a:pt x="84" y="512"/>
                        <a:pt x="125" y="533"/>
                        <a:pt x="166" y="533"/>
                      </a:cubicBezTo>
                      <a:cubicBezTo>
                        <a:pt x="195" y="533"/>
                        <a:pt x="224" y="523"/>
                        <a:pt x="248" y="502"/>
                      </a:cubicBezTo>
                      <a:cubicBezTo>
                        <a:pt x="349" y="416"/>
                        <a:pt x="371" y="165"/>
                        <a:pt x="289" y="64"/>
                      </a:cubicBezTo>
                      <a:cubicBezTo>
                        <a:pt x="253" y="22"/>
                        <a:pt x="210" y="1"/>
                        <a:pt x="16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570" name="Google Shape;1570;p34"/>
              <p:cNvGrpSpPr/>
              <p:nvPr/>
            </p:nvGrpSpPr>
            <p:grpSpPr>
              <a:xfrm>
                <a:off x="8118887" y="4032430"/>
                <a:ext cx="301756" cy="291679"/>
                <a:chOff x="2574375" y="3211025"/>
                <a:chExt cx="380525" cy="361750"/>
              </a:xfrm>
            </p:grpSpPr>
            <p:sp>
              <p:nvSpPr>
                <p:cNvPr id="1571" name="Google Shape;1571;p34"/>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2" name="Google Shape;1572;p34"/>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3" name="Google Shape;1573;p34"/>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4" name="Google Shape;1574;p34"/>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5" name="Google Shape;1575;p34"/>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6" name="Google Shape;1576;p34"/>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7" name="Google Shape;1577;p34"/>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8" name="Google Shape;1578;p34"/>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9" name="Google Shape;1579;p34"/>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0" name="Google Shape;1580;p34"/>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1" name="Google Shape;1581;p34"/>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2" name="Google Shape;1582;p34"/>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3" name="Google Shape;1583;p34"/>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4" name="Google Shape;1584;p34"/>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5" name="Google Shape;1585;p34"/>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6" name="Google Shape;1586;p34"/>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7" name="Google Shape;1587;p34"/>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8" name="Google Shape;1588;p34"/>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89" name="Google Shape;1589;p34"/>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0" name="Google Shape;1590;p34"/>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1" name="Google Shape;1591;p34"/>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2" name="Google Shape;1592;p34"/>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3" name="Google Shape;1593;p34"/>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4" name="Google Shape;1594;p34"/>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5" name="Google Shape;1595;p34"/>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6" name="Google Shape;1596;p34"/>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7" name="Google Shape;1597;p34"/>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8" name="Google Shape;1598;p34"/>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599" name="Google Shape;1599;p34"/>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600" name="Google Shape;1600;p34"/>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sp>
              <p:nvSpPr>
                <p:cNvPr id="1601" name="Google Shape;1601;p34"/>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endParaRPr/>
                </a:p>
              </p:txBody>
            </p:sp>
          </p:grpSp>
        </p:grpSp>
      </p:grpSp>
      <p:grpSp>
        <p:nvGrpSpPr>
          <p:cNvPr id="1602" name="Google Shape;1602;p34"/>
          <p:cNvGrpSpPr/>
          <p:nvPr/>
        </p:nvGrpSpPr>
        <p:grpSpPr>
          <a:xfrm>
            <a:off x="4066671" y="431875"/>
            <a:ext cx="1097054" cy="1085138"/>
            <a:chOff x="6000660" y="535000"/>
            <a:chExt cx="548527" cy="542569"/>
          </a:xfrm>
        </p:grpSpPr>
        <p:sp>
          <p:nvSpPr>
            <p:cNvPr id="1603" name="Google Shape;1603;p34"/>
            <p:cNvSpPr/>
            <p:nvPr/>
          </p:nvSpPr>
          <p:spPr>
            <a:xfrm>
              <a:off x="6038149" y="571787"/>
              <a:ext cx="473569" cy="468461"/>
            </a:xfrm>
            <a:custGeom>
              <a:avLst/>
              <a:gdLst/>
              <a:ahLst/>
              <a:cxnLst/>
              <a:rect l="l" t="t" r="r" b="b"/>
              <a:pathLst>
                <a:path w="12610" h="12474" extrusionOk="0">
                  <a:moveTo>
                    <a:pt x="5498" y="0"/>
                  </a:moveTo>
                  <a:cubicBezTo>
                    <a:pt x="5185" y="0"/>
                    <a:pt x="4870" y="22"/>
                    <a:pt x="4559" y="41"/>
                  </a:cubicBezTo>
                  <a:cubicBezTo>
                    <a:pt x="4119" y="68"/>
                    <a:pt x="3697" y="176"/>
                    <a:pt x="3307" y="387"/>
                  </a:cubicBezTo>
                  <a:cubicBezTo>
                    <a:pt x="2576" y="774"/>
                    <a:pt x="1909" y="1250"/>
                    <a:pt x="1304" y="1813"/>
                  </a:cubicBezTo>
                  <a:cubicBezTo>
                    <a:pt x="935" y="2157"/>
                    <a:pt x="590" y="2519"/>
                    <a:pt x="426" y="3006"/>
                  </a:cubicBezTo>
                  <a:cubicBezTo>
                    <a:pt x="313" y="3339"/>
                    <a:pt x="217" y="3683"/>
                    <a:pt x="148" y="4031"/>
                  </a:cubicBezTo>
                  <a:cubicBezTo>
                    <a:pt x="29" y="4618"/>
                    <a:pt x="0" y="5215"/>
                    <a:pt x="135" y="5802"/>
                  </a:cubicBezTo>
                  <a:cubicBezTo>
                    <a:pt x="219" y="6173"/>
                    <a:pt x="336" y="6535"/>
                    <a:pt x="426" y="6905"/>
                  </a:cubicBezTo>
                  <a:cubicBezTo>
                    <a:pt x="651" y="7842"/>
                    <a:pt x="1066" y="8679"/>
                    <a:pt x="1701" y="9411"/>
                  </a:cubicBezTo>
                  <a:cubicBezTo>
                    <a:pt x="1885" y="9624"/>
                    <a:pt x="2059" y="9853"/>
                    <a:pt x="2204" y="10093"/>
                  </a:cubicBezTo>
                  <a:cubicBezTo>
                    <a:pt x="2607" y="10766"/>
                    <a:pt x="3180" y="11212"/>
                    <a:pt x="3922" y="11459"/>
                  </a:cubicBezTo>
                  <a:cubicBezTo>
                    <a:pt x="4516" y="11656"/>
                    <a:pt x="5091" y="11887"/>
                    <a:pt x="5623" y="12220"/>
                  </a:cubicBezTo>
                  <a:cubicBezTo>
                    <a:pt x="5888" y="12387"/>
                    <a:pt x="6169" y="12474"/>
                    <a:pt x="6463" y="12474"/>
                  </a:cubicBezTo>
                  <a:cubicBezTo>
                    <a:pt x="6630" y="12474"/>
                    <a:pt x="6802" y="12445"/>
                    <a:pt x="6977" y="12388"/>
                  </a:cubicBezTo>
                  <a:cubicBezTo>
                    <a:pt x="7840" y="12106"/>
                    <a:pt x="8685" y="11774"/>
                    <a:pt x="9487" y="11349"/>
                  </a:cubicBezTo>
                  <a:cubicBezTo>
                    <a:pt x="9919" y="11122"/>
                    <a:pt x="10347" y="10895"/>
                    <a:pt x="10744" y="10602"/>
                  </a:cubicBezTo>
                  <a:cubicBezTo>
                    <a:pt x="11593" y="9976"/>
                    <a:pt x="12116" y="9137"/>
                    <a:pt x="12399" y="8137"/>
                  </a:cubicBezTo>
                  <a:cubicBezTo>
                    <a:pt x="12558" y="7570"/>
                    <a:pt x="12585" y="6987"/>
                    <a:pt x="12609" y="6398"/>
                  </a:cubicBezTo>
                  <a:cubicBezTo>
                    <a:pt x="12583" y="6042"/>
                    <a:pt x="12573" y="5682"/>
                    <a:pt x="12517" y="5332"/>
                  </a:cubicBezTo>
                  <a:cubicBezTo>
                    <a:pt x="12454" y="4925"/>
                    <a:pt x="12282" y="4552"/>
                    <a:pt x="12082" y="4194"/>
                  </a:cubicBezTo>
                  <a:cubicBezTo>
                    <a:pt x="11812" y="3714"/>
                    <a:pt x="11533" y="3239"/>
                    <a:pt x="11249" y="2766"/>
                  </a:cubicBezTo>
                  <a:cubicBezTo>
                    <a:pt x="11024" y="2394"/>
                    <a:pt x="10737" y="2069"/>
                    <a:pt x="10377" y="1825"/>
                  </a:cubicBezTo>
                  <a:cubicBezTo>
                    <a:pt x="9800" y="1436"/>
                    <a:pt x="9213" y="1056"/>
                    <a:pt x="8626" y="681"/>
                  </a:cubicBezTo>
                  <a:cubicBezTo>
                    <a:pt x="8454" y="575"/>
                    <a:pt x="8266" y="489"/>
                    <a:pt x="8078" y="411"/>
                  </a:cubicBezTo>
                  <a:cubicBezTo>
                    <a:pt x="7364" y="109"/>
                    <a:pt x="6605" y="55"/>
                    <a:pt x="5848" y="10"/>
                  </a:cubicBezTo>
                  <a:cubicBezTo>
                    <a:pt x="5731" y="3"/>
                    <a:pt x="5615" y="0"/>
                    <a:pt x="5498"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604" name="Google Shape;1604;p34"/>
            <p:cNvGrpSpPr/>
            <p:nvPr/>
          </p:nvGrpSpPr>
          <p:grpSpPr>
            <a:xfrm>
              <a:off x="6000660" y="535000"/>
              <a:ext cx="548527" cy="542569"/>
              <a:chOff x="3449525" y="4694825"/>
              <a:chExt cx="315300" cy="311875"/>
            </a:xfrm>
          </p:grpSpPr>
          <p:sp>
            <p:nvSpPr>
              <p:cNvPr id="1605" name="Google Shape;1605;p34"/>
              <p:cNvSpPr/>
              <p:nvPr/>
            </p:nvSpPr>
            <p:spPr>
              <a:xfrm>
                <a:off x="3449525" y="4694825"/>
                <a:ext cx="315300" cy="311875"/>
              </a:xfrm>
              <a:custGeom>
                <a:avLst/>
                <a:gdLst/>
                <a:ahLst/>
                <a:cxnLst/>
                <a:rect l="l" t="t" r="r" b="b"/>
                <a:pathLst>
                  <a:path w="12612" h="12475" extrusionOk="0">
                    <a:moveTo>
                      <a:pt x="2111" y="1612"/>
                    </a:moveTo>
                    <a:cubicBezTo>
                      <a:pt x="2187" y="1612"/>
                      <a:pt x="2209" y="1661"/>
                      <a:pt x="2177" y="1753"/>
                    </a:cubicBezTo>
                    <a:cubicBezTo>
                      <a:pt x="2128" y="1892"/>
                      <a:pt x="2075" y="2029"/>
                      <a:pt x="2026" y="2168"/>
                    </a:cubicBezTo>
                    <a:cubicBezTo>
                      <a:pt x="1997" y="2254"/>
                      <a:pt x="1964" y="2338"/>
                      <a:pt x="1950" y="2428"/>
                    </a:cubicBezTo>
                    <a:cubicBezTo>
                      <a:pt x="1901" y="2733"/>
                      <a:pt x="1709" y="2931"/>
                      <a:pt x="1484" y="3113"/>
                    </a:cubicBezTo>
                    <a:cubicBezTo>
                      <a:pt x="1359" y="3213"/>
                      <a:pt x="1230" y="3307"/>
                      <a:pt x="1115" y="3416"/>
                    </a:cubicBezTo>
                    <a:cubicBezTo>
                      <a:pt x="1089" y="3440"/>
                      <a:pt x="1062" y="3473"/>
                      <a:pt x="1038" y="3508"/>
                    </a:cubicBezTo>
                    <a:cubicBezTo>
                      <a:pt x="984" y="3580"/>
                      <a:pt x="1042" y="3671"/>
                      <a:pt x="1117" y="3671"/>
                    </a:cubicBezTo>
                    <a:cubicBezTo>
                      <a:pt x="1134" y="3671"/>
                      <a:pt x="1151" y="3666"/>
                      <a:pt x="1169" y="3655"/>
                    </a:cubicBezTo>
                    <a:lnTo>
                      <a:pt x="1173" y="3653"/>
                    </a:lnTo>
                    <a:cubicBezTo>
                      <a:pt x="1300" y="3580"/>
                      <a:pt x="1414" y="3490"/>
                      <a:pt x="1541" y="3410"/>
                    </a:cubicBezTo>
                    <a:cubicBezTo>
                      <a:pt x="1570" y="3392"/>
                      <a:pt x="1617" y="3370"/>
                      <a:pt x="1649" y="3370"/>
                    </a:cubicBezTo>
                    <a:cubicBezTo>
                      <a:pt x="1657" y="3370"/>
                      <a:pt x="1664" y="3372"/>
                      <a:pt x="1670" y="3375"/>
                    </a:cubicBezTo>
                    <a:cubicBezTo>
                      <a:pt x="1705" y="3391"/>
                      <a:pt x="1721" y="3457"/>
                      <a:pt x="1727" y="3502"/>
                    </a:cubicBezTo>
                    <a:cubicBezTo>
                      <a:pt x="1737" y="3604"/>
                      <a:pt x="1729" y="3706"/>
                      <a:pt x="1735" y="3809"/>
                    </a:cubicBezTo>
                    <a:cubicBezTo>
                      <a:pt x="1752" y="4155"/>
                      <a:pt x="1750" y="4502"/>
                      <a:pt x="1799" y="4842"/>
                    </a:cubicBezTo>
                    <a:cubicBezTo>
                      <a:pt x="1840" y="5124"/>
                      <a:pt x="1680" y="5259"/>
                      <a:pt x="1494" y="5376"/>
                    </a:cubicBezTo>
                    <a:cubicBezTo>
                      <a:pt x="1238" y="5540"/>
                      <a:pt x="964" y="5683"/>
                      <a:pt x="698" y="5832"/>
                    </a:cubicBezTo>
                    <a:cubicBezTo>
                      <a:pt x="669" y="5849"/>
                      <a:pt x="638" y="5858"/>
                      <a:pt x="607" y="5858"/>
                    </a:cubicBezTo>
                    <a:cubicBezTo>
                      <a:pt x="526" y="5858"/>
                      <a:pt x="451" y="5799"/>
                      <a:pt x="430" y="5697"/>
                    </a:cubicBezTo>
                    <a:cubicBezTo>
                      <a:pt x="395" y="5515"/>
                      <a:pt x="365" y="5329"/>
                      <a:pt x="360" y="5141"/>
                    </a:cubicBezTo>
                    <a:cubicBezTo>
                      <a:pt x="358" y="4981"/>
                      <a:pt x="467" y="4858"/>
                      <a:pt x="594" y="4762"/>
                    </a:cubicBezTo>
                    <a:cubicBezTo>
                      <a:pt x="698" y="4686"/>
                      <a:pt x="811" y="4617"/>
                      <a:pt x="913" y="4537"/>
                    </a:cubicBezTo>
                    <a:cubicBezTo>
                      <a:pt x="960" y="4502"/>
                      <a:pt x="1009" y="4455"/>
                      <a:pt x="1038" y="4402"/>
                    </a:cubicBezTo>
                    <a:cubicBezTo>
                      <a:pt x="1058" y="4363"/>
                      <a:pt x="1058" y="4300"/>
                      <a:pt x="1038" y="4265"/>
                    </a:cubicBezTo>
                    <a:cubicBezTo>
                      <a:pt x="1026" y="4245"/>
                      <a:pt x="985" y="4234"/>
                      <a:pt x="950" y="4234"/>
                    </a:cubicBezTo>
                    <a:cubicBezTo>
                      <a:pt x="938" y="4234"/>
                      <a:pt x="926" y="4235"/>
                      <a:pt x="917" y="4238"/>
                    </a:cubicBezTo>
                    <a:cubicBezTo>
                      <a:pt x="817" y="4277"/>
                      <a:pt x="723" y="4330"/>
                      <a:pt x="624" y="4373"/>
                    </a:cubicBezTo>
                    <a:cubicBezTo>
                      <a:pt x="569" y="4400"/>
                      <a:pt x="512" y="4418"/>
                      <a:pt x="457" y="4439"/>
                    </a:cubicBezTo>
                    <a:cubicBezTo>
                      <a:pt x="436" y="4423"/>
                      <a:pt x="430" y="4418"/>
                      <a:pt x="407" y="4400"/>
                    </a:cubicBezTo>
                    <a:cubicBezTo>
                      <a:pt x="426" y="4251"/>
                      <a:pt x="430" y="4097"/>
                      <a:pt x="469" y="3948"/>
                    </a:cubicBezTo>
                    <a:cubicBezTo>
                      <a:pt x="561" y="3582"/>
                      <a:pt x="630" y="3205"/>
                      <a:pt x="817" y="2870"/>
                    </a:cubicBezTo>
                    <a:cubicBezTo>
                      <a:pt x="886" y="2747"/>
                      <a:pt x="954" y="2620"/>
                      <a:pt x="1052" y="2520"/>
                    </a:cubicBezTo>
                    <a:cubicBezTo>
                      <a:pt x="1320" y="2242"/>
                      <a:pt x="1602" y="1976"/>
                      <a:pt x="1883" y="1710"/>
                    </a:cubicBezTo>
                    <a:cubicBezTo>
                      <a:pt x="1928" y="1669"/>
                      <a:pt x="2011" y="1626"/>
                      <a:pt x="2071" y="1616"/>
                    </a:cubicBezTo>
                    <a:cubicBezTo>
                      <a:pt x="2086" y="1613"/>
                      <a:pt x="2099" y="1612"/>
                      <a:pt x="2111" y="1612"/>
                    </a:cubicBezTo>
                    <a:close/>
                    <a:moveTo>
                      <a:pt x="1852" y="5486"/>
                    </a:moveTo>
                    <a:lnTo>
                      <a:pt x="1852" y="5486"/>
                    </a:lnTo>
                    <a:cubicBezTo>
                      <a:pt x="1883" y="5615"/>
                      <a:pt x="1850" y="5683"/>
                      <a:pt x="1768" y="5740"/>
                    </a:cubicBezTo>
                    <a:cubicBezTo>
                      <a:pt x="1457" y="5963"/>
                      <a:pt x="1144" y="6188"/>
                      <a:pt x="829" y="6409"/>
                    </a:cubicBezTo>
                    <a:cubicBezTo>
                      <a:pt x="808" y="6425"/>
                      <a:pt x="782" y="6430"/>
                      <a:pt x="757" y="6440"/>
                    </a:cubicBezTo>
                    <a:cubicBezTo>
                      <a:pt x="684" y="6376"/>
                      <a:pt x="700" y="6307"/>
                      <a:pt x="737" y="6252"/>
                    </a:cubicBezTo>
                    <a:cubicBezTo>
                      <a:pt x="786" y="6182"/>
                      <a:pt x="843" y="6112"/>
                      <a:pt x="909" y="6067"/>
                    </a:cubicBezTo>
                    <a:cubicBezTo>
                      <a:pt x="1164" y="5892"/>
                      <a:pt x="1428" y="5722"/>
                      <a:pt x="1688" y="5554"/>
                    </a:cubicBezTo>
                    <a:cubicBezTo>
                      <a:pt x="1735" y="5525"/>
                      <a:pt x="1791" y="5513"/>
                      <a:pt x="1852" y="5486"/>
                    </a:cubicBezTo>
                    <a:close/>
                    <a:moveTo>
                      <a:pt x="1899" y="6076"/>
                    </a:moveTo>
                    <a:cubicBezTo>
                      <a:pt x="1991" y="6076"/>
                      <a:pt x="2055" y="6139"/>
                      <a:pt x="2099" y="6266"/>
                    </a:cubicBezTo>
                    <a:cubicBezTo>
                      <a:pt x="2198" y="6542"/>
                      <a:pt x="2282" y="6826"/>
                      <a:pt x="2396" y="7097"/>
                    </a:cubicBezTo>
                    <a:cubicBezTo>
                      <a:pt x="2740" y="7903"/>
                      <a:pt x="3225" y="8619"/>
                      <a:pt x="3781" y="9290"/>
                    </a:cubicBezTo>
                    <a:cubicBezTo>
                      <a:pt x="3845" y="9363"/>
                      <a:pt x="3908" y="9435"/>
                      <a:pt x="3961" y="9515"/>
                    </a:cubicBezTo>
                    <a:cubicBezTo>
                      <a:pt x="4057" y="9658"/>
                      <a:pt x="4037" y="9773"/>
                      <a:pt x="3908" y="9887"/>
                    </a:cubicBezTo>
                    <a:cubicBezTo>
                      <a:pt x="3853" y="9938"/>
                      <a:pt x="3796" y="9985"/>
                      <a:pt x="3742" y="10037"/>
                    </a:cubicBezTo>
                    <a:cubicBezTo>
                      <a:pt x="3714" y="10061"/>
                      <a:pt x="3685" y="10090"/>
                      <a:pt x="3661" y="10120"/>
                    </a:cubicBezTo>
                    <a:cubicBezTo>
                      <a:pt x="3599" y="10190"/>
                      <a:pt x="3560" y="10280"/>
                      <a:pt x="3622" y="10354"/>
                    </a:cubicBezTo>
                    <a:cubicBezTo>
                      <a:pt x="3646" y="10382"/>
                      <a:pt x="3674" y="10392"/>
                      <a:pt x="3704" y="10392"/>
                    </a:cubicBezTo>
                    <a:cubicBezTo>
                      <a:pt x="3750" y="10392"/>
                      <a:pt x="3800" y="10366"/>
                      <a:pt x="3839" y="10337"/>
                    </a:cubicBezTo>
                    <a:cubicBezTo>
                      <a:pt x="3947" y="10266"/>
                      <a:pt x="4051" y="10184"/>
                      <a:pt x="4143" y="10096"/>
                    </a:cubicBezTo>
                    <a:cubicBezTo>
                      <a:pt x="4218" y="10025"/>
                      <a:pt x="4294" y="9993"/>
                      <a:pt x="4373" y="9993"/>
                    </a:cubicBezTo>
                    <a:cubicBezTo>
                      <a:pt x="4430" y="9993"/>
                      <a:pt x="4488" y="10010"/>
                      <a:pt x="4548" y="10041"/>
                    </a:cubicBezTo>
                    <a:cubicBezTo>
                      <a:pt x="4645" y="10096"/>
                      <a:pt x="4745" y="10155"/>
                      <a:pt x="4829" y="10229"/>
                    </a:cubicBezTo>
                    <a:cubicBezTo>
                      <a:pt x="4919" y="10307"/>
                      <a:pt x="4919" y="10368"/>
                      <a:pt x="4825" y="10438"/>
                    </a:cubicBezTo>
                    <a:cubicBezTo>
                      <a:pt x="4585" y="10611"/>
                      <a:pt x="4348" y="10787"/>
                      <a:pt x="4098" y="10941"/>
                    </a:cubicBezTo>
                    <a:cubicBezTo>
                      <a:pt x="4005" y="10998"/>
                      <a:pt x="3905" y="11032"/>
                      <a:pt x="3800" y="11032"/>
                    </a:cubicBezTo>
                    <a:cubicBezTo>
                      <a:pt x="3724" y="11032"/>
                      <a:pt x="3646" y="11014"/>
                      <a:pt x="3566" y="10972"/>
                    </a:cubicBezTo>
                    <a:cubicBezTo>
                      <a:pt x="3106" y="10728"/>
                      <a:pt x="2719" y="10409"/>
                      <a:pt x="2437" y="9967"/>
                    </a:cubicBezTo>
                    <a:cubicBezTo>
                      <a:pt x="2382" y="9877"/>
                      <a:pt x="2392" y="9805"/>
                      <a:pt x="2458" y="9740"/>
                    </a:cubicBezTo>
                    <a:cubicBezTo>
                      <a:pt x="2523" y="9674"/>
                      <a:pt x="2599" y="9627"/>
                      <a:pt x="2668" y="9568"/>
                    </a:cubicBezTo>
                    <a:cubicBezTo>
                      <a:pt x="2744" y="9503"/>
                      <a:pt x="2824" y="9437"/>
                      <a:pt x="2895" y="9365"/>
                    </a:cubicBezTo>
                    <a:cubicBezTo>
                      <a:pt x="2899" y="9363"/>
                      <a:pt x="2901" y="9361"/>
                      <a:pt x="2904" y="9355"/>
                    </a:cubicBezTo>
                    <a:cubicBezTo>
                      <a:pt x="2939" y="9306"/>
                      <a:pt x="2898" y="9238"/>
                      <a:pt x="2839" y="9238"/>
                    </a:cubicBezTo>
                    <a:cubicBezTo>
                      <a:pt x="2837" y="9238"/>
                      <a:pt x="2836" y="9239"/>
                      <a:pt x="2834" y="9239"/>
                    </a:cubicBezTo>
                    <a:cubicBezTo>
                      <a:pt x="2701" y="9243"/>
                      <a:pt x="2597" y="9292"/>
                      <a:pt x="2494" y="9337"/>
                    </a:cubicBezTo>
                    <a:cubicBezTo>
                      <a:pt x="2398" y="9382"/>
                      <a:pt x="2318" y="9405"/>
                      <a:pt x="2245" y="9405"/>
                    </a:cubicBezTo>
                    <a:cubicBezTo>
                      <a:pt x="2127" y="9405"/>
                      <a:pt x="2029" y="9342"/>
                      <a:pt x="1913" y="9210"/>
                    </a:cubicBezTo>
                    <a:cubicBezTo>
                      <a:pt x="1418" y="8645"/>
                      <a:pt x="1077" y="7987"/>
                      <a:pt x="841" y="7277"/>
                    </a:cubicBezTo>
                    <a:cubicBezTo>
                      <a:pt x="733" y="6943"/>
                      <a:pt x="817" y="6722"/>
                      <a:pt x="1105" y="6530"/>
                    </a:cubicBezTo>
                    <a:cubicBezTo>
                      <a:pt x="1289" y="6407"/>
                      <a:pt x="1473" y="6288"/>
                      <a:pt x="1660" y="6170"/>
                    </a:cubicBezTo>
                    <a:cubicBezTo>
                      <a:pt x="1688" y="6151"/>
                      <a:pt x="1717" y="6133"/>
                      <a:pt x="1748" y="6119"/>
                    </a:cubicBezTo>
                    <a:cubicBezTo>
                      <a:pt x="1805" y="6090"/>
                      <a:pt x="1855" y="6076"/>
                      <a:pt x="1899" y="6076"/>
                    </a:cubicBezTo>
                    <a:close/>
                    <a:moveTo>
                      <a:pt x="4925" y="329"/>
                    </a:moveTo>
                    <a:cubicBezTo>
                      <a:pt x="5047" y="331"/>
                      <a:pt x="5170" y="332"/>
                      <a:pt x="5293" y="332"/>
                    </a:cubicBezTo>
                    <a:cubicBezTo>
                      <a:pt x="5420" y="332"/>
                      <a:pt x="5547" y="331"/>
                      <a:pt x="5674" y="331"/>
                    </a:cubicBezTo>
                    <a:cubicBezTo>
                      <a:pt x="6058" y="331"/>
                      <a:pt x="6441" y="338"/>
                      <a:pt x="6824" y="394"/>
                    </a:cubicBezTo>
                    <a:cubicBezTo>
                      <a:pt x="7390" y="476"/>
                      <a:pt x="7939" y="619"/>
                      <a:pt x="8428" y="924"/>
                    </a:cubicBezTo>
                    <a:cubicBezTo>
                      <a:pt x="9033" y="1300"/>
                      <a:pt x="9631" y="1693"/>
                      <a:pt x="10224" y="2092"/>
                    </a:cubicBezTo>
                    <a:cubicBezTo>
                      <a:pt x="10545" y="2311"/>
                      <a:pt x="10807" y="2598"/>
                      <a:pt x="11007" y="2931"/>
                    </a:cubicBezTo>
                    <a:cubicBezTo>
                      <a:pt x="11284" y="3389"/>
                      <a:pt x="11558" y="3846"/>
                      <a:pt x="11818" y="4310"/>
                    </a:cubicBezTo>
                    <a:cubicBezTo>
                      <a:pt x="12022" y="4674"/>
                      <a:pt x="12190" y="5057"/>
                      <a:pt x="12241" y="5472"/>
                    </a:cubicBezTo>
                    <a:cubicBezTo>
                      <a:pt x="12282" y="5824"/>
                      <a:pt x="12282" y="6184"/>
                      <a:pt x="12300" y="6540"/>
                    </a:cubicBezTo>
                    <a:cubicBezTo>
                      <a:pt x="12264" y="7217"/>
                      <a:pt x="12190" y="7886"/>
                      <a:pt x="11955" y="8527"/>
                    </a:cubicBezTo>
                    <a:cubicBezTo>
                      <a:pt x="11701" y="9222"/>
                      <a:pt x="11302" y="9807"/>
                      <a:pt x="10698" y="10243"/>
                    </a:cubicBezTo>
                    <a:cubicBezTo>
                      <a:pt x="10484" y="10399"/>
                      <a:pt x="10267" y="10552"/>
                      <a:pt x="10044" y="10697"/>
                    </a:cubicBezTo>
                    <a:cubicBezTo>
                      <a:pt x="9610" y="10982"/>
                      <a:pt x="9119" y="11074"/>
                      <a:pt x="8608" y="11111"/>
                    </a:cubicBezTo>
                    <a:cubicBezTo>
                      <a:pt x="8504" y="11118"/>
                      <a:pt x="8402" y="11121"/>
                      <a:pt x="8300" y="11121"/>
                    </a:cubicBezTo>
                    <a:cubicBezTo>
                      <a:pt x="7367" y="11121"/>
                      <a:pt x="6506" y="10832"/>
                      <a:pt x="5676" y="10390"/>
                    </a:cubicBezTo>
                    <a:cubicBezTo>
                      <a:pt x="4593" y="9816"/>
                      <a:pt x="3802" y="8962"/>
                      <a:pt x="3172" y="7931"/>
                    </a:cubicBezTo>
                    <a:cubicBezTo>
                      <a:pt x="2609" y="7011"/>
                      <a:pt x="2292" y="6010"/>
                      <a:pt x="2116" y="4954"/>
                    </a:cubicBezTo>
                    <a:cubicBezTo>
                      <a:pt x="2040" y="4500"/>
                      <a:pt x="2020" y="4040"/>
                      <a:pt x="2057" y="3582"/>
                    </a:cubicBezTo>
                    <a:cubicBezTo>
                      <a:pt x="2122" y="2812"/>
                      <a:pt x="2310" y="2076"/>
                      <a:pt x="2721" y="1407"/>
                    </a:cubicBezTo>
                    <a:cubicBezTo>
                      <a:pt x="3096" y="803"/>
                      <a:pt x="3646" y="488"/>
                      <a:pt x="4334" y="394"/>
                    </a:cubicBezTo>
                    <a:cubicBezTo>
                      <a:pt x="4501" y="372"/>
                      <a:pt x="4671" y="353"/>
                      <a:pt x="4839" y="333"/>
                    </a:cubicBezTo>
                    <a:cubicBezTo>
                      <a:pt x="4868" y="331"/>
                      <a:pt x="4896" y="329"/>
                      <a:pt x="4925" y="329"/>
                    </a:cubicBezTo>
                    <a:close/>
                    <a:moveTo>
                      <a:pt x="5325" y="10614"/>
                    </a:moveTo>
                    <a:cubicBezTo>
                      <a:pt x="5408" y="10614"/>
                      <a:pt x="5490" y="10635"/>
                      <a:pt x="5569" y="10671"/>
                    </a:cubicBezTo>
                    <a:cubicBezTo>
                      <a:pt x="5827" y="10785"/>
                      <a:pt x="6081" y="10910"/>
                      <a:pt x="6337" y="11031"/>
                    </a:cubicBezTo>
                    <a:cubicBezTo>
                      <a:pt x="6345" y="11037"/>
                      <a:pt x="6357" y="11041"/>
                      <a:pt x="6367" y="11049"/>
                    </a:cubicBezTo>
                    <a:cubicBezTo>
                      <a:pt x="6533" y="11152"/>
                      <a:pt x="6533" y="11244"/>
                      <a:pt x="6363" y="11346"/>
                    </a:cubicBezTo>
                    <a:cubicBezTo>
                      <a:pt x="6179" y="11458"/>
                      <a:pt x="5999" y="11573"/>
                      <a:pt x="5811" y="11677"/>
                    </a:cubicBezTo>
                    <a:cubicBezTo>
                      <a:pt x="5739" y="11718"/>
                      <a:pt x="5657" y="11739"/>
                      <a:pt x="5586" y="11767"/>
                    </a:cubicBezTo>
                    <a:cubicBezTo>
                      <a:pt x="5483" y="11743"/>
                      <a:pt x="5391" y="11729"/>
                      <a:pt x="5310" y="11694"/>
                    </a:cubicBezTo>
                    <a:cubicBezTo>
                      <a:pt x="5027" y="11579"/>
                      <a:pt x="4747" y="11456"/>
                      <a:pt x="4469" y="11336"/>
                    </a:cubicBezTo>
                    <a:cubicBezTo>
                      <a:pt x="4348" y="11285"/>
                      <a:pt x="4321" y="11207"/>
                      <a:pt x="4413" y="11131"/>
                    </a:cubicBezTo>
                    <a:cubicBezTo>
                      <a:pt x="4643" y="10937"/>
                      <a:pt x="4874" y="10732"/>
                      <a:pt x="5172" y="10638"/>
                    </a:cubicBezTo>
                    <a:cubicBezTo>
                      <a:pt x="5224" y="10621"/>
                      <a:pt x="5275" y="10614"/>
                      <a:pt x="5325" y="10614"/>
                    </a:cubicBezTo>
                    <a:close/>
                    <a:moveTo>
                      <a:pt x="7127" y="11321"/>
                    </a:moveTo>
                    <a:cubicBezTo>
                      <a:pt x="7167" y="11321"/>
                      <a:pt x="7207" y="11325"/>
                      <a:pt x="7249" y="11330"/>
                    </a:cubicBezTo>
                    <a:cubicBezTo>
                      <a:pt x="7523" y="11364"/>
                      <a:pt x="7799" y="11395"/>
                      <a:pt x="8072" y="11426"/>
                    </a:cubicBezTo>
                    <a:cubicBezTo>
                      <a:pt x="8139" y="11432"/>
                      <a:pt x="8219" y="11418"/>
                      <a:pt x="8231" y="11512"/>
                    </a:cubicBezTo>
                    <a:cubicBezTo>
                      <a:pt x="8241" y="11600"/>
                      <a:pt x="8172" y="11626"/>
                      <a:pt x="8108" y="11651"/>
                    </a:cubicBezTo>
                    <a:cubicBezTo>
                      <a:pt x="7673" y="11808"/>
                      <a:pt x="7239" y="11970"/>
                      <a:pt x="6799" y="12121"/>
                    </a:cubicBezTo>
                    <a:cubicBezTo>
                      <a:pt x="6684" y="12158"/>
                      <a:pt x="6555" y="12158"/>
                      <a:pt x="6425" y="12177"/>
                    </a:cubicBezTo>
                    <a:cubicBezTo>
                      <a:pt x="6316" y="12162"/>
                      <a:pt x="6195" y="12154"/>
                      <a:pt x="6081" y="12121"/>
                    </a:cubicBezTo>
                    <a:cubicBezTo>
                      <a:pt x="5938" y="12080"/>
                      <a:pt x="5923" y="12011"/>
                      <a:pt x="6036" y="11907"/>
                    </a:cubicBezTo>
                    <a:cubicBezTo>
                      <a:pt x="6083" y="11866"/>
                      <a:pt x="6136" y="11831"/>
                      <a:pt x="6189" y="11798"/>
                    </a:cubicBezTo>
                    <a:cubicBezTo>
                      <a:pt x="6412" y="11663"/>
                      <a:pt x="6637" y="11532"/>
                      <a:pt x="6858" y="11395"/>
                    </a:cubicBezTo>
                    <a:cubicBezTo>
                      <a:pt x="6944" y="11339"/>
                      <a:pt x="7033" y="11321"/>
                      <a:pt x="7127" y="11321"/>
                    </a:cubicBezTo>
                    <a:close/>
                    <a:moveTo>
                      <a:pt x="5490" y="1"/>
                    </a:moveTo>
                    <a:cubicBezTo>
                      <a:pt x="5181" y="1"/>
                      <a:pt x="4870" y="22"/>
                      <a:pt x="4561" y="42"/>
                    </a:cubicBezTo>
                    <a:cubicBezTo>
                      <a:pt x="4121" y="69"/>
                      <a:pt x="3699" y="177"/>
                      <a:pt x="3309" y="386"/>
                    </a:cubicBezTo>
                    <a:cubicBezTo>
                      <a:pt x="2578" y="779"/>
                      <a:pt x="1911" y="1251"/>
                      <a:pt x="1306" y="1814"/>
                    </a:cubicBezTo>
                    <a:cubicBezTo>
                      <a:pt x="937" y="2154"/>
                      <a:pt x="592" y="2520"/>
                      <a:pt x="428" y="3005"/>
                    </a:cubicBezTo>
                    <a:cubicBezTo>
                      <a:pt x="315" y="3340"/>
                      <a:pt x="219" y="3684"/>
                      <a:pt x="150" y="4032"/>
                    </a:cubicBezTo>
                    <a:cubicBezTo>
                      <a:pt x="31" y="4617"/>
                      <a:pt x="0" y="5212"/>
                      <a:pt x="137" y="5804"/>
                    </a:cubicBezTo>
                    <a:cubicBezTo>
                      <a:pt x="221" y="6174"/>
                      <a:pt x="342" y="6538"/>
                      <a:pt x="428" y="6906"/>
                    </a:cubicBezTo>
                    <a:cubicBezTo>
                      <a:pt x="653" y="7845"/>
                      <a:pt x="1068" y="8680"/>
                      <a:pt x="1703" y="9413"/>
                    </a:cubicBezTo>
                    <a:cubicBezTo>
                      <a:pt x="1887" y="9625"/>
                      <a:pt x="2061" y="9854"/>
                      <a:pt x="2206" y="10096"/>
                    </a:cubicBezTo>
                    <a:cubicBezTo>
                      <a:pt x="2609" y="10767"/>
                      <a:pt x="3182" y="11215"/>
                      <a:pt x="3924" y="11461"/>
                    </a:cubicBezTo>
                    <a:cubicBezTo>
                      <a:pt x="4516" y="11661"/>
                      <a:pt x="5091" y="11888"/>
                      <a:pt x="5625" y="12224"/>
                    </a:cubicBezTo>
                    <a:cubicBezTo>
                      <a:pt x="5890" y="12389"/>
                      <a:pt x="6170" y="12475"/>
                      <a:pt x="6462" y="12475"/>
                    </a:cubicBezTo>
                    <a:cubicBezTo>
                      <a:pt x="6630" y="12475"/>
                      <a:pt x="6801" y="12447"/>
                      <a:pt x="6977" y="12389"/>
                    </a:cubicBezTo>
                    <a:cubicBezTo>
                      <a:pt x="7842" y="12107"/>
                      <a:pt x="8685" y="11778"/>
                      <a:pt x="9489" y="11350"/>
                    </a:cubicBezTo>
                    <a:cubicBezTo>
                      <a:pt x="9921" y="11123"/>
                      <a:pt x="10349" y="10896"/>
                      <a:pt x="10746" y="10603"/>
                    </a:cubicBezTo>
                    <a:cubicBezTo>
                      <a:pt x="11595" y="9977"/>
                      <a:pt x="12118" y="9140"/>
                      <a:pt x="12399" y="8138"/>
                    </a:cubicBezTo>
                    <a:cubicBezTo>
                      <a:pt x="12558" y="7571"/>
                      <a:pt x="12587" y="6988"/>
                      <a:pt x="12611" y="6399"/>
                    </a:cubicBezTo>
                    <a:cubicBezTo>
                      <a:pt x="12583" y="6045"/>
                      <a:pt x="12577" y="5687"/>
                      <a:pt x="12519" y="5333"/>
                    </a:cubicBezTo>
                    <a:cubicBezTo>
                      <a:pt x="12456" y="4926"/>
                      <a:pt x="12282" y="4553"/>
                      <a:pt x="12082" y="4195"/>
                    </a:cubicBezTo>
                    <a:cubicBezTo>
                      <a:pt x="11814" y="3715"/>
                      <a:pt x="11533" y="3240"/>
                      <a:pt x="11251" y="2767"/>
                    </a:cubicBezTo>
                    <a:cubicBezTo>
                      <a:pt x="11028" y="2395"/>
                      <a:pt x="10741" y="2070"/>
                      <a:pt x="10379" y="1826"/>
                    </a:cubicBezTo>
                    <a:cubicBezTo>
                      <a:pt x="9800" y="1435"/>
                      <a:pt x="9215" y="1057"/>
                      <a:pt x="8628" y="683"/>
                    </a:cubicBezTo>
                    <a:cubicBezTo>
                      <a:pt x="8456" y="576"/>
                      <a:pt x="8266" y="492"/>
                      <a:pt x="8080" y="413"/>
                    </a:cubicBezTo>
                    <a:cubicBezTo>
                      <a:pt x="7370" y="114"/>
                      <a:pt x="6607" y="57"/>
                      <a:pt x="5850" y="12"/>
                    </a:cubicBezTo>
                    <a:cubicBezTo>
                      <a:pt x="5730" y="4"/>
                      <a:pt x="5610" y="1"/>
                      <a:pt x="54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06" name="Google Shape;1606;p34"/>
              <p:cNvSpPr/>
              <p:nvPr/>
            </p:nvSpPr>
            <p:spPr>
              <a:xfrm>
                <a:off x="3500000" y="4703025"/>
                <a:ext cx="257050" cy="269850"/>
              </a:xfrm>
              <a:custGeom>
                <a:avLst/>
                <a:gdLst/>
                <a:ahLst/>
                <a:cxnLst/>
                <a:rect l="l" t="t" r="r" b="b"/>
                <a:pathLst>
                  <a:path w="10282" h="10794" extrusionOk="0">
                    <a:moveTo>
                      <a:pt x="2906" y="1"/>
                    </a:moveTo>
                    <a:cubicBezTo>
                      <a:pt x="2877" y="1"/>
                      <a:pt x="2849" y="3"/>
                      <a:pt x="2820" y="5"/>
                    </a:cubicBezTo>
                    <a:cubicBezTo>
                      <a:pt x="2652" y="25"/>
                      <a:pt x="2482" y="44"/>
                      <a:pt x="2315" y="66"/>
                    </a:cubicBezTo>
                    <a:cubicBezTo>
                      <a:pt x="1627" y="160"/>
                      <a:pt x="1077" y="475"/>
                      <a:pt x="702" y="1079"/>
                    </a:cubicBezTo>
                    <a:cubicBezTo>
                      <a:pt x="291" y="1748"/>
                      <a:pt x="103" y="2484"/>
                      <a:pt x="38" y="3254"/>
                    </a:cubicBezTo>
                    <a:cubicBezTo>
                      <a:pt x="1" y="3712"/>
                      <a:pt x="21" y="4172"/>
                      <a:pt x="97" y="4626"/>
                    </a:cubicBezTo>
                    <a:cubicBezTo>
                      <a:pt x="273" y="5682"/>
                      <a:pt x="590" y="6683"/>
                      <a:pt x="1153" y="7603"/>
                    </a:cubicBezTo>
                    <a:cubicBezTo>
                      <a:pt x="1783" y="8634"/>
                      <a:pt x="2574" y="9488"/>
                      <a:pt x="3657" y="10062"/>
                    </a:cubicBezTo>
                    <a:cubicBezTo>
                      <a:pt x="4487" y="10504"/>
                      <a:pt x="5348" y="10793"/>
                      <a:pt x="6281" y="10793"/>
                    </a:cubicBezTo>
                    <a:cubicBezTo>
                      <a:pt x="6383" y="10793"/>
                      <a:pt x="6485" y="10790"/>
                      <a:pt x="6589" y="10783"/>
                    </a:cubicBezTo>
                    <a:cubicBezTo>
                      <a:pt x="7100" y="10746"/>
                      <a:pt x="7591" y="10654"/>
                      <a:pt x="8025" y="10369"/>
                    </a:cubicBezTo>
                    <a:cubicBezTo>
                      <a:pt x="8248" y="10224"/>
                      <a:pt x="8465" y="10071"/>
                      <a:pt x="8679" y="9915"/>
                    </a:cubicBezTo>
                    <a:cubicBezTo>
                      <a:pt x="9283" y="9479"/>
                      <a:pt x="9682" y="8894"/>
                      <a:pt x="9936" y="8199"/>
                    </a:cubicBezTo>
                    <a:cubicBezTo>
                      <a:pt x="10171" y="7558"/>
                      <a:pt x="10245" y="6889"/>
                      <a:pt x="10281" y="6212"/>
                    </a:cubicBezTo>
                    <a:cubicBezTo>
                      <a:pt x="10263" y="5856"/>
                      <a:pt x="10263" y="5496"/>
                      <a:pt x="10222" y="5144"/>
                    </a:cubicBezTo>
                    <a:cubicBezTo>
                      <a:pt x="10171" y="4729"/>
                      <a:pt x="10003" y="4346"/>
                      <a:pt x="9799" y="3982"/>
                    </a:cubicBezTo>
                    <a:cubicBezTo>
                      <a:pt x="9539" y="3518"/>
                      <a:pt x="9265" y="3061"/>
                      <a:pt x="8988" y="2603"/>
                    </a:cubicBezTo>
                    <a:cubicBezTo>
                      <a:pt x="8788" y="2270"/>
                      <a:pt x="8526" y="1983"/>
                      <a:pt x="8205" y="1764"/>
                    </a:cubicBezTo>
                    <a:cubicBezTo>
                      <a:pt x="7612" y="1365"/>
                      <a:pt x="7014" y="972"/>
                      <a:pt x="6409" y="596"/>
                    </a:cubicBezTo>
                    <a:cubicBezTo>
                      <a:pt x="5920" y="291"/>
                      <a:pt x="5371" y="148"/>
                      <a:pt x="4805" y="66"/>
                    </a:cubicBezTo>
                    <a:cubicBezTo>
                      <a:pt x="4422" y="10"/>
                      <a:pt x="4039" y="3"/>
                      <a:pt x="3655" y="3"/>
                    </a:cubicBezTo>
                    <a:cubicBezTo>
                      <a:pt x="3528" y="3"/>
                      <a:pt x="3401" y="4"/>
                      <a:pt x="3274" y="4"/>
                    </a:cubicBezTo>
                    <a:cubicBezTo>
                      <a:pt x="3151" y="4"/>
                      <a:pt x="3028" y="3"/>
                      <a:pt x="29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7" name="Google Shape;1607;p34"/>
              <p:cNvSpPr/>
              <p:nvPr/>
            </p:nvSpPr>
            <p:spPr>
              <a:xfrm>
                <a:off x="3467825" y="4846700"/>
                <a:ext cx="104675" cy="123950"/>
              </a:xfrm>
              <a:custGeom>
                <a:avLst/>
                <a:gdLst/>
                <a:ahLst/>
                <a:cxnLst/>
                <a:rect l="l" t="t" r="r" b="b"/>
                <a:pathLst>
                  <a:path w="4187" h="4958" extrusionOk="0">
                    <a:moveTo>
                      <a:pt x="1167" y="1"/>
                    </a:moveTo>
                    <a:cubicBezTo>
                      <a:pt x="1123" y="1"/>
                      <a:pt x="1073" y="15"/>
                      <a:pt x="1016" y="44"/>
                    </a:cubicBezTo>
                    <a:cubicBezTo>
                      <a:pt x="985" y="58"/>
                      <a:pt x="956" y="76"/>
                      <a:pt x="928" y="95"/>
                    </a:cubicBezTo>
                    <a:cubicBezTo>
                      <a:pt x="741" y="213"/>
                      <a:pt x="557" y="332"/>
                      <a:pt x="373" y="455"/>
                    </a:cubicBezTo>
                    <a:cubicBezTo>
                      <a:pt x="85" y="647"/>
                      <a:pt x="1" y="868"/>
                      <a:pt x="109" y="1202"/>
                    </a:cubicBezTo>
                    <a:cubicBezTo>
                      <a:pt x="345" y="1912"/>
                      <a:pt x="686" y="2570"/>
                      <a:pt x="1181" y="3135"/>
                    </a:cubicBezTo>
                    <a:cubicBezTo>
                      <a:pt x="1297" y="3267"/>
                      <a:pt x="1395" y="3330"/>
                      <a:pt x="1513" y="3330"/>
                    </a:cubicBezTo>
                    <a:cubicBezTo>
                      <a:pt x="1586" y="3330"/>
                      <a:pt x="1666" y="3307"/>
                      <a:pt x="1762" y="3262"/>
                    </a:cubicBezTo>
                    <a:cubicBezTo>
                      <a:pt x="1865" y="3217"/>
                      <a:pt x="1969" y="3168"/>
                      <a:pt x="2102" y="3164"/>
                    </a:cubicBezTo>
                    <a:cubicBezTo>
                      <a:pt x="2104" y="3164"/>
                      <a:pt x="2105" y="3163"/>
                      <a:pt x="2107" y="3163"/>
                    </a:cubicBezTo>
                    <a:cubicBezTo>
                      <a:pt x="2166" y="3163"/>
                      <a:pt x="2207" y="3231"/>
                      <a:pt x="2172" y="3280"/>
                    </a:cubicBezTo>
                    <a:cubicBezTo>
                      <a:pt x="2169" y="3286"/>
                      <a:pt x="2167" y="3288"/>
                      <a:pt x="2163" y="3290"/>
                    </a:cubicBezTo>
                    <a:cubicBezTo>
                      <a:pt x="2092" y="3362"/>
                      <a:pt x="2012" y="3428"/>
                      <a:pt x="1936" y="3493"/>
                    </a:cubicBezTo>
                    <a:cubicBezTo>
                      <a:pt x="1867" y="3552"/>
                      <a:pt x="1791" y="3599"/>
                      <a:pt x="1726" y="3665"/>
                    </a:cubicBezTo>
                    <a:cubicBezTo>
                      <a:pt x="1660" y="3730"/>
                      <a:pt x="1650" y="3802"/>
                      <a:pt x="1705" y="3892"/>
                    </a:cubicBezTo>
                    <a:cubicBezTo>
                      <a:pt x="1987" y="4334"/>
                      <a:pt x="2374" y="4653"/>
                      <a:pt x="2834" y="4897"/>
                    </a:cubicBezTo>
                    <a:cubicBezTo>
                      <a:pt x="2914" y="4939"/>
                      <a:pt x="2992" y="4957"/>
                      <a:pt x="3068" y="4957"/>
                    </a:cubicBezTo>
                    <a:cubicBezTo>
                      <a:pt x="3173" y="4957"/>
                      <a:pt x="3273" y="4923"/>
                      <a:pt x="3366" y="4866"/>
                    </a:cubicBezTo>
                    <a:cubicBezTo>
                      <a:pt x="3616" y="4712"/>
                      <a:pt x="3853" y="4536"/>
                      <a:pt x="4093" y="4363"/>
                    </a:cubicBezTo>
                    <a:cubicBezTo>
                      <a:pt x="4187" y="4293"/>
                      <a:pt x="4187" y="4232"/>
                      <a:pt x="4097" y="4154"/>
                    </a:cubicBezTo>
                    <a:cubicBezTo>
                      <a:pt x="4013" y="4080"/>
                      <a:pt x="3913" y="4021"/>
                      <a:pt x="3816" y="3966"/>
                    </a:cubicBezTo>
                    <a:cubicBezTo>
                      <a:pt x="3756" y="3935"/>
                      <a:pt x="3698" y="3918"/>
                      <a:pt x="3641" y="3918"/>
                    </a:cubicBezTo>
                    <a:cubicBezTo>
                      <a:pt x="3562" y="3918"/>
                      <a:pt x="3486" y="3950"/>
                      <a:pt x="3411" y="4021"/>
                    </a:cubicBezTo>
                    <a:cubicBezTo>
                      <a:pt x="3319" y="4109"/>
                      <a:pt x="3215" y="4191"/>
                      <a:pt x="3107" y="4262"/>
                    </a:cubicBezTo>
                    <a:cubicBezTo>
                      <a:pt x="3068" y="4291"/>
                      <a:pt x="3018" y="4317"/>
                      <a:pt x="2972" y="4317"/>
                    </a:cubicBezTo>
                    <a:cubicBezTo>
                      <a:pt x="2942" y="4317"/>
                      <a:pt x="2914" y="4307"/>
                      <a:pt x="2890" y="4279"/>
                    </a:cubicBezTo>
                    <a:cubicBezTo>
                      <a:pt x="2828" y="4205"/>
                      <a:pt x="2867" y="4115"/>
                      <a:pt x="2929" y="4045"/>
                    </a:cubicBezTo>
                    <a:cubicBezTo>
                      <a:pt x="2953" y="4015"/>
                      <a:pt x="2982" y="3986"/>
                      <a:pt x="3010" y="3962"/>
                    </a:cubicBezTo>
                    <a:cubicBezTo>
                      <a:pt x="3064" y="3910"/>
                      <a:pt x="3121" y="3863"/>
                      <a:pt x="3176" y="3812"/>
                    </a:cubicBezTo>
                    <a:cubicBezTo>
                      <a:pt x="3305" y="3698"/>
                      <a:pt x="3325" y="3583"/>
                      <a:pt x="3229" y="3440"/>
                    </a:cubicBezTo>
                    <a:cubicBezTo>
                      <a:pt x="3176" y="3360"/>
                      <a:pt x="3113" y="3288"/>
                      <a:pt x="3049" y="3215"/>
                    </a:cubicBezTo>
                    <a:cubicBezTo>
                      <a:pt x="2493" y="2544"/>
                      <a:pt x="2008" y="1828"/>
                      <a:pt x="1664" y="1022"/>
                    </a:cubicBezTo>
                    <a:cubicBezTo>
                      <a:pt x="1550" y="751"/>
                      <a:pt x="1466" y="467"/>
                      <a:pt x="1367" y="191"/>
                    </a:cubicBezTo>
                    <a:cubicBezTo>
                      <a:pt x="1323" y="64"/>
                      <a:pt x="1259" y="1"/>
                      <a:pt x="116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8" name="Google Shape;1608;p34"/>
              <p:cNvSpPr/>
              <p:nvPr/>
            </p:nvSpPr>
            <p:spPr>
              <a:xfrm>
                <a:off x="3458475" y="4735100"/>
                <a:ext cx="46275" cy="106175"/>
              </a:xfrm>
              <a:custGeom>
                <a:avLst/>
                <a:gdLst/>
                <a:ahLst/>
                <a:cxnLst/>
                <a:rect l="l" t="t" r="r" b="b"/>
                <a:pathLst>
                  <a:path w="1851" h="4247" extrusionOk="0">
                    <a:moveTo>
                      <a:pt x="1753" y="1"/>
                    </a:moveTo>
                    <a:cubicBezTo>
                      <a:pt x="1741" y="1"/>
                      <a:pt x="1728" y="2"/>
                      <a:pt x="1713" y="5"/>
                    </a:cubicBezTo>
                    <a:cubicBezTo>
                      <a:pt x="1653" y="15"/>
                      <a:pt x="1570" y="58"/>
                      <a:pt x="1525" y="99"/>
                    </a:cubicBezTo>
                    <a:cubicBezTo>
                      <a:pt x="1244" y="365"/>
                      <a:pt x="962" y="631"/>
                      <a:pt x="694" y="909"/>
                    </a:cubicBezTo>
                    <a:cubicBezTo>
                      <a:pt x="596" y="1009"/>
                      <a:pt x="528" y="1136"/>
                      <a:pt x="459" y="1259"/>
                    </a:cubicBezTo>
                    <a:cubicBezTo>
                      <a:pt x="272" y="1594"/>
                      <a:pt x="203" y="1971"/>
                      <a:pt x="111" y="2337"/>
                    </a:cubicBezTo>
                    <a:cubicBezTo>
                      <a:pt x="72" y="2486"/>
                      <a:pt x="68" y="2640"/>
                      <a:pt x="49" y="2789"/>
                    </a:cubicBezTo>
                    <a:cubicBezTo>
                      <a:pt x="72" y="2807"/>
                      <a:pt x="78" y="2812"/>
                      <a:pt x="99" y="2828"/>
                    </a:cubicBezTo>
                    <a:cubicBezTo>
                      <a:pt x="154" y="2807"/>
                      <a:pt x="211" y="2789"/>
                      <a:pt x="266" y="2762"/>
                    </a:cubicBezTo>
                    <a:cubicBezTo>
                      <a:pt x="365" y="2719"/>
                      <a:pt x="459" y="2666"/>
                      <a:pt x="559" y="2627"/>
                    </a:cubicBezTo>
                    <a:cubicBezTo>
                      <a:pt x="568" y="2624"/>
                      <a:pt x="580" y="2623"/>
                      <a:pt x="592" y="2623"/>
                    </a:cubicBezTo>
                    <a:cubicBezTo>
                      <a:pt x="627" y="2623"/>
                      <a:pt x="668" y="2634"/>
                      <a:pt x="680" y="2654"/>
                    </a:cubicBezTo>
                    <a:cubicBezTo>
                      <a:pt x="700" y="2689"/>
                      <a:pt x="700" y="2752"/>
                      <a:pt x="680" y="2791"/>
                    </a:cubicBezTo>
                    <a:cubicBezTo>
                      <a:pt x="651" y="2844"/>
                      <a:pt x="602" y="2891"/>
                      <a:pt x="555" y="2926"/>
                    </a:cubicBezTo>
                    <a:cubicBezTo>
                      <a:pt x="453" y="3006"/>
                      <a:pt x="340" y="3075"/>
                      <a:pt x="236" y="3151"/>
                    </a:cubicBezTo>
                    <a:cubicBezTo>
                      <a:pt x="109" y="3247"/>
                      <a:pt x="0" y="3370"/>
                      <a:pt x="2" y="3530"/>
                    </a:cubicBezTo>
                    <a:cubicBezTo>
                      <a:pt x="7" y="3718"/>
                      <a:pt x="37" y="3904"/>
                      <a:pt x="72" y="4086"/>
                    </a:cubicBezTo>
                    <a:cubicBezTo>
                      <a:pt x="93" y="4188"/>
                      <a:pt x="168" y="4247"/>
                      <a:pt x="249" y="4247"/>
                    </a:cubicBezTo>
                    <a:cubicBezTo>
                      <a:pt x="280" y="4247"/>
                      <a:pt x="311" y="4238"/>
                      <a:pt x="340" y="4221"/>
                    </a:cubicBezTo>
                    <a:cubicBezTo>
                      <a:pt x="606" y="4072"/>
                      <a:pt x="880" y="3929"/>
                      <a:pt x="1136" y="3765"/>
                    </a:cubicBezTo>
                    <a:cubicBezTo>
                      <a:pt x="1322" y="3648"/>
                      <a:pt x="1482" y="3513"/>
                      <a:pt x="1441" y="3231"/>
                    </a:cubicBezTo>
                    <a:cubicBezTo>
                      <a:pt x="1392" y="2891"/>
                      <a:pt x="1394" y="2544"/>
                      <a:pt x="1377" y="2198"/>
                    </a:cubicBezTo>
                    <a:cubicBezTo>
                      <a:pt x="1371" y="2095"/>
                      <a:pt x="1379" y="1993"/>
                      <a:pt x="1369" y="1891"/>
                    </a:cubicBezTo>
                    <a:cubicBezTo>
                      <a:pt x="1363" y="1846"/>
                      <a:pt x="1347" y="1780"/>
                      <a:pt x="1312" y="1764"/>
                    </a:cubicBezTo>
                    <a:cubicBezTo>
                      <a:pt x="1306" y="1761"/>
                      <a:pt x="1299" y="1759"/>
                      <a:pt x="1291" y="1759"/>
                    </a:cubicBezTo>
                    <a:cubicBezTo>
                      <a:pt x="1259" y="1759"/>
                      <a:pt x="1212" y="1781"/>
                      <a:pt x="1183" y="1799"/>
                    </a:cubicBezTo>
                    <a:cubicBezTo>
                      <a:pt x="1056" y="1879"/>
                      <a:pt x="942" y="1969"/>
                      <a:pt x="815" y="2042"/>
                    </a:cubicBezTo>
                    <a:lnTo>
                      <a:pt x="811" y="2044"/>
                    </a:lnTo>
                    <a:cubicBezTo>
                      <a:pt x="793" y="2055"/>
                      <a:pt x="776" y="2060"/>
                      <a:pt x="759" y="2060"/>
                    </a:cubicBezTo>
                    <a:cubicBezTo>
                      <a:pt x="684" y="2060"/>
                      <a:pt x="626" y="1969"/>
                      <a:pt x="680" y="1897"/>
                    </a:cubicBezTo>
                    <a:cubicBezTo>
                      <a:pt x="704" y="1862"/>
                      <a:pt x="731" y="1829"/>
                      <a:pt x="757" y="1805"/>
                    </a:cubicBezTo>
                    <a:cubicBezTo>
                      <a:pt x="872" y="1696"/>
                      <a:pt x="1001" y="1602"/>
                      <a:pt x="1126" y="1502"/>
                    </a:cubicBezTo>
                    <a:cubicBezTo>
                      <a:pt x="1351" y="1320"/>
                      <a:pt x="1543" y="1122"/>
                      <a:pt x="1592" y="817"/>
                    </a:cubicBezTo>
                    <a:cubicBezTo>
                      <a:pt x="1606" y="727"/>
                      <a:pt x="1639" y="643"/>
                      <a:pt x="1668" y="557"/>
                    </a:cubicBezTo>
                    <a:cubicBezTo>
                      <a:pt x="1717" y="418"/>
                      <a:pt x="1770" y="281"/>
                      <a:pt x="1819" y="142"/>
                    </a:cubicBezTo>
                    <a:cubicBezTo>
                      <a:pt x="1851" y="50"/>
                      <a:pt x="1829" y="1"/>
                      <a:pt x="175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09" name="Google Shape;1609;p34"/>
              <p:cNvSpPr/>
              <p:nvPr/>
            </p:nvSpPr>
            <p:spPr>
              <a:xfrm>
                <a:off x="3557550" y="4960150"/>
                <a:ext cx="55300" cy="28875"/>
              </a:xfrm>
              <a:custGeom>
                <a:avLst/>
                <a:gdLst/>
                <a:ahLst/>
                <a:cxnLst/>
                <a:rect l="l" t="t" r="r" b="b"/>
                <a:pathLst>
                  <a:path w="2212" h="1155" extrusionOk="0">
                    <a:moveTo>
                      <a:pt x="1004" y="1"/>
                    </a:moveTo>
                    <a:cubicBezTo>
                      <a:pt x="954" y="1"/>
                      <a:pt x="903" y="8"/>
                      <a:pt x="851" y="25"/>
                    </a:cubicBezTo>
                    <a:cubicBezTo>
                      <a:pt x="553" y="119"/>
                      <a:pt x="322" y="324"/>
                      <a:pt x="92" y="518"/>
                    </a:cubicBezTo>
                    <a:cubicBezTo>
                      <a:pt x="0" y="594"/>
                      <a:pt x="27" y="672"/>
                      <a:pt x="148" y="723"/>
                    </a:cubicBezTo>
                    <a:cubicBezTo>
                      <a:pt x="426" y="843"/>
                      <a:pt x="706" y="966"/>
                      <a:pt x="989" y="1081"/>
                    </a:cubicBezTo>
                    <a:cubicBezTo>
                      <a:pt x="1070" y="1116"/>
                      <a:pt x="1162" y="1130"/>
                      <a:pt x="1265" y="1154"/>
                    </a:cubicBezTo>
                    <a:cubicBezTo>
                      <a:pt x="1336" y="1126"/>
                      <a:pt x="1418" y="1105"/>
                      <a:pt x="1490" y="1064"/>
                    </a:cubicBezTo>
                    <a:cubicBezTo>
                      <a:pt x="1678" y="960"/>
                      <a:pt x="1858" y="845"/>
                      <a:pt x="2042" y="733"/>
                    </a:cubicBezTo>
                    <a:cubicBezTo>
                      <a:pt x="2212" y="631"/>
                      <a:pt x="2212" y="539"/>
                      <a:pt x="2046" y="436"/>
                    </a:cubicBezTo>
                    <a:cubicBezTo>
                      <a:pt x="2036" y="428"/>
                      <a:pt x="2024" y="424"/>
                      <a:pt x="2016" y="418"/>
                    </a:cubicBezTo>
                    <a:cubicBezTo>
                      <a:pt x="1760" y="297"/>
                      <a:pt x="1506" y="172"/>
                      <a:pt x="1248" y="58"/>
                    </a:cubicBezTo>
                    <a:cubicBezTo>
                      <a:pt x="1169" y="22"/>
                      <a:pt x="1087" y="1"/>
                      <a:pt x="100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0" name="Google Shape;1610;p34"/>
              <p:cNvSpPr/>
              <p:nvPr/>
            </p:nvSpPr>
            <p:spPr>
              <a:xfrm>
                <a:off x="3597600" y="4977850"/>
                <a:ext cx="57975" cy="21400"/>
              </a:xfrm>
              <a:custGeom>
                <a:avLst/>
                <a:gdLst/>
                <a:ahLst/>
                <a:cxnLst/>
                <a:rect l="l" t="t" r="r" b="b"/>
                <a:pathLst>
                  <a:path w="2319" h="856" extrusionOk="0">
                    <a:moveTo>
                      <a:pt x="1204" y="0"/>
                    </a:moveTo>
                    <a:cubicBezTo>
                      <a:pt x="1110" y="0"/>
                      <a:pt x="1021" y="18"/>
                      <a:pt x="935" y="74"/>
                    </a:cubicBezTo>
                    <a:cubicBezTo>
                      <a:pt x="714" y="211"/>
                      <a:pt x="489" y="342"/>
                      <a:pt x="266" y="477"/>
                    </a:cubicBezTo>
                    <a:cubicBezTo>
                      <a:pt x="213" y="510"/>
                      <a:pt x="160" y="545"/>
                      <a:pt x="113" y="586"/>
                    </a:cubicBezTo>
                    <a:cubicBezTo>
                      <a:pt x="0" y="690"/>
                      <a:pt x="15" y="759"/>
                      <a:pt x="158" y="800"/>
                    </a:cubicBezTo>
                    <a:cubicBezTo>
                      <a:pt x="272" y="833"/>
                      <a:pt x="393" y="841"/>
                      <a:pt x="502" y="856"/>
                    </a:cubicBezTo>
                    <a:cubicBezTo>
                      <a:pt x="632" y="837"/>
                      <a:pt x="761" y="837"/>
                      <a:pt x="876" y="800"/>
                    </a:cubicBezTo>
                    <a:cubicBezTo>
                      <a:pt x="1316" y="649"/>
                      <a:pt x="1750" y="487"/>
                      <a:pt x="2185" y="330"/>
                    </a:cubicBezTo>
                    <a:cubicBezTo>
                      <a:pt x="2249" y="305"/>
                      <a:pt x="2318" y="279"/>
                      <a:pt x="2308" y="191"/>
                    </a:cubicBezTo>
                    <a:cubicBezTo>
                      <a:pt x="2296" y="97"/>
                      <a:pt x="2216" y="111"/>
                      <a:pt x="2149" y="105"/>
                    </a:cubicBezTo>
                    <a:cubicBezTo>
                      <a:pt x="1876" y="74"/>
                      <a:pt x="1600" y="43"/>
                      <a:pt x="1326" y="9"/>
                    </a:cubicBezTo>
                    <a:cubicBezTo>
                      <a:pt x="1284" y="4"/>
                      <a:pt x="1244" y="0"/>
                      <a:pt x="120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1" name="Google Shape;1611;p34"/>
              <p:cNvSpPr/>
              <p:nvPr/>
            </p:nvSpPr>
            <p:spPr>
              <a:xfrm>
                <a:off x="3466600" y="4831975"/>
                <a:ext cx="30000" cy="23850"/>
              </a:xfrm>
              <a:custGeom>
                <a:avLst/>
                <a:gdLst/>
                <a:ahLst/>
                <a:cxnLst/>
                <a:rect l="l" t="t" r="r" b="b"/>
                <a:pathLst>
                  <a:path w="1200" h="954" extrusionOk="0">
                    <a:moveTo>
                      <a:pt x="1169" y="0"/>
                    </a:moveTo>
                    <a:lnTo>
                      <a:pt x="1169" y="0"/>
                    </a:lnTo>
                    <a:cubicBezTo>
                      <a:pt x="1108" y="27"/>
                      <a:pt x="1052" y="39"/>
                      <a:pt x="1005" y="68"/>
                    </a:cubicBezTo>
                    <a:cubicBezTo>
                      <a:pt x="745" y="236"/>
                      <a:pt x="481" y="406"/>
                      <a:pt x="226" y="581"/>
                    </a:cubicBezTo>
                    <a:cubicBezTo>
                      <a:pt x="160" y="626"/>
                      <a:pt x="103" y="696"/>
                      <a:pt x="54" y="766"/>
                    </a:cubicBezTo>
                    <a:cubicBezTo>
                      <a:pt x="17" y="821"/>
                      <a:pt x="1" y="890"/>
                      <a:pt x="74" y="954"/>
                    </a:cubicBezTo>
                    <a:cubicBezTo>
                      <a:pt x="99" y="944"/>
                      <a:pt x="125" y="939"/>
                      <a:pt x="146" y="923"/>
                    </a:cubicBezTo>
                    <a:cubicBezTo>
                      <a:pt x="461" y="702"/>
                      <a:pt x="774" y="477"/>
                      <a:pt x="1085" y="254"/>
                    </a:cubicBezTo>
                    <a:cubicBezTo>
                      <a:pt x="1167" y="197"/>
                      <a:pt x="1200" y="129"/>
                      <a:pt x="116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2" name="Google Shape;1612;p34"/>
              <p:cNvSpPr/>
              <p:nvPr/>
            </p:nvSpPr>
            <p:spPr>
              <a:xfrm>
                <a:off x="3521375" y="4723175"/>
                <a:ext cx="211625" cy="229225"/>
              </a:xfrm>
              <a:custGeom>
                <a:avLst/>
                <a:gdLst/>
                <a:ahLst/>
                <a:cxnLst/>
                <a:rect l="l" t="t" r="r" b="b"/>
                <a:pathLst>
                  <a:path w="8465" h="9169" extrusionOk="0">
                    <a:moveTo>
                      <a:pt x="2490" y="302"/>
                    </a:moveTo>
                    <a:cubicBezTo>
                      <a:pt x="2598" y="302"/>
                      <a:pt x="2706" y="311"/>
                      <a:pt x="2814" y="326"/>
                    </a:cubicBezTo>
                    <a:cubicBezTo>
                      <a:pt x="3152" y="375"/>
                      <a:pt x="3485" y="445"/>
                      <a:pt x="3819" y="498"/>
                    </a:cubicBezTo>
                    <a:cubicBezTo>
                      <a:pt x="4042" y="535"/>
                      <a:pt x="4271" y="555"/>
                      <a:pt x="4492" y="596"/>
                    </a:cubicBezTo>
                    <a:cubicBezTo>
                      <a:pt x="5083" y="702"/>
                      <a:pt x="5592" y="979"/>
                      <a:pt x="6034" y="1378"/>
                    </a:cubicBezTo>
                    <a:cubicBezTo>
                      <a:pt x="6368" y="1678"/>
                      <a:pt x="6701" y="1977"/>
                      <a:pt x="7022" y="2292"/>
                    </a:cubicBezTo>
                    <a:cubicBezTo>
                      <a:pt x="7784" y="3041"/>
                      <a:pt x="8176" y="3945"/>
                      <a:pt x="8148" y="5023"/>
                    </a:cubicBezTo>
                    <a:cubicBezTo>
                      <a:pt x="8142" y="5220"/>
                      <a:pt x="8103" y="5416"/>
                      <a:pt x="8082" y="5613"/>
                    </a:cubicBezTo>
                    <a:cubicBezTo>
                      <a:pt x="8050" y="5946"/>
                      <a:pt x="8037" y="6284"/>
                      <a:pt x="7978" y="6611"/>
                    </a:cubicBezTo>
                    <a:cubicBezTo>
                      <a:pt x="7814" y="7526"/>
                      <a:pt x="7305" y="8215"/>
                      <a:pt x="6497" y="8661"/>
                    </a:cubicBezTo>
                    <a:cubicBezTo>
                      <a:pt x="6242" y="8801"/>
                      <a:pt x="5972" y="8868"/>
                      <a:pt x="5698" y="8868"/>
                    </a:cubicBezTo>
                    <a:cubicBezTo>
                      <a:pt x="5492" y="8868"/>
                      <a:pt x="5284" y="8830"/>
                      <a:pt x="5079" y="8757"/>
                    </a:cubicBezTo>
                    <a:cubicBezTo>
                      <a:pt x="3620" y="8238"/>
                      <a:pt x="2329" y="7464"/>
                      <a:pt x="1370" y="6214"/>
                    </a:cubicBezTo>
                    <a:cubicBezTo>
                      <a:pt x="1335" y="6163"/>
                      <a:pt x="1296" y="6114"/>
                      <a:pt x="1263" y="6061"/>
                    </a:cubicBezTo>
                    <a:cubicBezTo>
                      <a:pt x="819" y="5314"/>
                      <a:pt x="476" y="4528"/>
                      <a:pt x="347" y="3663"/>
                    </a:cubicBezTo>
                    <a:cubicBezTo>
                      <a:pt x="328" y="3534"/>
                      <a:pt x="328" y="3401"/>
                      <a:pt x="322" y="3317"/>
                    </a:cubicBezTo>
                    <a:cubicBezTo>
                      <a:pt x="345" y="2806"/>
                      <a:pt x="404" y="2345"/>
                      <a:pt x="533" y="1891"/>
                    </a:cubicBezTo>
                    <a:cubicBezTo>
                      <a:pt x="750" y="1151"/>
                      <a:pt x="1218" y="639"/>
                      <a:pt x="1955" y="385"/>
                    </a:cubicBezTo>
                    <a:cubicBezTo>
                      <a:pt x="2129" y="326"/>
                      <a:pt x="2309" y="302"/>
                      <a:pt x="2490" y="302"/>
                    </a:cubicBezTo>
                    <a:close/>
                    <a:moveTo>
                      <a:pt x="2491" y="1"/>
                    </a:moveTo>
                    <a:cubicBezTo>
                      <a:pt x="2278" y="38"/>
                      <a:pt x="2032" y="54"/>
                      <a:pt x="1807" y="126"/>
                    </a:cubicBezTo>
                    <a:cubicBezTo>
                      <a:pt x="1081" y="363"/>
                      <a:pt x="598" y="862"/>
                      <a:pt x="328" y="1572"/>
                    </a:cubicBezTo>
                    <a:cubicBezTo>
                      <a:pt x="150" y="2043"/>
                      <a:pt x="97" y="2540"/>
                      <a:pt x="46" y="3035"/>
                    </a:cubicBezTo>
                    <a:cubicBezTo>
                      <a:pt x="1" y="3481"/>
                      <a:pt x="58" y="3910"/>
                      <a:pt x="189" y="4330"/>
                    </a:cubicBezTo>
                    <a:cubicBezTo>
                      <a:pt x="277" y="4616"/>
                      <a:pt x="365" y="4907"/>
                      <a:pt x="478" y="5183"/>
                    </a:cubicBezTo>
                    <a:cubicBezTo>
                      <a:pt x="635" y="5582"/>
                      <a:pt x="809" y="5985"/>
                      <a:pt x="1073" y="6327"/>
                    </a:cubicBezTo>
                    <a:cubicBezTo>
                      <a:pt x="1584" y="6992"/>
                      <a:pt x="2180" y="7573"/>
                      <a:pt x="2884" y="8035"/>
                    </a:cubicBezTo>
                    <a:cubicBezTo>
                      <a:pt x="3534" y="8463"/>
                      <a:pt x="4242" y="8763"/>
                      <a:pt x="4966" y="9033"/>
                    </a:cubicBezTo>
                    <a:cubicBezTo>
                      <a:pt x="5204" y="9122"/>
                      <a:pt x="5446" y="9168"/>
                      <a:pt x="5687" y="9168"/>
                    </a:cubicBezTo>
                    <a:cubicBezTo>
                      <a:pt x="5959" y="9168"/>
                      <a:pt x="6229" y="9110"/>
                      <a:pt x="6493" y="8988"/>
                    </a:cubicBezTo>
                    <a:cubicBezTo>
                      <a:pt x="7620" y="8471"/>
                      <a:pt x="8209" y="7556"/>
                      <a:pt x="8342" y="6335"/>
                    </a:cubicBezTo>
                    <a:cubicBezTo>
                      <a:pt x="8377" y="6008"/>
                      <a:pt x="8410" y="5680"/>
                      <a:pt x="8434" y="5353"/>
                    </a:cubicBezTo>
                    <a:cubicBezTo>
                      <a:pt x="8448" y="5105"/>
                      <a:pt x="8465" y="4854"/>
                      <a:pt x="8451" y="4606"/>
                    </a:cubicBezTo>
                    <a:cubicBezTo>
                      <a:pt x="8434" y="4221"/>
                      <a:pt x="8295" y="3868"/>
                      <a:pt x="8174" y="3505"/>
                    </a:cubicBezTo>
                    <a:cubicBezTo>
                      <a:pt x="7976" y="2912"/>
                      <a:pt x="7626" y="2429"/>
                      <a:pt x="7178" y="2008"/>
                    </a:cubicBezTo>
                    <a:cubicBezTo>
                      <a:pt x="6912" y="1760"/>
                      <a:pt x="6638" y="1519"/>
                      <a:pt x="6378" y="1269"/>
                    </a:cubicBezTo>
                    <a:cubicBezTo>
                      <a:pt x="5836" y="747"/>
                      <a:pt x="5202" y="404"/>
                      <a:pt x="4457" y="281"/>
                    </a:cubicBezTo>
                    <a:cubicBezTo>
                      <a:pt x="4042" y="211"/>
                      <a:pt x="3628" y="154"/>
                      <a:pt x="3213" y="93"/>
                    </a:cubicBezTo>
                    <a:cubicBezTo>
                      <a:pt x="2984" y="58"/>
                      <a:pt x="2753" y="33"/>
                      <a:pt x="24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3" name="Google Shape;1613;p34"/>
              <p:cNvSpPr/>
              <p:nvPr/>
            </p:nvSpPr>
            <p:spPr>
              <a:xfrm>
                <a:off x="3529425" y="4730700"/>
                <a:ext cx="196375" cy="214200"/>
              </a:xfrm>
              <a:custGeom>
                <a:avLst/>
                <a:gdLst/>
                <a:ahLst/>
                <a:cxnLst/>
                <a:rect l="l" t="t" r="r" b="b"/>
                <a:pathLst>
                  <a:path w="7855" h="8568" extrusionOk="0">
                    <a:moveTo>
                      <a:pt x="2168" y="1"/>
                    </a:moveTo>
                    <a:cubicBezTo>
                      <a:pt x="1987" y="1"/>
                      <a:pt x="1807" y="25"/>
                      <a:pt x="1633" y="84"/>
                    </a:cubicBezTo>
                    <a:cubicBezTo>
                      <a:pt x="896" y="338"/>
                      <a:pt x="428" y="850"/>
                      <a:pt x="211" y="1590"/>
                    </a:cubicBezTo>
                    <a:cubicBezTo>
                      <a:pt x="82" y="2044"/>
                      <a:pt x="23" y="2505"/>
                      <a:pt x="0" y="3016"/>
                    </a:cubicBezTo>
                    <a:cubicBezTo>
                      <a:pt x="6" y="3100"/>
                      <a:pt x="6" y="3233"/>
                      <a:pt x="25" y="3362"/>
                    </a:cubicBezTo>
                    <a:cubicBezTo>
                      <a:pt x="154" y="4227"/>
                      <a:pt x="497" y="5013"/>
                      <a:pt x="941" y="5760"/>
                    </a:cubicBezTo>
                    <a:cubicBezTo>
                      <a:pt x="974" y="5813"/>
                      <a:pt x="1013" y="5862"/>
                      <a:pt x="1048" y="5913"/>
                    </a:cubicBezTo>
                    <a:cubicBezTo>
                      <a:pt x="2007" y="7163"/>
                      <a:pt x="3298" y="7937"/>
                      <a:pt x="4757" y="8456"/>
                    </a:cubicBezTo>
                    <a:cubicBezTo>
                      <a:pt x="4962" y="8529"/>
                      <a:pt x="5170" y="8567"/>
                      <a:pt x="5376" y="8567"/>
                    </a:cubicBezTo>
                    <a:cubicBezTo>
                      <a:pt x="5650" y="8567"/>
                      <a:pt x="5920" y="8500"/>
                      <a:pt x="6175" y="8360"/>
                    </a:cubicBezTo>
                    <a:cubicBezTo>
                      <a:pt x="6983" y="7914"/>
                      <a:pt x="7492" y="7225"/>
                      <a:pt x="7656" y="6310"/>
                    </a:cubicBezTo>
                    <a:cubicBezTo>
                      <a:pt x="7715" y="5983"/>
                      <a:pt x="7728" y="5645"/>
                      <a:pt x="7760" y="5312"/>
                    </a:cubicBezTo>
                    <a:cubicBezTo>
                      <a:pt x="7781" y="5115"/>
                      <a:pt x="7820" y="4919"/>
                      <a:pt x="7826" y="4722"/>
                    </a:cubicBezTo>
                    <a:cubicBezTo>
                      <a:pt x="7854" y="3644"/>
                      <a:pt x="7462" y="2740"/>
                      <a:pt x="6700" y="1991"/>
                    </a:cubicBezTo>
                    <a:cubicBezTo>
                      <a:pt x="6379" y="1676"/>
                      <a:pt x="6046" y="1377"/>
                      <a:pt x="5712" y="1077"/>
                    </a:cubicBezTo>
                    <a:cubicBezTo>
                      <a:pt x="5270" y="678"/>
                      <a:pt x="4761" y="401"/>
                      <a:pt x="4170" y="295"/>
                    </a:cubicBezTo>
                    <a:cubicBezTo>
                      <a:pt x="3949" y="254"/>
                      <a:pt x="3720" y="234"/>
                      <a:pt x="3497" y="197"/>
                    </a:cubicBezTo>
                    <a:cubicBezTo>
                      <a:pt x="3163" y="144"/>
                      <a:pt x="2830" y="74"/>
                      <a:pt x="2492" y="25"/>
                    </a:cubicBezTo>
                    <a:cubicBezTo>
                      <a:pt x="2384" y="10"/>
                      <a:pt x="2276" y="1"/>
                      <a:pt x="216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14" name="Google Shape;1614;p34"/>
              <p:cNvSpPr/>
              <p:nvPr/>
            </p:nvSpPr>
            <p:spPr>
              <a:xfrm>
                <a:off x="3579900" y="4814275"/>
                <a:ext cx="21875" cy="18450"/>
              </a:xfrm>
              <a:custGeom>
                <a:avLst/>
                <a:gdLst/>
                <a:ahLst/>
                <a:cxnLst/>
                <a:rect l="l" t="t" r="r" b="b"/>
                <a:pathLst>
                  <a:path w="875" h="738" extrusionOk="0">
                    <a:moveTo>
                      <a:pt x="318" y="1"/>
                    </a:moveTo>
                    <a:cubicBezTo>
                      <a:pt x="140" y="1"/>
                      <a:pt x="0" y="195"/>
                      <a:pt x="74" y="326"/>
                    </a:cubicBezTo>
                    <a:cubicBezTo>
                      <a:pt x="187" y="520"/>
                      <a:pt x="346" y="674"/>
                      <a:pt x="573" y="729"/>
                    </a:cubicBezTo>
                    <a:cubicBezTo>
                      <a:pt x="597" y="735"/>
                      <a:pt x="619" y="738"/>
                      <a:pt x="640" y="738"/>
                    </a:cubicBezTo>
                    <a:cubicBezTo>
                      <a:pt x="785" y="738"/>
                      <a:pt x="875" y="606"/>
                      <a:pt x="825" y="449"/>
                    </a:cubicBezTo>
                    <a:cubicBezTo>
                      <a:pt x="766" y="258"/>
                      <a:pt x="616" y="144"/>
                      <a:pt x="453" y="50"/>
                    </a:cubicBezTo>
                    <a:cubicBezTo>
                      <a:pt x="406" y="23"/>
                      <a:pt x="348" y="11"/>
                      <a:pt x="3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5" name="Google Shape;1615;p34"/>
              <p:cNvSpPr/>
              <p:nvPr/>
            </p:nvSpPr>
            <p:spPr>
              <a:xfrm>
                <a:off x="3593750" y="4786900"/>
                <a:ext cx="15325" cy="20875"/>
              </a:xfrm>
              <a:custGeom>
                <a:avLst/>
                <a:gdLst/>
                <a:ahLst/>
                <a:cxnLst/>
                <a:rect l="l" t="t" r="r" b="b"/>
                <a:pathLst>
                  <a:path w="613" h="835" extrusionOk="0">
                    <a:moveTo>
                      <a:pt x="361" y="0"/>
                    </a:moveTo>
                    <a:cubicBezTo>
                      <a:pt x="227" y="0"/>
                      <a:pt x="96" y="106"/>
                      <a:pt x="48" y="259"/>
                    </a:cubicBezTo>
                    <a:cubicBezTo>
                      <a:pt x="1" y="398"/>
                      <a:pt x="7" y="537"/>
                      <a:pt x="60" y="674"/>
                    </a:cubicBezTo>
                    <a:cubicBezTo>
                      <a:pt x="101" y="778"/>
                      <a:pt x="182" y="834"/>
                      <a:pt x="270" y="834"/>
                    </a:cubicBezTo>
                    <a:cubicBezTo>
                      <a:pt x="333" y="834"/>
                      <a:pt x="398" y="806"/>
                      <a:pt x="455" y="748"/>
                    </a:cubicBezTo>
                    <a:cubicBezTo>
                      <a:pt x="561" y="635"/>
                      <a:pt x="602" y="496"/>
                      <a:pt x="608" y="390"/>
                    </a:cubicBezTo>
                    <a:cubicBezTo>
                      <a:pt x="613" y="154"/>
                      <a:pt x="533" y="23"/>
                      <a:pt x="400" y="3"/>
                    </a:cubicBezTo>
                    <a:cubicBezTo>
                      <a:pt x="387" y="1"/>
                      <a:pt x="374" y="0"/>
                      <a:pt x="36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6" name="Google Shape;1616;p34"/>
              <p:cNvSpPr/>
              <p:nvPr/>
            </p:nvSpPr>
            <p:spPr>
              <a:xfrm>
                <a:off x="3612075" y="4828025"/>
                <a:ext cx="14025" cy="20950"/>
              </a:xfrm>
              <a:custGeom>
                <a:avLst/>
                <a:gdLst/>
                <a:ahLst/>
                <a:cxnLst/>
                <a:rect l="l" t="t" r="r" b="b"/>
                <a:pathLst>
                  <a:path w="561" h="838" extrusionOk="0">
                    <a:moveTo>
                      <a:pt x="324" y="1"/>
                    </a:moveTo>
                    <a:cubicBezTo>
                      <a:pt x="231" y="1"/>
                      <a:pt x="171" y="65"/>
                      <a:pt x="121" y="144"/>
                    </a:cubicBezTo>
                    <a:cubicBezTo>
                      <a:pt x="31" y="289"/>
                      <a:pt x="0" y="447"/>
                      <a:pt x="4" y="615"/>
                    </a:cubicBezTo>
                    <a:cubicBezTo>
                      <a:pt x="8" y="713"/>
                      <a:pt x="53" y="799"/>
                      <a:pt x="164" y="829"/>
                    </a:cubicBezTo>
                    <a:cubicBezTo>
                      <a:pt x="184" y="835"/>
                      <a:pt x="204" y="837"/>
                      <a:pt x="222" y="837"/>
                    </a:cubicBezTo>
                    <a:cubicBezTo>
                      <a:pt x="294" y="837"/>
                      <a:pt x="352" y="799"/>
                      <a:pt x="401" y="741"/>
                    </a:cubicBezTo>
                    <a:cubicBezTo>
                      <a:pt x="504" y="621"/>
                      <a:pt x="557" y="482"/>
                      <a:pt x="557" y="322"/>
                    </a:cubicBezTo>
                    <a:cubicBezTo>
                      <a:pt x="557" y="300"/>
                      <a:pt x="561" y="279"/>
                      <a:pt x="557" y="253"/>
                    </a:cubicBezTo>
                    <a:cubicBezTo>
                      <a:pt x="547" y="126"/>
                      <a:pt x="473" y="25"/>
                      <a:pt x="367" y="5"/>
                    </a:cubicBezTo>
                    <a:cubicBezTo>
                      <a:pt x="352" y="2"/>
                      <a:pt x="337" y="1"/>
                      <a:pt x="32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7" name="Google Shape;1617;p34"/>
              <p:cNvSpPr/>
              <p:nvPr/>
            </p:nvSpPr>
            <p:spPr>
              <a:xfrm>
                <a:off x="3587575" y="4850650"/>
                <a:ext cx="19850" cy="16550"/>
              </a:xfrm>
              <a:custGeom>
                <a:avLst/>
                <a:gdLst/>
                <a:ahLst/>
                <a:cxnLst/>
                <a:rect l="l" t="t" r="r" b="b"/>
                <a:pathLst>
                  <a:path w="794" h="662" extrusionOk="0">
                    <a:moveTo>
                      <a:pt x="478" y="0"/>
                    </a:moveTo>
                    <a:cubicBezTo>
                      <a:pt x="475" y="0"/>
                      <a:pt x="472" y="0"/>
                      <a:pt x="469" y="0"/>
                    </a:cubicBezTo>
                    <a:cubicBezTo>
                      <a:pt x="395" y="31"/>
                      <a:pt x="268" y="68"/>
                      <a:pt x="156" y="131"/>
                    </a:cubicBezTo>
                    <a:cubicBezTo>
                      <a:pt x="43" y="197"/>
                      <a:pt x="0" y="321"/>
                      <a:pt x="8" y="452"/>
                    </a:cubicBezTo>
                    <a:cubicBezTo>
                      <a:pt x="16" y="571"/>
                      <a:pt x="97" y="661"/>
                      <a:pt x="205" y="661"/>
                    </a:cubicBezTo>
                    <a:cubicBezTo>
                      <a:pt x="218" y="661"/>
                      <a:pt x="232" y="660"/>
                      <a:pt x="246" y="657"/>
                    </a:cubicBezTo>
                    <a:cubicBezTo>
                      <a:pt x="459" y="614"/>
                      <a:pt x="635" y="503"/>
                      <a:pt x="725" y="295"/>
                    </a:cubicBezTo>
                    <a:cubicBezTo>
                      <a:pt x="793" y="136"/>
                      <a:pt x="695" y="0"/>
                      <a:pt x="47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8" name="Google Shape;1618;p34"/>
              <p:cNvSpPr/>
              <p:nvPr/>
            </p:nvSpPr>
            <p:spPr>
              <a:xfrm>
                <a:off x="3621625" y="4805375"/>
                <a:ext cx="22025" cy="12875"/>
              </a:xfrm>
              <a:custGeom>
                <a:avLst/>
                <a:gdLst/>
                <a:ahLst/>
                <a:cxnLst/>
                <a:rect l="l" t="t" r="r" b="b"/>
                <a:pathLst>
                  <a:path w="881" h="515" extrusionOk="0">
                    <a:moveTo>
                      <a:pt x="407" y="0"/>
                    </a:moveTo>
                    <a:cubicBezTo>
                      <a:pt x="328" y="0"/>
                      <a:pt x="250" y="19"/>
                      <a:pt x="183" y="58"/>
                    </a:cubicBezTo>
                    <a:cubicBezTo>
                      <a:pt x="11" y="154"/>
                      <a:pt x="1" y="369"/>
                      <a:pt x="173" y="467"/>
                    </a:cubicBezTo>
                    <a:cubicBezTo>
                      <a:pt x="227" y="497"/>
                      <a:pt x="401" y="515"/>
                      <a:pt x="539" y="515"/>
                    </a:cubicBezTo>
                    <a:cubicBezTo>
                      <a:pt x="615" y="515"/>
                      <a:pt x="680" y="509"/>
                      <a:pt x="707" y="498"/>
                    </a:cubicBezTo>
                    <a:cubicBezTo>
                      <a:pt x="858" y="428"/>
                      <a:pt x="881" y="293"/>
                      <a:pt x="778" y="166"/>
                    </a:cubicBezTo>
                    <a:cubicBezTo>
                      <a:pt x="691" y="59"/>
                      <a:pt x="548" y="0"/>
                      <a:pt x="4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19" name="Google Shape;1619;p34"/>
              <p:cNvSpPr/>
              <p:nvPr/>
            </p:nvSpPr>
            <p:spPr>
              <a:xfrm>
                <a:off x="3631750" y="4786525"/>
                <a:ext cx="20550" cy="12800"/>
              </a:xfrm>
              <a:custGeom>
                <a:avLst/>
                <a:gdLst/>
                <a:ahLst/>
                <a:cxnLst/>
                <a:rect l="l" t="t" r="r" b="b"/>
                <a:pathLst>
                  <a:path w="822" h="512" extrusionOk="0">
                    <a:moveTo>
                      <a:pt x="412" y="1"/>
                    </a:moveTo>
                    <a:cubicBezTo>
                      <a:pt x="352" y="1"/>
                      <a:pt x="291" y="7"/>
                      <a:pt x="234" y="18"/>
                    </a:cubicBezTo>
                    <a:cubicBezTo>
                      <a:pt x="50" y="51"/>
                      <a:pt x="1" y="245"/>
                      <a:pt x="132" y="378"/>
                    </a:cubicBezTo>
                    <a:cubicBezTo>
                      <a:pt x="224" y="472"/>
                      <a:pt x="337" y="511"/>
                      <a:pt x="447" y="511"/>
                    </a:cubicBezTo>
                    <a:cubicBezTo>
                      <a:pt x="453" y="511"/>
                      <a:pt x="458" y="511"/>
                      <a:pt x="463" y="511"/>
                    </a:cubicBezTo>
                    <a:cubicBezTo>
                      <a:pt x="469" y="511"/>
                      <a:pt x="475" y="511"/>
                      <a:pt x="481" y="511"/>
                    </a:cubicBezTo>
                    <a:cubicBezTo>
                      <a:pt x="672" y="511"/>
                      <a:pt x="771" y="444"/>
                      <a:pt x="797" y="317"/>
                    </a:cubicBezTo>
                    <a:cubicBezTo>
                      <a:pt x="821" y="182"/>
                      <a:pt x="738" y="55"/>
                      <a:pt x="566" y="16"/>
                    </a:cubicBezTo>
                    <a:cubicBezTo>
                      <a:pt x="516" y="5"/>
                      <a:pt x="464" y="1"/>
                      <a:pt x="41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0" name="Google Shape;1620;p34"/>
              <p:cNvSpPr/>
              <p:nvPr/>
            </p:nvSpPr>
            <p:spPr>
              <a:xfrm>
                <a:off x="3621225" y="4860100"/>
                <a:ext cx="11675" cy="19200"/>
              </a:xfrm>
              <a:custGeom>
                <a:avLst/>
                <a:gdLst/>
                <a:ahLst/>
                <a:cxnLst/>
                <a:rect l="l" t="t" r="r" b="b"/>
                <a:pathLst>
                  <a:path w="467" h="768" extrusionOk="0">
                    <a:moveTo>
                      <a:pt x="236" y="1"/>
                    </a:moveTo>
                    <a:cubicBezTo>
                      <a:pt x="117" y="1"/>
                      <a:pt x="11" y="96"/>
                      <a:pt x="5" y="242"/>
                    </a:cubicBezTo>
                    <a:cubicBezTo>
                      <a:pt x="1" y="375"/>
                      <a:pt x="21" y="512"/>
                      <a:pt x="46" y="643"/>
                    </a:cubicBezTo>
                    <a:cubicBezTo>
                      <a:pt x="60" y="710"/>
                      <a:pt x="115" y="767"/>
                      <a:pt x="186" y="767"/>
                    </a:cubicBezTo>
                    <a:cubicBezTo>
                      <a:pt x="193" y="767"/>
                      <a:pt x="200" y="767"/>
                      <a:pt x="207" y="766"/>
                    </a:cubicBezTo>
                    <a:cubicBezTo>
                      <a:pt x="269" y="758"/>
                      <a:pt x="348" y="725"/>
                      <a:pt x="373" y="676"/>
                    </a:cubicBezTo>
                    <a:cubicBezTo>
                      <a:pt x="426" y="574"/>
                      <a:pt x="467" y="283"/>
                      <a:pt x="461" y="254"/>
                    </a:cubicBezTo>
                    <a:cubicBezTo>
                      <a:pt x="447" y="99"/>
                      <a:pt x="369" y="7"/>
                      <a:pt x="240" y="1"/>
                    </a:cubicBezTo>
                    <a:cubicBezTo>
                      <a:pt x="239" y="1"/>
                      <a:pt x="237" y="1"/>
                      <a:pt x="23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1" name="Google Shape;1621;p34"/>
              <p:cNvSpPr/>
              <p:nvPr/>
            </p:nvSpPr>
            <p:spPr>
              <a:xfrm>
                <a:off x="3648700" y="4815250"/>
                <a:ext cx="13225" cy="18225"/>
              </a:xfrm>
              <a:custGeom>
                <a:avLst/>
                <a:gdLst/>
                <a:ahLst/>
                <a:cxnLst/>
                <a:rect l="l" t="t" r="r" b="b"/>
                <a:pathLst>
                  <a:path w="529" h="729" extrusionOk="0">
                    <a:moveTo>
                      <a:pt x="330" y="0"/>
                    </a:moveTo>
                    <a:cubicBezTo>
                      <a:pt x="247" y="0"/>
                      <a:pt x="157" y="57"/>
                      <a:pt x="109" y="166"/>
                    </a:cubicBezTo>
                    <a:cubicBezTo>
                      <a:pt x="62" y="270"/>
                      <a:pt x="31" y="389"/>
                      <a:pt x="12" y="504"/>
                    </a:cubicBezTo>
                    <a:cubicBezTo>
                      <a:pt x="0" y="590"/>
                      <a:pt x="41" y="671"/>
                      <a:pt x="131" y="710"/>
                    </a:cubicBezTo>
                    <a:cubicBezTo>
                      <a:pt x="160" y="722"/>
                      <a:pt x="188" y="728"/>
                      <a:pt x="215" y="728"/>
                    </a:cubicBezTo>
                    <a:cubicBezTo>
                      <a:pt x="274" y="728"/>
                      <a:pt x="329" y="700"/>
                      <a:pt x="377" y="651"/>
                    </a:cubicBezTo>
                    <a:cubicBezTo>
                      <a:pt x="473" y="547"/>
                      <a:pt x="520" y="422"/>
                      <a:pt x="522" y="281"/>
                    </a:cubicBezTo>
                    <a:cubicBezTo>
                      <a:pt x="528" y="123"/>
                      <a:pt x="481" y="35"/>
                      <a:pt x="377" y="7"/>
                    </a:cubicBezTo>
                    <a:cubicBezTo>
                      <a:pt x="362" y="2"/>
                      <a:pt x="346" y="0"/>
                      <a:pt x="33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2" name="Google Shape;1622;p34"/>
              <p:cNvSpPr/>
              <p:nvPr/>
            </p:nvSpPr>
            <p:spPr>
              <a:xfrm>
                <a:off x="3636975" y="4841700"/>
                <a:ext cx="19375" cy="13100"/>
              </a:xfrm>
              <a:custGeom>
                <a:avLst/>
                <a:gdLst/>
                <a:ahLst/>
                <a:cxnLst/>
                <a:rect l="l" t="t" r="r" b="b"/>
                <a:pathLst>
                  <a:path w="775" h="524" extrusionOk="0">
                    <a:moveTo>
                      <a:pt x="321" y="0"/>
                    </a:moveTo>
                    <a:cubicBezTo>
                      <a:pt x="296" y="0"/>
                      <a:pt x="270" y="2"/>
                      <a:pt x="244" y="6"/>
                    </a:cubicBezTo>
                    <a:cubicBezTo>
                      <a:pt x="66" y="31"/>
                      <a:pt x="1" y="205"/>
                      <a:pt x="117" y="348"/>
                    </a:cubicBezTo>
                    <a:cubicBezTo>
                      <a:pt x="205" y="458"/>
                      <a:pt x="332" y="510"/>
                      <a:pt x="459" y="522"/>
                    </a:cubicBezTo>
                    <a:cubicBezTo>
                      <a:pt x="473" y="523"/>
                      <a:pt x="486" y="523"/>
                      <a:pt x="499" y="523"/>
                    </a:cubicBezTo>
                    <a:cubicBezTo>
                      <a:pt x="614" y="523"/>
                      <a:pt x="674" y="481"/>
                      <a:pt x="713" y="385"/>
                    </a:cubicBezTo>
                    <a:cubicBezTo>
                      <a:pt x="747" y="299"/>
                      <a:pt x="774" y="211"/>
                      <a:pt x="684" y="139"/>
                    </a:cubicBezTo>
                    <a:cubicBezTo>
                      <a:pt x="577" y="53"/>
                      <a:pt x="455" y="0"/>
                      <a:pt x="32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3" name="Google Shape;1623;p34"/>
              <p:cNvSpPr/>
              <p:nvPr/>
            </p:nvSpPr>
            <p:spPr>
              <a:xfrm>
                <a:off x="3669675" y="4819475"/>
                <a:ext cx="16875" cy="14800"/>
              </a:xfrm>
              <a:custGeom>
                <a:avLst/>
                <a:gdLst/>
                <a:ahLst/>
                <a:cxnLst/>
                <a:rect l="l" t="t" r="r" b="b"/>
                <a:pathLst>
                  <a:path w="675" h="592" extrusionOk="0">
                    <a:moveTo>
                      <a:pt x="475" y="1"/>
                    </a:moveTo>
                    <a:cubicBezTo>
                      <a:pt x="461" y="1"/>
                      <a:pt x="447" y="2"/>
                      <a:pt x="432" y="5"/>
                    </a:cubicBezTo>
                    <a:cubicBezTo>
                      <a:pt x="266" y="36"/>
                      <a:pt x="145" y="132"/>
                      <a:pt x="61" y="275"/>
                    </a:cubicBezTo>
                    <a:cubicBezTo>
                      <a:pt x="16" y="353"/>
                      <a:pt x="0" y="437"/>
                      <a:pt x="68" y="511"/>
                    </a:cubicBezTo>
                    <a:cubicBezTo>
                      <a:pt x="110" y="562"/>
                      <a:pt x="168" y="591"/>
                      <a:pt x="226" y="591"/>
                    </a:cubicBezTo>
                    <a:cubicBezTo>
                      <a:pt x="256" y="591"/>
                      <a:pt x="285" y="584"/>
                      <a:pt x="313" y="568"/>
                    </a:cubicBezTo>
                    <a:cubicBezTo>
                      <a:pt x="428" y="500"/>
                      <a:pt x="530" y="410"/>
                      <a:pt x="630" y="322"/>
                    </a:cubicBezTo>
                    <a:cubicBezTo>
                      <a:pt x="657" y="294"/>
                      <a:pt x="665" y="243"/>
                      <a:pt x="673" y="222"/>
                    </a:cubicBezTo>
                    <a:cubicBezTo>
                      <a:pt x="675" y="90"/>
                      <a:pt x="587" y="1"/>
                      <a:pt x="4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4" name="Google Shape;1624;p34"/>
              <p:cNvSpPr/>
              <p:nvPr/>
            </p:nvSpPr>
            <p:spPr>
              <a:xfrm>
                <a:off x="3666225" y="4866025"/>
                <a:ext cx="27000" cy="28150"/>
              </a:xfrm>
              <a:custGeom>
                <a:avLst/>
                <a:gdLst/>
                <a:ahLst/>
                <a:cxnLst/>
                <a:rect l="l" t="t" r="r" b="b"/>
                <a:pathLst>
                  <a:path w="1080" h="1126" extrusionOk="0">
                    <a:moveTo>
                      <a:pt x="631" y="1"/>
                    </a:moveTo>
                    <a:cubicBezTo>
                      <a:pt x="592" y="1"/>
                      <a:pt x="557" y="16"/>
                      <a:pt x="529" y="46"/>
                    </a:cubicBezTo>
                    <a:cubicBezTo>
                      <a:pt x="455" y="124"/>
                      <a:pt x="498" y="201"/>
                      <a:pt x="549" y="273"/>
                    </a:cubicBezTo>
                    <a:cubicBezTo>
                      <a:pt x="586" y="326"/>
                      <a:pt x="629" y="373"/>
                      <a:pt x="662" y="425"/>
                    </a:cubicBezTo>
                    <a:cubicBezTo>
                      <a:pt x="697" y="476"/>
                      <a:pt x="737" y="529"/>
                      <a:pt x="748" y="588"/>
                    </a:cubicBezTo>
                    <a:cubicBezTo>
                      <a:pt x="754" y="650"/>
                      <a:pt x="750" y="731"/>
                      <a:pt x="713" y="774"/>
                    </a:cubicBezTo>
                    <a:cubicBezTo>
                      <a:pt x="694" y="798"/>
                      <a:pt x="672" y="807"/>
                      <a:pt x="649" y="807"/>
                    </a:cubicBezTo>
                    <a:cubicBezTo>
                      <a:pt x="609" y="807"/>
                      <a:pt x="567" y="780"/>
                      <a:pt x="533" y="754"/>
                    </a:cubicBezTo>
                    <a:cubicBezTo>
                      <a:pt x="467" y="705"/>
                      <a:pt x="414" y="645"/>
                      <a:pt x="361" y="590"/>
                    </a:cubicBezTo>
                    <a:cubicBezTo>
                      <a:pt x="324" y="553"/>
                      <a:pt x="300" y="510"/>
                      <a:pt x="263" y="472"/>
                    </a:cubicBezTo>
                    <a:cubicBezTo>
                      <a:pt x="229" y="436"/>
                      <a:pt x="191" y="411"/>
                      <a:pt x="149" y="411"/>
                    </a:cubicBezTo>
                    <a:cubicBezTo>
                      <a:pt x="128" y="411"/>
                      <a:pt x="106" y="417"/>
                      <a:pt x="83" y="431"/>
                    </a:cubicBezTo>
                    <a:cubicBezTo>
                      <a:pt x="3" y="476"/>
                      <a:pt x="1" y="547"/>
                      <a:pt x="23" y="623"/>
                    </a:cubicBezTo>
                    <a:cubicBezTo>
                      <a:pt x="25" y="641"/>
                      <a:pt x="34" y="656"/>
                      <a:pt x="42" y="672"/>
                    </a:cubicBezTo>
                    <a:cubicBezTo>
                      <a:pt x="138" y="848"/>
                      <a:pt x="267" y="997"/>
                      <a:pt x="455" y="1081"/>
                    </a:cubicBezTo>
                    <a:cubicBezTo>
                      <a:pt x="522" y="1111"/>
                      <a:pt x="588" y="1125"/>
                      <a:pt x="652" y="1125"/>
                    </a:cubicBezTo>
                    <a:cubicBezTo>
                      <a:pt x="886" y="1125"/>
                      <a:pt x="1079" y="931"/>
                      <a:pt x="1079" y="623"/>
                    </a:cubicBezTo>
                    <a:cubicBezTo>
                      <a:pt x="1065" y="427"/>
                      <a:pt x="934" y="236"/>
                      <a:pt x="770" y="69"/>
                    </a:cubicBezTo>
                    <a:cubicBezTo>
                      <a:pt x="726" y="23"/>
                      <a:pt x="676" y="1"/>
                      <a:pt x="6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5" name="Google Shape;1625;p34"/>
              <p:cNvSpPr/>
              <p:nvPr/>
            </p:nvSpPr>
            <p:spPr>
              <a:xfrm>
                <a:off x="3648300" y="4887500"/>
                <a:ext cx="12600" cy="13400"/>
              </a:xfrm>
              <a:custGeom>
                <a:avLst/>
                <a:gdLst/>
                <a:ahLst/>
                <a:cxnLst/>
                <a:rect l="l" t="t" r="r" b="b"/>
                <a:pathLst>
                  <a:path w="504" h="536" extrusionOk="0">
                    <a:moveTo>
                      <a:pt x="178" y="1"/>
                    </a:moveTo>
                    <a:cubicBezTo>
                      <a:pt x="80" y="1"/>
                      <a:pt x="1" y="79"/>
                      <a:pt x="12" y="192"/>
                    </a:cubicBezTo>
                    <a:cubicBezTo>
                      <a:pt x="24" y="335"/>
                      <a:pt x="98" y="449"/>
                      <a:pt x="229" y="513"/>
                    </a:cubicBezTo>
                    <a:cubicBezTo>
                      <a:pt x="260" y="528"/>
                      <a:pt x="291" y="535"/>
                      <a:pt x="320" y="535"/>
                    </a:cubicBezTo>
                    <a:cubicBezTo>
                      <a:pt x="420" y="535"/>
                      <a:pt x="503" y="453"/>
                      <a:pt x="503" y="327"/>
                    </a:cubicBezTo>
                    <a:cubicBezTo>
                      <a:pt x="489" y="185"/>
                      <a:pt x="401" y="83"/>
                      <a:pt x="262" y="20"/>
                    </a:cubicBezTo>
                    <a:cubicBezTo>
                      <a:pt x="233" y="7"/>
                      <a:pt x="205" y="1"/>
                      <a:pt x="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6" name="Google Shape;1626;p34"/>
              <p:cNvSpPr/>
              <p:nvPr/>
            </p:nvSpPr>
            <p:spPr>
              <a:xfrm>
                <a:off x="3688050" y="4846750"/>
                <a:ext cx="12525" cy="13350"/>
              </a:xfrm>
              <a:custGeom>
                <a:avLst/>
                <a:gdLst/>
                <a:ahLst/>
                <a:cxnLst/>
                <a:rect l="l" t="t" r="r" b="b"/>
                <a:pathLst>
                  <a:path w="501" h="534" extrusionOk="0">
                    <a:moveTo>
                      <a:pt x="176" y="0"/>
                    </a:moveTo>
                    <a:cubicBezTo>
                      <a:pt x="79" y="0"/>
                      <a:pt x="0" y="77"/>
                      <a:pt x="10" y="189"/>
                    </a:cubicBezTo>
                    <a:cubicBezTo>
                      <a:pt x="22" y="332"/>
                      <a:pt x="96" y="449"/>
                      <a:pt x="227" y="512"/>
                    </a:cubicBezTo>
                    <a:cubicBezTo>
                      <a:pt x="257" y="527"/>
                      <a:pt x="288" y="534"/>
                      <a:pt x="317" y="534"/>
                    </a:cubicBezTo>
                    <a:cubicBezTo>
                      <a:pt x="417" y="534"/>
                      <a:pt x="501" y="453"/>
                      <a:pt x="501" y="326"/>
                    </a:cubicBezTo>
                    <a:cubicBezTo>
                      <a:pt x="488" y="185"/>
                      <a:pt x="398" y="83"/>
                      <a:pt x="259" y="19"/>
                    </a:cubicBezTo>
                    <a:cubicBezTo>
                      <a:pt x="231" y="6"/>
                      <a:pt x="203" y="0"/>
                      <a:pt x="17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627" name="Google Shape;1627;p34"/>
          <p:cNvGrpSpPr/>
          <p:nvPr/>
        </p:nvGrpSpPr>
        <p:grpSpPr>
          <a:xfrm>
            <a:off x="760995" y="6908964"/>
            <a:ext cx="2343178" cy="2308024"/>
            <a:chOff x="8060409" y="1384545"/>
            <a:chExt cx="1171589" cy="1154012"/>
          </a:xfrm>
        </p:grpSpPr>
        <p:sp>
          <p:nvSpPr>
            <p:cNvPr id="1628" name="Google Shape;1628;p34"/>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629" name="Google Shape;1629;p34"/>
            <p:cNvGrpSpPr/>
            <p:nvPr/>
          </p:nvGrpSpPr>
          <p:grpSpPr>
            <a:xfrm>
              <a:off x="8060409" y="1384545"/>
              <a:ext cx="1171447" cy="1153599"/>
              <a:chOff x="2072625" y="3154250"/>
              <a:chExt cx="511750" cy="503975"/>
            </a:xfrm>
          </p:grpSpPr>
          <p:sp>
            <p:nvSpPr>
              <p:cNvPr id="1630" name="Google Shape;1630;p34"/>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31" name="Google Shape;1631;p34"/>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2" name="Google Shape;1632;p34"/>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3" name="Google Shape;1633;p34"/>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4" name="Google Shape;1634;p34"/>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5" name="Google Shape;1635;p34"/>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6" name="Google Shape;1636;p34"/>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7" name="Google Shape;1637;p34"/>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8" name="Google Shape;1638;p34"/>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39" name="Google Shape;1639;p34"/>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40" name="Google Shape;1640;p34"/>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endParaRPr/>
              </a:p>
            </p:txBody>
          </p:sp>
          <p:sp>
            <p:nvSpPr>
              <p:cNvPr id="1641" name="Google Shape;1641;p34"/>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2" name="Google Shape;1642;p34"/>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3" name="Google Shape;1643;p34"/>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4" name="Google Shape;1644;p34"/>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5" name="Google Shape;1645;p34"/>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46" name="Google Shape;1646;p34"/>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7" name="Google Shape;1647;p34"/>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8" name="Google Shape;1648;p34"/>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49" name="Google Shape;1649;p34"/>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0" name="Google Shape;1650;p34"/>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1" name="Google Shape;1651;p34"/>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2" name="Google Shape;1652;p34"/>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53" name="Google Shape;1653;p34"/>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54" name="Google Shape;1654;p34"/>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5" name="Google Shape;1655;p34"/>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6" name="Google Shape;1656;p34"/>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7" name="Google Shape;1657;p34"/>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58" name="Google Shape;1658;p34"/>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59" name="Google Shape;1659;p34"/>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0" name="Google Shape;1660;p34"/>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1" name="Google Shape;1661;p34"/>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2" name="Google Shape;1662;p34"/>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3" name="Google Shape;1663;p34"/>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4" name="Google Shape;1664;p34"/>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65" name="Google Shape;1665;p34"/>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6" name="Google Shape;1666;p34"/>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7" name="Google Shape;1667;p34"/>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8" name="Google Shape;1668;p34"/>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9" name="Google Shape;1669;p34"/>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70" name="Google Shape;1670;p34"/>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1" name="Google Shape;1671;p34"/>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2" name="Google Shape;1672;p34"/>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3" name="Google Shape;1673;p34"/>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4" name="Google Shape;1674;p34"/>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75" name="Google Shape;1675;p34"/>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6" name="Google Shape;1676;p34"/>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7" name="Google Shape;1677;p34"/>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8" name="Google Shape;1678;p34"/>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79" name="Google Shape;1679;p34"/>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0" name="Google Shape;1680;p34"/>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grpSp>
        <p:nvGrpSpPr>
          <p:cNvPr id="1681" name="Google Shape;1681;p34"/>
          <p:cNvGrpSpPr/>
          <p:nvPr/>
        </p:nvGrpSpPr>
        <p:grpSpPr>
          <a:xfrm>
            <a:off x="16408865" y="396367"/>
            <a:ext cx="1449274" cy="1557827"/>
            <a:chOff x="791760" y="3491086"/>
            <a:chExt cx="1171553" cy="1221861"/>
          </a:xfrm>
        </p:grpSpPr>
        <p:sp>
          <p:nvSpPr>
            <p:cNvPr id="1682" name="Google Shape;1682;p34"/>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1683" name="Google Shape;1683;p34"/>
            <p:cNvGrpSpPr/>
            <p:nvPr/>
          </p:nvGrpSpPr>
          <p:grpSpPr>
            <a:xfrm>
              <a:off x="791760" y="3491086"/>
              <a:ext cx="1171553" cy="1221861"/>
              <a:chOff x="2607975" y="3604300"/>
              <a:chExt cx="479300" cy="499800"/>
            </a:xfrm>
          </p:grpSpPr>
          <p:sp>
            <p:nvSpPr>
              <p:cNvPr id="1684" name="Google Shape;1684;p34"/>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85" name="Google Shape;1685;p34"/>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86" name="Google Shape;1686;p34"/>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7" name="Google Shape;1687;p34"/>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8" name="Google Shape;1688;p34"/>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9" name="Google Shape;1689;p34"/>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344" name="Rectangle 343"/>
          <p:cNvSpPr/>
          <p:nvPr/>
        </p:nvSpPr>
        <p:spPr>
          <a:xfrm>
            <a:off x="4130075" y="3142305"/>
            <a:ext cx="12883701" cy="313932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6600" b="1" dirty="0">
                <a:latin typeface="Arial" panose="020B0604020202020204" pitchFamily="34" charset="0"/>
                <a:ea typeface="Calibri" panose="020F0502020204030204" pitchFamily="34" charset="0"/>
                <a:cs typeface="Arial" panose="020B0604020202020204" pitchFamily="34" charset="0"/>
              </a:rPr>
              <a:t>CÁC NHÓM CHẤT DINH DƯỠNG CÓ TRONG THỨC ĂN</a:t>
            </a:r>
          </a:p>
        </p:txBody>
      </p:sp>
    </p:spTree>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661892" y="-142330"/>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24" name="TextBox 23">
            <a:extLst>
              <a:ext uri="{FF2B5EF4-FFF2-40B4-BE49-F238E27FC236}">
                <a16:creationId xmlns:a16="http://schemas.microsoft.com/office/drawing/2014/main" id="{23555D34-95C4-4780-5240-D6CDA9E7CEDB}"/>
              </a:ext>
            </a:extLst>
          </p:cNvPr>
          <p:cNvSpPr txBox="1"/>
          <p:nvPr/>
        </p:nvSpPr>
        <p:spPr>
          <a:xfrm>
            <a:off x="557400" y="775413"/>
            <a:ext cx="7900800" cy="9233297"/>
          </a:xfrm>
          <a:prstGeom prst="rect">
            <a:avLst/>
          </a:prstGeom>
          <a:noFill/>
        </p:spPr>
        <p:txBody>
          <a:bodyPr wrap="square">
            <a:spAutoFit/>
          </a:bodyPr>
          <a:lstStyle/>
          <a:p>
            <a:pPr algn="just">
              <a:lnSpc>
                <a:spcPct val="150000"/>
              </a:lnSpc>
            </a:pPr>
            <a:r>
              <a:rPr lang="nl-NL" sz="3600" b="1" i="1" dirty="0">
                <a:latin typeface="Arial" panose="020B0604020202020204" pitchFamily="34" charset="0"/>
                <a:ea typeface="Calibri" panose="020F0502020204030204" pitchFamily="34" charset="0"/>
                <a:cs typeface="Arial" panose="020B0604020202020204" pitchFamily="34" charset="0"/>
              </a:rPr>
              <a:t>Hoạt động 1.1: </a:t>
            </a:r>
            <a:r>
              <a:rPr lang="nl-NL" sz="3600" dirty="0">
                <a:latin typeface="Arial" panose="020B0604020202020204" pitchFamily="34" charset="0"/>
                <a:ea typeface="Calibri" panose="020F0502020204030204" pitchFamily="34" charset="0"/>
                <a:cs typeface="Arial" panose="020B0604020202020204" pitchFamily="34" charset="0"/>
              </a:rPr>
              <a:t>Q</a:t>
            </a:r>
            <a:r>
              <a:rPr lang="nl-NL" sz="3600" dirty="0">
                <a:effectLst/>
                <a:latin typeface="Arial" panose="020B0604020202020204" pitchFamily="34" charset="0"/>
                <a:ea typeface="Calibri" panose="020F0502020204030204" pitchFamily="34" charset="0"/>
                <a:cs typeface="Arial" panose="020B0604020202020204" pitchFamily="34" charset="0"/>
              </a:rPr>
              <a:t>uan sát hình 1 và cho biết:</a:t>
            </a:r>
          </a:p>
          <a:p>
            <a:pPr marL="571500" indent="-571500" algn="just">
              <a:lnSpc>
                <a:spcPct val="150000"/>
              </a:lnSpc>
              <a:buFont typeface="Arial" pitchFamily="34" charset="0"/>
              <a:buChar char="•"/>
            </a:pPr>
            <a:r>
              <a:rPr lang="vi-VN" sz="3600" dirty="0">
                <a:latin typeface="Arial" panose="020B0604020202020204" pitchFamily="34" charset="0"/>
                <a:ea typeface="Calibri" panose="020F0502020204030204" pitchFamily="34" charset="0"/>
                <a:cs typeface="Arial" panose="020B0604020202020204" pitchFamily="34" charset="0"/>
              </a:rPr>
              <a:t>Thực phẩm nào chứa nhiều chất bột đường? Thực phẩm nào chứa nhiều chất đạm? Thực phẩm nào chứa nhiều chất béo? Thực phẩm nào chứa nhiều vi-ta-min và chất khoáng?</a:t>
            </a:r>
          </a:p>
          <a:p>
            <a:pPr marL="571500" indent="-571500" algn="just">
              <a:lnSpc>
                <a:spcPct val="150000"/>
              </a:lnSpc>
              <a:buFont typeface="Arial" pitchFamily="34" charset="0"/>
              <a:buChar char="•"/>
            </a:pPr>
            <a:r>
              <a:rPr lang="vi-VN" sz="3600" dirty="0">
                <a:latin typeface="Arial" panose="020B0604020202020204" pitchFamily="34" charset="0"/>
                <a:ea typeface="Calibri" panose="020F0502020204030204" pitchFamily="34" charset="0"/>
                <a:cs typeface="Arial" panose="020B0604020202020204" pitchFamily="34" charset="0"/>
              </a:rPr>
              <a:t>Hàm lượng các chất dinh dưỡng có trong mỗi loại thực phẩm khác nhau như thế nào?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509" y="1472620"/>
            <a:ext cx="8409842" cy="383597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509" y="5308599"/>
            <a:ext cx="8517960" cy="3962893"/>
          </a:xfrm>
          <a:prstGeom prst="rect">
            <a:avLst/>
          </a:prstGeom>
        </p:spPr>
      </p:pic>
    </p:spTree>
    <p:extLst>
      <p:ext uri="{BB962C8B-B14F-4D97-AF65-F5344CB8AC3E}">
        <p14:creationId xmlns:p14="http://schemas.microsoft.com/office/powerpoint/2010/main" val="403726337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9509" y="1472620"/>
            <a:ext cx="8409842" cy="3835979"/>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9509" y="5308599"/>
            <a:ext cx="8517960" cy="3962893"/>
          </a:xfrm>
          <a:prstGeom prst="rect">
            <a:avLst/>
          </a:prstGeom>
        </p:spPr>
      </p:pic>
      <p:sp>
        <p:nvSpPr>
          <p:cNvPr id="2" name="Rectangle 1"/>
          <p:cNvSpPr/>
          <p:nvPr/>
        </p:nvSpPr>
        <p:spPr>
          <a:xfrm>
            <a:off x="608200" y="360448"/>
            <a:ext cx="8358000" cy="9741128"/>
          </a:xfrm>
          <a:prstGeom prst="rect">
            <a:avLst/>
          </a:prstGeom>
        </p:spPr>
        <p:txBody>
          <a:bodyPr wrap="square">
            <a:spAutoFit/>
          </a:bodyPr>
          <a:lstStyle/>
          <a:p>
            <a:pPr marL="571500" indent="-571500" algn="just">
              <a:lnSpc>
                <a:spcPct val="150000"/>
              </a:lnSpc>
              <a:buFont typeface="Arial" pitchFamily="34" charset="0"/>
              <a:buChar char="•"/>
            </a:pPr>
            <a:r>
              <a:rPr lang="vi-VN" sz="3800" dirty="0"/>
              <a:t>Gạo chứa nhiều chất bột đường; thịt gà, thịt lợn chứa nhiều chất đạm; thịt lợn mỡ, lạc chứa nhiều chất béo; súp lơ chứa nhiều vi-ta-min và chất khoáng</a:t>
            </a:r>
          </a:p>
          <a:p>
            <a:pPr marL="571500" indent="-571500" algn="just">
              <a:lnSpc>
                <a:spcPct val="150000"/>
              </a:lnSpc>
              <a:buFont typeface="Arial" pitchFamily="34" charset="0"/>
              <a:buChar char="•"/>
            </a:pPr>
            <a:r>
              <a:rPr lang="vi-VN" sz="3800" dirty="0"/>
              <a:t>Gạo chứa 76g chất bột đường, chỉ có 8g chất đạm, 1g chất béo, ít hơn 1g vi-ta-min và chất khoáng.  Thịt gà không chứa chất bột đường, chứa 20g chất đạm, 13g chất béo, ít hơn 1g vi-ta-min và chất khoáng</a:t>
            </a:r>
          </a:p>
        </p:txBody>
      </p:sp>
    </p:spTree>
    <p:extLst>
      <p:ext uri="{BB962C8B-B14F-4D97-AF65-F5344CB8AC3E}">
        <p14:creationId xmlns:p14="http://schemas.microsoft.com/office/powerpoint/2010/main" val="239728817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4" name="Rounded Rectangular Callout 23"/>
          <p:cNvSpPr/>
          <p:nvPr/>
        </p:nvSpPr>
        <p:spPr>
          <a:xfrm>
            <a:off x="2006600" y="433394"/>
            <a:ext cx="14362378" cy="2133600"/>
          </a:xfrm>
          <a:prstGeom prst="wedgeRoundRectCallout">
            <a:avLst>
              <a:gd name="adj1" fmla="val -55574"/>
              <a:gd name="adj2" fmla="val -166"/>
              <a:gd name="adj3" fmla="val 16667"/>
            </a:avLst>
          </a:prstGeom>
          <a:solidFill>
            <a:schemeClr val="tx2">
              <a:lumMod val="20000"/>
              <a:lumOff val="80000"/>
            </a:schemeClr>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Các thực phẩm khác nhau cung cấp hàm lượng chất dinh dưỡng khác nhau như thế nào?</a:t>
            </a:r>
            <a:endParaRPr lang="en-US" sz="4000" dirty="0">
              <a:solidFill>
                <a:srgbClr val="14AD64">
                  <a:lumMod val="50000"/>
                </a:srgbClr>
              </a:solidFill>
              <a:latin typeface="Arial" panose="020B0604020202020204" pitchFamily="34" charset="0"/>
              <a:cs typeface="Arial" panose="020B0604020202020204" pitchFamily="34" charset="0"/>
            </a:endParaRPr>
          </a:p>
        </p:txBody>
      </p:sp>
      <p:cxnSp>
        <p:nvCxnSpPr>
          <p:cNvPr id="25" name="Straight Connector 24"/>
          <p:cNvCxnSpPr/>
          <p:nvPr/>
        </p:nvCxnSpPr>
        <p:spPr>
          <a:xfrm>
            <a:off x="9162388" y="3065971"/>
            <a:ext cx="0" cy="6426709"/>
          </a:xfrm>
          <a:prstGeom prst="line">
            <a:avLst/>
          </a:prstGeom>
          <a:noFill/>
          <a:ln w="38100" cap="flat" cmpd="sng" algn="ctr">
            <a:solidFill>
              <a:srgbClr val="027E48"/>
            </a:solidFill>
            <a:prstDash val="dash"/>
          </a:ln>
          <a:effectLst/>
        </p:spPr>
      </p:cxnSp>
      <p:sp>
        <p:nvSpPr>
          <p:cNvPr id="26" name="Rounded Rectangle 25"/>
          <p:cNvSpPr/>
          <p:nvPr/>
        </p:nvSpPr>
        <p:spPr>
          <a:xfrm>
            <a:off x="1752599" y="3065971"/>
            <a:ext cx="5430077" cy="1074337"/>
          </a:xfrm>
          <a:prstGeom prst="roundRect">
            <a:avLst/>
          </a:prstGeom>
          <a:solidFill>
            <a:srgbClr val="CDCBF9"/>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bột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đường</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7" name="Rounded Rectangle 26"/>
          <p:cNvSpPr/>
          <p:nvPr/>
        </p:nvSpPr>
        <p:spPr>
          <a:xfrm>
            <a:off x="10974535" y="3008144"/>
            <a:ext cx="5486400" cy="1132164"/>
          </a:xfrm>
          <a:prstGeom prst="roundRect">
            <a:avLst/>
          </a:prstGeom>
          <a:solidFill>
            <a:srgbClr val="F5F797"/>
          </a:solidFill>
          <a:ln w="25400" cap="flat" cmpd="sng" algn="ctr">
            <a:no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555555">
                    <a:lumMod val="50000"/>
                  </a:srgbClr>
                </a:solidFill>
                <a:effectLst/>
                <a:uLnTx/>
                <a:uFillTx/>
                <a:ea typeface="+mn-ea"/>
                <a:cs typeface="+mn-cs"/>
              </a:rPr>
              <a:t>Chất</a:t>
            </a:r>
            <a:r>
              <a:rPr kumimoji="0" lang="en-US" sz="4000" b="0" i="0" u="none" strike="noStrike" kern="0" cap="none" spc="0" normalizeH="0" noProof="0" dirty="0">
                <a:ln>
                  <a:noFill/>
                </a:ln>
                <a:solidFill>
                  <a:srgbClr val="555555">
                    <a:lumMod val="50000"/>
                  </a:srgbClr>
                </a:solidFill>
                <a:effectLst/>
                <a:uLnTx/>
                <a:uFillTx/>
                <a:ea typeface="+mn-ea"/>
                <a:cs typeface="+mn-cs"/>
              </a:rPr>
              <a:t> </a:t>
            </a:r>
            <a:r>
              <a:rPr kumimoji="0" lang="en-US" sz="4000" b="0" i="0" u="none" strike="noStrike" kern="0" cap="none" spc="0" normalizeH="0" noProof="0" dirty="0" err="1">
                <a:ln>
                  <a:noFill/>
                </a:ln>
                <a:solidFill>
                  <a:srgbClr val="555555">
                    <a:lumMod val="50000"/>
                  </a:srgbClr>
                </a:solidFill>
                <a:effectLst/>
                <a:uLnTx/>
                <a:uFillTx/>
                <a:ea typeface="+mn-ea"/>
                <a:cs typeface="+mn-cs"/>
              </a:rPr>
              <a:t>đạm</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 name="Rectangle 1"/>
          <p:cNvSpPr/>
          <p:nvPr/>
        </p:nvSpPr>
        <p:spPr>
          <a:xfrm>
            <a:off x="2346737" y="4140308"/>
            <a:ext cx="4241800" cy="5632311"/>
          </a:xfrm>
          <a:prstGeom prst="rect">
            <a:avLst/>
          </a:prstGeom>
        </p:spPr>
        <p:txBody>
          <a:bodyPr wrap="square">
            <a:spAutoFit/>
          </a:bodyPr>
          <a:lstStyle/>
          <a:p>
            <a:pPr marL="571500" indent="-571500" algn="just">
              <a:lnSpc>
                <a:spcPct val="150000"/>
              </a:lnSpc>
              <a:buFont typeface="Arial" pitchFamily="34" charset="0"/>
              <a:buChar char="•"/>
            </a:pPr>
            <a:r>
              <a:rPr lang="en-US" sz="4000" dirty="0"/>
              <a:t>G</a:t>
            </a:r>
            <a:r>
              <a:rPr lang="vi-VN" sz="4000" dirty="0"/>
              <a:t>ạo: 76g</a:t>
            </a:r>
            <a:endParaRPr lang="en-US" sz="4000" dirty="0"/>
          </a:p>
          <a:p>
            <a:pPr marL="571500" indent="-571500" algn="just">
              <a:lnSpc>
                <a:spcPct val="150000"/>
              </a:lnSpc>
              <a:buFont typeface="Arial" pitchFamily="34" charset="0"/>
              <a:buChar char="•"/>
            </a:pPr>
            <a:r>
              <a:rPr lang="en-US" sz="4000" dirty="0"/>
              <a:t>G</a:t>
            </a:r>
            <a:r>
              <a:rPr lang="vi-VN" sz="4000" dirty="0"/>
              <a:t>à: 0g</a:t>
            </a:r>
            <a:endParaRPr lang="en-US" sz="4000" dirty="0"/>
          </a:p>
          <a:p>
            <a:pPr marL="571500" indent="-571500" algn="just">
              <a:lnSpc>
                <a:spcPct val="150000"/>
              </a:lnSpc>
              <a:buFont typeface="Arial" pitchFamily="34" charset="0"/>
              <a:buChar char="•"/>
            </a:pPr>
            <a:r>
              <a:rPr lang="en-US" sz="4000" dirty="0"/>
              <a:t>S</a:t>
            </a:r>
            <a:r>
              <a:rPr lang="vi-VN" sz="4000" dirty="0"/>
              <a:t>úp lơ: 3g</a:t>
            </a:r>
            <a:endParaRPr lang="en-US" sz="4000" dirty="0"/>
          </a:p>
          <a:p>
            <a:pPr marL="571500" indent="-571500" algn="just">
              <a:lnSpc>
                <a:spcPct val="150000"/>
              </a:lnSpc>
              <a:buFont typeface="Arial" pitchFamily="34" charset="0"/>
              <a:buChar char="•"/>
            </a:pPr>
            <a:r>
              <a:rPr lang="en-US" sz="4000" dirty="0"/>
              <a:t>T</a:t>
            </a:r>
            <a:r>
              <a:rPr lang="vi-VN" sz="4000" dirty="0"/>
              <a:t>hịt mỡ: 0g</a:t>
            </a:r>
            <a:endParaRPr lang="en-US" sz="4000" dirty="0"/>
          </a:p>
          <a:p>
            <a:pPr marL="571500" indent="-571500" algn="just">
              <a:lnSpc>
                <a:spcPct val="150000"/>
              </a:lnSpc>
              <a:buFont typeface="Arial" pitchFamily="34" charset="0"/>
              <a:buChar char="•"/>
            </a:pPr>
            <a:r>
              <a:rPr lang="en-US" sz="4000" dirty="0"/>
              <a:t>C</a:t>
            </a:r>
            <a:r>
              <a:rPr lang="vi-VN" sz="4000" dirty="0"/>
              <a:t>á: 0g</a:t>
            </a:r>
            <a:endParaRPr lang="en-US" sz="4000" dirty="0"/>
          </a:p>
          <a:p>
            <a:pPr marL="571500" indent="-571500" algn="just">
              <a:lnSpc>
                <a:spcPct val="150000"/>
              </a:lnSpc>
              <a:buFont typeface="Arial" pitchFamily="34" charset="0"/>
              <a:buChar char="•"/>
            </a:pPr>
            <a:r>
              <a:rPr lang="en-US" sz="4000" dirty="0"/>
              <a:t>T</a:t>
            </a:r>
            <a:r>
              <a:rPr lang="vi-VN" sz="4000" dirty="0"/>
              <a:t>hanh long: 9g</a:t>
            </a:r>
            <a:endParaRPr lang="en-US" sz="4000" dirty="0"/>
          </a:p>
        </p:txBody>
      </p:sp>
      <p:sp>
        <p:nvSpPr>
          <p:cNvPr id="3" name="Rectangle 2"/>
          <p:cNvSpPr/>
          <p:nvPr/>
        </p:nvSpPr>
        <p:spPr>
          <a:xfrm>
            <a:off x="11885342" y="4140308"/>
            <a:ext cx="3664786" cy="4708981"/>
          </a:xfrm>
          <a:prstGeom prst="rect">
            <a:avLst/>
          </a:prstGeom>
        </p:spPr>
        <p:txBody>
          <a:bodyPr wrap="none">
            <a:spAutoFit/>
          </a:bodyPr>
          <a:lstStyle/>
          <a:p>
            <a:pPr marL="571500" indent="-571500" algn="just">
              <a:lnSpc>
                <a:spcPct val="150000"/>
              </a:lnSpc>
              <a:buFont typeface="Arial" pitchFamily="34" charset="0"/>
              <a:buChar char="•"/>
            </a:pPr>
            <a:r>
              <a:rPr lang="en-US" sz="4000" dirty="0"/>
              <a:t>G</a:t>
            </a:r>
            <a:r>
              <a:rPr lang="vi-VN" sz="4000" dirty="0"/>
              <a:t>ạo: 8g</a:t>
            </a:r>
            <a:endParaRPr lang="en-US" sz="4000" dirty="0"/>
          </a:p>
          <a:p>
            <a:pPr marL="571500" indent="-571500" algn="just">
              <a:lnSpc>
                <a:spcPct val="150000"/>
              </a:lnSpc>
              <a:buFont typeface="Arial" pitchFamily="34" charset="0"/>
              <a:buChar char="•"/>
            </a:pPr>
            <a:r>
              <a:rPr lang="en-US" sz="4000" dirty="0"/>
              <a:t>G</a:t>
            </a:r>
            <a:r>
              <a:rPr lang="vi-VN" sz="4000" dirty="0"/>
              <a:t>à: 0g</a:t>
            </a:r>
            <a:endParaRPr lang="en-US" sz="4000" dirty="0"/>
          </a:p>
          <a:p>
            <a:pPr marL="571500" indent="-571500" algn="just">
              <a:lnSpc>
                <a:spcPct val="150000"/>
              </a:lnSpc>
              <a:buFont typeface="Arial" pitchFamily="34" charset="0"/>
              <a:buChar char="•"/>
            </a:pPr>
            <a:r>
              <a:rPr lang="en-US" sz="4000" dirty="0"/>
              <a:t>S</a:t>
            </a:r>
            <a:r>
              <a:rPr lang="vi-VN" sz="4000" dirty="0"/>
              <a:t>úp lơ: 3g</a:t>
            </a:r>
            <a:endParaRPr lang="en-US" sz="4000" dirty="0"/>
          </a:p>
          <a:p>
            <a:pPr marL="571500" indent="-571500" algn="just">
              <a:lnSpc>
                <a:spcPct val="150000"/>
              </a:lnSpc>
              <a:buFont typeface="Arial" pitchFamily="34" charset="0"/>
              <a:buChar char="•"/>
            </a:pPr>
            <a:r>
              <a:rPr lang="en-US" sz="4000" dirty="0"/>
              <a:t>T</a:t>
            </a:r>
            <a:r>
              <a:rPr lang="vi-VN" sz="4000" dirty="0"/>
              <a:t>hịt mỡ: 14g</a:t>
            </a:r>
            <a:endParaRPr lang="en-US" sz="4000" dirty="0"/>
          </a:p>
          <a:p>
            <a:pPr marL="571500" indent="-571500" algn="just">
              <a:lnSpc>
                <a:spcPct val="150000"/>
              </a:lnSpc>
              <a:buFont typeface="Arial" pitchFamily="34" charset="0"/>
              <a:buChar char="•"/>
            </a:pPr>
            <a:r>
              <a:rPr lang="en-US" sz="4000" dirty="0"/>
              <a:t>C</a:t>
            </a:r>
            <a:r>
              <a:rPr lang="vi-VN" sz="4000" dirty="0"/>
              <a:t>á: 18g</a:t>
            </a:r>
            <a:endParaRPr lang="en-US" sz="4000" dirty="0"/>
          </a:p>
        </p:txBody>
      </p:sp>
    </p:spTree>
    <p:extLst>
      <p:ext uri="{BB962C8B-B14F-4D97-AF65-F5344CB8AC3E}">
        <p14:creationId xmlns:p14="http://schemas.microsoft.com/office/powerpoint/2010/main" val="318593160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grpSp>
        <p:nvGrpSpPr>
          <p:cNvPr id="2719" name="Google Shape;2719;p45"/>
          <p:cNvGrpSpPr/>
          <p:nvPr/>
        </p:nvGrpSpPr>
        <p:grpSpPr>
          <a:xfrm rot="265813">
            <a:off x="16447583" y="-116696"/>
            <a:ext cx="1064298" cy="2076367"/>
            <a:chOff x="411375" y="1594238"/>
            <a:chExt cx="586025" cy="1124250"/>
          </a:xfrm>
        </p:grpSpPr>
        <p:sp>
          <p:nvSpPr>
            <p:cNvPr id="2720" name="Google Shape;2720;p45"/>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21" name="Google Shape;2721;p45"/>
            <p:cNvGrpSpPr/>
            <p:nvPr/>
          </p:nvGrpSpPr>
          <p:grpSpPr>
            <a:xfrm>
              <a:off x="411425" y="1594413"/>
              <a:ext cx="585925" cy="1123900"/>
              <a:chOff x="2909650" y="2742950"/>
              <a:chExt cx="585925" cy="1123900"/>
            </a:xfrm>
          </p:grpSpPr>
          <p:sp>
            <p:nvSpPr>
              <p:cNvPr id="2722" name="Google Shape;2722;p45"/>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23" name="Google Shape;2723;p45"/>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724" name="Google Shape;2724;p45"/>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5" name="Google Shape;2725;p45"/>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6" name="Google Shape;2726;p45"/>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727" name="Google Shape;2727;p45"/>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45"/>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9" name="Google Shape;2729;p45"/>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0" name="Google Shape;2730;p45"/>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1" name="Google Shape;2731;p45"/>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2" name="Google Shape;2732;p45"/>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3" name="Google Shape;2733;p45"/>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34" name="Google Shape;2734;p45"/>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2735" name="Google Shape;2735;p45"/>
          <p:cNvGrpSpPr/>
          <p:nvPr/>
        </p:nvGrpSpPr>
        <p:grpSpPr>
          <a:xfrm>
            <a:off x="241950" y="168126"/>
            <a:ext cx="1019000" cy="1333750"/>
            <a:chOff x="7438275" y="2843100"/>
            <a:chExt cx="509500" cy="666875"/>
          </a:xfrm>
        </p:grpSpPr>
        <p:sp>
          <p:nvSpPr>
            <p:cNvPr id="2736" name="Google Shape;2736;p4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37" name="Google Shape;2737;p45"/>
            <p:cNvGrpSpPr/>
            <p:nvPr/>
          </p:nvGrpSpPr>
          <p:grpSpPr>
            <a:xfrm>
              <a:off x="7438275" y="2843100"/>
              <a:ext cx="509500" cy="666875"/>
              <a:chOff x="7514750" y="3302000"/>
              <a:chExt cx="509500" cy="666875"/>
            </a:xfrm>
          </p:grpSpPr>
          <p:sp>
            <p:nvSpPr>
              <p:cNvPr id="2738" name="Google Shape;2738;p4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9" name="Google Shape;2739;p4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40" name="Google Shape;2740;p4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sp>
        <p:nvSpPr>
          <p:cNvPr id="24" name="TextBox 23">
            <a:extLst>
              <a:ext uri="{FF2B5EF4-FFF2-40B4-BE49-F238E27FC236}">
                <a16:creationId xmlns:a16="http://schemas.microsoft.com/office/drawing/2014/main" id="{23555D34-95C4-4780-5240-D6CDA9E7CEDB}"/>
              </a:ext>
            </a:extLst>
          </p:cNvPr>
          <p:cNvSpPr txBox="1"/>
          <p:nvPr/>
        </p:nvSpPr>
        <p:spPr>
          <a:xfrm>
            <a:off x="1654472" y="611722"/>
            <a:ext cx="15022440" cy="1938992"/>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1.2: </a:t>
            </a:r>
            <a:r>
              <a:rPr lang="nl-NL" sz="4000" dirty="0">
                <a:latin typeface="Arial" panose="020B0604020202020204" pitchFamily="34" charset="0"/>
                <a:ea typeface="Calibri" panose="020F0502020204030204" pitchFamily="34" charset="0"/>
                <a:cs typeface="Arial" panose="020B0604020202020204" pitchFamily="34" charset="0"/>
              </a:rPr>
              <a:t>Nói tên thức ăn, đồ uống trong hình 2 và cho biết thực phẩm chính để làm mỗi loại thức ăn đó</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513" y="2811630"/>
            <a:ext cx="11800357" cy="6433970"/>
          </a:xfrm>
          <a:prstGeom prst="rect">
            <a:avLst/>
          </a:prstGeom>
        </p:spPr>
      </p:pic>
    </p:spTree>
    <p:extLst>
      <p:ext uri="{BB962C8B-B14F-4D97-AF65-F5344CB8AC3E}">
        <p14:creationId xmlns:p14="http://schemas.microsoft.com/office/powerpoint/2010/main" val="350825758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9"/>
                                        </p:tgtEl>
                                        <p:attrNameLst>
                                          <p:attrName>style.visibility</p:attrName>
                                        </p:attrNameLst>
                                      </p:cBhvr>
                                      <p:to>
                                        <p:strVal val="visible"/>
                                      </p:to>
                                    </p:set>
                                    <p:anim calcmode="lin" valueType="num">
                                      <p:cBhvr additive="base">
                                        <p:cTn id="7" dur="500" fill="hold"/>
                                        <p:tgtEl>
                                          <p:spTgt spid="2719"/>
                                        </p:tgtEl>
                                        <p:attrNameLst>
                                          <p:attrName>ppt_x</p:attrName>
                                        </p:attrNameLst>
                                      </p:cBhvr>
                                      <p:tavLst>
                                        <p:tav tm="0">
                                          <p:val>
                                            <p:strVal val="#ppt_x"/>
                                          </p:val>
                                        </p:tav>
                                        <p:tav tm="100000">
                                          <p:val>
                                            <p:strVal val="#ppt_x"/>
                                          </p:val>
                                        </p:tav>
                                      </p:tavLst>
                                    </p:anim>
                                    <p:anim calcmode="lin" valueType="num">
                                      <p:cBhvr additive="base">
                                        <p:cTn id="8" dur="500" fill="hold"/>
                                        <p:tgtEl>
                                          <p:spTgt spid="27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35"/>
                                        </p:tgtEl>
                                        <p:attrNameLst>
                                          <p:attrName>style.visibility</p:attrName>
                                        </p:attrNameLst>
                                      </p:cBhvr>
                                      <p:to>
                                        <p:strVal val="visible"/>
                                      </p:to>
                                    </p:set>
                                    <p:anim calcmode="lin" valueType="num">
                                      <p:cBhvr additive="base">
                                        <p:cTn id="11" dur="500" fill="hold"/>
                                        <p:tgtEl>
                                          <p:spTgt spid="2735"/>
                                        </p:tgtEl>
                                        <p:attrNameLst>
                                          <p:attrName>ppt_x</p:attrName>
                                        </p:attrNameLst>
                                      </p:cBhvr>
                                      <p:tavLst>
                                        <p:tav tm="0">
                                          <p:val>
                                            <p:strVal val="#ppt_x"/>
                                          </p:val>
                                        </p:tav>
                                        <p:tav tm="100000">
                                          <p:val>
                                            <p:strVal val="#ppt_x"/>
                                          </p:val>
                                        </p:tav>
                                      </p:tavLst>
                                    </p:anim>
                                    <p:anim calcmode="lin" valueType="num">
                                      <p:cBhvr additive="base">
                                        <p:cTn id="12" dur="500" fill="hold"/>
                                        <p:tgtEl>
                                          <p:spTgt spid="27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Biology Subject for Elementary School: Vegetables Activities by Slidesgo">
  <a:themeElements>
    <a:clrScheme name="Simple Light">
      <a:dk1>
        <a:srgbClr val="684930"/>
      </a:dk1>
      <a:lt1>
        <a:srgbClr val="FFE4C7"/>
      </a:lt1>
      <a:dk2>
        <a:srgbClr val="169B6F"/>
      </a:dk2>
      <a:lt2>
        <a:srgbClr val="4DBC6C"/>
      </a:lt2>
      <a:accent1>
        <a:srgbClr val="FFC952"/>
      </a:accent1>
      <a:accent2>
        <a:srgbClr val="FF8548"/>
      </a:accent2>
      <a:accent3>
        <a:srgbClr val="FF5543"/>
      </a:accent3>
      <a:accent4>
        <a:srgbClr val="FF85C8"/>
      </a:accent4>
      <a:accent5>
        <a:srgbClr val="795DED"/>
      </a:accent5>
      <a:accent6>
        <a:srgbClr val="FFFFFF"/>
      </a:accent6>
      <a:hlink>
        <a:srgbClr val="6849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1748</Words>
  <Application>Microsoft Office PowerPoint</Application>
  <PresentationFormat>Custom</PresentationFormat>
  <Paragraphs>193</Paragraphs>
  <Slides>39</Slides>
  <Notes>33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39</vt:i4>
      </vt:variant>
    </vt:vector>
  </HeadingPairs>
  <TitlesOfParts>
    <vt:vector size="48" baseType="lpstr">
      <vt:lpstr>Arial</vt:lpstr>
      <vt:lpstr>Calibri</vt:lpstr>
      <vt:lpstr>Calibri Light</vt:lpstr>
      <vt:lpstr>Alata</vt:lpstr>
      <vt:lpstr>Titan One</vt:lpstr>
      <vt:lpstr>Biology Subject for Elementary School: Vegetables Activities by Slidesgo</vt:lpstr>
      <vt:lpstr>Office Theme</vt:lpstr>
      <vt:lpstr>1_Office Theme</vt:lpstr>
      <vt:lpstr>2_Office Theme</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30</cp:revision>
  <dcterms:modified xsi:type="dcterms:W3CDTF">2026-02-12T14:51:30Z</dcterms:modified>
</cp:coreProperties>
</file>