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31"/>
  </p:notesMasterIdLst>
  <p:sldIdLst>
    <p:sldId id="257" r:id="rId2"/>
    <p:sldId id="261" r:id="rId3"/>
    <p:sldId id="313" r:id="rId4"/>
    <p:sldId id="262" r:id="rId5"/>
    <p:sldId id="263" r:id="rId6"/>
    <p:sldId id="314" r:id="rId7"/>
    <p:sldId id="315" r:id="rId8"/>
    <p:sldId id="316" r:id="rId9"/>
    <p:sldId id="256" r:id="rId10"/>
    <p:sldId id="258" r:id="rId11"/>
    <p:sldId id="260" r:id="rId12"/>
    <p:sldId id="318" r:id="rId13"/>
    <p:sldId id="264" r:id="rId14"/>
    <p:sldId id="317" r:id="rId15"/>
    <p:sldId id="271" r:id="rId16"/>
    <p:sldId id="266" r:id="rId17"/>
    <p:sldId id="319" r:id="rId18"/>
    <p:sldId id="320" r:id="rId19"/>
    <p:sldId id="321" r:id="rId20"/>
    <p:sldId id="322" r:id="rId21"/>
    <p:sldId id="323" r:id="rId22"/>
    <p:sldId id="267" r:id="rId23"/>
    <p:sldId id="268" r:id="rId24"/>
    <p:sldId id="265" r:id="rId25"/>
    <p:sldId id="272" r:id="rId26"/>
    <p:sldId id="274" r:id="rId27"/>
    <p:sldId id="324" r:id="rId28"/>
    <p:sldId id="270" r:id="rId29"/>
    <p:sldId id="259"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677EEC-2A2D-4C1F-8D4F-471C129800D9}">
  <a:tblStyle styleId="{B6677EEC-2A2D-4C1F-8D4F-471C129800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F5840AE-F3C2-4EBB-BB96-D28AB5D5364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206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437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6466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611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09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938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6" name="Google Shape;175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0" name="Google Shape;149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513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2" name="Google Shape;177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63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66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31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50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grpSp>
        <p:nvGrpSpPr>
          <p:cNvPr id="10" name="Google Shape;10;p2"/>
          <p:cNvGrpSpPr/>
          <p:nvPr/>
        </p:nvGrpSpPr>
        <p:grpSpPr>
          <a:xfrm>
            <a:off x="-2340750" y="3538350"/>
            <a:ext cx="13825495" cy="1976655"/>
            <a:chOff x="-2340750" y="3538350"/>
            <a:chExt cx="13825495" cy="1976655"/>
          </a:xfrm>
        </p:grpSpPr>
        <p:sp>
          <p:nvSpPr>
            <p:cNvPr id="11" name="Google Shape;11;p2"/>
            <p:cNvSpPr/>
            <p:nvPr/>
          </p:nvSpPr>
          <p:spPr>
            <a:xfrm flipH="1">
              <a:off x="7455300" y="369300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2340750" y="353835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688700" y="1334225"/>
            <a:ext cx="5766600" cy="2188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1688700" y="3522725"/>
            <a:ext cx="5766600" cy="3657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txBox="1">
            <a:spLocks noGrp="1"/>
          </p:cNvSpPr>
          <p:nvPr>
            <p:ph type="subTitle" idx="2"/>
          </p:nvPr>
        </p:nvSpPr>
        <p:spPr>
          <a:xfrm>
            <a:off x="6460375" y="572188"/>
            <a:ext cx="1575000" cy="42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Kumbh Sans"/>
              <a:buNone/>
              <a:defRPr sz="2000" b="1">
                <a:latin typeface="Kumbh Sans"/>
                <a:ea typeface="Kumbh Sans"/>
                <a:cs typeface="Kumbh Sans"/>
                <a:sym typeface="Kumbh Sans"/>
              </a:defRPr>
            </a:lvl1pPr>
            <a:lvl2pPr lvl="1">
              <a:spcBef>
                <a:spcPts val="0"/>
              </a:spcBef>
              <a:spcAft>
                <a:spcPts val="0"/>
              </a:spcAft>
              <a:buSzPts val="1400"/>
              <a:buFont typeface="Kumbh Sans"/>
              <a:buNone/>
              <a:defRPr b="1">
                <a:latin typeface="Kumbh Sans"/>
                <a:ea typeface="Kumbh Sans"/>
                <a:cs typeface="Kumbh Sans"/>
                <a:sym typeface="Kumbh Sans"/>
              </a:defRPr>
            </a:lvl2pPr>
            <a:lvl3pPr lvl="2">
              <a:spcBef>
                <a:spcPts val="0"/>
              </a:spcBef>
              <a:spcAft>
                <a:spcPts val="0"/>
              </a:spcAft>
              <a:buSzPts val="1400"/>
              <a:buFont typeface="Kumbh Sans"/>
              <a:buNone/>
              <a:defRPr b="1">
                <a:latin typeface="Kumbh Sans"/>
                <a:ea typeface="Kumbh Sans"/>
                <a:cs typeface="Kumbh Sans"/>
                <a:sym typeface="Kumbh Sans"/>
              </a:defRPr>
            </a:lvl3pPr>
            <a:lvl4pPr lvl="3">
              <a:spcBef>
                <a:spcPts val="0"/>
              </a:spcBef>
              <a:spcAft>
                <a:spcPts val="0"/>
              </a:spcAft>
              <a:buSzPts val="1400"/>
              <a:buFont typeface="Kumbh Sans"/>
              <a:buNone/>
              <a:defRPr b="1">
                <a:latin typeface="Kumbh Sans"/>
                <a:ea typeface="Kumbh Sans"/>
                <a:cs typeface="Kumbh Sans"/>
                <a:sym typeface="Kumbh Sans"/>
              </a:defRPr>
            </a:lvl4pPr>
            <a:lvl5pPr lvl="4">
              <a:spcBef>
                <a:spcPts val="0"/>
              </a:spcBef>
              <a:spcAft>
                <a:spcPts val="0"/>
              </a:spcAft>
              <a:buSzPts val="1400"/>
              <a:buFont typeface="Kumbh Sans"/>
              <a:buNone/>
              <a:defRPr b="1">
                <a:latin typeface="Kumbh Sans"/>
                <a:ea typeface="Kumbh Sans"/>
                <a:cs typeface="Kumbh Sans"/>
                <a:sym typeface="Kumbh Sans"/>
              </a:defRPr>
            </a:lvl5pPr>
            <a:lvl6pPr lvl="5">
              <a:spcBef>
                <a:spcPts val="0"/>
              </a:spcBef>
              <a:spcAft>
                <a:spcPts val="0"/>
              </a:spcAft>
              <a:buSzPts val="1400"/>
              <a:buFont typeface="Kumbh Sans"/>
              <a:buNone/>
              <a:defRPr b="1">
                <a:latin typeface="Kumbh Sans"/>
                <a:ea typeface="Kumbh Sans"/>
                <a:cs typeface="Kumbh Sans"/>
                <a:sym typeface="Kumbh Sans"/>
              </a:defRPr>
            </a:lvl6pPr>
            <a:lvl7pPr lvl="6">
              <a:spcBef>
                <a:spcPts val="0"/>
              </a:spcBef>
              <a:spcAft>
                <a:spcPts val="0"/>
              </a:spcAft>
              <a:buSzPts val="1400"/>
              <a:buFont typeface="Kumbh Sans"/>
              <a:buNone/>
              <a:defRPr b="1">
                <a:latin typeface="Kumbh Sans"/>
                <a:ea typeface="Kumbh Sans"/>
                <a:cs typeface="Kumbh Sans"/>
                <a:sym typeface="Kumbh Sans"/>
              </a:defRPr>
            </a:lvl7pPr>
            <a:lvl8pPr lvl="7">
              <a:spcBef>
                <a:spcPts val="0"/>
              </a:spcBef>
              <a:spcAft>
                <a:spcPts val="0"/>
              </a:spcAft>
              <a:buSzPts val="1400"/>
              <a:buFont typeface="Kumbh Sans"/>
              <a:buNone/>
              <a:defRPr b="1">
                <a:latin typeface="Kumbh Sans"/>
                <a:ea typeface="Kumbh Sans"/>
                <a:cs typeface="Kumbh Sans"/>
                <a:sym typeface="Kumbh Sans"/>
              </a:defRPr>
            </a:lvl8pPr>
            <a:lvl9pPr lvl="8">
              <a:spcBef>
                <a:spcPts val="0"/>
              </a:spcBef>
              <a:spcAft>
                <a:spcPts val="0"/>
              </a:spcAft>
              <a:buSzPts val="1400"/>
              <a:buFont typeface="Kumbh Sans"/>
              <a:buNone/>
              <a:defRPr b="1">
                <a:latin typeface="Kumbh Sans"/>
                <a:ea typeface="Kumbh Sans"/>
                <a:cs typeface="Kumbh Sans"/>
                <a:sym typeface="Kumbh Sans"/>
              </a:defRPr>
            </a:lvl9pPr>
          </a:lstStyle>
          <a:p>
            <a:endParaRPr/>
          </a:p>
        </p:txBody>
      </p:sp>
      <p:grpSp>
        <p:nvGrpSpPr>
          <p:cNvPr id="16" name="Google Shape;16;p2"/>
          <p:cNvGrpSpPr/>
          <p:nvPr/>
        </p:nvGrpSpPr>
        <p:grpSpPr>
          <a:xfrm>
            <a:off x="-2251193" y="4152385"/>
            <a:ext cx="11847361" cy="2007972"/>
            <a:chOff x="-2251193" y="4152385"/>
            <a:chExt cx="11847361" cy="2007972"/>
          </a:xfrm>
        </p:grpSpPr>
        <p:sp>
          <p:nvSpPr>
            <p:cNvPr id="17" name="Google Shape;17;p2"/>
            <p:cNvSpPr/>
            <p:nvPr/>
          </p:nvSpPr>
          <p:spPr>
            <a:xfrm>
              <a:off x="-318427" y="4152385"/>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91493" y="4777205"/>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5337" y="4746779"/>
              <a:ext cx="8559485" cy="1107481"/>
            </a:xfrm>
            <a:custGeom>
              <a:avLst/>
              <a:gdLst/>
              <a:ahLst/>
              <a:cxnLst/>
              <a:rect l="l" t="t" r="r" b="b"/>
              <a:pathLst>
                <a:path w="99854" h="9646" extrusionOk="0">
                  <a:moveTo>
                    <a:pt x="46439" y="0"/>
                  </a:moveTo>
                  <a:cubicBezTo>
                    <a:pt x="39964" y="0"/>
                    <a:pt x="36167" y="4778"/>
                    <a:pt x="28326" y="4778"/>
                  </a:cubicBezTo>
                  <a:cubicBezTo>
                    <a:pt x="26513" y="4778"/>
                    <a:pt x="24484" y="4522"/>
                    <a:pt x="22156" y="3894"/>
                  </a:cubicBezTo>
                  <a:cubicBezTo>
                    <a:pt x="20448" y="3432"/>
                    <a:pt x="18757" y="3236"/>
                    <a:pt x="17116" y="3236"/>
                  </a:cubicBezTo>
                  <a:cubicBezTo>
                    <a:pt x="7742" y="3236"/>
                    <a:pt x="0" y="9645"/>
                    <a:pt x="0" y="9645"/>
                  </a:cubicBezTo>
                  <a:lnTo>
                    <a:pt x="99853" y="9645"/>
                  </a:lnTo>
                  <a:lnTo>
                    <a:pt x="92569" y="5441"/>
                  </a:lnTo>
                  <a:cubicBezTo>
                    <a:pt x="89829" y="3881"/>
                    <a:pt x="87371" y="3326"/>
                    <a:pt x="85040" y="3326"/>
                  </a:cubicBezTo>
                  <a:cubicBezTo>
                    <a:pt x="79329" y="3326"/>
                    <a:pt x="74374" y="6650"/>
                    <a:pt x="67871" y="6650"/>
                  </a:cubicBezTo>
                  <a:cubicBezTo>
                    <a:pt x="64612" y="6650"/>
                    <a:pt x="60963" y="5815"/>
                    <a:pt x="56636" y="3307"/>
                  </a:cubicBezTo>
                  <a:cubicBezTo>
                    <a:pt x="52413" y="859"/>
                    <a:pt x="49186" y="0"/>
                    <a:pt x="4643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51193" y="4746779"/>
              <a:ext cx="8559571" cy="1107481"/>
            </a:xfrm>
            <a:custGeom>
              <a:avLst/>
              <a:gdLst/>
              <a:ahLst/>
              <a:cxnLst/>
              <a:rect l="l" t="t" r="r" b="b"/>
              <a:pathLst>
                <a:path w="99855" h="9646" extrusionOk="0">
                  <a:moveTo>
                    <a:pt x="46440" y="0"/>
                  </a:moveTo>
                  <a:cubicBezTo>
                    <a:pt x="39964" y="0"/>
                    <a:pt x="36168" y="4778"/>
                    <a:pt x="28327" y="4778"/>
                  </a:cubicBezTo>
                  <a:cubicBezTo>
                    <a:pt x="26514" y="4778"/>
                    <a:pt x="24485" y="4522"/>
                    <a:pt x="22156" y="3894"/>
                  </a:cubicBezTo>
                  <a:cubicBezTo>
                    <a:pt x="20448" y="3432"/>
                    <a:pt x="18757" y="3236"/>
                    <a:pt x="17117" y="3236"/>
                  </a:cubicBezTo>
                  <a:cubicBezTo>
                    <a:pt x="7742" y="3236"/>
                    <a:pt x="0" y="9645"/>
                    <a:pt x="0" y="9645"/>
                  </a:cubicBezTo>
                  <a:lnTo>
                    <a:pt x="99854" y="9645"/>
                  </a:lnTo>
                  <a:lnTo>
                    <a:pt x="92570" y="5441"/>
                  </a:lnTo>
                  <a:cubicBezTo>
                    <a:pt x="89830" y="3881"/>
                    <a:pt x="87372" y="3326"/>
                    <a:pt x="85040" y="3326"/>
                  </a:cubicBezTo>
                  <a:cubicBezTo>
                    <a:pt x="79330" y="3326"/>
                    <a:pt x="74374" y="6650"/>
                    <a:pt x="67872" y="6650"/>
                  </a:cubicBezTo>
                  <a:cubicBezTo>
                    <a:pt x="64612" y="6650"/>
                    <a:pt x="60964" y="5815"/>
                    <a:pt x="56637" y="3307"/>
                  </a:cubicBezTo>
                  <a:cubicBezTo>
                    <a:pt x="52414" y="859"/>
                    <a:pt x="49186" y="0"/>
                    <a:pt x="46440"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684808" y="49123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914447" y="4449042"/>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2437" y="518617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20922" y="540558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555093" y="50661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19064" y="4431967"/>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982397" y="49108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987182" y="46099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05054" y="46259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12571" y="496435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93457" y="55347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457430" y="50413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27629" y="51952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91685" y="448856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54847" y="50397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59717" y="4687191"/>
              <a:ext cx="3913289" cy="540422"/>
            </a:xfrm>
            <a:custGeom>
              <a:avLst/>
              <a:gdLst/>
              <a:ahLst/>
              <a:cxnLst/>
              <a:rect l="l" t="t" r="r" b="b"/>
              <a:pathLst>
                <a:path w="45652" h="4707" extrusionOk="0">
                  <a:moveTo>
                    <a:pt x="16945" y="0"/>
                  </a:moveTo>
                  <a:cubicBezTo>
                    <a:pt x="9033" y="0"/>
                    <a:pt x="3610" y="1823"/>
                    <a:pt x="3610" y="1823"/>
                  </a:cubicBezTo>
                  <a:cubicBezTo>
                    <a:pt x="3610" y="1823"/>
                    <a:pt x="1" y="3138"/>
                    <a:pt x="2866" y="3138"/>
                  </a:cubicBezTo>
                  <a:cubicBezTo>
                    <a:pt x="4005" y="3138"/>
                    <a:pt x="6166" y="2930"/>
                    <a:pt x="9984" y="2349"/>
                  </a:cubicBezTo>
                  <a:cubicBezTo>
                    <a:pt x="12423" y="1979"/>
                    <a:pt x="14734" y="1828"/>
                    <a:pt x="16919" y="1828"/>
                  </a:cubicBezTo>
                  <a:cubicBezTo>
                    <a:pt x="26464" y="1828"/>
                    <a:pt x="33622" y="4707"/>
                    <a:pt x="38737" y="4707"/>
                  </a:cubicBezTo>
                  <a:cubicBezTo>
                    <a:pt x="38895" y="4707"/>
                    <a:pt x="39051" y="4704"/>
                    <a:pt x="39204" y="4698"/>
                  </a:cubicBezTo>
                  <a:cubicBezTo>
                    <a:pt x="45490" y="4468"/>
                    <a:pt x="45652" y="594"/>
                    <a:pt x="45652" y="593"/>
                  </a:cubicBezTo>
                  <a:lnTo>
                    <a:pt x="45652" y="593"/>
                  </a:lnTo>
                  <a:cubicBezTo>
                    <a:pt x="45652" y="593"/>
                    <a:pt x="45211" y="3374"/>
                    <a:pt x="39506" y="3374"/>
                  </a:cubicBezTo>
                  <a:cubicBezTo>
                    <a:pt x="37311" y="3374"/>
                    <a:pt x="34338" y="2962"/>
                    <a:pt x="30311" y="1823"/>
                  </a:cubicBezTo>
                  <a:cubicBezTo>
                    <a:pt x="25478" y="456"/>
                    <a:pt x="20900" y="0"/>
                    <a:pt x="1694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504" y="47550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85107" y="50935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86896" y="4530584"/>
              <a:ext cx="1034898" cy="554544"/>
            </a:xfrm>
            <a:custGeom>
              <a:avLst/>
              <a:gdLst/>
              <a:ahLst/>
              <a:cxnLst/>
              <a:rect l="l" t="t" r="r" b="b"/>
              <a:pathLst>
                <a:path w="12073" h="4830" extrusionOk="0">
                  <a:moveTo>
                    <a:pt x="11503" y="0"/>
                  </a:moveTo>
                  <a:lnTo>
                    <a:pt x="11503" y="0"/>
                  </a:lnTo>
                  <a:cubicBezTo>
                    <a:pt x="8637" y="3669"/>
                    <a:pt x="4589" y="4301"/>
                    <a:pt x="2137" y="4301"/>
                  </a:cubicBezTo>
                  <a:cubicBezTo>
                    <a:pt x="850" y="4301"/>
                    <a:pt x="3" y="4127"/>
                    <a:pt x="0" y="4126"/>
                  </a:cubicBezTo>
                  <a:lnTo>
                    <a:pt x="0" y="4126"/>
                  </a:lnTo>
                  <a:cubicBezTo>
                    <a:pt x="2398" y="4622"/>
                    <a:pt x="4318"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44973" y="53153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5198" y="5360348"/>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38860" y="486722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691027" y="5020956"/>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26885" y="431427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263638" y="486561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8853" y="451290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40980" y="458075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66537" y="49193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668412" y="4356295"/>
              <a:ext cx="1034983" cy="554544"/>
            </a:xfrm>
            <a:custGeom>
              <a:avLst/>
              <a:gdLst/>
              <a:ahLst/>
              <a:cxnLst/>
              <a:rect l="l" t="t" r="r" b="b"/>
              <a:pathLst>
                <a:path w="12074" h="4830" extrusionOk="0">
                  <a:moveTo>
                    <a:pt x="11503" y="1"/>
                  </a:moveTo>
                  <a:lnTo>
                    <a:pt x="11503" y="1"/>
                  </a:lnTo>
                  <a:cubicBezTo>
                    <a:pt x="8639" y="3669"/>
                    <a:pt x="4591" y="4302"/>
                    <a:pt x="2140" y="4302"/>
                  </a:cubicBezTo>
                  <a:cubicBezTo>
                    <a:pt x="852" y="4302"/>
                    <a:pt x="4" y="4127"/>
                    <a:pt x="1" y="4126"/>
                  </a:cubicBezTo>
                  <a:lnTo>
                    <a:pt x="1" y="4126"/>
                  </a:lnTo>
                  <a:cubicBezTo>
                    <a:pt x="2399" y="4622"/>
                    <a:pt x="4320" y="4830"/>
                    <a:pt x="5853" y="4830"/>
                  </a:cubicBezTo>
                  <a:cubicBezTo>
                    <a:pt x="12073" y="4830"/>
                    <a:pt x="11933" y="1418"/>
                    <a:pt x="1150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126488" y="514105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559825" y="-931700"/>
            <a:ext cx="8643225" cy="2789350"/>
            <a:chOff x="-559825" y="-931700"/>
            <a:chExt cx="8643225" cy="2789350"/>
          </a:xfrm>
        </p:grpSpPr>
        <p:sp>
          <p:nvSpPr>
            <p:cNvPr id="52" name="Google Shape;52;p2"/>
            <p:cNvSpPr/>
            <p:nvPr/>
          </p:nvSpPr>
          <p:spPr>
            <a:xfrm>
              <a:off x="-559825" y="-931700"/>
              <a:ext cx="2185975" cy="2789350"/>
            </a:xfrm>
            <a:custGeom>
              <a:avLst/>
              <a:gdLst/>
              <a:ahLst/>
              <a:cxnLst/>
              <a:rect l="l" t="t" r="r" b="b"/>
              <a:pathLst>
                <a:path w="87439" h="111574" extrusionOk="0">
                  <a:moveTo>
                    <a:pt x="0" y="111574"/>
                  </a:moveTo>
                  <a:cubicBezTo>
                    <a:pt x="9100" y="105178"/>
                    <a:pt x="40027" y="91792"/>
                    <a:pt x="54600" y="73196"/>
                  </a:cubicBezTo>
                  <a:cubicBezTo>
                    <a:pt x="69173" y="54600"/>
                    <a:pt x="81966" y="12199"/>
                    <a:pt x="87439" y="0"/>
                  </a:cubicBezTo>
                </a:path>
              </a:pathLst>
            </a:custGeom>
            <a:noFill/>
            <a:ln w="19050" cap="flat" cmpd="sng">
              <a:solidFill>
                <a:schemeClr val="dk1"/>
              </a:solidFill>
              <a:prstDash val="dash"/>
              <a:round/>
              <a:headEnd type="none" w="med" len="med"/>
              <a:tailEnd type="none" w="med" len="med"/>
            </a:ln>
          </p:spPr>
        </p:sp>
        <p:sp>
          <p:nvSpPr>
            <p:cNvPr id="53" name="Google Shape;53;p2"/>
            <p:cNvSpPr/>
            <p:nvPr/>
          </p:nvSpPr>
          <p:spPr>
            <a:xfrm>
              <a:off x="7242650" y="-42446"/>
              <a:ext cx="840750" cy="574100"/>
            </a:xfrm>
            <a:custGeom>
              <a:avLst/>
              <a:gdLst/>
              <a:ahLst/>
              <a:cxnLst/>
              <a:rect l="l" t="t" r="r" b="b"/>
              <a:pathLst>
                <a:path w="33630" h="22964" extrusionOk="0">
                  <a:moveTo>
                    <a:pt x="0" y="22964"/>
                  </a:moveTo>
                  <a:cubicBezTo>
                    <a:pt x="2224" y="16290"/>
                    <a:pt x="5279" y="9268"/>
                    <a:pt x="10682" y="4764"/>
                  </a:cubicBezTo>
                  <a:cubicBezTo>
                    <a:pt x="16682" y="-238"/>
                    <a:pt x="25819" y="16"/>
                    <a:pt x="33630" y="16"/>
                  </a:cubicBezTo>
                </a:path>
              </a:pathLst>
            </a:custGeom>
            <a:noFill/>
            <a:ln w="19050" cap="flat" cmpd="sng">
              <a:solidFill>
                <a:schemeClr val="dk1"/>
              </a:solidFill>
              <a:prstDash val="dash"/>
              <a:round/>
              <a:headEnd type="none" w="med" len="med"/>
              <a:tailEnd type="none" w="med" len="me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3"/>
        <p:cNvGrpSpPr/>
        <p:nvPr/>
      </p:nvGrpSpPr>
      <p:grpSpPr>
        <a:xfrm>
          <a:off x="0" y="0"/>
          <a:ext cx="0" cy="0"/>
          <a:chOff x="0" y="0"/>
          <a:chExt cx="0" cy="0"/>
        </a:xfrm>
      </p:grpSpPr>
      <p:pic>
        <p:nvPicPr>
          <p:cNvPr id="444" name="Google Shape;444;p14"/>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445" name="Google Shape;445;p14"/>
          <p:cNvSpPr txBox="1">
            <a:spLocks noGrp="1"/>
          </p:cNvSpPr>
          <p:nvPr>
            <p:ph type="title"/>
          </p:nvPr>
        </p:nvSpPr>
        <p:spPr>
          <a:xfrm>
            <a:off x="1882813" y="3427750"/>
            <a:ext cx="5378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grpSp>
        <p:nvGrpSpPr>
          <p:cNvPr id="446" name="Google Shape;446;p14"/>
          <p:cNvGrpSpPr/>
          <p:nvPr/>
        </p:nvGrpSpPr>
        <p:grpSpPr>
          <a:xfrm>
            <a:off x="-3264675" y="2011527"/>
            <a:ext cx="13713684" cy="2057903"/>
            <a:chOff x="-3264675" y="2011527"/>
            <a:chExt cx="13713684" cy="2057903"/>
          </a:xfrm>
        </p:grpSpPr>
        <p:sp>
          <p:nvSpPr>
            <p:cNvPr id="447" name="Google Shape;447;p14"/>
            <p:cNvSpPr/>
            <p:nvPr/>
          </p:nvSpPr>
          <p:spPr>
            <a:xfrm flipH="1">
              <a:off x="-3264675" y="2247425"/>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8245875" y="2011527"/>
              <a:ext cx="2203134" cy="996197"/>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4"/>
          <p:cNvSpPr txBox="1">
            <a:spLocks noGrp="1"/>
          </p:cNvSpPr>
          <p:nvPr>
            <p:ph type="subTitle" idx="1"/>
          </p:nvPr>
        </p:nvSpPr>
        <p:spPr>
          <a:xfrm>
            <a:off x="1882788" y="977650"/>
            <a:ext cx="5378400" cy="245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50" name="Google Shape;450;p14"/>
          <p:cNvGrpSpPr/>
          <p:nvPr/>
        </p:nvGrpSpPr>
        <p:grpSpPr>
          <a:xfrm>
            <a:off x="-266700" y="-561975"/>
            <a:ext cx="9755091" cy="3552825"/>
            <a:chOff x="-266700" y="-561975"/>
            <a:chExt cx="9755091" cy="3552825"/>
          </a:xfrm>
        </p:grpSpPr>
        <p:sp>
          <p:nvSpPr>
            <p:cNvPr id="451" name="Google Shape;451;p14"/>
            <p:cNvSpPr/>
            <p:nvPr/>
          </p:nvSpPr>
          <p:spPr>
            <a:xfrm>
              <a:off x="-266700" y="1895475"/>
              <a:ext cx="704850" cy="1095375"/>
            </a:xfrm>
            <a:custGeom>
              <a:avLst/>
              <a:gdLst/>
              <a:ahLst/>
              <a:cxnLst/>
              <a:rect l="l" t="t" r="r" b="b"/>
              <a:pathLst>
                <a:path w="28194" h="43815" extrusionOk="0">
                  <a:moveTo>
                    <a:pt x="0" y="0"/>
                  </a:moveTo>
                  <a:cubicBezTo>
                    <a:pt x="8559" y="7132"/>
                    <a:pt x="19049" y="13079"/>
                    <a:pt x="24384" y="22860"/>
                  </a:cubicBezTo>
                  <a:cubicBezTo>
                    <a:pt x="27784" y="29093"/>
                    <a:pt x="28194" y="36715"/>
                    <a:pt x="28194" y="43815"/>
                  </a:cubicBezTo>
                </a:path>
              </a:pathLst>
            </a:custGeom>
            <a:noFill/>
            <a:ln w="19050" cap="flat" cmpd="sng">
              <a:solidFill>
                <a:schemeClr val="dk1"/>
              </a:solidFill>
              <a:prstDash val="dash"/>
              <a:round/>
              <a:headEnd type="none" w="med" len="med"/>
              <a:tailEnd type="none" w="med" len="med"/>
            </a:ln>
          </p:spPr>
        </p:sp>
        <p:sp>
          <p:nvSpPr>
            <p:cNvPr id="452" name="Google Shape;452;p14"/>
            <p:cNvSpPr/>
            <p:nvPr/>
          </p:nvSpPr>
          <p:spPr>
            <a:xfrm>
              <a:off x="6962775" y="-381000"/>
              <a:ext cx="1898875" cy="832350"/>
            </a:xfrm>
            <a:custGeom>
              <a:avLst/>
              <a:gdLst/>
              <a:ahLst/>
              <a:cxnLst/>
              <a:rect l="l" t="t" r="r" b="b"/>
              <a:pathLst>
                <a:path w="75955" h="33294" extrusionOk="0">
                  <a:moveTo>
                    <a:pt x="0" y="0"/>
                  </a:moveTo>
                  <a:cubicBezTo>
                    <a:pt x="2427" y="9362"/>
                    <a:pt x="5588" y="21336"/>
                    <a:pt x="14478" y="25146"/>
                  </a:cubicBezTo>
                  <a:cubicBezTo>
                    <a:pt x="21865" y="28312"/>
                    <a:pt x="30484" y="26632"/>
                    <a:pt x="38481" y="27432"/>
                  </a:cubicBezTo>
                  <a:cubicBezTo>
                    <a:pt x="44355" y="28019"/>
                    <a:pt x="49371" y="33734"/>
                    <a:pt x="55245" y="33147"/>
                  </a:cubicBezTo>
                  <a:cubicBezTo>
                    <a:pt x="65374" y="32134"/>
                    <a:pt x="79610" y="19011"/>
                    <a:pt x="75057" y="9906"/>
                  </a:cubicBezTo>
                </a:path>
              </a:pathLst>
            </a:custGeom>
            <a:noFill/>
            <a:ln w="19050" cap="flat" cmpd="sng">
              <a:solidFill>
                <a:schemeClr val="dk1"/>
              </a:solidFill>
              <a:prstDash val="dash"/>
              <a:round/>
              <a:headEnd type="none" w="med" len="med"/>
              <a:tailEnd type="none" w="med" len="med"/>
            </a:ln>
          </p:spPr>
        </p:sp>
        <p:sp>
          <p:nvSpPr>
            <p:cNvPr id="453" name="Google Shape;453;p14"/>
            <p:cNvSpPr/>
            <p:nvPr/>
          </p:nvSpPr>
          <p:spPr>
            <a:xfrm>
              <a:off x="8937841" y="1314450"/>
              <a:ext cx="550550" cy="1543050"/>
            </a:xfrm>
            <a:custGeom>
              <a:avLst/>
              <a:gdLst/>
              <a:ahLst/>
              <a:cxnLst/>
              <a:rect l="l" t="t" r="r" b="b"/>
              <a:pathLst>
                <a:path w="22022" h="61722" extrusionOk="0">
                  <a:moveTo>
                    <a:pt x="10211" y="0"/>
                  </a:moveTo>
                  <a:cubicBezTo>
                    <a:pt x="6045" y="0"/>
                    <a:pt x="1122" y="3535"/>
                    <a:pt x="305" y="7620"/>
                  </a:cubicBezTo>
                  <a:cubicBezTo>
                    <a:pt x="-916" y="13727"/>
                    <a:pt x="4758" y="19361"/>
                    <a:pt x="5639" y="25527"/>
                  </a:cubicBezTo>
                  <a:cubicBezTo>
                    <a:pt x="6597" y="32233"/>
                    <a:pt x="2605" y="38987"/>
                    <a:pt x="3353" y="45720"/>
                  </a:cubicBezTo>
                  <a:cubicBezTo>
                    <a:pt x="4258" y="53866"/>
                    <a:pt x="13826" y="61722"/>
                    <a:pt x="22022" y="61722"/>
                  </a:cubicBezTo>
                </a:path>
              </a:pathLst>
            </a:custGeom>
            <a:noFill/>
            <a:ln w="19050" cap="flat" cmpd="sng">
              <a:solidFill>
                <a:schemeClr val="dk1"/>
              </a:solidFill>
              <a:prstDash val="dash"/>
              <a:round/>
              <a:headEnd type="none" w="med" len="med"/>
              <a:tailEnd type="none" w="med" len="med"/>
            </a:ln>
          </p:spPr>
        </p:sp>
        <p:sp>
          <p:nvSpPr>
            <p:cNvPr id="454" name="Google Shape;454;p14"/>
            <p:cNvSpPr/>
            <p:nvPr/>
          </p:nvSpPr>
          <p:spPr>
            <a:xfrm>
              <a:off x="-247650" y="-561975"/>
              <a:ext cx="1257300" cy="1338200"/>
            </a:xfrm>
            <a:custGeom>
              <a:avLst/>
              <a:gdLst/>
              <a:ahLst/>
              <a:cxnLst/>
              <a:rect l="l" t="t" r="r" b="b"/>
              <a:pathLst>
                <a:path w="50292" h="53528" extrusionOk="0">
                  <a:moveTo>
                    <a:pt x="0" y="49149"/>
                  </a:moveTo>
                  <a:cubicBezTo>
                    <a:pt x="7407" y="51927"/>
                    <a:pt x="17040" y="55823"/>
                    <a:pt x="23622" y="51435"/>
                  </a:cubicBezTo>
                  <a:cubicBezTo>
                    <a:pt x="39691" y="40722"/>
                    <a:pt x="46504" y="18938"/>
                    <a:pt x="50292" y="0"/>
                  </a:cubicBezTo>
                </a:path>
              </a:pathLst>
            </a:custGeom>
            <a:noFill/>
            <a:ln w="19050" cap="flat" cmpd="sng">
              <a:solidFill>
                <a:schemeClr val="dk1"/>
              </a:solidFill>
              <a:prstDash val="dash"/>
              <a:round/>
              <a:headEnd type="none" w="med" len="med"/>
              <a:tailEnd type="none" w="med" len="med"/>
            </a:ln>
          </p:spPr>
        </p:sp>
      </p:grpSp>
      <p:grpSp>
        <p:nvGrpSpPr>
          <p:cNvPr id="455" name="Google Shape;455;p14"/>
          <p:cNvGrpSpPr/>
          <p:nvPr/>
        </p:nvGrpSpPr>
        <p:grpSpPr>
          <a:xfrm>
            <a:off x="-1553305" y="4152385"/>
            <a:ext cx="12006723" cy="2007972"/>
            <a:chOff x="-1553305" y="4152385"/>
            <a:chExt cx="12006723" cy="2007972"/>
          </a:xfrm>
        </p:grpSpPr>
        <p:sp>
          <p:nvSpPr>
            <p:cNvPr id="456" name="Google Shape;456;p14"/>
            <p:cNvSpPr/>
            <p:nvPr/>
          </p:nvSpPr>
          <p:spPr>
            <a:xfrm>
              <a:off x="-1250827" y="4152385"/>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2048743" y="4521993"/>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1254824" y="4746779"/>
              <a:ext cx="8559485" cy="1107481"/>
            </a:xfrm>
            <a:custGeom>
              <a:avLst/>
              <a:gdLst/>
              <a:ahLst/>
              <a:cxnLst/>
              <a:rect l="l" t="t" r="r" b="b"/>
              <a:pathLst>
                <a:path w="99854" h="9646" extrusionOk="0">
                  <a:moveTo>
                    <a:pt x="46439" y="0"/>
                  </a:moveTo>
                  <a:cubicBezTo>
                    <a:pt x="39964" y="0"/>
                    <a:pt x="36167" y="4778"/>
                    <a:pt x="28326" y="4778"/>
                  </a:cubicBezTo>
                  <a:cubicBezTo>
                    <a:pt x="26513" y="4778"/>
                    <a:pt x="24484" y="4522"/>
                    <a:pt x="22156" y="3894"/>
                  </a:cubicBezTo>
                  <a:cubicBezTo>
                    <a:pt x="20448" y="3432"/>
                    <a:pt x="18757" y="3236"/>
                    <a:pt x="17116" y="3236"/>
                  </a:cubicBezTo>
                  <a:cubicBezTo>
                    <a:pt x="7742" y="3236"/>
                    <a:pt x="0" y="9645"/>
                    <a:pt x="0" y="9645"/>
                  </a:cubicBezTo>
                  <a:lnTo>
                    <a:pt x="99853" y="9645"/>
                  </a:lnTo>
                  <a:lnTo>
                    <a:pt x="92569" y="5441"/>
                  </a:lnTo>
                  <a:cubicBezTo>
                    <a:pt x="89829" y="3881"/>
                    <a:pt x="87371" y="3326"/>
                    <a:pt x="85040" y="3326"/>
                  </a:cubicBezTo>
                  <a:cubicBezTo>
                    <a:pt x="79329" y="3326"/>
                    <a:pt x="74374" y="6650"/>
                    <a:pt x="67871" y="6650"/>
                  </a:cubicBezTo>
                  <a:cubicBezTo>
                    <a:pt x="64612" y="6650"/>
                    <a:pt x="60963" y="5815"/>
                    <a:pt x="56636" y="3307"/>
                  </a:cubicBezTo>
                  <a:cubicBezTo>
                    <a:pt x="52413" y="859"/>
                    <a:pt x="49186" y="0"/>
                    <a:pt x="4643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833768" y="4746779"/>
              <a:ext cx="8559571" cy="1107481"/>
            </a:xfrm>
            <a:custGeom>
              <a:avLst/>
              <a:gdLst/>
              <a:ahLst/>
              <a:cxnLst/>
              <a:rect l="l" t="t" r="r" b="b"/>
              <a:pathLst>
                <a:path w="99855" h="9646" extrusionOk="0">
                  <a:moveTo>
                    <a:pt x="46440" y="0"/>
                  </a:moveTo>
                  <a:cubicBezTo>
                    <a:pt x="39964" y="0"/>
                    <a:pt x="36168" y="4778"/>
                    <a:pt x="28327" y="4778"/>
                  </a:cubicBezTo>
                  <a:cubicBezTo>
                    <a:pt x="26514" y="4778"/>
                    <a:pt x="24485" y="4522"/>
                    <a:pt x="22156" y="3894"/>
                  </a:cubicBezTo>
                  <a:cubicBezTo>
                    <a:pt x="20448" y="3432"/>
                    <a:pt x="18757" y="3236"/>
                    <a:pt x="17117" y="3236"/>
                  </a:cubicBezTo>
                  <a:cubicBezTo>
                    <a:pt x="7742" y="3236"/>
                    <a:pt x="0" y="9645"/>
                    <a:pt x="0" y="9645"/>
                  </a:cubicBezTo>
                  <a:lnTo>
                    <a:pt x="99854" y="9645"/>
                  </a:lnTo>
                  <a:lnTo>
                    <a:pt x="92570" y="5441"/>
                  </a:lnTo>
                  <a:cubicBezTo>
                    <a:pt x="89830" y="3881"/>
                    <a:pt x="87372" y="3326"/>
                    <a:pt x="85040" y="3326"/>
                  </a:cubicBezTo>
                  <a:cubicBezTo>
                    <a:pt x="79330" y="3326"/>
                    <a:pt x="74374" y="6650"/>
                    <a:pt x="67872" y="6650"/>
                  </a:cubicBezTo>
                  <a:cubicBezTo>
                    <a:pt x="64612" y="6650"/>
                    <a:pt x="60964" y="5815"/>
                    <a:pt x="56637" y="3307"/>
                  </a:cubicBezTo>
                  <a:cubicBezTo>
                    <a:pt x="52414" y="859"/>
                    <a:pt x="49186" y="0"/>
                    <a:pt x="46440"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7194883" y="49123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7771697" y="44014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8229687" y="518617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4778172" y="540558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412343" y="50661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839647" y="49108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5100482" y="46099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1932073" y="462601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162304" y="46259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5969821" y="496435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2550707" y="55347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5314680" y="50413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1184879" y="51952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1612097" y="50397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934754" y="47550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742357" y="50935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6002223" y="53153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532052" y="5360348"/>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2826535" y="486722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33777" y="5020956"/>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639210" y="431427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406388" y="486561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128822" y="451290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1553305" y="458075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1254212" y="49193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056087" y="4356295"/>
              <a:ext cx="1034983" cy="554544"/>
            </a:xfrm>
            <a:custGeom>
              <a:avLst/>
              <a:gdLst/>
              <a:ahLst/>
              <a:cxnLst/>
              <a:rect l="l" t="t" r="r" b="b"/>
              <a:pathLst>
                <a:path w="12074" h="4830" extrusionOk="0">
                  <a:moveTo>
                    <a:pt x="11503" y="1"/>
                  </a:moveTo>
                  <a:lnTo>
                    <a:pt x="11503" y="1"/>
                  </a:lnTo>
                  <a:cubicBezTo>
                    <a:pt x="8639" y="3669"/>
                    <a:pt x="4591" y="4302"/>
                    <a:pt x="2140" y="4302"/>
                  </a:cubicBezTo>
                  <a:cubicBezTo>
                    <a:pt x="852" y="4302"/>
                    <a:pt x="4" y="4127"/>
                    <a:pt x="1" y="4126"/>
                  </a:cubicBezTo>
                  <a:lnTo>
                    <a:pt x="1" y="4126"/>
                  </a:lnTo>
                  <a:cubicBezTo>
                    <a:pt x="2399" y="4622"/>
                    <a:pt x="4320" y="4830"/>
                    <a:pt x="5853" y="4830"/>
                  </a:cubicBezTo>
                  <a:cubicBezTo>
                    <a:pt x="12073" y="4830"/>
                    <a:pt x="11933" y="1418"/>
                    <a:pt x="1150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514163" y="514105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87"/>
        <p:cNvGrpSpPr/>
        <p:nvPr/>
      </p:nvGrpSpPr>
      <p:grpSpPr>
        <a:xfrm>
          <a:off x="0" y="0"/>
          <a:ext cx="0" cy="0"/>
          <a:chOff x="0" y="0"/>
          <a:chExt cx="0" cy="0"/>
        </a:xfrm>
      </p:grpSpPr>
      <p:pic>
        <p:nvPicPr>
          <p:cNvPr id="488" name="Google Shape;488;p15"/>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489" name="Google Shape;489;p15"/>
          <p:cNvSpPr/>
          <p:nvPr/>
        </p:nvSpPr>
        <p:spPr>
          <a:xfrm>
            <a:off x="-1356851" y="3714750"/>
            <a:ext cx="2671615" cy="1452395"/>
          </a:xfrm>
          <a:custGeom>
            <a:avLst/>
            <a:gdLst/>
            <a:ahLst/>
            <a:cxnLst/>
            <a:rect l="l" t="t" r="r" b="b"/>
            <a:pathLst>
              <a:path w="46678" h="25376" extrusionOk="0">
                <a:moveTo>
                  <a:pt x="23340" y="0"/>
                </a:moveTo>
                <a:cubicBezTo>
                  <a:pt x="16756" y="0"/>
                  <a:pt x="11298" y="3019"/>
                  <a:pt x="10267" y="9311"/>
                </a:cubicBezTo>
                <a:cubicBezTo>
                  <a:pt x="10206" y="9310"/>
                  <a:pt x="10149" y="9302"/>
                  <a:pt x="10088" y="9302"/>
                </a:cubicBezTo>
                <a:cubicBezTo>
                  <a:pt x="4517" y="9302"/>
                  <a:pt x="1" y="11146"/>
                  <a:pt x="1" y="16717"/>
                </a:cubicBezTo>
                <a:cubicBezTo>
                  <a:pt x="1" y="22289"/>
                  <a:pt x="4517" y="25024"/>
                  <a:pt x="10088" y="25024"/>
                </a:cubicBezTo>
                <a:cubicBezTo>
                  <a:pt x="12000" y="25024"/>
                  <a:pt x="13782" y="24483"/>
                  <a:pt x="15305" y="23558"/>
                </a:cubicBezTo>
                <a:cubicBezTo>
                  <a:pt x="17534" y="24698"/>
                  <a:pt x="20317" y="25375"/>
                  <a:pt x="23340" y="25375"/>
                </a:cubicBezTo>
                <a:cubicBezTo>
                  <a:pt x="26362" y="25375"/>
                  <a:pt x="29145" y="24698"/>
                  <a:pt x="31374" y="23558"/>
                </a:cubicBezTo>
                <a:cubicBezTo>
                  <a:pt x="32897" y="24483"/>
                  <a:pt x="34679" y="25024"/>
                  <a:pt x="36591" y="25024"/>
                </a:cubicBezTo>
                <a:cubicBezTo>
                  <a:pt x="42162" y="25024"/>
                  <a:pt x="46677" y="22289"/>
                  <a:pt x="46677" y="16717"/>
                </a:cubicBezTo>
                <a:cubicBezTo>
                  <a:pt x="46677" y="11146"/>
                  <a:pt x="42162" y="9302"/>
                  <a:pt x="36591" y="9302"/>
                </a:cubicBezTo>
                <a:cubicBezTo>
                  <a:pt x="36530" y="9302"/>
                  <a:pt x="36473" y="9310"/>
                  <a:pt x="36413" y="9311"/>
                </a:cubicBezTo>
                <a:cubicBezTo>
                  <a:pt x="35382" y="3019"/>
                  <a:pt x="29921" y="0"/>
                  <a:pt x="23340"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txBox="1">
            <a:spLocks noGrp="1"/>
          </p:cNvSpPr>
          <p:nvPr>
            <p:ph type="title"/>
          </p:nvPr>
        </p:nvSpPr>
        <p:spPr>
          <a:xfrm>
            <a:off x="4682400" y="1271588"/>
            <a:ext cx="3748500" cy="17226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491" name="Google Shape;491;p15"/>
          <p:cNvSpPr txBox="1">
            <a:spLocks noGrp="1"/>
          </p:cNvSpPr>
          <p:nvPr>
            <p:ph type="subTitle" idx="1"/>
          </p:nvPr>
        </p:nvSpPr>
        <p:spPr>
          <a:xfrm>
            <a:off x="4682400" y="2994113"/>
            <a:ext cx="3748500" cy="877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2" name="Google Shape;492;p15"/>
          <p:cNvSpPr>
            <a:spLocks noGrp="1"/>
          </p:cNvSpPr>
          <p:nvPr>
            <p:ph type="pic" idx="2"/>
          </p:nvPr>
        </p:nvSpPr>
        <p:spPr>
          <a:xfrm flipH="1">
            <a:off x="735457" y="828602"/>
            <a:ext cx="3488700" cy="3486300"/>
          </a:xfrm>
          <a:prstGeom prst="ellipse">
            <a:avLst/>
          </a:prstGeom>
          <a:noFill/>
          <a:ln w="19050" cap="flat" cmpd="sng">
            <a:solidFill>
              <a:schemeClr val="dk1"/>
            </a:solidFill>
            <a:prstDash val="dash"/>
            <a:round/>
            <a:headEnd type="none" w="sm" len="sm"/>
            <a:tailEnd type="none" w="sm" len="sm"/>
          </a:ln>
        </p:spPr>
      </p:sp>
      <p:grpSp>
        <p:nvGrpSpPr>
          <p:cNvPr id="493" name="Google Shape;493;p15"/>
          <p:cNvGrpSpPr/>
          <p:nvPr/>
        </p:nvGrpSpPr>
        <p:grpSpPr>
          <a:xfrm>
            <a:off x="-352425" y="-276225"/>
            <a:ext cx="9867911" cy="3886200"/>
            <a:chOff x="-352425" y="-276225"/>
            <a:chExt cx="9867911" cy="3886200"/>
          </a:xfrm>
        </p:grpSpPr>
        <p:sp>
          <p:nvSpPr>
            <p:cNvPr id="494" name="Google Shape;494;p15"/>
            <p:cNvSpPr/>
            <p:nvPr/>
          </p:nvSpPr>
          <p:spPr>
            <a:xfrm>
              <a:off x="-352425" y="-276225"/>
              <a:ext cx="1943100" cy="1336450"/>
            </a:xfrm>
            <a:custGeom>
              <a:avLst/>
              <a:gdLst/>
              <a:ahLst/>
              <a:cxnLst/>
              <a:rect l="l" t="t" r="r" b="b"/>
              <a:pathLst>
                <a:path w="77724" h="53458" extrusionOk="0">
                  <a:moveTo>
                    <a:pt x="0" y="16764"/>
                  </a:moveTo>
                  <a:cubicBezTo>
                    <a:pt x="7750" y="15903"/>
                    <a:pt x="16965" y="17727"/>
                    <a:pt x="22479" y="23241"/>
                  </a:cubicBezTo>
                  <a:cubicBezTo>
                    <a:pt x="29389" y="30151"/>
                    <a:pt x="31168" y="40770"/>
                    <a:pt x="36195" y="49149"/>
                  </a:cubicBezTo>
                  <a:cubicBezTo>
                    <a:pt x="39016" y="53851"/>
                    <a:pt x="46788" y="53860"/>
                    <a:pt x="52197" y="52959"/>
                  </a:cubicBezTo>
                  <a:cubicBezTo>
                    <a:pt x="54574" y="52563"/>
                    <a:pt x="57351" y="52377"/>
                    <a:pt x="59055" y="50673"/>
                  </a:cubicBezTo>
                  <a:cubicBezTo>
                    <a:pt x="65037" y="44691"/>
                    <a:pt x="59809" y="33552"/>
                    <a:pt x="62484" y="25527"/>
                  </a:cubicBezTo>
                  <a:cubicBezTo>
                    <a:pt x="63908" y="21254"/>
                    <a:pt x="69887" y="20224"/>
                    <a:pt x="72771" y="16764"/>
                  </a:cubicBezTo>
                  <a:cubicBezTo>
                    <a:pt x="76501" y="12288"/>
                    <a:pt x="77724" y="5827"/>
                    <a:pt x="77724" y="0"/>
                  </a:cubicBezTo>
                </a:path>
              </a:pathLst>
            </a:custGeom>
            <a:noFill/>
            <a:ln w="19050" cap="flat" cmpd="sng">
              <a:solidFill>
                <a:schemeClr val="dk1"/>
              </a:solidFill>
              <a:prstDash val="dash"/>
              <a:round/>
              <a:headEnd type="none" w="med" len="med"/>
              <a:tailEnd type="none" w="med" len="med"/>
            </a:ln>
          </p:spPr>
        </p:sp>
        <p:sp>
          <p:nvSpPr>
            <p:cNvPr id="495" name="Google Shape;495;p15"/>
            <p:cNvSpPr/>
            <p:nvPr/>
          </p:nvSpPr>
          <p:spPr>
            <a:xfrm>
              <a:off x="8979543" y="2314575"/>
              <a:ext cx="421625" cy="1295400"/>
            </a:xfrm>
            <a:custGeom>
              <a:avLst/>
              <a:gdLst/>
              <a:ahLst/>
              <a:cxnLst/>
              <a:rect l="l" t="t" r="r" b="b"/>
              <a:pathLst>
                <a:path w="16865" h="51816" extrusionOk="0">
                  <a:moveTo>
                    <a:pt x="13817" y="51816"/>
                  </a:moveTo>
                  <a:cubicBezTo>
                    <a:pt x="5220" y="45675"/>
                    <a:pt x="-709" y="33775"/>
                    <a:pt x="101" y="23241"/>
                  </a:cubicBezTo>
                  <a:cubicBezTo>
                    <a:pt x="834" y="13717"/>
                    <a:pt x="8321" y="4272"/>
                    <a:pt x="16865" y="0"/>
                  </a:cubicBezTo>
                </a:path>
              </a:pathLst>
            </a:custGeom>
            <a:noFill/>
            <a:ln w="19050" cap="flat" cmpd="sng">
              <a:solidFill>
                <a:schemeClr val="dk1"/>
              </a:solidFill>
              <a:prstDash val="dash"/>
              <a:round/>
              <a:headEnd type="none" w="med" len="med"/>
              <a:tailEnd type="none" w="med" len="med"/>
            </a:ln>
          </p:spPr>
        </p:sp>
        <p:sp>
          <p:nvSpPr>
            <p:cNvPr id="496" name="Google Shape;496;p15"/>
            <p:cNvSpPr/>
            <p:nvPr/>
          </p:nvSpPr>
          <p:spPr>
            <a:xfrm>
              <a:off x="-180975" y="2314575"/>
              <a:ext cx="704850" cy="504825"/>
            </a:xfrm>
            <a:custGeom>
              <a:avLst/>
              <a:gdLst/>
              <a:ahLst/>
              <a:cxnLst/>
              <a:rect l="l" t="t" r="r" b="b"/>
              <a:pathLst>
                <a:path w="28194" h="20193" extrusionOk="0">
                  <a:moveTo>
                    <a:pt x="0" y="20193"/>
                  </a:moveTo>
                  <a:cubicBezTo>
                    <a:pt x="11403" y="18293"/>
                    <a:pt x="25390" y="11215"/>
                    <a:pt x="28194" y="0"/>
                  </a:cubicBezTo>
                </a:path>
              </a:pathLst>
            </a:custGeom>
            <a:noFill/>
            <a:ln w="19050" cap="flat" cmpd="sng">
              <a:solidFill>
                <a:schemeClr val="dk1"/>
              </a:solidFill>
              <a:prstDash val="dash"/>
              <a:round/>
              <a:headEnd type="none" w="med" len="med"/>
              <a:tailEnd type="none" w="med" len="med"/>
            </a:ln>
          </p:spPr>
        </p:sp>
        <p:sp>
          <p:nvSpPr>
            <p:cNvPr id="497" name="Google Shape;497;p15"/>
            <p:cNvSpPr/>
            <p:nvPr/>
          </p:nvSpPr>
          <p:spPr>
            <a:xfrm>
              <a:off x="8394561" y="192261"/>
              <a:ext cx="1120925" cy="258175"/>
            </a:xfrm>
            <a:custGeom>
              <a:avLst/>
              <a:gdLst/>
              <a:ahLst/>
              <a:cxnLst/>
              <a:rect l="l" t="t" r="r" b="b"/>
              <a:pathLst>
                <a:path w="44837" h="10327" extrusionOk="0">
                  <a:moveTo>
                    <a:pt x="1403" y="9836"/>
                  </a:moveTo>
                  <a:cubicBezTo>
                    <a:pt x="-985" y="8642"/>
                    <a:pt x="182" y="3971"/>
                    <a:pt x="1784" y="1835"/>
                  </a:cubicBezTo>
                  <a:cubicBezTo>
                    <a:pt x="5776" y="-3488"/>
                    <a:pt x="14903" y="4303"/>
                    <a:pt x="21215" y="6407"/>
                  </a:cubicBezTo>
                  <a:cubicBezTo>
                    <a:pt x="28720" y="8909"/>
                    <a:pt x="37761" y="12231"/>
                    <a:pt x="44837" y="8693"/>
                  </a:cubicBezTo>
                </a:path>
              </a:pathLst>
            </a:custGeom>
            <a:noFill/>
            <a:ln w="19050" cap="flat" cmpd="sng">
              <a:solidFill>
                <a:schemeClr val="dk1"/>
              </a:solidFill>
              <a:prstDash val="dash"/>
              <a:round/>
              <a:headEnd type="none" w="med" len="med"/>
              <a:tailEnd type="none" w="med" len="med"/>
            </a:ln>
          </p:spPr>
        </p:sp>
      </p:grpSp>
      <p:grpSp>
        <p:nvGrpSpPr>
          <p:cNvPr id="498" name="Google Shape;498;p15"/>
          <p:cNvGrpSpPr/>
          <p:nvPr/>
        </p:nvGrpSpPr>
        <p:grpSpPr>
          <a:xfrm flipH="1">
            <a:off x="-834218" y="4676223"/>
            <a:ext cx="11265673" cy="1846084"/>
            <a:chOff x="-1283755" y="4676223"/>
            <a:chExt cx="11265673" cy="1846084"/>
          </a:xfrm>
        </p:grpSpPr>
        <p:sp>
          <p:nvSpPr>
            <p:cNvPr id="499" name="Google Shape;499;p15"/>
            <p:cNvSpPr/>
            <p:nvPr/>
          </p:nvSpPr>
          <p:spPr>
            <a:xfrm>
              <a:off x="5005739" y="4717717"/>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2318048" y="477031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947714" y="4756097"/>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1577243" y="4700455"/>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7342033" y="527429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7562547" y="48586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8029662" y="554812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4578147" y="576753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3212318" y="542814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3639622" y="527279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4644407" y="497192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2962279" y="498794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5769796" y="532630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5114655" y="540334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1412072" y="540173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2416942" y="5049141"/>
              <a:ext cx="3913289" cy="540422"/>
            </a:xfrm>
            <a:custGeom>
              <a:avLst/>
              <a:gdLst/>
              <a:ahLst/>
              <a:cxnLst/>
              <a:rect l="l" t="t" r="r" b="b"/>
              <a:pathLst>
                <a:path w="45652" h="4707" extrusionOk="0">
                  <a:moveTo>
                    <a:pt x="16945" y="0"/>
                  </a:moveTo>
                  <a:cubicBezTo>
                    <a:pt x="9033" y="0"/>
                    <a:pt x="3610" y="1823"/>
                    <a:pt x="3610" y="1823"/>
                  </a:cubicBezTo>
                  <a:cubicBezTo>
                    <a:pt x="3610" y="1823"/>
                    <a:pt x="1" y="3138"/>
                    <a:pt x="2866" y="3138"/>
                  </a:cubicBezTo>
                  <a:cubicBezTo>
                    <a:pt x="4005" y="3138"/>
                    <a:pt x="6166" y="2930"/>
                    <a:pt x="9984" y="2349"/>
                  </a:cubicBezTo>
                  <a:cubicBezTo>
                    <a:pt x="12423" y="1979"/>
                    <a:pt x="14734" y="1828"/>
                    <a:pt x="16919" y="1828"/>
                  </a:cubicBezTo>
                  <a:cubicBezTo>
                    <a:pt x="26464" y="1828"/>
                    <a:pt x="33622" y="4707"/>
                    <a:pt x="38737" y="4707"/>
                  </a:cubicBezTo>
                  <a:cubicBezTo>
                    <a:pt x="38895" y="4707"/>
                    <a:pt x="39051" y="4704"/>
                    <a:pt x="39204" y="4698"/>
                  </a:cubicBezTo>
                  <a:cubicBezTo>
                    <a:pt x="45490" y="4468"/>
                    <a:pt x="45652" y="594"/>
                    <a:pt x="45652" y="593"/>
                  </a:cubicBezTo>
                  <a:lnTo>
                    <a:pt x="45652" y="593"/>
                  </a:lnTo>
                  <a:cubicBezTo>
                    <a:pt x="45652" y="593"/>
                    <a:pt x="45211" y="3374"/>
                    <a:pt x="39506" y="3374"/>
                  </a:cubicBezTo>
                  <a:cubicBezTo>
                    <a:pt x="37311" y="3374"/>
                    <a:pt x="34338" y="2962"/>
                    <a:pt x="30311" y="1823"/>
                  </a:cubicBezTo>
                  <a:cubicBezTo>
                    <a:pt x="25478" y="456"/>
                    <a:pt x="20900" y="0"/>
                    <a:pt x="16945"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734729" y="511699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3542332" y="545546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5344121" y="4892534"/>
              <a:ext cx="1034898" cy="554544"/>
            </a:xfrm>
            <a:custGeom>
              <a:avLst/>
              <a:gdLst/>
              <a:ahLst/>
              <a:cxnLst/>
              <a:rect l="l" t="t" r="r" b="b"/>
              <a:pathLst>
                <a:path w="12073" h="4830" extrusionOk="0">
                  <a:moveTo>
                    <a:pt x="11503" y="0"/>
                  </a:moveTo>
                  <a:lnTo>
                    <a:pt x="11503" y="0"/>
                  </a:lnTo>
                  <a:cubicBezTo>
                    <a:pt x="8637" y="3669"/>
                    <a:pt x="4589" y="4301"/>
                    <a:pt x="2137" y="4301"/>
                  </a:cubicBezTo>
                  <a:cubicBezTo>
                    <a:pt x="850" y="4301"/>
                    <a:pt x="3" y="4127"/>
                    <a:pt x="0" y="4126"/>
                  </a:cubicBezTo>
                  <a:lnTo>
                    <a:pt x="0" y="4126"/>
                  </a:lnTo>
                  <a:cubicBezTo>
                    <a:pt x="2398" y="4622"/>
                    <a:pt x="4318"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5802198" y="567729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3096085" y="522917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1133710" y="467622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606413" y="522756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398372" y="487485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1283755" y="494270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1523762" y="528129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3783713" y="550300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526"/>
        <p:cNvGrpSpPr/>
        <p:nvPr/>
      </p:nvGrpSpPr>
      <p:grpSpPr>
        <a:xfrm>
          <a:off x="0" y="0"/>
          <a:ext cx="0" cy="0"/>
          <a:chOff x="0" y="0"/>
          <a:chExt cx="0" cy="0"/>
        </a:xfrm>
      </p:grpSpPr>
      <p:pic>
        <p:nvPicPr>
          <p:cNvPr id="527" name="Google Shape;527;p16"/>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528" name="Google Shape;528;p16"/>
          <p:cNvSpPr txBox="1">
            <a:spLocks noGrp="1"/>
          </p:cNvSpPr>
          <p:nvPr>
            <p:ph type="title"/>
          </p:nvPr>
        </p:nvSpPr>
        <p:spPr>
          <a:xfrm>
            <a:off x="713224" y="1501200"/>
            <a:ext cx="2991900" cy="10608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29" name="Google Shape;529;p16"/>
          <p:cNvSpPr txBox="1">
            <a:spLocks noGrp="1"/>
          </p:cNvSpPr>
          <p:nvPr>
            <p:ph type="subTitle" idx="1"/>
          </p:nvPr>
        </p:nvSpPr>
        <p:spPr>
          <a:xfrm>
            <a:off x="713366" y="2562000"/>
            <a:ext cx="2991900" cy="108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530" name="Google Shape;530;p16"/>
          <p:cNvGrpSpPr/>
          <p:nvPr/>
        </p:nvGrpSpPr>
        <p:grpSpPr>
          <a:xfrm>
            <a:off x="-1403350" y="-308653"/>
            <a:ext cx="11782793" cy="5593970"/>
            <a:chOff x="-1403350" y="-308653"/>
            <a:chExt cx="11782793" cy="5593970"/>
          </a:xfrm>
        </p:grpSpPr>
        <p:sp>
          <p:nvSpPr>
            <p:cNvPr id="531" name="Google Shape;531;p16"/>
            <p:cNvSpPr/>
            <p:nvPr/>
          </p:nvSpPr>
          <p:spPr>
            <a:xfrm>
              <a:off x="8545070" y="3282272"/>
              <a:ext cx="1834373" cy="671160"/>
            </a:xfrm>
            <a:custGeom>
              <a:avLst/>
              <a:gdLst/>
              <a:ahLst/>
              <a:cxnLst/>
              <a:rect l="l" t="t" r="r" b="b"/>
              <a:pathLst>
                <a:path w="46849" h="17140" extrusionOk="0">
                  <a:moveTo>
                    <a:pt x="18023" y="0"/>
                  </a:moveTo>
                  <a:cubicBezTo>
                    <a:pt x="17464" y="0"/>
                    <a:pt x="16911" y="34"/>
                    <a:pt x="16388" y="225"/>
                  </a:cubicBezTo>
                  <a:cubicBezTo>
                    <a:pt x="15087" y="697"/>
                    <a:pt x="14146" y="1891"/>
                    <a:pt x="13682" y="3195"/>
                  </a:cubicBezTo>
                  <a:cubicBezTo>
                    <a:pt x="13218" y="4499"/>
                    <a:pt x="13171" y="5910"/>
                    <a:pt x="13207" y="7294"/>
                  </a:cubicBezTo>
                  <a:cubicBezTo>
                    <a:pt x="11575" y="6181"/>
                    <a:pt x="9602" y="5576"/>
                    <a:pt x="7628" y="5576"/>
                  </a:cubicBezTo>
                  <a:cubicBezTo>
                    <a:pt x="7520" y="5576"/>
                    <a:pt x="7413" y="5578"/>
                    <a:pt x="7305" y="5582"/>
                  </a:cubicBezTo>
                  <a:cubicBezTo>
                    <a:pt x="4052" y="5689"/>
                    <a:pt x="679" y="7855"/>
                    <a:pt x="159" y="11068"/>
                  </a:cubicBezTo>
                  <a:cubicBezTo>
                    <a:pt x="0" y="12044"/>
                    <a:pt x="219" y="13062"/>
                    <a:pt x="782" y="13877"/>
                  </a:cubicBezTo>
                  <a:cubicBezTo>
                    <a:pt x="2460" y="16306"/>
                    <a:pt x="10787" y="17140"/>
                    <a:pt x="19772" y="17140"/>
                  </a:cubicBezTo>
                  <a:cubicBezTo>
                    <a:pt x="29197" y="17140"/>
                    <a:pt x="39347" y="16222"/>
                    <a:pt x="43306" y="15267"/>
                  </a:cubicBezTo>
                  <a:cubicBezTo>
                    <a:pt x="44579" y="14960"/>
                    <a:pt x="46007" y="14445"/>
                    <a:pt x="46472" y="13221"/>
                  </a:cubicBezTo>
                  <a:cubicBezTo>
                    <a:pt x="46848" y="12227"/>
                    <a:pt x="46408" y="11059"/>
                    <a:pt x="45633" y="10335"/>
                  </a:cubicBezTo>
                  <a:cubicBezTo>
                    <a:pt x="44855" y="9609"/>
                    <a:pt x="43803" y="9255"/>
                    <a:pt x="42762" y="9040"/>
                  </a:cubicBezTo>
                  <a:cubicBezTo>
                    <a:pt x="41850" y="8854"/>
                    <a:pt x="40919" y="8760"/>
                    <a:pt x="39988" y="8760"/>
                  </a:cubicBezTo>
                  <a:cubicBezTo>
                    <a:pt x="38916" y="8760"/>
                    <a:pt x="37845" y="8884"/>
                    <a:pt x="36803" y="9131"/>
                  </a:cubicBezTo>
                  <a:lnTo>
                    <a:pt x="36854" y="9082"/>
                  </a:lnTo>
                  <a:cubicBezTo>
                    <a:pt x="37434" y="7467"/>
                    <a:pt x="36534" y="5472"/>
                    <a:pt x="34940" y="4834"/>
                  </a:cubicBezTo>
                  <a:cubicBezTo>
                    <a:pt x="34573" y="4688"/>
                    <a:pt x="34183" y="4619"/>
                    <a:pt x="33792" y="4619"/>
                  </a:cubicBezTo>
                  <a:cubicBezTo>
                    <a:pt x="32484" y="4619"/>
                    <a:pt x="31161" y="5389"/>
                    <a:pt x="30629" y="6597"/>
                  </a:cubicBezTo>
                  <a:cubicBezTo>
                    <a:pt x="28406" y="2600"/>
                    <a:pt x="23450" y="9"/>
                    <a:pt x="19193" y="9"/>
                  </a:cubicBezTo>
                  <a:cubicBezTo>
                    <a:pt x="19154" y="9"/>
                    <a:pt x="19115" y="9"/>
                    <a:pt x="19076" y="9"/>
                  </a:cubicBezTo>
                  <a:cubicBezTo>
                    <a:pt x="19030" y="10"/>
                    <a:pt x="18985" y="10"/>
                    <a:pt x="18940" y="10"/>
                  </a:cubicBezTo>
                  <a:cubicBezTo>
                    <a:pt x="18635" y="10"/>
                    <a:pt x="18328" y="0"/>
                    <a:pt x="1802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1403350" y="4275000"/>
              <a:ext cx="2761514" cy="1010317"/>
            </a:xfrm>
            <a:custGeom>
              <a:avLst/>
              <a:gdLst/>
              <a:ahLst/>
              <a:cxnLst/>
              <a:rect l="l" t="t" r="r" b="b"/>
              <a:pathLst>
                <a:path w="46849" h="17140" extrusionOk="0">
                  <a:moveTo>
                    <a:pt x="18023" y="0"/>
                  </a:moveTo>
                  <a:cubicBezTo>
                    <a:pt x="17464" y="0"/>
                    <a:pt x="16911" y="34"/>
                    <a:pt x="16388" y="225"/>
                  </a:cubicBezTo>
                  <a:cubicBezTo>
                    <a:pt x="15087" y="697"/>
                    <a:pt x="14146" y="1891"/>
                    <a:pt x="13682" y="3195"/>
                  </a:cubicBezTo>
                  <a:cubicBezTo>
                    <a:pt x="13218" y="4499"/>
                    <a:pt x="13171" y="5910"/>
                    <a:pt x="13207" y="7294"/>
                  </a:cubicBezTo>
                  <a:cubicBezTo>
                    <a:pt x="11575" y="6181"/>
                    <a:pt x="9602" y="5576"/>
                    <a:pt x="7628" y="5576"/>
                  </a:cubicBezTo>
                  <a:cubicBezTo>
                    <a:pt x="7520" y="5576"/>
                    <a:pt x="7413" y="5578"/>
                    <a:pt x="7305" y="5582"/>
                  </a:cubicBezTo>
                  <a:cubicBezTo>
                    <a:pt x="4052" y="5689"/>
                    <a:pt x="679" y="7855"/>
                    <a:pt x="159" y="11068"/>
                  </a:cubicBezTo>
                  <a:cubicBezTo>
                    <a:pt x="0" y="12044"/>
                    <a:pt x="219" y="13062"/>
                    <a:pt x="782" y="13877"/>
                  </a:cubicBezTo>
                  <a:cubicBezTo>
                    <a:pt x="2460" y="16306"/>
                    <a:pt x="10787" y="17140"/>
                    <a:pt x="19772" y="17140"/>
                  </a:cubicBezTo>
                  <a:cubicBezTo>
                    <a:pt x="29197" y="17140"/>
                    <a:pt x="39347" y="16222"/>
                    <a:pt x="43306" y="15267"/>
                  </a:cubicBezTo>
                  <a:cubicBezTo>
                    <a:pt x="44579" y="14960"/>
                    <a:pt x="46007" y="14445"/>
                    <a:pt x="46472" y="13221"/>
                  </a:cubicBezTo>
                  <a:cubicBezTo>
                    <a:pt x="46848" y="12227"/>
                    <a:pt x="46408" y="11059"/>
                    <a:pt x="45633" y="10335"/>
                  </a:cubicBezTo>
                  <a:cubicBezTo>
                    <a:pt x="44855" y="9609"/>
                    <a:pt x="43803" y="9255"/>
                    <a:pt x="42762" y="9040"/>
                  </a:cubicBezTo>
                  <a:cubicBezTo>
                    <a:pt x="41850" y="8854"/>
                    <a:pt x="40919" y="8760"/>
                    <a:pt x="39988" y="8760"/>
                  </a:cubicBezTo>
                  <a:cubicBezTo>
                    <a:pt x="38916" y="8760"/>
                    <a:pt x="37845" y="8884"/>
                    <a:pt x="36803" y="9131"/>
                  </a:cubicBezTo>
                  <a:lnTo>
                    <a:pt x="36854" y="9082"/>
                  </a:lnTo>
                  <a:cubicBezTo>
                    <a:pt x="37434" y="7467"/>
                    <a:pt x="36534" y="5472"/>
                    <a:pt x="34940" y="4834"/>
                  </a:cubicBezTo>
                  <a:cubicBezTo>
                    <a:pt x="34573" y="4688"/>
                    <a:pt x="34183" y="4619"/>
                    <a:pt x="33792" y="4619"/>
                  </a:cubicBezTo>
                  <a:cubicBezTo>
                    <a:pt x="32484" y="4619"/>
                    <a:pt x="31161" y="5389"/>
                    <a:pt x="30629" y="6597"/>
                  </a:cubicBezTo>
                  <a:cubicBezTo>
                    <a:pt x="28406" y="2600"/>
                    <a:pt x="23450" y="9"/>
                    <a:pt x="19193" y="9"/>
                  </a:cubicBezTo>
                  <a:cubicBezTo>
                    <a:pt x="19154" y="9"/>
                    <a:pt x="19115" y="9"/>
                    <a:pt x="19076" y="9"/>
                  </a:cubicBezTo>
                  <a:cubicBezTo>
                    <a:pt x="19030" y="10"/>
                    <a:pt x="18985" y="10"/>
                    <a:pt x="18940" y="10"/>
                  </a:cubicBezTo>
                  <a:cubicBezTo>
                    <a:pt x="18635" y="10"/>
                    <a:pt x="18328" y="0"/>
                    <a:pt x="1802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2544320" y="-308653"/>
              <a:ext cx="1834373" cy="671160"/>
            </a:xfrm>
            <a:custGeom>
              <a:avLst/>
              <a:gdLst/>
              <a:ahLst/>
              <a:cxnLst/>
              <a:rect l="l" t="t" r="r" b="b"/>
              <a:pathLst>
                <a:path w="46849" h="17140" extrusionOk="0">
                  <a:moveTo>
                    <a:pt x="18023" y="0"/>
                  </a:moveTo>
                  <a:cubicBezTo>
                    <a:pt x="17464" y="0"/>
                    <a:pt x="16911" y="34"/>
                    <a:pt x="16388" y="225"/>
                  </a:cubicBezTo>
                  <a:cubicBezTo>
                    <a:pt x="15087" y="697"/>
                    <a:pt x="14146" y="1891"/>
                    <a:pt x="13682" y="3195"/>
                  </a:cubicBezTo>
                  <a:cubicBezTo>
                    <a:pt x="13218" y="4499"/>
                    <a:pt x="13171" y="5910"/>
                    <a:pt x="13207" y="7294"/>
                  </a:cubicBezTo>
                  <a:cubicBezTo>
                    <a:pt x="11575" y="6181"/>
                    <a:pt x="9602" y="5576"/>
                    <a:pt x="7628" y="5576"/>
                  </a:cubicBezTo>
                  <a:cubicBezTo>
                    <a:pt x="7520" y="5576"/>
                    <a:pt x="7413" y="5578"/>
                    <a:pt x="7305" y="5582"/>
                  </a:cubicBezTo>
                  <a:cubicBezTo>
                    <a:pt x="4052" y="5689"/>
                    <a:pt x="679" y="7855"/>
                    <a:pt x="159" y="11068"/>
                  </a:cubicBezTo>
                  <a:cubicBezTo>
                    <a:pt x="0" y="12044"/>
                    <a:pt x="219" y="13062"/>
                    <a:pt x="782" y="13877"/>
                  </a:cubicBezTo>
                  <a:cubicBezTo>
                    <a:pt x="2460" y="16306"/>
                    <a:pt x="10787" y="17140"/>
                    <a:pt x="19772" y="17140"/>
                  </a:cubicBezTo>
                  <a:cubicBezTo>
                    <a:pt x="29197" y="17140"/>
                    <a:pt x="39347" y="16222"/>
                    <a:pt x="43306" y="15267"/>
                  </a:cubicBezTo>
                  <a:cubicBezTo>
                    <a:pt x="44579" y="14960"/>
                    <a:pt x="46007" y="14445"/>
                    <a:pt x="46472" y="13221"/>
                  </a:cubicBezTo>
                  <a:cubicBezTo>
                    <a:pt x="46848" y="12227"/>
                    <a:pt x="46408" y="11059"/>
                    <a:pt x="45633" y="10335"/>
                  </a:cubicBezTo>
                  <a:cubicBezTo>
                    <a:pt x="44855" y="9609"/>
                    <a:pt x="43803" y="9255"/>
                    <a:pt x="42762" y="9040"/>
                  </a:cubicBezTo>
                  <a:cubicBezTo>
                    <a:pt x="41850" y="8854"/>
                    <a:pt x="40919" y="8760"/>
                    <a:pt x="39988" y="8760"/>
                  </a:cubicBezTo>
                  <a:cubicBezTo>
                    <a:pt x="38916" y="8760"/>
                    <a:pt x="37845" y="8884"/>
                    <a:pt x="36803" y="9131"/>
                  </a:cubicBezTo>
                  <a:lnTo>
                    <a:pt x="36854" y="9082"/>
                  </a:lnTo>
                  <a:cubicBezTo>
                    <a:pt x="37434" y="7467"/>
                    <a:pt x="36534" y="5472"/>
                    <a:pt x="34940" y="4834"/>
                  </a:cubicBezTo>
                  <a:cubicBezTo>
                    <a:pt x="34573" y="4688"/>
                    <a:pt x="34183" y="4619"/>
                    <a:pt x="33792" y="4619"/>
                  </a:cubicBezTo>
                  <a:cubicBezTo>
                    <a:pt x="32484" y="4619"/>
                    <a:pt x="31161" y="5389"/>
                    <a:pt x="30629" y="6597"/>
                  </a:cubicBezTo>
                  <a:cubicBezTo>
                    <a:pt x="28406" y="2600"/>
                    <a:pt x="23450" y="9"/>
                    <a:pt x="19193" y="9"/>
                  </a:cubicBezTo>
                  <a:cubicBezTo>
                    <a:pt x="19154" y="9"/>
                    <a:pt x="19115" y="9"/>
                    <a:pt x="19076" y="9"/>
                  </a:cubicBezTo>
                  <a:cubicBezTo>
                    <a:pt x="19030" y="10"/>
                    <a:pt x="18985" y="10"/>
                    <a:pt x="18940" y="10"/>
                  </a:cubicBezTo>
                  <a:cubicBezTo>
                    <a:pt x="18635" y="10"/>
                    <a:pt x="18328" y="0"/>
                    <a:pt x="1802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6"/>
          <p:cNvGrpSpPr/>
          <p:nvPr/>
        </p:nvGrpSpPr>
        <p:grpSpPr>
          <a:xfrm>
            <a:off x="-361950" y="-200025"/>
            <a:ext cx="9744075" cy="2543175"/>
            <a:chOff x="-361950" y="-200025"/>
            <a:chExt cx="9744075" cy="2543175"/>
          </a:xfrm>
        </p:grpSpPr>
        <p:sp>
          <p:nvSpPr>
            <p:cNvPr id="535" name="Google Shape;535;p16"/>
            <p:cNvSpPr/>
            <p:nvPr/>
          </p:nvSpPr>
          <p:spPr>
            <a:xfrm>
              <a:off x="6438900" y="-200025"/>
              <a:ext cx="1937500" cy="649425"/>
            </a:xfrm>
            <a:custGeom>
              <a:avLst/>
              <a:gdLst/>
              <a:ahLst/>
              <a:cxnLst/>
              <a:rect l="l" t="t" r="r" b="b"/>
              <a:pathLst>
                <a:path w="77500" h="25977" extrusionOk="0">
                  <a:moveTo>
                    <a:pt x="0" y="0"/>
                  </a:moveTo>
                  <a:cubicBezTo>
                    <a:pt x="4158" y="9355"/>
                    <a:pt x="12005" y="18480"/>
                    <a:pt x="21717" y="21717"/>
                  </a:cubicBezTo>
                  <a:cubicBezTo>
                    <a:pt x="30152" y="24529"/>
                    <a:pt x="39540" y="21213"/>
                    <a:pt x="48387" y="22098"/>
                  </a:cubicBezTo>
                  <a:cubicBezTo>
                    <a:pt x="54186" y="22678"/>
                    <a:pt x="59950" y="27202"/>
                    <a:pt x="65532" y="25527"/>
                  </a:cubicBezTo>
                  <a:cubicBezTo>
                    <a:pt x="69864" y="24228"/>
                    <a:pt x="73956" y="21071"/>
                    <a:pt x="76200" y="17145"/>
                  </a:cubicBezTo>
                  <a:cubicBezTo>
                    <a:pt x="78972" y="12293"/>
                    <a:pt x="76200" y="5969"/>
                    <a:pt x="76200" y="381"/>
                  </a:cubicBezTo>
                </a:path>
              </a:pathLst>
            </a:custGeom>
            <a:noFill/>
            <a:ln w="19050" cap="flat" cmpd="sng">
              <a:solidFill>
                <a:schemeClr val="dk1"/>
              </a:solidFill>
              <a:prstDash val="dash"/>
              <a:round/>
              <a:headEnd type="none" w="med" len="med"/>
              <a:tailEnd type="none" w="med" len="med"/>
            </a:ln>
          </p:spPr>
        </p:sp>
        <p:sp>
          <p:nvSpPr>
            <p:cNvPr id="536" name="Google Shape;536;p16"/>
            <p:cNvSpPr/>
            <p:nvPr/>
          </p:nvSpPr>
          <p:spPr>
            <a:xfrm>
              <a:off x="8639175" y="1838325"/>
              <a:ext cx="742950" cy="504825"/>
            </a:xfrm>
            <a:custGeom>
              <a:avLst/>
              <a:gdLst/>
              <a:ahLst/>
              <a:cxnLst/>
              <a:rect l="l" t="t" r="r" b="b"/>
              <a:pathLst>
                <a:path w="29718" h="20193" extrusionOk="0">
                  <a:moveTo>
                    <a:pt x="0" y="20193"/>
                  </a:moveTo>
                  <a:cubicBezTo>
                    <a:pt x="8469" y="11724"/>
                    <a:pt x="17742" y="0"/>
                    <a:pt x="29718" y="0"/>
                  </a:cubicBezTo>
                </a:path>
              </a:pathLst>
            </a:custGeom>
            <a:noFill/>
            <a:ln w="19050" cap="flat" cmpd="sng">
              <a:solidFill>
                <a:schemeClr val="dk1"/>
              </a:solidFill>
              <a:prstDash val="dash"/>
              <a:round/>
              <a:headEnd type="none" w="med" len="med"/>
              <a:tailEnd type="none" w="med" len="med"/>
            </a:ln>
          </p:spPr>
        </p:sp>
        <p:sp>
          <p:nvSpPr>
            <p:cNvPr id="537" name="Google Shape;537;p16"/>
            <p:cNvSpPr/>
            <p:nvPr/>
          </p:nvSpPr>
          <p:spPr>
            <a:xfrm>
              <a:off x="-361950" y="733425"/>
              <a:ext cx="923925" cy="551550"/>
            </a:xfrm>
            <a:custGeom>
              <a:avLst/>
              <a:gdLst/>
              <a:ahLst/>
              <a:cxnLst/>
              <a:rect l="l" t="t" r="r" b="b"/>
              <a:pathLst>
                <a:path w="36957" h="22062" extrusionOk="0">
                  <a:moveTo>
                    <a:pt x="0" y="21336"/>
                  </a:moveTo>
                  <a:cubicBezTo>
                    <a:pt x="4193" y="21336"/>
                    <a:pt x="8437" y="22406"/>
                    <a:pt x="12573" y="21717"/>
                  </a:cubicBezTo>
                  <a:cubicBezTo>
                    <a:pt x="23309" y="19928"/>
                    <a:pt x="32089" y="9735"/>
                    <a:pt x="36957" y="0"/>
                  </a:cubicBezTo>
                </a:path>
              </a:pathLst>
            </a:custGeom>
            <a:noFill/>
            <a:ln w="19050" cap="flat" cmpd="sng">
              <a:solidFill>
                <a:schemeClr val="dk1"/>
              </a:solidFill>
              <a:prstDash val="dash"/>
              <a:round/>
              <a:headEnd type="none" w="med" len="med"/>
              <a:tailEnd type="none" w="med" len="med"/>
            </a:ln>
          </p:spPr>
        </p:sp>
      </p:grpSp>
      <p:grpSp>
        <p:nvGrpSpPr>
          <p:cNvPr id="538" name="Google Shape;538;p16"/>
          <p:cNvGrpSpPr/>
          <p:nvPr/>
        </p:nvGrpSpPr>
        <p:grpSpPr>
          <a:xfrm flipH="1">
            <a:off x="-1110052" y="4559292"/>
            <a:ext cx="11592708" cy="1648690"/>
            <a:chOff x="-1627977" y="4521192"/>
            <a:chExt cx="11592708" cy="1648690"/>
          </a:xfrm>
        </p:grpSpPr>
        <p:sp>
          <p:nvSpPr>
            <p:cNvPr id="539" name="Google Shape;539;p16"/>
            <p:cNvSpPr/>
            <p:nvPr/>
          </p:nvSpPr>
          <p:spPr>
            <a:xfrm>
              <a:off x="222015" y="4635461"/>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a:off x="811943" y="4569618"/>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6"/>
            <p:cNvSpPr/>
            <p:nvPr/>
          </p:nvSpPr>
          <p:spPr>
            <a:xfrm>
              <a:off x="1321499" y="4727729"/>
              <a:ext cx="8559485" cy="1107481"/>
            </a:xfrm>
            <a:custGeom>
              <a:avLst/>
              <a:gdLst/>
              <a:ahLst/>
              <a:cxnLst/>
              <a:rect l="l" t="t" r="r" b="b"/>
              <a:pathLst>
                <a:path w="99854" h="9646" extrusionOk="0">
                  <a:moveTo>
                    <a:pt x="46439" y="0"/>
                  </a:moveTo>
                  <a:cubicBezTo>
                    <a:pt x="39964" y="0"/>
                    <a:pt x="36167" y="4778"/>
                    <a:pt x="28326" y="4778"/>
                  </a:cubicBezTo>
                  <a:cubicBezTo>
                    <a:pt x="26513" y="4778"/>
                    <a:pt x="24484" y="4522"/>
                    <a:pt x="22156" y="3894"/>
                  </a:cubicBezTo>
                  <a:cubicBezTo>
                    <a:pt x="20448" y="3432"/>
                    <a:pt x="18757" y="3236"/>
                    <a:pt x="17116" y="3236"/>
                  </a:cubicBezTo>
                  <a:cubicBezTo>
                    <a:pt x="7742" y="3236"/>
                    <a:pt x="0" y="9645"/>
                    <a:pt x="0" y="9645"/>
                  </a:cubicBezTo>
                  <a:lnTo>
                    <a:pt x="99853" y="9645"/>
                  </a:lnTo>
                  <a:lnTo>
                    <a:pt x="92569" y="5441"/>
                  </a:lnTo>
                  <a:cubicBezTo>
                    <a:pt x="89829" y="3881"/>
                    <a:pt x="87371" y="3326"/>
                    <a:pt x="85040" y="3326"/>
                  </a:cubicBezTo>
                  <a:cubicBezTo>
                    <a:pt x="79329" y="3326"/>
                    <a:pt x="74374" y="6650"/>
                    <a:pt x="67871" y="6650"/>
                  </a:cubicBezTo>
                  <a:cubicBezTo>
                    <a:pt x="64612" y="6650"/>
                    <a:pt x="60963" y="5815"/>
                    <a:pt x="56636" y="3307"/>
                  </a:cubicBezTo>
                  <a:cubicBezTo>
                    <a:pt x="52413" y="859"/>
                    <a:pt x="49186" y="0"/>
                    <a:pt x="4643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6"/>
            <p:cNvSpPr/>
            <p:nvPr/>
          </p:nvSpPr>
          <p:spPr>
            <a:xfrm>
              <a:off x="7261558" y="4921867"/>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6260147" y="4521192"/>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8296362" y="5195699"/>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4844847" y="5415110"/>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3479018" y="508524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6"/>
            <p:cNvSpPr/>
            <p:nvPr/>
          </p:nvSpPr>
          <p:spPr>
            <a:xfrm>
              <a:off x="3906322" y="4920374"/>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6"/>
            <p:cNvSpPr/>
            <p:nvPr/>
          </p:nvSpPr>
          <p:spPr>
            <a:xfrm>
              <a:off x="5167157" y="46480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a:off x="-1627977" y="4635536"/>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6"/>
            <p:cNvSpPr/>
            <p:nvPr/>
          </p:nvSpPr>
          <p:spPr>
            <a:xfrm>
              <a:off x="2353473" y="4635536"/>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a:off x="3228979" y="4635519"/>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a:off x="6036496" y="4973878"/>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2617382" y="5544276"/>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5381355" y="5050918"/>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1251554" y="5204770"/>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1678772" y="5049311"/>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1001429" y="4764571"/>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809032" y="5103044"/>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6068898" y="5324866"/>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598727" y="5369873"/>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2893210" y="4876745"/>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767102" y="5030481"/>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339713" y="4875137"/>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195497" y="4648015"/>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1486630" y="472230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1321512" y="50554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3580838" y="5150577"/>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07"/>
        <p:cNvGrpSpPr/>
        <p:nvPr/>
      </p:nvGrpSpPr>
      <p:grpSpPr>
        <a:xfrm>
          <a:off x="0" y="0"/>
          <a:ext cx="0" cy="0"/>
          <a:chOff x="0" y="0"/>
          <a:chExt cx="0" cy="0"/>
        </a:xfrm>
      </p:grpSpPr>
      <p:pic>
        <p:nvPicPr>
          <p:cNvPr id="608" name="Google Shape;608;p18"/>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609" name="Google Shape;609;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610" name="Google Shape;610;p18"/>
          <p:cNvSpPr txBox="1">
            <a:spLocks noGrp="1"/>
          </p:cNvSpPr>
          <p:nvPr>
            <p:ph type="subTitle" idx="1"/>
          </p:nvPr>
        </p:nvSpPr>
        <p:spPr>
          <a:xfrm>
            <a:off x="4950474" y="3085850"/>
            <a:ext cx="2846400" cy="108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1" name="Google Shape;611;p18"/>
          <p:cNvSpPr txBox="1">
            <a:spLocks noGrp="1"/>
          </p:cNvSpPr>
          <p:nvPr>
            <p:ph type="subTitle" idx="2"/>
          </p:nvPr>
        </p:nvSpPr>
        <p:spPr>
          <a:xfrm>
            <a:off x="1347125" y="3085850"/>
            <a:ext cx="2846400" cy="108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2" name="Google Shape;612;p18"/>
          <p:cNvSpPr txBox="1">
            <a:spLocks noGrp="1"/>
          </p:cNvSpPr>
          <p:nvPr>
            <p:ph type="subTitle" idx="3"/>
          </p:nvPr>
        </p:nvSpPr>
        <p:spPr>
          <a:xfrm>
            <a:off x="1347125" y="2688875"/>
            <a:ext cx="28464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613" name="Google Shape;613;p18"/>
          <p:cNvSpPr txBox="1">
            <a:spLocks noGrp="1"/>
          </p:cNvSpPr>
          <p:nvPr>
            <p:ph type="subTitle" idx="4"/>
          </p:nvPr>
        </p:nvSpPr>
        <p:spPr>
          <a:xfrm>
            <a:off x="4950474" y="2688875"/>
            <a:ext cx="28464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grpSp>
        <p:nvGrpSpPr>
          <p:cNvPr id="614" name="Google Shape;614;p18"/>
          <p:cNvGrpSpPr/>
          <p:nvPr/>
        </p:nvGrpSpPr>
        <p:grpSpPr>
          <a:xfrm>
            <a:off x="-2883675" y="1112201"/>
            <a:ext cx="14629496" cy="4248154"/>
            <a:chOff x="-2883675" y="1112201"/>
            <a:chExt cx="14629496" cy="4248154"/>
          </a:xfrm>
        </p:grpSpPr>
        <p:sp>
          <p:nvSpPr>
            <p:cNvPr id="615" name="Google Shape;615;p18"/>
            <p:cNvSpPr/>
            <p:nvPr/>
          </p:nvSpPr>
          <p:spPr>
            <a:xfrm flipH="1">
              <a:off x="8430766" y="1112201"/>
              <a:ext cx="3315055" cy="1498977"/>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flipH="1">
              <a:off x="-2883675" y="353835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8"/>
          <p:cNvGrpSpPr/>
          <p:nvPr/>
        </p:nvGrpSpPr>
        <p:grpSpPr>
          <a:xfrm flipH="1">
            <a:off x="-5" y="4633780"/>
            <a:ext cx="10981786" cy="1745652"/>
            <a:chOff x="-1283755" y="4776655"/>
            <a:chExt cx="10981786" cy="1745652"/>
          </a:xfrm>
        </p:grpSpPr>
        <p:sp>
          <p:nvSpPr>
            <p:cNvPr id="618" name="Google Shape;618;p18"/>
            <p:cNvSpPr/>
            <p:nvPr/>
          </p:nvSpPr>
          <p:spPr>
            <a:xfrm>
              <a:off x="5005739" y="4870117"/>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a:off x="2318048" y="4828699"/>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a:off x="-652439" y="4832297"/>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a:off x="1224818" y="4776655"/>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8"/>
            <p:cNvSpPr/>
            <p:nvPr/>
          </p:nvSpPr>
          <p:spPr>
            <a:xfrm>
              <a:off x="7342033" y="527429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8"/>
            <p:cNvSpPr/>
            <p:nvPr/>
          </p:nvSpPr>
          <p:spPr>
            <a:xfrm>
              <a:off x="7562547" y="48586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8"/>
            <p:cNvSpPr/>
            <p:nvPr/>
          </p:nvSpPr>
          <p:spPr>
            <a:xfrm>
              <a:off x="8029662" y="554812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8"/>
            <p:cNvSpPr/>
            <p:nvPr/>
          </p:nvSpPr>
          <p:spPr>
            <a:xfrm>
              <a:off x="3212318" y="542814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8"/>
            <p:cNvSpPr/>
            <p:nvPr/>
          </p:nvSpPr>
          <p:spPr>
            <a:xfrm>
              <a:off x="3639622" y="527279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8"/>
            <p:cNvSpPr/>
            <p:nvPr/>
          </p:nvSpPr>
          <p:spPr>
            <a:xfrm>
              <a:off x="4644407" y="497192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a:off x="2962279" y="498794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8"/>
            <p:cNvSpPr/>
            <p:nvPr/>
          </p:nvSpPr>
          <p:spPr>
            <a:xfrm>
              <a:off x="5769796" y="532630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8"/>
            <p:cNvSpPr/>
            <p:nvPr/>
          </p:nvSpPr>
          <p:spPr>
            <a:xfrm>
              <a:off x="5114655" y="540334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8"/>
            <p:cNvSpPr/>
            <p:nvPr/>
          </p:nvSpPr>
          <p:spPr>
            <a:xfrm>
              <a:off x="1412072" y="540173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8"/>
            <p:cNvSpPr/>
            <p:nvPr/>
          </p:nvSpPr>
          <p:spPr>
            <a:xfrm>
              <a:off x="2416942" y="5049141"/>
              <a:ext cx="3913289" cy="540422"/>
            </a:xfrm>
            <a:custGeom>
              <a:avLst/>
              <a:gdLst/>
              <a:ahLst/>
              <a:cxnLst/>
              <a:rect l="l" t="t" r="r" b="b"/>
              <a:pathLst>
                <a:path w="45652" h="4707" extrusionOk="0">
                  <a:moveTo>
                    <a:pt x="16945" y="0"/>
                  </a:moveTo>
                  <a:cubicBezTo>
                    <a:pt x="9033" y="0"/>
                    <a:pt x="3610" y="1823"/>
                    <a:pt x="3610" y="1823"/>
                  </a:cubicBezTo>
                  <a:cubicBezTo>
                    <a:pt x="3610" y="1823"/>
                    <a:pt x="1" y="3138"/>
                    <a:pt x="2866" y="3138"/>
                  </a:cubicBezTo>
                  <a:cubicBezTo>
                    <a:pt x="4005" y="3138"/>
                    <a:pt x="6166" y="2930"/>
                    <a:pt x="9984" y="2349"/>
                  </a:cubicBezTo>
                  <a:cubicBezTo>
                    <a:pt x="12423" y="1979"/>
                    <a:pt x="14734" y="1828"/>
                    <a:pt x="16919" y="1828"/>
                  </a:cubicBezTo>
                  <a:cubicBezTo>
                    <a:pt x="26464" y="1828"/>
                    <a:pt x="33622" y="4707"/>
                    <a:pt x="38737" y="4707"/>
                  </a:cubicBezTo>
                  <a:cubicBezTo>
                    <a:pt x="38895" y="4707"/>
                    <a:pt x="39051" y="4704"/>
                    <a:pt x="39204" y="4698"/>
                  </a:cubicBezTo>
                  <a:cubicBezTo>
                    <a:pt x="45490" y="4468"/>
                    <a:pt x="45652" y="594"/>
                    <a:pt x="45652" y="593"/>
                  </a:cubicBezTo>
                  <a:lnTo>
                    <a:pt x="45652" y="593"/>
                  </a:lnTo>
                  <a:cubicBezTo>
                    <a:pt x="45652" y="593"/>
                    <a:pt x="45211" y="3374"/>
                    <a:pt x="39506" y="3374"/>
                  </a:cubicBezTo>
                  <a:cubicBezTo>
                    <a:pt x="37311" y="3374"/>
                    <a:pt x="34338" y="2962"/>
                    <a:pt x="30311" y="1823"/>
                  </a:cubicBezTo>
                  <a:cubicBezTo>
                    <a:pt x="25478" y="456"/>
                    <a:pt x="20900" y="0"/>
                    <a:pt x="16945"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8"/>
            <p:cNvSpPr/>
            <p:nvPr/>
          </p:nvSpPr>
          <p:spPr>
            <a:xfrm>
              <a:off x="734729" y="511699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8"/>
            <p:cNvSpPr/>
            <p:nvPr/>
          </p:nvSpPr>
          <p:spPr>
            <a:xfrm>
              <a:off x="3542332" y="545546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a:off x="5344121" y="4892534"/>
              <a:ext cx="1034898" cy="554544"/>
            </a:xfrm>
            <a:custGeom>
              <a:avLst/>
              <a:gdLst/>
              <a:ahLst/>
              <a:cxnLst/>
              <a:rect l="l" t="t" r="r" b="b"/>
              <a:pathLst>
                <a:path w="12073" h="4830" extrusionOk="0">
                  <a:moveTo>
                    <a:pt x="11503" y="0"/>
                  </a:moveTo>
                  <a:lnTo>
                    <a:pt x="11503" y="0"/>
                  </a:lnTo>
                  <a:cubicBezTo>
                    <a:pt x="8637" y="3669"/>
                    <a:pt x="4589" y="4301"/>
                    <a:pt x="2137" y="4301"/>
                  </a:cubicBezTo>
                  <a:cubicBezTo>
                    <a:pt x="850" y="4301"/>
                    <a:pt x="3" y="4127"/>
                    <a:pt x="0" y="4126"/>
                  </a:cubicBezTo>
                  <a:lnTo>
                    <a:pt x="0" y="4126"/>
                  </a:lnTo>
                  <a:cubicBezTo>
                    <a:pt x="2398" y="4622"/>
                    <a:pt x="4318"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8"/>
            <p:cNvSpPr/>
            <p:nvPr/>
          </p:nvSpPr>
          <p:spPr>
            <a:xfrm>
              <a:off x="5802198" y="567729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8"/>
            <p:cNvSpPr/>
            <p:nvPr/>
          </p:nvSpPr>
          <p:spPr>
            <a:xfrm>
              <a:off x="3096085" y="522917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8"/>
            <p:cNvSpPr/>
            <p:nvPr/>
          </p:nvSpPr>
          <p:spPr>
            <a:xfrm>
              <a:off x="-369660" y="490482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8"/>
            <p:cNvSpPr/>
            <p:nvPr/>
          </p:nvSpPr>
          <p:spPr>
            <a:xfrm>
              <a:off x="-606413" y="522756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8"/>
            <p:cNvSpPr/>
            <p:nvPr/>
          </p:nvSpPr>
          <p:spPr>
            <a:xfrm>
              <a:off x="398372" y="487485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8"/>
            <p:cNvSpPr/>
            <p:nvPr/>
          </p:nvSpPr>
          <p:spPr>
            <a:xfrm>
              <a:off x="-1283755" y="494270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8"/>
            <p:cNvSpPr/>
            <p:nvPr/>
          </p:nvSpPr>
          <p:spPr>
            <a:xfrm>
              <a:off x="1523762" y="528129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8"/>
            <p:cNvSpPr/>
            <p:nvPr/>
          </p:nvSpPr>
          <p:spPr>
            <a:xfrm>
              <a:off x="3783713" y="550300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8"/>
          <p:cNvGrpSpPr/>
          <p:nvPr/>
        </p:nvGrpSpPr>
        <p:grpSpPr>
          <a:xfrm>
            <a:off x="-371400" y="-116675"/>
            <a:ext cx="9820285" cy="4000491"/>
            <a:chOff x="-371400" y="-116675"/>
            <a:chExt cx="9820285" cy="4000491"/>
          </a:xfrm>
        </p:grpSpPr>
        <p:sp>
          <p:nvSpPr>
            <p:cNvPr id="645" name="Google Shape;645;p18"/>
            <p:cNvSpPr/>
            <p:nvPr/>
          </p:nvSpPr>
          <p:spPr>
            <a:xfrm>
              <a:off x="-371400" y="2197900"/>
              <a:ext cx="1028700" cy="636875"/>
            </a:xfrm>
            <a:custGeom>
              <a:avLst/>
              <a:gdLst/>
              <a:ahLst/>
              <a:cxnLst/>
              <a:rect l="l" t="t" r="r" b="b"/>
              <a:pathLst>
                <a:path w="41148" h="25475" extrusionOk="0">
                  <a:moveTo>
                    <a:pt x="0" y="22098"/>
                  </a:moveTo>
                  <a:cubicBezTo>
                    <a:pt x="5937" y="23285"/>
                    <a:pt x="11970" y="26333"/>
                    <a:pt x="17907" y="25146"/>
                  </a:cubicBezTo>
                  <a:cubicBezTo>
                    <a:pt x="29099" y="22908"/>
                    <a:pt x="37539" y="10828"/>
                    <a:pt x="41148" y="0"/>
                  </a:cubicBezTo>
                </a:path>
              </a:pathLst>
            </a:custGeom>
            <a:noFill/>
            <a:ln w="19050" cap="flat" cmpd="sng">
              <a:solidFill>
                <a:schemeClr val="dk1"/>
              </a:solidFill>
              <a:prstDash val="dash"/>
              <a:round/>
              <a:headEnd type="none" w="med" len="med"/>
              <a:tailEnd type="none" w="med" len="med"/>
            </a:ln>
          </p:spPr>
        </p:sp>
        <p:sp>
          <p:nvSpPr>
            <p:cNvPr id="646" name="Google Shape;646;p18"/>
            <p:cNvSpPr/>
            <p:nvPr/>
          </p:nvSpPr>
          <p:spPr>
            <a:xfrm>
              <a:off x="8596285" y="2334816"/>
              <a:ext cx="852600" cy="1549000"/>
            </a:xfrm>
            <a:custGeom>
              <a:avLst/>
              <a:gdLst/>
              <a:ahLst/>
              <a:cxnLst/>
              <a:rect l="l" t="t" r="r" b="b"/>
              <a:pathLst>
                <a:path w="34104" h="61960" extrusionOk="0">
                  <a:moveTo>
                    <a:pt x="25722" y="1000"/>
                  </a:moveTo>
                  <a:cubicBezTo>
                    <a:pt x="15875" y="-3923"/>
                    <a:pt x="-1362" y="11057"/>
                    <a:pt x="195" y="21955"/>
                  </a:cubicBezTo>
                  <a:cubicBezTo>
                    <a:pt x="1023" y="27751"/>
                    <a:pt x="8613" y="30270"/>
                    <a:pt x="11625" y="35290"/>
                  </a:cubicBezTo>
                  <a:cubicBezTo>
                    <a:pt x="13893" y="39070"/>
                    <a:pt x="13567" y="43895"/>
                    <a:pt x="14292" y="48244"/>
                  </a:cubicBezTo>
                  <a:cubicBezTo>
                    <a:pt x="15003" y="52511"/>
                    <a:pt x="19154" y="55636"/>
                    <a:pt x="22674" y="58150"/>
                  </a:cubicBezTo>
                  <a:cubicBezTo>
                    <a:pt x="25942" y="60484"/>
                    <a:pt x="32308" y="58368"/>
                    <a:pt x="34104" y="61960"/>
                  </a:cubicBezTo>
                </a:path>
              </a:pathLst>
            </a:custGeom>
            <a:noFill/>
            <a:ln w="19050" cap="flat" cmpd="sng">
              <a:solidFill>
                <a:schemeClr val="dk1"/>
              </a:solidFill>
              <a:prstDash val="dash"/>
              <a:round/>
              <a:headEnd type="none" w="med" len="med"/>
              <a:tailEnd type="none" w="med" len="med"/>
            </a:ln>
          </p:spPr>
        </p:sp>
        <p:sp>
          <p:nvSpPr>
            <p:cNvPr id="647" name="Google Shape;647;p18"/>
            <p:cNvSpPr/>
            <p:nvPr/>
          </p:nvSpPr>
          <p:spPr>
            <a:xfrm>
              <a:off x="4000575" y="-116675"/>
              <a:ext cx="1828800" cy="566875"/>
            </a:xfrm>
            <a:custGeom>
              <a:avLst/>
              <a:gdLst/>
              <a:ahLst/>
              <a:cxnLst/>
              <a:rect l="l" t="t" r="r" b="b"/>
              <a:pathLst>
                <a:path w="73152" h="22675" extrusionOk="0">
                  <a:moveTo>
                    <a:pt x="0" y="0"/>
                  </a:moveTo>
                  <a:cubicBezTo>
                    <a:pt x="4757" y="6660"/>
                    <a:pt x="9063" y="14628"/>
                    <a:pt x="16383" y="18288"/>
                  </a:cubicBezTo>
                  <a:cubicBezTo>
                    <a:pt x="22413" y="21303"/>
                    <a:pt x="29834" y="19431"/>
                    <a:pt x="36576" y="19431"/>
                  </a:cubicBezTo>
                  <a:cubicBezTo>
                    <a:pt x="42881" y="19431"/>
                    <a:pt x="48988" y="23261"/>
                    <a:pt x="55245" y="22479"/>
                  </a:cubicBezTo>
                  <a:cubicBezTo>
                    <a:pt x="64267" y="21351"/>
                    <a:pt x="73152" y="10997"/>
                    <a:pt x="73152" y="1905"/>
                  </a:cubicBezTo>
                </a:path>
              </a:pathLst>
            </a:custGeom>
            <a:noFill/>
            <a:ln w="19050" cap="flat" cmpd="sng">
              <a:solidFill>
                <a:schemeClr val="dk1"/>
              </a:solidFill>
              <a:prstDash val="dash"/>
              <a:round/>
              <a:headEnd type="none" w="med" len="med"/>
              <a:tailEnd type="none" w="med" len="med"/>
            </a:ln>
          </p:spPr>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48"/>
        <p:cNvGrpSpPr/>
        <p:nvPr/>
      </p:nvGrpSpPr>
      <p:grpSpPr>
        <a:xfrm>
          <a:off x="0" y="0"/>
          <a:ext cx="0" cy="0"/>
          <a:chOff x="0" y="0"/>
          <a:chExt cx="0" cy="0"/>
        </a:xfrm>
      </p:grpSpPr>
      <p:pic>
        <p:nvPicPr>
          <p:cNvPr id="649" name="Google Shape;649;p19"/>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650" name="Google Shape;650;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651" name="Google Shape;651;p19"/>
          <p:cNvSpPr txBox="1">
            <a:spLocks noGrp="1"/>
          </p:cNvSpPr>
          <p:nvPr>
            <p:ph type="subTitle" idx="1"/>
          </p:nvPr>
        </p:nvSpPr>
        <p:spPr>
          <a:xfrm>
            <a:off x="4842015" y="1800975"/>
            <a:ext cx="3377700" cy="1875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2" name="Google Shape;652;p19"/>
          <p:cNvSpPr txBox="1">
            <a:spLocks noGrp="1"/>
          </p:cNvSpPr>
          <p:nvPr>
            <p:ph type="subTitle" idx="2"/>
          </p:nvPr>
        </p:nvSpPr>
        <p:spPr>
          <a:xfrm>
            <a:off x="924288" y="1800975"/>
            <a:ext cx="3377700" cy="1875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3" name="Google Shape;653;p19"/>
          <p:cNvGrpSpPr/>
          <p:nvPr/>
        </p:nvGrpSpPr>
        <p:grpSpPr>
          <a:xfrm>
            <a:off x="-266700" y="-333375"/>
            <a:ext cx="9782165" cy="3886200"/>
            <a:chOff x="-266700" y="-333375"/>
            <a:chExt cx="9782165" cy="3886200"/>
          </a:xfrm>
        </p:grpSpPr>
        <p:sp>
          <p:nvSpPr>
            <p:cNvPr id="654" name="Google Shape;654;p19"/>
            <p:cNvSpPr/>
            <p:nvPr/>
          </p:nvSpPr>
          <p:spPr>
            <a:xfrm>
              <a:off x="-257175" y="2524125"/>
              <a:ext cx="800100" cy="647700"/>
            </a:xfrm>
            <a:custGeom>
              <a:avLst/>
              <a:gdLst/>
              <a:ahLst/>
              <a:cxnLst/>
              <a:rect l="l" t="t" r="r" b="b"/>
              <a:pathLst>
                <a:path w="32004" h="25908" extrusionOk="0">
                  <a:moveTo>
                    <a:pt x="0" y="25908"/>
                  </a:moveTo>
                  <a:cubicBezTo>
                    <a:pt x="13725" y="25908"/>
                    <a:pt x="28675" y="13316"/>
                    <a:pt x="32004" y="0"/>
                  </a:cubicBezTo>
                </a:path>
              </a:pathLst>
            </a:custGeom>
            <a:noFill/>
            <a:ln w="19050" cap="flat" cmpd="sng">
              <a:solidFill>
                <a:schemeClr val="dk1"/>
              </a:solidFill>
              <a:prstDash val="dash"/>
              <a:round/>
              <a:headEnd type="none" w="med" len="med"/>
              <a:tailEnd type="none" w="med" len="med"/>
            </a:ln>
          </p:spPr>
        </p:sp>
        <p:sp>
          <p:nvSpPr>
            <p:cNvPr id="655" name="Google Shape;655;p19"/>
            <p:cNvSpPr/>
            <p:nvPr/>
          </p:nvSpPr>
          <p:spPr>
            <a:xfrm>
              <a:off x="6276975" y="-333375"/>
              <a:ext cx="2114550" cy="758550"/>
            </a:xfrm>
            <a:custGeom>
              <a:avLst/>
              <a:gdLst/>
              <a:ahLst/>
              <a:cxnLst/>
              <a:rect l="l" t="t" r="r" b="b"/>
              <a:pathLst>
                <a:path w="84582" h="30342" extrusionOk="0">
                  <a:moveTo>
                    <a:pt x="0" y="5715"/>
                  </a:moveTo>
                  <a:cubicBezTo>
                    <a:pt x="6351" y="12066"/>
                    <a:pt x="10870" y="20690"/>
                    <a:pt x="18669" y="25146"/>
                  </a:cubicBezTo>
                  <a:cubicBezTo>
                    <a:pt x="26935" y="29870"/>
                    <a:pt x="37472" y="31283"/>
                    <a:pt x="46863" y="29718"/>
                  </a:cubicBezTo>
                  <a:cubicBezTo>
                    <a:pt x="62652" y="27087"/>
                    <a:pt x="77424" y="14317"/>
                    <a:pt x="84582" y="0"/>
                  </a:cubicBezTo>
                </a:path>
              </a:pathLst>
            </a:custGeom>
            <a:noFill/>
            <a:ln w="19050" cap="flat" cmpd="sng">
              <a:solidFill>
                <a:schemeClr val="dk1"/>
              </a:solidFill>
              <a:prstDash val="dash"/>
              <a:round/>
              <a:headEnd type="none" w="med" len="med"/>
              <a:tailEnd type="none" w="med" len="med"/>
            </a:ln>
          </p:spPr>
        </p:sp>
        <p:sp>
          <p:nvSpPr>
            <p:cNvPr id="656" name="Google Shape;656;p19"/>
            <p:cNvSpPr/>
            <p:nvPr/>
          </p:nvSpPr>
          <p:spPr>
            <a:xfrm>
              <a:off x="8884215" y="2190750"/>
              <a:ext cx="631250" cy="1362075"/>
            </a:xfrm>
            <a:custGeom>
              <a:avLst/>
              <a:gdLst/>
              <a:ahLst/>
              <a:cxnLst/>
              <a:rect l="l" t="t" r="r" b="b"/>
              <a:pathLst>
                <a:path w="25250" h="54483" extrusionOk="0">
                  <a:moveTo>
                    <a:pt x="25250" y="54483"/>
                  </a:moveTo>
                  <a:cubicBezTo>
                    <a:pt x="20981" y="54483"/>
                    <a:pt x="17414" y="50817"/>
                    <a:pt x="14201" y="48006"/>
                  </a:cubicBezTo>
                  <a:cubicBezTo>
                    <a:pt x="6633" y="41384"/>
                    <a:pt x="-731" y="31357"/>
                    <a:pt x="104" y="21336"/>
                  </a:cubicBezTo>
                  <a:cubicBezTo>
                    <a:pt x="947" y="11223"/>
                    <a:pt x="11673" y="0"/>
                    <a:pt x="21821" y="0"/>
                  </a:cubicBezTo>
                </a:path>
              </a:pathLst>
            </a:custGeom>
            <a:noFill/>
            <a:ln w="19050" cap="flat" cmpd="sng">
              <a:solidFill>
                <a:schemeClr val="dk1"/>
              </a:solidFill>
              <a:prstDash val="dash"/>
              <a:round/>
              <a:headEnd type="none" w="med" len="med"/>
              <a:tailEnd type="none" w="med" len="med"/>
            </a:ln>
          </p:spPr>
        </p:sp>
        <p:sp>
          <p:nvSpPr>
            <p:cNvPr id="657" name="Google Shape;657;p19"/>
            <p:cNvSpPr/>
            <p:nvPr/>
          </p:nvSpPr>
          <p:spPr>
            <a:xfrm>
              <a:off x="-266700" y="60369"/>
              <a:ext cx="685800" cy="768300"/>
            </a:xfrm>
            <a:custGeom>
              <a:avLst/>
              <a:gdLst/>
              <a:ahLst/>
              <a:cxnLst/>
              <a:rect l="l" t="t" r="r" b="b"/>
              <a:pathLst>
                <a:path w="27432" h="30732" extrusionOk="0">
                  <a:moveTo>
                    <a:pt x="0" y="252"/>
                  </a:moveTo>
                  <a:cubicBezTo>
                    <a:pt x="4036" y="-757"/>
                    <a:pt x="7726" y="3787"/>
                    <a:pt x="10668" y="6729"/>
                  </a:cubicBezTo>
                  <a:cubicBezTo>
                    <a:pt x="17569" y="13630"/>
                    <a:pt x="24346" y="21474"/>
                    <a:pt x="27432" y="30732"/>
                  </a:cubicBezTo>
                </a:path>
              </a:pathLst>
            </a:custGeom>
            <a:noFill/>
            <a:ln w="19050" cap="flat" cmpd="sng">
              <a:solidFill>
                <a:schemeClr val="dk1"/>
              </a:solidFill>
              <a:prstDash val="dash"/>
              <a:round/>
              <a:headEnd type="none" w="med" len="med"/>
              <a:tailEnd type="none" w="med" len="med"/>
            </a:ln>
          </p:spPr>
        </p:sp>
      </p:grpSp>
      <p:grpSp>
        <p:nvGrpSpPr>
          <p:cNvPr id="658" name="Google Shape;658;p19"/>
          <p:cNvGrpSpPr/>
          <p:nvPr/>
        </p:nvGrpSpPr>
        <p:grpSpPr>
          <a:xfrm>
            <a:off x="-948640" y="4557592"/>
            <a:ext cx="11860223" cy="1859940"/>
            <a:chOff x="-805765" y="4557592"/>
            <a:chExt cx="11860223" cy="1859940"/>
          </a:xfrm>
        </p:grpSpPr>
        <p:sp>
          <p:nvSpPr>
            <p:cNvPr id="659" name="Google Shape;659;p19"/>
            <p:cNvSpPr/>
            <p:nvPr/>
          </p:nvSpPr>
          <p:spPr>
            <a:xfrm flipH="1">
              <a:off x="-805765" y="4637768"/>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flipH="1">
              <a:off x="1391384" y="5247168"/>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flipH="1">
              <a:off x="1006230" y="4689142"/>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flipH="1">
              <a:off x="2094127" y="5091824"/>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flipH="1">
              <a:off x="3245855" y="4745736"/>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flipH="1">
              <a:off x="641609" y="4557592"/>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flipH="1">
              <a:off x="-243140" y="4867151"/>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flipH="1">
              <a:off x="50808" y="4883169"/>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flipH="1">
              <a:off x="2517896" y="4830066"/>
              <a:ext cx="3913289" cy="540422"/>
            </a:xfrm>
            <a:custGeom>
              <a:avLst/>
              <a:gdLst/>
              <a:ahLst/>
              <a:cxnLst/>
              <a:rect l="l" t="t" r="r" b="b"/>
              <a:pathLst>
                <a:path w="45652" h="4707" extrusionOk="0">
                  <a:moveTo>
                    <a:pt x="16945" y="0"/>
                  </a:moveTo>
                  <a:cubicBezTo>
                    <a:pt x="9033" y="0"/>
                    <a:pt x="3610" y="1823"/>
                    <a:pt x="3610" y="1823"/>
                  </a:cubicBezTo>
                  <a:cubicBezTo>
                    <a:pt x="3610" y="1823"/>
                    <a:pt x="1" y="3138"/>
                    <a:pt x="2866" y="3138"/>
                  </a:cubicBezTo>
                  <a:cubicBezTo>
                    <a:pt x="4005" y="3138"/>
                    <a:pt x="6166" y="2930"/>
                    <a:pt x="9984" y="2349"/>
                  </a:cubicBezTo>
                  <a:cubicBezTo>
                    <a:pt x="12423" y="1979"/>
                    <a:pt x="14734" y="1828"/>
                    <a:pt x="16919" y="1828"/>
                  </a:cubicBezTo>
                  <a:cubicBezTo>
                    <a:pt x="26464" y="1828"/>
                    <a:pt x="33622" y="4707"/>
                    <a:pt x="38737" y="4707"/>
                  </a:cubicBezTo>
                  <a:cubicBezTo>
                    <a:pt x="38895" y="4707"/>
                    <a:pt x="39051" y="4704"/>
                    <a:pt x="39204" y="4698"/>
                  </a:cubicBezTo>
                  <a:cubicBezTo>
                    <a:pt x="45490" y="4468"/>
                    <a:pt x="45652" y="594"/>
                    <a:pt x="45652" y="593"/>
                  </a:cubicBezTo>
                  <a:lnTo>
                    <a:pt x="45652" y="593"/>
                  </a:lnTo>
                  <a:cubicBezTo>
                    <a:pt x="45652" y="593"/>
                    <a:pt x="45211" y="3374"/>
                    <a:pt x="39506" y="3374"/>
                  </a:cubicBezTo>
                  <a:cubicBezTo>
                    <a:pt x="37311" y="3374"/>
                    <a:pt x="34338" y="2962"/>
                    <a:pt x="30311" y="1823"/>
                  </a:cubicBezTo>
                  <a:cubicBezTo>
                    <a:pt x="25478" y="456"/>
                    <a:pt x="20900" y="0"/>
                    <a:pt x="16945"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flipH="1">
              <a:off x="3102798" y="4883121"/>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flipH="1">
              <a:off x="2261661" y="5298568"/>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flipH="1">
              <a:off x="4321506" y="5296961"/>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flipH="1">
              <a:off x="8024075" y="4627398"/>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flipH="1">
              <a:off x="1377591" y="5350694"/>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flipH="1">
              <a:off x="2469109" y="4787759"/>
              <a:ext cx="1034898" cy="554544"/>
            </a:xfrm>
            <a:custGeom>
              <a:avLst/>
              <a:gdLst/>
              <a:ahLst/>
              <a:cxnLst/>
              <a:rect l="l" t="t" r="r" b="b"/>
              <a:pathLst>
                <a:path w="12073" h="4830" extrusionOk="0">
                  <a:moveTo>
                    <a:pt x="11503" y="0"/>
                  </a:moveTo>
                  <a:lnTo>
                    <a:pt x="11503" y="0"/>
                  </a:lnTo>
                  <a:cubicBezTo>
                    <a:pt x="8637" y="3669"/>
                    <a:pt x="4589" y="4301"/>
                    <a:pt x="2137" y="4301"/>
                  </a:cubicBezTo>
                  <a:cubicBezTo>
                    <a:pt x="850" y="4301"/>
                    <a:pt x="3" y="4127"/>
                    <a:pt x="0" y="4126"/>
                  </a:cubicBezTo>
                  <a:lnTo>
                    <a:pt x="0" y="4126"/>
                  </a:lnTo>
                  <a:cubicBezTo>
                    <a:pt x="2398" y="4622"/>
                    <a:pt x="4318" y="4830"/>
                    <a:pt x="5852" y="4830"/>
                  </a:cubicBezTo>
                  <a:cubicBezTo>
                    <a:pt x="12073" y="4830"/>
                    <a:pt x="11934" y="1417"/>
                    <a:pt x="11503"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flipH="1">
              <a:off x="1377647" y="5572516"/>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flipH="1">
              <a:off x="6593113" y="4699411"/>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flipH="1">
              <a:off x="6734586" y="509421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flipH="1">
              <a:off x="3733470" y="4846265"/>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flipH="1">
              <a:off x="5064430" y="4818883"/>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flipH="1">
              <a:off x="3396075" y="5176520"/>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flipH="1">
              <a:off x="3396046" y="5398227"/>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19"/>
          <p:cNvGrpSpPr/>
          <p:nvPr/>
        </p:nvGrpSpPr>
        <p:grpSpPr>
          <a:xfrm>
            <a:off x="-1238248" y="68600"/>
            <a:ext cx="12705123" cy="4362881"/>
            <a:chOff x="-1238248" y="68600"/>
            <a:chExt cx="12705123" cy="4362881"/>
          </a:xfrm>
        </p:grpSpPr>
        <p:sp>
          <p:nvSpPr>
            <p:cNvPr id="682" name="Google Shape;682;p19"/>
            <p:cNvSpPr/>
            <p:nvPr/>
          </p:nvSpPr>
          <p:spPr>
            <a:xfrm>
              <a:off x="8535546" y="68600"/>
              <a:ext cx="2931329" cy="1325467"/>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1238248" y="3543225"/>
              <a:ext cx="1834486" cy="888256"/>
            </a:xfrm>
            <a:custGeom>
              <a:avLst/>
              <a:gdLst/>
              <a:ahLst/>
              <a:cxnLst/>
              <a:rect l="l" t="t" r="r" b="b"/>
              <a:pathLst>
                <a:path w="52369" h="25357" extrusionOk="0">
                  <a:moveTo>
                    <a:pt x="28433" y="0"/>
                  </a:moveTo>
                  <a:cubicBezTo>
                    <a:pt x="23256" y="0"/>
                    <a:pt x="18753" y="3140"/>
                    <a:pt x="16801" y="7680"/>
                  </a:cubicBezTo>
                  <a:cubicBezTo>
                    <a:pt x="15780" y="7761"/>
                    <a:pt x="14807" y="8016"/>
                    <a:pt x="13910" y="8419"/>
                  </a:cubicBezTo>
                  <a:cubicBezTo>
                    <a:pt x="13462" y="6255"/>
                    <a:pt x="11605" y="4583"/>
                    <a:pt x="9296" y="4473"/>
                  </a:cubicBezTo>
                  <a:cubicBezTo>
                    <a:pt x="9216" y="4469"/>
                    <a:pt x="9136" y="4467"/>
                    <a:pt x="9057" y="4467"/>
                  </a:cubicBezTo>
                  <a:cubicBezTo>
                    <a:pt x="6680" y="4467"/>
                    <a:pt x="4668" y="6157"/>
                    <a:pt x="4209" y="8442"/>
                  </a:cubicBezTo>
                  <a:cubicBezTo>
                    <a:pt x="3955" y="8365"/>
                    <a:pt x="3694" y="8303"/>
                    <a:pt x="3416" y="8290"/>
                  </a:cubicBezTo>
                  <a:cubicBezTo>
                    <a:pt x="3365" y="8288"/>
                    <a:pt x="3314" y="8287"/>
                    <a:pt x="3263" y="8287"/>
                  </a:cubicBezTo>
                  <a:cubicBezTo>
                    <a:pt x="1570" y="8287"/>
                    <a:pt x="157" y="9620"/>
                    <a:pt x="75" y="11331"/>
                  </a:cubicBezTo>
                  <a:cubicBezTo>
                    <a:pt x="0" y="12915"/>
                    <a:pt x="1094" y="14270"/>
                    <a:pt x="2592" y="14593"/>
                  </a:cubicBezTo>
                  <a:cubicBezTo>
                    <a:pt x="2180" y="15275"/>
                    <a:pt x="1925" y="16069"/>
                    <a:pt x="1885" y="16923"/>
                  </a:cubicBezTo>
                  <a:cubicBezTo>
                    <a:pt x="1753" y="19658"/>
                    <a:pt x="3866" y="21980"/>
                    <a:pt x="6598" y="22110"/>
                  </a:cubicBezTo>
                  <a:cubicBezTo>
                    <a:pt x="6677" y="22114"/>
                    <a:pt x="6756" y="22116"/>
                    <a:pt x="6834" y="22116"/>
                  </a:cubicBezTo>
                  <a:cubicBezTo>
                    <a:pt x="8052" y="22116"/>
                    <a:pt x="9175" y="21671"/>
                    <a:pt x="10043" y="20931"/>
                  </a:cubicBezTo>
                  <a:cubicBezTo>
                    <a:pt x="11503" y="23314"/>
                    <a:pt x="14076" y="24956"/>
                    <a:pt x="17077" y="25100"/>
                  </a:cubicBezTo>
                  <a:cubicBezTo>
                    <a:pt x="17218" y="25107"/>
                    <a:pt x="17357" y="25110"/>
                    <a:pt x="17496" y="25110"/>
                  </a:cubicBezTo>
                  <a:cubicBezTo>
                    <a:pt x="19229" y="25110"/>
                    <a:pt x="20851" y="24595"/>
                    <a:pt x="22216" y="23712"/>
                  </a:cubicBezTo>
                  <a:cubicBezTo>
                    <a:pt x="23886" y="24656"/>
                    <a:pt x="25790" y="25244"/>
                    <a:pt x="27835" y="25342"/>
                  </a:cubicBezTo>
                  <a:cubicBezTo>
                    <a:pt x="28039" y="25351"/>
                    <a:pt x="28242" y="25356"/>
                    <a:pt x="28444" y="25356"/>
                  </a:cubicBezTo>
                  <a:cubicBezTo>
                    <a:pt x="32416" y="25356"/>
                    <a:pt x="35987" y="23507"/>
                    <a:pt x="38321" y="20601"/>
                  </a:cubicBezTo>
                  <a:cubicBezTo>
                    <a:pt x="38850" y="22104"/>
                    <a:pt x="40246" y="23215"/>
                    <a:pt x="41936" y="23296"/>
                  </a:cubicBezTo>
                  <a:cubicBezTo>
                    <a:pt x="42001" y="23299"/>
                    <a:pt x="42065" y="23301"/>
                    <a:pt x="42129" y="23301"/>
                  </a:cubicBezTo>
                  <a:cubicBezTo>
                    <a:pt x="44272" y="23301"/>
                    <a:pt x="46058" y="21618"/>
                    <a:pt x="46161" y="19455"/>
                  </a:cubicBezTo>
                  <a:cubicBezTo>
                    <a:pt x="46162" y="19418"/>
                    <a:pt x="46161" y="19381"/>
                    <a:pt x="46161" y="19346"/>
                  </a:cubicBezTo>
                  <a:lnTo>
                    <a:pt x="46161" y="19346"/>
                  </a:lnTo>
                  <a:cubicBezTo>
                    <a:pt x="46762" y="20063"/>
                    <a:pt x="47640" y="20542"/>
                    <a:pt x="48648" y="20589"/>
                  </a:cubicBezTo>
                  <a:cubicBezTo>
                    <a:pt x="48704" y="20591"/>
                    <a:pt x="48760" y="20593"/>
                    <a:pt x="48816" y="20593"/>
                  </a:cubicBezTo>
                  <a:cubicBezTo>
                    <a:pt x="50655" y="20593"/>
                    <a:pt x="52191" y="19147"/>
                    <a:pt x="52278" y="17288"/>
                  </a:cubicBezTo>
                  <a:cubicBezTo>
                    <a:pt x="52369" y="15371"/>
                    <a:pt x="50889" y="13746"/>
                    <a:pt x="48976" y="13654"/>
                  </a:cubicBezTo>
                  <a:cubicBezTo>
                    <a:pt x="48923" y="13652"/>
                    <a:pt x="48871" y="13651"/>
                    <a:pt x="48819" y="13651"/>
                  </a:cubicBezTo>
                  <a:cubicBezTo>
                    <a:pt x="48633" y="13651"/>
                    <a:pt x="48450" y="13666"/>
                    <a:pt x="48271" y="13693"/>
                  </a:cubicBezTo>
                  <a:cubicBezTo>
                    <a:pt x="48271" y="13669"/>
                    <a:pt x="48276" y="13645"/>
                    <a:pt x="48276" y="13623"/>
                  </a:cubicBezTo>
                  <a:cubicBezTo>
                    <a:pt x="48407" y="10886"/>
                    <a:pt x="46296" y="8566"/>
                    <a:pt x="43561" y="8436"/>
                  </a:cubicBezTo>
                  <a:cubicBezTo>
                    <a:pt x="43483" y="8432"/>
                    <a:pt x="43405" y="8430"/>
                    <a:pt x="43328" y="8430"/>
                  </a:cubicBezTo>
                  <a:cubicBezTo>
                    <a:pt x="42337" y="8430"/>
                    <a:pt x="41410" y="8725"/>
                    <a:pt x="40632" y="9232"/>
                  </a:cubicBezTo>
                  <a:cubicBezTo>
                    <a:pt x="39189" y="4130"/>
                    <a:pt x="34629" y="281"/>
                    <a:pt x="29041" y="15"/>
                  </a:cubicBezTo>
                  <a:cubicBezTo>
                    <a:pt x="28838" y="5"/>
                    <a:pt x="28635" y="0"/>
                    <a:pt x="2843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84"/>
        <p:cNvGrpSpPr/>
        <p:nvPr/>
      </p:nvGrpSpPr>
      <p:grpSpPr>
        <a:xfrm>
          <a:off x="0" y="0"/>
          <a:ext cx="0" cy="0"/>
          <a:chOff x="0" y="0"/>
          <a:chExt cx="0" cy="0"/>
        </a:xfrm>
      </p:grpSpPr>
      <p:pic>
        <p:nvPicPr>
          <p:cNvPr id="685" name="Google Shape;685;p20"/>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686" name="Google Shape;686;p2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687" name="Google Shape;687;p20"/>
          <p:cNvSpPr txBox="1">
            <a:spLocks noGrp="1"/>
          </p:cNvSpPr>
          <p:nvPr>
            <p:ph type="subTitle" idx="1"/>
          </p:nvPr>
        </p:nvSpPr>
        <p:spPr>
          <a:xfrm>
            <a:off x="937625" y="3087695"/>
            <a:ext cx="2175300" cy="86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8" name="Google Shape;688;p20"/>
          <p:cNvSpPr txBox="1">
            <a:spLocks noGrp="1"/>
          </p:cNvSpPr>
          <p:nvPr>
            <p:ph type="subTitle" idx="2"/>
          </p:nvPr>
        </p:nvSpPr>
        <p:spPr>
          <a:xfrm>
            <a:off x="3484347" y="3087695"/>
            <a:ext cx="2175300" cy="86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9" name="Google Shape;689;p20"/>
          <p:cNvSpPr txBox="1">
            <a:spLocks noGrp="1"/>
          </p:cNvSpPr>
          <p:nvPr>
            <p:ph type="subTitle" idx="3"/>
          </p:nvPr>
        </p:nvSpPr>
        <p:spPr>
          <a:xfrm>
            <a:off x="6031075" y="3087695"/>
            <a:ext cx="2175300" cy="86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0" name="Google Shape;690;p20"/>
          <p:cNvSpPr txBox="1">
            <a:spLocks noGrp="1"/>
          </p:cNvSpPr>
          <p:nvPr>
            <p:ph type="subTitle" idx="4"/>
          </p:nvPr>
        </p:nvSpPr>
        <p:spPr>
          <a:xfrm>
            <a:off x="937625" y="2698390"/>
            <a:ext cx="21753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691" name="Google Shape;691;p20"/>
          <p:cNvSpPr txBox="1">
            <a:spLocks noGrp="1"/>
          </p:cNvSpPr>
          <p:nvPr>
            <p:ph type="subTitle" idx="5"/>
          </p:nvPr>
        </p:nvSpPr>
        <p:spPr>
          <a:xfrm>
            <a:off x="3484350" y="2698390"/>
            <a:ext cx="21753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692" name="Google Shape;692;p20"/>
          <p:cNvSpPr txBox="1">
            <a:spLocks noGrp="1"/>
          </p:cNvSpPr>
          <p:nvPr>
            <p:ph type="subTitle" idx="6"/>
          </p:nvPr>
        </p:nvSpPr>
        <p:spPr>
          <a:xfrm>
            <a:off x="6031075" y="2698390"/>
            <a:ext cx="21753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grpSp>
        <p:nvGrpSpPr>
          <p:cNvPr id="693" name="Google Shape;693;p20"/>
          <p:cNvGrpSpPr/>
          <p:nvPr/>
        </p:nvGrpSpPr>
        <p:grpSpPr>
          <a:xfrm>
            <a:off x="-1225150" y="523800"/>
            <a:ext cx="11632138" cy="4991162"/>
            <a:chOff x="-1225150" y="523800"/>
            <a:chExt cx="11632138" cy="4991162"/>
          </a:xfrm>
        </p:grpSpPr>
        <p:sp>
          <p:nvSpPr>
            <p:cNvPr id="694" name="Google Shape;694;p20"/>
            <p:cNvSpPr/>
            <p:nvPr/>
          </p:nvSpPr>
          <p:spPr>
            <a:xfrm>
              <a:off x="-1225150" y="523800"/>
              <a:ext cx="1834486" cy="888256"/>
            </a:xfrm>
            <a:custGeom>
              <a:avLst/>
              <a:gdLst/>
              <a:ahLst/>
              <a:cxnLst/>
              <a:rect l="l" t="t" r="r" b="b"/>
              <a:pathLst>
                <a:path w="52369" h="25357" extrusionOk="0">
                  <a:moveTo>
                    <a:pt x="28433" y="0"/>
                  </a:moveTo>
                  <a:cubicBezTo>
                    <a:pt x="23256" y="0"/>
                    <a:pt x="18753" y="3140"/>
                    <a:pt x="16801" y="7680"/>
                  </a:cubicBezTo>
                  <a:cubicBezTo>
                    <a:pt x="15780" y="7761"/>
                    <a:pt x="14807" y="8016"/>
                    <a:pt x="13910" y="8419"/>
                  </a:cubicBezTo>
                  <a:cubicBezTo>
                    <a:pt x="13462" y="6255"/>
                    <a:pt x="11605" y="4583"/>
                    <a:pt x="9296" y="4473"/>
                  </a:cubicBezTo>
                  <a:cubicBezTo>
                    <a:pt x="9216" y="4469"/>
                    <a:pt x="9136" y="4467"/>
                    <a:pt x="9057" y="4467"/>
                  </a:cubicBezTo>
                  <a:cubicBezTo>
                    <a:pt x="6680" y="4467"/>
                    <a:pt x="4668" y="6157"/>
                    <a:pt x="4209" y="8442"/>
                  </a:cubicBezTo>
                  <a:cubicBezTo>
                    <a:pt x="3955" y="8365"/>
                    <a:pt x="3694" y="8303"/>
                    <a:pt x="3416" y="8290"/>
                  </a:cubicBezTo>
                  <a:cubicBezTo>
                    <a:pt x="3365" y="8288"/>
                    <a:pt x="3314" y="8287"/>
                    <a:pt x="3263" y="8287"/>
                  </a:cubicBezTo>
                  <a:cubicBezTo>
                    <a:pt x="1570" y="8287"/>
                    <a:pt x="157" y="9620"/>
                    <a:pt x="75" y="11331"/>
                  </a:cubicBezTo>
                  <a:cubicBezTo>
                    <a:pt x="0" y="12915"/>
                    <a:pt x="1094" y="14270"/>
                    <a:pt x="2592" y="14593"/>
                  </a:cubicBezTo>
                  <a:cubicBezTo>
                    <a:pt x="2180" y="15275"/>
                    <a:pt x="1925" y="16069"/>
                    <a:pt x="1885" y="16923"/>
                  </a:cubicBezTo>
                  <a:cubicBezTo>
                    <a:pt x="1753" y="19658"/>
                    <a:pt x="3866" y="21980"/>
                    <a:pt x="6598" y="22110"/>
                  </a:cubicBezTo>
                  <a:cubicBezTo>
                    <a:pt x="6677" y="22114"/>
                    <a:pt x="6756" y="22116"/>
                    <a:pt x="6834" y="22116"/>
                  </a:cubicBezTo>
                  <a:cubicBezTo>
                    <a:pt x="8052" y="22116"/>
                    <a:pt x="9175" y="21671"/>
                    <a:pt x="10043" y="20931"/>
                  </a:cubicBezTo>
                  <a:cubicBezTo>
                    <a:pt x="11503" y="23314"/>
                    <a:pt x="14076" y="24956"/>
                    <a:pt x="17077" y="25100"/>
                  </a:cubicBezTo>
                  <a:cubicBezTo>
                    <a:pt x="17218" y="25107"/>
                    <a:pt x="17357" y="25110"/>
                    <a:pt x="17496" y="25110"/>
                  </a:cubicBezTo>
                  <a:cubicBezTo>
                    <a:pt x="19229" y="25110"/>
                    <a:pt x="20851" y="24595"/>
                    <a:pt x="22216" y="23712"/>
                  </a:cubicBezTo>
                  <a:cubicBezTo>
                    <a:pt x="23886" y="24656"/>
                    <a:pt x="25790" y="25244"/>
                    <a:pt x="27835" y="25342"/>
                  </a:cubicBezTo>
                  <a:cubicBezTo>
                    <a:pt x="28039" y="25351"/>
                    <a:pt x="28242" y="25356"/>
                    <a:pt x="28444" y="25356"/>
                  </a:cubicBezTo>
                  <a:cubicBezTo>
                    <a:pt x="32416" y="25356"/>
                    <a:pt x="35987" y="23507"/>
                    <a:pt x="38321" y="20601"/>
                  </a:cubicBezTo>
                  <a:cubicBezTo>
                    <a:pt x="38850" y="22104"/>
                    <a:pt x="40246" y="23215"/>
                    <a:pt x="41936" y="23296"/>
                  </a:cubicBezTo>
                  <a:cubicBezTo>
                    <a:pt x="42001" y="23299"/>
                    <a:pt x="42065" y="23301"/>
                    <a:pt x="42129" y="23301"/>
                  </a:cubicBezTo>
                  <a:cubicBezTo>
                    <a:pt x="44272" y="23301"/>
                    <a:pt x="46058" y="21618"/>
                    <a:pt x="46161" y="19455"/>
                  </a:cubicBezTo>
                  <a:cubicBezTo>
                    <a:pt x="46162" y="19418"/>
                    <a:pt x="46161" y="19381"/>
                    <a:pt x="46161" y="19346"/>
                  </a:cubicBezTo>
                  <a:lnTo>
                    <a:pt x="46161" y="19346"/>
                  </a:lnTo>
                  <a:cubicBezTo>
                    <a:pt x="46762" y="20063"/>
                    <a:pt x="47640" y="20542"/>
                    <a:pt x="48648" y="20589"/>
                  </a:cubicBezTo>
                  <a:cubicBezTo>
                    <a:pt x="48704" y="20591"/>
                    <a:pt x="48760" y="20593"/>
                    <a:pt x="48816" y="20593"/>
                  </a:cubicBezTo>
                  <a:cubicBezTo>
                    <a:pt x="50655" y="20593"/>
                    <a:pt x="52191" y="19147"/>
                    <a:pt x="52278" y="17288"/>
                  </a:cubicBezTo>
                  <a:cubicBezTo>
                    <a:pt x="52369" y="15371"/>
                    <a:pt x="50889" y="13746"/>
                    <a:pt x="48976" y="13654"/>
                  </a:cubicBezTo>
                  <a:cubicBezTo>
                    <a:pt x="48923" y="13652"/>
                    <a:pt x="48871" y="13651"/>
                    <a:pt x="48819" y="13651"/>
                  </a:cubicBezTo>
                  <a:cubicBezTo>
                    <a:pt x="48633" y="13651"/>
                    <a:pt x="48450" y="13666"/>
                    <a:pt x="48271" y="13693"/>
                  </a:cubicBezTo>
                  <a:cubicBezTo>
                    <a:pt x="48271" y="13669"/>
                    <a:pt x="48276" y="13645"/>
                    <a:pt x="48276" y="13623"/>
                  </a:cubicBezTo>
                  <a:cubicBezTo>
                    <a:pt x="48407" y="10886"/>
                    <a:pt x="46296" y="8566"/>
                    <a:pt x="43561" y="8436"/>
                  </a:cubicBezTo>
                  <a:cubicBezTo>
                    <a:pt x="43483" y="8432"/>
                    <a:pt x="43405" y="8430"/>
                    <a:pt x="43328" y="8430"/>
                  </a:cubicBezTo>
                  <a:cubicBezTo>
                    <a:pt x="42337" y="8430"/>
                    <a:pt x="41410" y="8725"/>
                    <a:pt x="40632" y="9232"/>
                  </a:cubicBezTo>
                  <a:cubicBezTo>
                    <a:pt x="39189" y="4130"/>
                    <a:pt x="34629" y="281"/>
                    <a:pt x="29041" y="15"/>
                  </a:cubicBezTo>
                  <a:cubicBezTo>
                    <a:pt x="28838" y="5"/>
                    <a:pt x="28635" y="0"/>
                    <a:pt x="2843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flipH="1">
              <a:off x="8014157" y="4214125"/>
              <a:ext cx="2392831" cy="1300837"/>
            </a:xfrm>
            <a:custGeom>
              <a:avLst/>
              <a:gdLst/>
              <a:ahLst/>
              <a:cxnLst/>
              <a:rect l="l" t="t" r="r" b="b"/>
              <a:pathLst>
                <a:path w="46678" h="25376" extrusionOk="0">
                  <a:moveTo>
                    <a:pt x="23340" y="0"/>
                  </a:moveTo>
                  <a:cubicBezTo>
                    <a:pt x="16756" y="0"/>
                    <a:pt x="11298" y="3019"/>
                    <a:pt x="10267" y="9311"/>
                  </a:cubicBezTo>
                  <a:cubicBezTo>
                    <a:pt x="10206" y="9310"/>
                    <a:pt x="10149" y="9302"/>
                    <a:pt x="10088" y="9302"/>
                  </a:cubicBezTo>
                  <a:cubicBezTo>
                    <a:pt x="4517" y="9302"/>
                    <a:pt x="1" y="11146"/>
                    <a:pt x="1" y="16717"/>
                  </a:cubicBezTo>
                  <a:cubicBezTo>
                    <a:pt x="1" y="22289"/>
                    <a:pt x="4517" y="25024"/>
                    <a:pt x="10088" y="25024"/>
                  </a:cubicBezTo>
                  <a:cubicBezTo>
                    <a:pt x="12000" y="25024"/>
                    <a:pt x="13782" y="24483"/>
                    <a:pt x="15305" y="23558"/>
                  </a:cubicBezTo>
                  <a:cubicBezTo>
                    <a:pt x="17534" y="24698"/>
                    <a:pt x="20317" y="25375"/>
                    <a:pt x="23340" y="25375"/>
                  </a:cubicBezTo>
                  <a:cubicBezTo>
                    <a:pt x="26362" y="25375"/>
                    <a:pt x="29145" y="24698"/>
                    <a:pt x="31374" y="23558"/>
                  </a:cubicBezTo>
                  <a:cubicBezTo>
                    <a:pt x="32897" y="24483"/>
                    <a:pt x="34679" y="25024"/>
                    <a:pt x="36591" y="25024"/>
                  </a:cubicBezTo>
                  <a:cubicBezTo>
                    <a:pt x="42162" y="25024"/>
                    <a:pt x="46677" y="22289"/>
                    <a:pt x="46677" y="16717"/>
                  </a:cubicBezTo>
                  <a:cubicBezTo>
                    <a:pt x="46677" y="11146"/>
                    <a:pt x="42162" y="9302"/>
                    <a:pt x="36591" y="9302"/>
                  </a:cubicBezTo>
                  <a:cubicBezTo>
                    <a:pt x="36530" y="9302"/>
                    <a:pt x="36473" y="9310"/>
                    <a:pt x="36413" y="9311"/>
                  </a:cubicBezTo>
                  <a:cubicBezTo>
                    <a:pt x="35382" y="3019"/>
                    <a:pt x="29921" y="0"/>
                    <a:pt x="23340"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20"/>
          <p:cNvGrpSpPr/>
          <p:nvPr/>
        </p:nvGrpSpPr>
        <p:grpSpPr>
          <a:xfrm flipH="1">
            <a:off x="-371475" y="-333375"/>
            <a:ext cx="9782165" cy="3886200"/>
            <a:chOff x="-266700" y="-333375"/>
            <a:chExt cx="9782165" cy="3886200"/>
          </a:xfrm>
        </p:grpSpPr>
        <p:sp>
          <p:nvSpPr>
            <p:cNvPr id="697" name="Google Shape;697;p20"/>
            <p:cNvSpPr/>
            <p:nvPr/>
          </p:nvSpPr>
          <p:spPr>
            <a:xfrm>
              <a:off x="-257175" y="2524125"/>
              <a:ext cx="800100" cy="647700"/>
            </a:xfrm>
            <a:custGeom>
              <a:avLst/>
              <a:gdLst/>
              <a:ahLst/>
              <a:cxnLst/>
              <a:rect l="l" t="t" r="r" b="b"/>
              <a:pathLst>
                <a:path w="32004" h="25908" extrusionOk="0">
                  <a:moveTo>
                    <a:pt x="0" y="25908"/>
                  </a:moveTo>
                  <a:cubicBezTo>
                    <a:pt x="13725" y="25908"/>
                    <a:pt x="28675" y="13316"/>
                    <a:pt x="32004" y="0"/>
                  </a:cubicBezTo>
                </a:path>
              </a:pathLst>
            </a:custGeom>
            <a:noFill/>
            <a:ln w="19050" cap="flat" cmpd="sng">
              <a:solidFill>
                <a:schemeClr val="dk1"/>
              </a:solidFill>
              <a:prstDash val="dash"/>
              <a:round/>
              <a:headEnd type="none" w="med" len="med"/>
              <a:tailEnd type="none" w="med" len="med"/>
            </a:ln>
          </p:spPr>
        </p:sp>
        <p:sp>
          <p:nvSpPr>
            <p:cNvPr id="698" name="Google Shape;698;p20"/>
            <p:cNvSpPr/>
            <p:nvPr/>
          </p:nvSpPr>
          <p:spPr>
            <a:xfrm>
              <a:off x="6276975" y="-333375"/>
              <a:ext cx="2114550" cy="758550"/>
            </a:xfrm>
            <a:custGeom>
              <a:avLst/>
              <a:gdLst/>
              <a:ahLst/>
              <a:cxnLst/>
              <a:rect l="l" t="t" r="r" b="b"/>
              <a:pathLst>
                <a:path w="84582" h="30342" extrusionOk="0">
                  <a:moveTo>
                    <a:pt x="0" y="5715"/>
                  </a:moveTo>
                  <a:cubicBezTo>
                    <a:pt x="6351" y="12066"/>
                    <a:pt x="10870" y="20690"/>
                    <a:pt x="18669" y="25146"/>
                  </a:cubicBezTo>
                  <a:cubicBezTo>
                    <a:pt x="26935" y="29870"/>
                    <a:pt x="37472" y="31283"/>
                    <a:pt x="46863" y="29718"/>
                  </a:cubicBezTo>
                  <a:cubicBezTo>
                    <a:pt x="62652" y="27087"/>
                    <a:pt x="77424" y="14317"/>
                    <a:pt x="84582" y="0"/>
                  </a:cubicBezTo>
                </a:path>
              </a:pathLst>
            </a:custGeom>
            <a:noFill/>
            <a:ln w="19050" cap="flat" cmpd="sng">
              <a:solidFill>
                <a:schemeClr val="dk1"/>
              </a:solidFill>
              <a:prstDash val="dash"/>
              <a:round/>
              <a:headEnd type="none" w="med" len="med"/>
              <a:tailEnd type="none" w="med" len="med"/>
            </a:ln>
          </p:spPr>
        </p:sp>
        <p:sp>
          <p:nvSpPr>
            <p:cNvPr id="699" name="Google Shape;699;p20"/>
            <p:cNvSpPr/>
            <p:nvPr/>
          </p:nvSpPr>
          <p:spPr>
            <a:xfrm>
              <a:off x="8884215" y="2190750"/>
              <a:ext cx="631250" cy="1362075"/>
            </a:xfrm>
            <a:custGeom>
              <a:avLst/>
              <a:gdLst/>
              <a:ahLst/>
              <a:cxnLst/>
              <a:rect l="l" t="t" r="r" b="b"/>
              <a:pathLst>
                <a:path w="25250" h="54483" extrusionOk="0">
                  <a:moveTo>
                    <a:pt x="25250" y="54483"/>
                  </a:moveTo>
                  <a:cubicBezTo>
                    <a:pt x="20981" y="54483"/>
                    <a:pt x="17414" y="50817"/>
                    <a:pt x="14201" y="48006"/>
                  </a:cubicBezTo>
                  <a:cubicBezTo>
                    <a:pt x="6633" y="41384"/>
                    <a:pt x="-731" y="31357"/>
                    <a:pt x="104" y="21336"/>
                  </a:cubicBezTo>
                  <a:cubicBezTo>
                    <a:pt x="947" y="11223"/>
                    <a:pt x="11673" y="0"/>
                    <a:pt x="21821" y="0"/>
                  </a:cubicBezTo>
                </a:path>
              </a:pathLst>
            </a:custGeom>
            <a:noFill/>
            <a:ln w="19050" cap="flat" cmpd="sng">
              <a:solidFill>
                <a:schemeClr val="dk1"/>
              </a:solidFill>
              <a:prstDash val="dash"/>
              <a:round/>
              <a:headEnd type="none" w="med" len="med"/>
              <a:tailEnd type="none" w="med" len="med"/>
            </a:ln>
          </p:spPr>
        </p:sp>
        <p:sp>
          <p:nvSpPr>
            <p:cNvPr id="700" name="Google Shape;700;p20"/>
            <p:cNvSpPr/>
            <p:nvPr/>
          </p:nvSpPr>
          <p:spPr>
            <a:xfrm>
              <a:off x="-266700" y="60369"/>
              <a:ext cx="685800" cy="768300"/>
            </a:xfrm>
            <a:custGeom>
              <a:avLst/>
              <a:gdLst/>
              <a:ahLst/>
              <a:cxnLst/>
              <a:rect l="l" t="t" r="r" b="b"/>
              <a:pathLst>
                <a:path w="27432" h="30732" extrusionOk="0">
                  <a:moveTo>
                    <a:pt x="0" y="252"/>
                  </a:moveTo>
                  <a:cubicBezTo>
                    <a:pt x="4036" y="-757"/>
                    <a:pt x="7726" y="3787"/>
                    <a:pt x="10668" y="6729"/>
                  </a:cubicBezTo>
                  <a:cubicBezTo>
                    <a:pt x="17569" y="13630"/>
                    <a:pt x="24346" y="21474"/>
                    <a:pt x="27432" y="30732"/>
                  </a:cubicBezTo>
                </a:path>
              </a:pathLst>
            </a:custGeom>
            <a:noFill/>
            <a:ln w="19050" cap="flat" cmpd="sng">
              <a:solidFill>
                <a:schemeClr val="dk1"/>
              </a:solidFill>
              <a:prstDash val="dash"/>
              <a:round/>
              <a:headEnd type="none" w="med" len="med"/>
              <a:tailEnd type="none" w="med" len="med"/>
            </a:ln>
          </p:spPr>
        </p:sp>
      </p:grpSp>
      <p:grpSp>
        <p:nvGrpSpPr>
          <p:cNvPr id="701" name="Google Shape;701;p20"/>
          <p:cNvGrpSpPr/>
          <p:nvPr/>
        </p:nvGrpSpPr>
        <p:grpSpPr>
          <a:xfrm>
            <a:off x="-1553305" y="4628383"/>
            <a:ext cx="13525233" cy="1646274"/>
            <a:chOff x="-1553305" y="4514083"/>
            <a:chExt cx="13525233" cy="1646274"/>
          </a:xfrm>
        </p:grpSpPr>
        <p:sp>
          <p:nvSpPr>
            <p:cNvPr id="702" name="Google Shape;702;p20"/>
            <p:cNvSpPr/>
            <p:nvPr/>
          </p:nvSpPr>
          <p:spPr>
            <a:xfrm>
              <a:off x="173448" y="4775374"/>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0"/>
            <p:cNvSpPr/>
            <p:nvPr/>
          </p:nvSpPr>
          <p:spPr>
            <a:xfrm>
              <a:off x="2550698" y="4646136"/>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0"/>
            <p:cNvSpPr/>
            <p:nvPr/>
          </p:nvSpPr>
          <p:spPr>
            <a:xfrm>
              <a:off x="3412357" y="4628329"/>
              <a:ext cx="8559571" cy="1107481"/>
            </a:xfrm>
            <a:custGeom>
              <a:avLst/>
              <a:gdLst/>
              <a:ahLst/>
              <a:cxnLst/>
              <a:rect l="l" t="t" r="r" b="b"/>
              <a:pathLst>
                <a:path w="99855" h="9646" extrusionOk="0">
                  <a:moveTo>
                    <a:pt x="46440" y="0"/>
                  </a:moveTo>
                  <a:cubicBezTo>
                    <a:pt x="39964" y="0"/>
                    <a:pt x="36168" y="4778"/>
                    <a:pt x="28327" y="4778"/>
                  </a:cubicBezTo>
                  <a:cubicBezTo>
                    <a:pt x="26514" y="4778"/>
                    <a:pt x="24485" y="4522"/>
                    <a:pt x="22156" y="3894"/>
                  </a:cubicBezTo>
                  <a:cubicBezTo>
                    <a:pt x="20448" y="3432"/>
                    <a:pt x="18757" y="3236"/>
                    <a:pt x="17117" y="3236"/>
                  </a:cubicBezTo>
                  <a:cubicBezTo>
                    <a:pt x="7742" y="3236"/>
                    <a:pt x="0" y="9645"/>
                    <a:pt x="0" y="9645"/>
                  </a:cubicBezTo>
                  <a:lnTo>
                    <a:pt x="99854" y="9645"/>
                  </a:lnTo>
                  <a:lnTo>
                    <a:pt x="92570" y="5441"/>
                  </a:lnTo>
                  <a:cubicBezTo>
                    <a:pt x="89830" y="3881"/>
                    <a:pt x="87372" y="3326"/>
                    <a:pt x="85040" y="3326"/>
                  </a:cubicBezTo>
                  <a:cubicBezTo>
                    <a:pt x="79330" y="3326"/>
                    <a:pt x="74374" y="6650"/>
                    <a:pt x="67872" y="6650"/>
                  </a:cubicBezTo>
                  <a:cubicBezTo>
                    <a:pt x="64612" y="6650"/>
                    <a:pt x="60964" y="5815"/>
                    <a:pt x="56637" y="3307"/>
                  </a:cubicBezTo>
                  <a:cubicBezTo>
                    <a:pt x="52414" y="859"/>
                    <a:pt x="49186" y="0"/>
                    <a:pt x="46440"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0"/>
            <p:cNvSpPr/>
            <p:nvPr/>
          </p:nvSpPr>
          <p:spPr>
            <a:xfrm>
              <a:off x="7194883" y="49123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0"/>
            <p:cNvSpPr/>
            <p:nvPr/>
          </p:nvSpPr>
          <p:spPr>
            <a:xfrm>
              <a:off x="8277312" y="5157599"/>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0"/>
            <p:cNvSpPr/>
            <p:nvPr/>
          </p:nvSpPr>
          <p:spPr>
            <a:xfrm>
              <a:off x="6017446" y="4935778"/>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0"/>
            <p:cNvSpPr/>
            <p:nvPr/>
          </p:nvSpPr>
          <p:spPr>
            <a:xfrm>
              <a:off x="3412343" y="4904268"/>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0"/>
            <p:cNvSpPr/>
            <p:nvPr/>
          </p:nvSpPr>
          <p:spPr>
            <a:xfrm>
              <a:off x="4011097" y="4825124"/>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0"/>
            <p:cNvSpPr/>
            <p:nvPr/>
          </p:nvSpPr>
          <p:spPr>
            <a:xfrm>
              <a:off x="3361779" y="4676057"/>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0"/>
            <p:cNvSpPr/>
            <p:nvPr/>
          </p:nvSpPr>
          <p:spPr>
            <a:xfrm>
              <a:off x="2550707" y="55347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0"/>
            <p:cNvSpPr/>
            <p:nvPr/>
          </p:nvSpPr>
          <p:spPr>
            <a:xfrm>
              <a:off x="5314680" y="50413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0"/>
            <p:cNvSpPr/>
            <p:nvPr/>
          </p:nvSpPr>
          <p:spPr>
            <a:xfrm>
              <a:off x="1184879" y="51952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0"/>
            <p:cNvSpPr/>
            <p:nvPr/>
          </p:nvSpPr>
          <p:spPr>
            <a:xfrm>
              <a:off x="1612097" y="50397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0"/>
            <p:cNvSpPr/>
            <p:nvPr/>
          </p:nvSpPr>
          <p:spPr>
            <a:xfrm>
              <a:off x="934754" y="47550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0"/>
            <p:cNvSpPr/>
            <p:nvPr/>
          </p:nvSpPr>
          <p:spPr>
            <a:xfrm>
              <a:off x="3742357" y="50935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0"/>
            <p:cNvSpPr/>
            <p:nvPr/>
          </p:nvSpPr>
          <p:spPr>
            <a:xfrm>
              <a:off x="6002223" y="53153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0"/>
            <p:cNvSpPr/>
            <p:nvPr/>
          </p:nvSpPr>
          <p:spPr>
            <a:xfrm>
              <a:off x="532052" y="5360348"/>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0"/>
            <p:cNvSpPr/>
            <p:nvPr/>
          </p:nvSpPr>
          <p:spPr>
            <a:xfrm>
              <a:off x="2826535" y="4800545"/>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0"/>
            <p:cNvSpPr/>
            <p:nvPr/>
          </p:nvSpPr>
          <p:spPr>
            <a:xfrm>
              <a:off x="-1341027" y="4775374"/>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0"/>
            <p:cNvSpPr/>
            <p:nvPr/>
          </p:nvSpPr>
          <p:spPr>
            <a:xfrm>
              <a:off x="-833777" y="5020956"/>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0"/>
            <p:cNvSpPr/>
            <p:nvPr/>
          </p:nvSpPr>
          <p:spPr>
            <a:xfrm>
              <a:off x="-639210" y="4646086"/>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0"/>
            <p:cNvSpPr/>
            <p:nvPr/>
          </p:nvSpPr>
          <p:spPr>
            <a:xfrm>
              <a:off x="-406388" y="486561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0"/>
            <p:cNvSpPr/>
            <p:nvPr/>
          </p:nvSpPr>
          <p:spPr>
            <a:xfrm>
              <a:off x="128822" y="458910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0"/>
            <p:cNvSpPr/>
            <p:nvPr/>
          </p:nvSpPr>
          <p:spPr>
            <a:xfrm>
              <a:off x="-1553305" y="4514083"/>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0"/>
            <p:cNvSpPr/>
            <p:nvPr/>
          </p:nvSpPr>
          <p:spPr>
            <a:xfrm>
              <a:off x="1254212" y="49193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3514163" y="514105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8"/>
        <p:cNvGrpSpPr/>
        <p:nvPr/>
      </p:nvGrpSpPr>
      <p:grpSpPr>
        <a:xfrm>
          <a:off x="0" y="0"/>
          <a:ext cx="0" cy="0"/>
          <a:chOff x="0" y="0"/>
          <a:chExt cx="0" cy="0"/>
        </a:xfrm>
      </p:grpSpPr>
      <p:pic>
        <p:nvPicPr>
          <p:cNvPr id="729" name="Google Shape;729;p21"/>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730" name="Google Shape;730;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731" name="Google Shape;731;p21"/>
          <p:cNvSpPr txBox="1">
            <a:spLocks noGrp="1"/>
          </p:cNvSpPr>
          <p:nvPr>
            <p:ph type="subTitle" idx="1"/>
          </p:nvPr>
        </p:nvSpPr>
        <p:spPr>
          <a:xfrm>
            <a:off x="1372123" y="2091250"/>
            <a:ext cx="1978200" cy="57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2" name="Google Shape;732;p21"/>
          <p:cNvSpPr txBox="1">
            <a:spLocks noGrp="1"/>
          </p:cNvSpPr>
          <p:nvPr>
            <p:ph type="subTitle" idx="2"/>
          </p:nvPr>
        </p:nvSpPr>
        <p:spPr>
          <a:xfrm>
            <a:off x="5793677" y="2091250"/>
            <a:ext cx="19782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3" name="Google Shape;733;p21"/>
          <p:cNvSpPr txBox="1">
            <a:spLocks noGrp="1"/>
          </p:cNvSpPr>
          <p:nvPr>
            <p:ph type="subTitle" idx="3"/>
          </p:nvPr>
        </p:nvSpPr>
        <p:spPr>
          <a:xfrm>
            <a:off x="1372123" y="3523875"/>
            <a:ext cx="1978200" cy="57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4" name="Google Shape;734;p21"/>
          <p:cNvSpPr txBox="1">
            <a:spLocks noGrp="1"/>
          </p:cNvSpPr>
          <p:nvPr>
            <p:ph type="subTitle" idx="4"/>
          </p:nvPr>
        </p:nvSpPr>
        <p:spPr>
          <a:xfrm>
            <a:off x="5793677" y="3523875"/>
            <a:ext cx="19782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5" name="Google Shape;735;p21"/>
          <p:cNvSpPr txBox="1">
            <a:spLocks noGrp="1"/>
          </p:cNvSpPr>
          <p:nvPr>
            <p:ph type="subTitle" idx="5"/>
          </p:nvPr>
        </p:nvSpPr>
        <p:spPr>
          <a:xfrm>
            <a:off x="1372123" y="1699950"/>
            <a:ext cx="1978200" cy="4845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736" name="Google Shape;736;p21"/>
          <p:cNvSpPr txBox="1">
            <a:spLocks noGrp="1"/>
          </p:cNvSpPr>
          <p:nvPr>
            <p:ph type="subTitle" idx="6"/>
          </p:nvPr>
        </p:nvSpPr>
        <p:spPr>
          <a:xfrm>
            <a:off x="1372123" y="3132675"/>
            <a:ext cx="1978200" cy="4845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737" name="Google Shape;737;p21"/>
          <p:cNvSpPr txBox="1">
            <a:spLocks noGrp="1"/>
          </p:cNvSpPr>
          <p:nvPr>
            <p:ph type="subTitle" idx="7"/>
          </p:nvPr>
        </p:nvSpPr>
        <p:spPr>
          <a:xfrm>
            <a:off x="5793673" y="1699950"/>
            <a:ext cx="1978200" cy="48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738" name="Google Shape;738;p21"/>
          <p:cNvSpPr txBox="1">
            <a:spLocks noGrp="1"/>
          </p:cNvSpPr>
          <p:nvPr>
            <p:ph type="subTitle" idx="8"/>
          </p:nvPr>
        </p:nvSpPr>
        <p:spPr>
          <a:xfrm>
            <a:off x="5793673" y="3132675"/>
            <a:ext cx="1978200" cy="48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15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grpSp>
        <p:nvGrpSpPr>
          <p:cNvPr id="739" name="Google Shape;739;p21"/>
          <p:cNvGrpSpPr/>
          <p:nvPr/>
        </p:nvGrpSpPr>
        <p:grpSpPr>
          <a:xfrm>
            <a:off x="-2041525" y="1908572"/>
            <a:ext cx="13315214" cy="3080970"/>
            <a:chOff x="-2041525" y="1879997"/>
            <a:chExt cx="13315214" cy="3080970"/>
          </a:xfrm>
        </p:grpSpPr>
        <p:sp>
          <p:nvSpPr>
            <p:cNvPr id="740" name="Google Shape;740;p21"/>
            <p:cNvSpPr/>
            <p:nvPr/>
          </p:nvSpPr>
          <p:spPr>
            <a:xfrm>
              <a:off x="-2041525" y="3950650"/>
              <a:ext cx="2761514" cy="1010317"/>
            </a:xfrm>
            <a:custGeom>
              <a:avLst/>
              <a:gdLst/>
              <a:ahLst/>
              <a:cxnLst/>
              <a:rect l="l" t="t" r="r" b="b"/>
              <a:pathLst>
                <a:path w="46849" h="17140" extrusionOk="0">
                  <a:moveTo>
                    <a:pt x="18023" y="0"/>
                  </a:moveTo>
                  <a:cubicBezTo>
                    <a:pt x="17464" y="0"/>
                    <a:pt x="16911" y="34"/>
                    <a:pt x="16388" y="225"/>
                  </a:cubicBezTo>
                  <a:cubicBezTo>
                    <a:pt x="15087" y="697"/>
                    <a:pt x="14146" y="1891"/>
                    <a:pt x="13682" y="3195"/>
                  </a:cubicBezTo>
                  <a:cubicBezTo>
                    <a:pt x="13218" y="4499"/>
                    <a:pt x="13171" y="5910"/>
                    <a:pt x="13207" y="7294"/>
                  </a:cubicBezTo>
                  <a:cubicBezTo>
                    <a:pt x="11575" y="6181"/>
                    <a:pt x="9602" y="5576"/>
                    <a:pt x="7628" y="5576"/>
                  </a:cubicBezTo>
                  <a:cubicBezTo>
                    <a:pt x="7520" y="5576"/>
                    <a:pt x="7413" y="5578"/>
                    <a:pt x="7305" y="5582"/>
                  </a:cubicBezTo>
                  <a:cubicBezTo>
                    <a:pt x="4052" y="5689"/>
                    <a:pt x="679" y="7855"/>
                    <a:pt x="159" y="11068"/>
                  </a:cubicBezTo>
                  <a:cubicBezTo>
                    <a:pt x="0" y="12044"/>
                    <a:pt x="219" y="13062"/>
                    <a:pt x="782" y="13877"/>
                  </a:cubicBezTo>
                  <a:cubicBezTo>
                    <a:pt x="2460" y="16306"/>
                    <a:pt x="10787" y="17140"/>
                    <a:pt x="19772" y="17140"/>
                  </a:cubicBezTo>
                  <a:cubicBezTo>
                    <a:pt x="29197" y="17140"/>
                    <a:pt x="39347" y="16222"/>
                    <a:pt x="43306" y="15267"/>
                  </a:cubicBezTo>
                  <a:cubicBezTo>
                    <a:pt x="44579" y="14960"/>
                    <a:pt x="46007" y="14445"/>
                    <a:pt x="46472" y="13221"/>
                  </a:cubicBezTo>
                  <a:cubicBezTo>
                    <a:pt x="46848" y="12227"/>
                    <a:pt x="46408" y="11059"/>
                    <a:pt x="45633" y="10335"/>
                  </a:cubicBezTo>
                  <a:cubicBezTo>
                    <a:pt x="44855" y="9609"/>
                    <a:pt x="43803" y="9255"/>
                    <a:pt x="42762" y="9040"/>
                  </a:cubicBezTo>
                  <a:cubicBezTo>
                    <a:pt x="41850" y="8854"/>
                    <a:pt x="40919" y="8760"/>
                    <a:pt x="39988" y="8760"/>
                  </a:cubicBezTo>
                  <a:cubicBezTo>
                    <a:pt x="38916" y="8760"/>
                    <a:pt x="37845" y="8884"/>
                    <a:pt x="36803" y="9131"/>
                  </a:cubicBezTo>
                  <a:lnTo>
                    <a:pt x="36854" y="9082"/>
                  </a:lnTo>
                  <a:cubicBezTo>
                    <a:pt x="37434" y="7467"/>
                    <a:pt x="36534" y="5472"/>
                    <a:pt x="34940" y="4834"/>
                  </a:cubicBezTo>
                  <a:cubicBezTo>
                    <a:pt x="34573" y="4688"/>
                    <a:pt x="34183" y="4619"/>
                    <a:pt x="33792" y="4619"/>
                  </a:cubicBezTo>
                  <a:cubicBezTo>
                    <a:pt x="32484" y="4619"/>
                    <a:pt x="31161" y="5389"/>
                    <a:pt x="30629" y="6597"/>
                  </a:cubicBezTo>
                  <a:cubicBezTo>
                    <a:pt x="28406" y="2600"/>
                    <a:pt x="23450" y="9"/>
                    <a:pt x="19193" y="9"/>
                  </a:cubicBezTo>
                  <a:cubicBezTo>
                    <a:pt x="19154" y="9"/>
                    <a:pt x="19115" y="9"/>
                    <a:pt x="19076" y="9"/>
                  </a:cubicBezTo>
                  <a:cubicBezTo>
                    <a:pt x="19030" y="10"/>
                    <a:pt x="18985" y="10"/>
                    <a:pt x="18940" y="10"/>
                  </a:cubicBezTo>
                  <a:cubicBezTo>
                    <a:pt x="18635" y="10"/>
                    <a:pt x="18328" y="0"/>
                    <a:pt x="1802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1"/>
            <p:cNvSpPr/>
            <p:nvPr/>
          </p:nvSpPr>
          <p:spPr>
            <a:xfrm>
              <a:off x="8512175" y="2893375"/>
              <a:ext cx="2761514" cy="1010317"/>
            </a:xfrm>
            <a:custGeom>
              <a:avLst/>
              <a:gdLst/>
              <a:ahLst/>
              <a:cxnLst/>
              <a:rect l="l" t="t" r="r" b="b"/>
              <a:pathLst>
                <a:path w="46849" h="17140" extrusionOk="0">
                  <a:moveTo>
                    <a:pt x="18023" y="0"/>
                  </a:moveTo>
                  <a:cubicBezTo>
                    <a:pt x="17464" y="0"/>
                    <a:pt x="16911" y="34"/>
                    <a:pt x="16388" y="225"/>
                  </a:cubicBezTo>
                  <a:cubicBezTo>
                    <a:pt x="15087" y="697"/>
                    <a:pt x="14146" y="1891"/>
                    <a:pt x="13682" y="3195"/>
                  </a:cubicBezTo>
                  <a:cubicBezTo>
                    <a:pt x="13218" y="4499"/>
                    <a:pt x="13171" y="5910"/>
                    <a:pt x="13207" y="7294"/>
                  </a:cubicBezTo>
                  <a:cubicBezTo>
                    <a:pt x="11575" y="6181"/>
                    <a:pt x="9602" y="5576"/>
                    <a:pt x="7628" y="5576"/>
                  </a:cubicBezTo>
                  <a:cubicBezTo>
                    <a:pt x="7520" y="5576"/>
                    <a:pt x="7413" y="5578"/>
                    <a:pt x="7305" y="5582"/>
                  </a:cubicBezTo>
                  <a:cubicBezTo>
                    <a:pt x="4052" y="5689"/>
                    <a:pt x="679" y="7855"/>
                    <a:pt x="159" y="11068"/>
                  </a:cubicBezTo>
                  <a:cubicBezTo>
                    <a:pt x="0" y="12044"/>
                    <a:pt x="219" y="13062"/>
                    <a:pt x="782" y="13877"/>
                  </a:cubicBezTo>
                  <a:cubicBezTo>
                    <a:pt x="2460" y="16306"/>
                    <a:pt x="10787" y="17140"/>
                    <a:pt x="19772" y="17140"/>
                  </a:cubicBezTo>
                  <a:cubicBezTo>
                    <a:pt x="29197" y="17140"/>
                    <a:pt x="39347" y="16222"/>
                    <a:pt x="43306" y="15267"/>
                  </a:cubicBezTo>
                  <a:cubicBezTo>
                    <a:pt x="44579" y="14960"/>
                    <a:pt x="46007" y="14445"/>
                    <a:pt x="46472" y="13221"/>
                  </a:cubicBezTo>
                  <a:cubicBezTo>
                    <a:pt x="46848" y="12227"/>
                    <a:pt x="46408" y="11059"/>
                    <a:pt x="45633" y="10335"/>
                  </a:cubicBezTo>
                  <a:cubicBezTo>
                    <a:pt x="44855" y="9609"/>
                    <a:pt x="43803" y="9255"/>
                    <a:pt x="42762" y="9040"/>
                  </a:cubicBezTo>
                  <a:cubicBezTo>
                    <a:pt x="41850" y="8854"/>
                    <a:pt x="40919" y="8760"/>
                    <a:pt x="39988" y="8760"/>
                  </a:cubicBezTo>
                  <a:cubicBezTo>
                    <a:pt x="38916" y="8760"/>
                    <a:pt x="37845" y="8884"/>
                    <a:pt x="36803" y="9131"/>
                  </a:cubicBezTo>
                  <a:lnTo>
                    <a:pt x="36854" y="9082"/>
                  </a:lnTo>
                  <a:cubicBezTo>
                    <a:pt x="37434" y="7467"/>
                    <a:pt x="36534" y="5472"/>
                    <a:pt x="34940" y="4834"/>
                  </a:cubicBezTo>
                  <a:cubicBezTo>
                    <a:pt x="34573" y="4688"/>
                    <a:pt x="34183" y="4619"/>
                    <a:pt x="33792" y="4619"/>
                  </a:cubicBezTo>
                  <a:cubicBezTo>
                    <a:pt x="32484" y="4619"/>
                    <a:pt x="31161" y="5389"/>
                    <a:pt x="30629" y="6597"/>
                  </a:cubicBezTo>
                  <a:cubicBezTo>
                    <a:pt x="28406" y="2600"/>
                    <a:pt x="23450" y="9"/>
                    <a:pt x="19193" y="9"/>
                  </a:cubicBezTo>
                  <a:cubicBezTo>
                    <a:pt x="19154" y="9"/>
                    <a:pt x="19115" y="9"/>
                    <a:pt x="19076" y="9"/>
                  </a:cubicBezTo>
                  <a:cubicBezTo>
                    <a:pt x="19030" y="10"/>
                    <a:pt x="18985" y="10"/>
                    <a:pt x="18940" y="10"/>
                  </a:cubicBezTo>
                  <a:cubicBezTo>
                    <a:pt x="18635" y="10"/>
                    <a:pt x="18328" y="0"/>
                    <a:pt x="1802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1"/>
            <p:cNvSpPr/>
            <p:nvPr/>
          </p:nvSpPr>
          <p:spPr>
            <a:xfrm flipH="1">
              <a:off x="-1266829" y="1879997"/>
              <a:ext cx="1834373" cy="671160"/>
            </a:xfrm>
            <a:custGeom>
              <a:avLst/>
              <a:gdLst/>
              <a:ahLst/>
              <a:cxnLst/>
              <a:rect l="l" t="t" r="r" b="b"/>
              <a:pathLst>
                <a:path w="46849" h="17140" extrusionOk="0">
                  <a:moveTo>
                    <a:pt x="18023" y="0"/>
                  </a:moveTo>
                  <a:cubicBezTo>
                    <a:pt x="17464" y="0"/>
                    <a:pt x="16911" y="34"/>
                    <a:pt x="16388" y="225"/>
                  </a:cubicBezTo>
                  <a:cubicBezTo>
                    <a:pt x="15087" y="697"/>
                    <a:pt x="14146" y="1891"/>
                    <a:pt x="13682" y="3195"/>
                  </a:cubicBezTo>
                  <a:cubicBezTo>
                    <a:pt x="13218" y="4499"/>
                    <a:pt x="13171" y="5910"/>
                    <a:pt x="13207" y="7294"/>
                  </a:cubicBezTo>
                  <a:cubicBezTo>
                    <a:pt x="11575" y="6181"/>
                    <a:pt x="9602" y="5576"/>
                    <a:pt x="7628" y="5576"/>
                  </a:cubicBezTo>
                  <a:cubicBezTo>
                    <a:pt x="7520" y="5576"/>
                    <a:pt x="7413" y="5578"/>
                    <a:pt x="7305" y="5582"/>
                  </a:cubicBezTo>
                  <a:cubicBezTo>
                    <a:pt x="4052" y="5689"/>
                    <a:pt x="679" y="7855"/>
                    <a:pt x="159" y="11068"/>
                  </a:cubicBezTo>
                  <a:cubicBezTo>
                    <a:pt x="0" y="12044"/>
                    <a:pt x="219" y="13062"/>
                    <a:pt x="782" y="13877"/>
                  </a:cubicBezTo>
                  <a:cubicBezTo>
                    <a:pt x="2460" y="16306"/>
                    <a:pt x="10787" y="17140"/>
                    <a:pt x="19772" y="17140"/>
                  </a:cubicBezTo>
                  <a:cubicBezTo>
                    <a:pt x="29197" y="17140"/>
                    <a:pt x="39347" y="16222"/>
                    <a:pt x="43306" y="15267"/>
                  </a:cubicBezTo>
                  <a:cubicBezTo>
                    <a:pt x="44579" y="14960"/>
                    <a:pt x="46007" y="14445"/>
                    <a:pt x="46472" y="13221"/>
                  </a:cubicBezTo>
                  <a:cubicBezTo>
                    <a:pt x="46848" y="12227"/>
                    <a:pt x="46408" y="11059"/>
                    <a:pt x="45633" y="10335"/>
                  </a:cubicBezTo>
                  <a:cubicBezTo>
                    <a:pt x="44855" y="9609"/>
                    <a:pt x="43803" y="9255"/>
                    <a:pt x="42762" y="9040"/>
                  </a:cubicBezTo>
                  <a:cubicBezTo>
                    <a:pt x="41850" y="8854"/>
                    <a:pt x="40919" y="8760"/>
                    <a:pt x="39988" y="8760"/>
                  </a:cubicBezTo>
                  <a:cubicBezTo>
                    <a:pt x="38916" y="8760"/>
                    <a:pt x="37845" y="8884"/>
                    <a:pt x="36803" y="9131"/>
                  </a:cubicBezTo>
                  <a:lnTo>
                    <a:pt x="36854" y="9082"/>
                  </a:lnTo>
                  <a:cubicBezTo>
                    <a:pt x="37434" y="7467"/>
                    <a:pt x="36534" y="5472"/>
                    <a:pt x="34940" y="4834"/>
                  </a:cubicBezTo>
                  <a:cubicBezTo>
                    <a:pt x="34573" y="4688"/>
                    <a:pt x="34183" y="4619"/>
                    <a:pt x="33792" y="4619"/>
                  </a:cubicBezTo>
                  <a:cubicBezTo>
                    <a:pt x="32484" y="4619"/>
                    <a:pt x="31161" y="5389"/>
                    <a:pt x="30629" y="6597"/>
                  </a:cubicBezTo>
                  <a:cubicBezTo>
                    <a:pt x="28406" y="2600"/>
                    <a:pt x="23450" y="9"/>
                    <a:pt x="19193" y="9"/>
                  </a:cubicBezTo>
                  <a:cubicBezTo>
                    <a:pt x="19154" y="9"/>
                    <a:pt x="19115" y="9"/>
                    <a:pt x="19076" y="9"/>
                  </a:cubicBezTo>
                  <a:cubicBezTo>
                    <a:pt x="19030" y="10"/>
                    <a:pt x="18985" y="10"/>
                    <a:pt x="18940" y="10"/>
                  </a:cubicBezTo>
                  <a:cubicBezTo>
                    <a:pt x="18635" y="10"/>
                    <a:pt x="18328" y="0"/>
                    <a:pt x="1802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21"/>
          <p:cNvGrpSpPr/>
          <p:nvPr/>
        </p:nvGrpSpPr>
        <p:grpSpPr>
          <a:xfrm>
            <a:off x="-133350" y="-428625"/>
            <a:ext cx="9496425" cy="2809875"/>
            <a:chOff x="-133350" y="-428625"/>
            <a:chExt cx="9496425" cy="2809875"/>
          </a:xfrm>
        </p:grpSpPr>
        <p:sp>
          <p:nvSpPr>
            <p:cNvPr id="744" name="Google Shape;744;p21"/>
            <p:cNvSpPr/>
            <p:nvPr/>
          </p:nvSpPr>
          <p:spPr>
            <a:xfrm>
              <a:off x="-133350" y="-428625"/>
              <a:ext cx="785450" cy="1425225"/>
            </a:xfrm>
            <a:custGeom>
              <a:avLst/>
              <a:gdLst/>
              <a:ahLst/>
              <a:cxnLst/>
              <a:rect l="l" t="t" r="r" b="b"/>
              <a:pathLst>
                <a:path w="31418" h="57009" extrusionOk="0">
                  <a:moveTo>
                    <a:pt x="0" y="43815"/>
                  </a:moveTo>
                  <a:cubicBezTo>
                    <a:pt x="10059" y="43815"/>
                    <a:pt x="18093" y="60124"/>
                    <a:pt x="27432" y="56388"/>
                  </a:cubicBezTo>
                  <a:cubicBezTo>
                    <a:pt x="35013" y="53356"/>
                    <a:pt x="21857" y="40881"/>
                    <a:pt x="20955" y="32766"/>
                  </a:cubicBezTo>
                  <a:cubicBezTo>
                    <a:pt x="20221" y="26161"/>
                    <a:pt x="26746" y="20803"/>
                    <a:pt x="29718" y="14859"/>
                  </a:cubicBezTo>
                  <a:cubicBezTo>
                    <a:pt x="31945" y="10406"/>
                    <a:pt x="31242" y="4979"/>
                    <a:pt x="31242" y="0"/>
                  </a:cubicBezTo>
                </a:path>
              </a:pathLst>
            </a:custGeom>
            <a:noFill/>
            <a:ln w="19050" cap="flat" cmpd="sng">
              <a:solidFill>
                <a:schemeClr val="dk1"/>
              </a:solidFill>
              <a:prstDash val="dash"/>
              <a:round/>
              <a:headEnd type="none" w="med" len="med"/>
              <a:tailEnd type="none" w="med" len="med"/>
            </a:ln>
          </p:spPr>
        </p:sp>
        <p:sp>
          <p:nvSpPr>
            <p:cNvPr id="745" name="Google Shape;745;p21"/>
            <p:cNvSpPr/>
            <p:nvPr/>
          </p:nvSpPr>
          <p:spPr>
            <a:xfrm>
              <a:off x="8639175" y="1743075"/>
              <a:ext cx="723900" cy="638175"/>
            </a:xfrm>
            <a:custGeom>
              <a:avLst/>
              <a:gdLst/>
              <a:ahLst/>
              <a:cxnLst/>
              <a:rect l="l" t="t" r="r" b="b"/>
              <a:pathLst>
                <a:path w="28956" h="25527" extrusionOk="0">
                  <a:moveTo>
                    <a:pt x="0" y="25527"/>
                  </a:moveTo>
                  <a:cubicBezTo>
                    <a:pt x="4217" y="17093"/>
                    <a:pt x="11966" y="10565"/>
                    <a:pt x="19812" y="5334"/>
                  </a:cubicBezTo>
                  <a:cubicBezTo>
                    <a:pt x="22748" y="3377"/>
                    <a:pt x="25427" y="0"/>
                    <a:pt x="28956" y="0"/>
                  </a:cubicBezTo>
                </a:path>
              </a:pathLst>
            </a:custGeom>
            <a:noFill/>
            <a:ln w="19050" cap="flat" cmpd="sng">
              <a:solidFill>
                <a:schemeClr val="dk1"/>
              </a:solidFill>
              <a:prstDash val="dash"/>
              <a:round/>
              <a:headEnd type="none" w="med" len="med"/>
              <a:tailEnd type="none" w="med" len="med"/>
            </a:ln>
          </p:spPr>
        </p:sp>
        <p:sp>
          <p:nvSpPr>
            <p:cNvPr id="746" name="Google Shape;746;p21"/>
            <p:cNvSpPr/>
            <p:nvPr/>
          </p:nvSpPr>
          <p:spPr>
            <a:xfrm>
              <a:off x="7886700" y="-171450"/>
              <a:ext cx="1466850" cy="417025"/>
            </a:xfrm>
            <a:custGeom>
              <a:avLst/>
              <a:gdLst/>
              <a:ahLst/>
              <a:cxnLst/>
              <a:rect l="l" t="t" r="r" b="b"/>
              <a:pathLst>
                <a:path w="58674" h="16681" extrusionOk="0">
                  <a:moveTo>
                    <a:pt x="0" y="0"/>
                  </a:moveTo>
                  <a:cubicBezTo>
                    <a:pt x="11611" y="16255"/>
                    <a:pt x="40807" y="21125"/>
                    <a:pt x="58674" y="12192"/>
                  </a:cubicBezTo>
                </a:path>
              </a:pathLst>
            </a:custGeom>
            <a:noFill/>
            <a:ln w="19050" cap="flat" cmpd="sng">
              <a:solidFill>
                <a:schemeClr val="dk1"/>
              </a:solidFill>
              <a:prstDash val="dash"/>
              <a:round/>
              <a:headEnd type="none" w="med" len="med"/>
              <a:tailEnd type="none" w="med" len="med"/>
            </a:ln>
          </p:spPr>
        </p:sp>
      </p:grpSp>
      <p:grpSp>
        <p:nvGrpSpPr>
          <p:cNvPr id="747" name="Google Shape;747;p21"/>
          <p:cNvGrpSpPr/>
          <p:nvPr/>
        </p:nvGrpSpPr>
        <p:grpSpPr>
          <a:xfrm>
            <a:off x="-1322883" y="4543942"/>
            <a:ext cx="12273798" cy="1654515"/>
            <a:chOff x="-1322883" y="4543942"/>
            <a:chExt cx="12273798" cy="1654515"/>
          </a:xfrm>
        </p:grpSpPr>
        <p:sp>
          <p:nvSpPr>
            <p:cNvPr id="748" name="Google Shape;748;p21"/>
            <p:cNvSpPr/>
            <p:nvPr/>
          </p:nvSpPr>
          <p:spPr>
            <a:xfrm flipH="1">
              <a:off x="-246975" y="4813474"/>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flipH="1">
              <a:off x="5421462" y="4813474"/>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flipH="1">
              <a:off x="2905800" y="4813474"/>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flipH="1">
              <a:off x="-43984" y="49504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flipH="1">
              <a:off x="-1322883" y="5195699"/>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flipH="1">
              <a:off x="-1322854" y="4973878"/>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flipH="1">
              <a:off x="-391147" y="4543942"/>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1"/>
            <p:cNvSpPr/>
            <p:nvPr/>
          </p:nvSpPr>
          <p:spPr>
            <a:xfrm flipH="1">
              <a:off x="2015018" y="544368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flipH="1">
              <a:off x="966028" y="51042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p:nvPr/>
          </p:nvSpPr>
          <p:spPr>
            <a:xfrm flipH="1">
              <a:off x="1668771" y="49489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flipH="1">
              <a:off x="-391145" y="46480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1"/>
            <p:cNvSpPr/>
            <p:nvPr/>
          </p:nvSpPr>
          <p:spPr>
            <a:xfrm flipH="1">
              <a:off x="-881410" y="46640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1"/>
            <p:cNvSpPr/>
            <p:nvPr/>
          </p:nvSpPr>
          <p:spPr>
            <a:xfrm flipH="1">
              <a:off x="4242482" y="55728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flipH="1">
              <a:off x="1836305" y="50794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flipH="1">
              <a:off x="3193493" y="52333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flipH="1">
              <a:off x="3896150" y="50778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1"/>
            <p:cNvSpPr/>
            <p:nvPr/>
          </p:nvSpPr>
          <p:spPr>
            <a:xfrm flipH="1">
              <a:off x="1697930" y="47931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1"/>
            <p:cNvSpPr/>
            <p:nvPr/>
          </p:nvSpPr>
          <p:spPr>
            <a:xfrm flipH="1">
              <a:off x="952236" y="51316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flipH="1">
              <a:off x="952292" y="53534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flipH="1">
              <a:off x="6384963" y="5371123"/>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flipH="1">
              <a:off x="7062237" y="4880149"/>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flipH="1">
              <a:off x="6058581" y="4856087"/>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flipH="1">
              <a:off x="4500664" y="4655777"/>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flipH="1">
              <a:off x="4960887" y="477565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flipH="1">
              <a:off x="5316838" y="4990081"/>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64"/>
        <p:cNvGrpSpPr/>
        <p:nvPr/>
      </p:nvGrpSpPr>
      <p:grpSpPr>
        <a:xfrm>
          <a:off x="0" y="0"/>
          <a:ext cx="0" cy="0"/>
          <a:chOff x="0" y="0"/>
          <a:chExt cx="0" cy="0"/>
        </a:xfrm>
      </p:grpSpPr>
      <p:pic>
        <p:nvPicPr>
          <p:cNvPr id="865" name="Google Shape;865;p24"/>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866" name="Google Shape;866;p2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867" name="Google Shape;867;p24"/>
          <p:cNvSpPr txBox="1">
            <a:spLocks noGrp="1"/>
          </p:cNvSpPr>
          <p:nvPr>
            <p:ph type="subTitle" idx="1"/>
          </p:nvPr>
        </p:nvSpPr>
        <p:spPr>
          <a:xfrm>
            <a:off x="4840800" y="1237675"/>
            <a:ext cx="3583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24"/>
          <p:cNvSpPr txBox="1">
            <a:spLocks noGrp="1"/>
          </p:cNvSpPr>
          <p:nvPr>
            <p:ph type="subTitle" idx="2"/>
          </p:nvPr>
        </p:nvSpPr>
        <p:spPr>
          <a:xfrm>
            <a:off x="4840800" y="1807880"/>
            <a:ext cx="3583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24"/>
          <p:cNvSpPr txBox="1">
            <a:spLocks noGrp="1"/>
          </p:cNvSpPr>
          <p:nvPr>
            <p:ph type="subTitle" idx="3"/>
          </p:nvPr>
        </p:nvSpPr>
        <p:spPr>
          <a:xfrm>
            <a:off x="4840800" y="2948289"/>
            <a:ext cx="3583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0" name="Google Shape;870;p24"/>
          <p:cNvSpPr txBox="1">
            <a:spLocks noGrp="1"/>
          </p:cNvSpPr>
          <p:nvPr>
            <p:ph type="subTitle" idx="4"/>
          </p:nvPr>
        </p:nvSpPr>
        <p:spPr>
          <a:xfrm>
            <a:off x="4840800" y="3518493"/>
            <a:ext cx="3583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1" name="Google Shape;871;p24"/>
          <p:cNvSpPr txBox="1">
            <a:spLocks noGrp="1"/>
          </p:cNvSpPr>
          <p:nvPr>
            <p:ph type="subTitle" idx="5"/>
          </p:nvPr>
        </p:nvSpPr>
        <p:spPr>
          <a:xfrm>
            <a:off x="4840800" y="2378084"/>
            <a:ext cx="3583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2" name="Google Shape;872;p24"/>
          <p:cNvSpPr txBox="1">
            <a:spLocks noGrp="1"/>
          </p:cNvSpPr>
          <p:nvPr>
            <p:ph type="subTitle" idx="6"/>
          </p:nvPr>
        </p:nvSpPr>
        <p:spPr>
          <a:xfrm>
            <a:off x="4840800" y="4088698"/>
            <a:ext cx="3583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3" name="Google Shape;873;p24"/>
          <p:cNvSpPr txBox="1">
            <a:spLocks noGrp="1"/>
          </p:cNvSpPr>
          <p:nvPr>
            <p:ph type="subTitle" idx="7"/>
          </p:nvPr>
        </p:nvSpPr>
        <p:spPr>
          <a:xfrm>
            <a:off x="1697900" y="1237675"/>
            <a:ext cx="3154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874" name="Google Shape;874;p24"/>
          <p:cNvSpPr txBox="1">
            <a:spLocks noGrp="1"/>
          </p:cNvSpPr>
          <p:nvPr>
            <p:ph type="subTitle" idx="8"/>
          </p:nvPr>
        </p:nvSpPr>
        <p:spPr>
          <a:xfrm>
            <a:off x="1697900" y="1807880"/>
            <a:ext cx="3154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875" name="Google Shape;875;p24"/>
          <p:cNvSpPr txBox="1">
            <a:spLocks noGrp="1"/>
          </p:cNvSpPr>
          <p:nvPr>
            <p:ph type="subTitle" idx="9"/>
          </p:nvPr>
        </p:nvSpPr>
        <p:spPr>
          <a:xfrm>
            <a:off x="1697900" y="2378084"/>
            <a:ext cx="3154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876" name="Google Shape;876;p24"/>
          <p:cNvSpPr txBox="1">
            <a:spLocks noGrp="1"/>
          </p:cNvSpPr>
          <p:nvPr>
            <p:ph type="subTitle" idx="13"/>
          </p:nvPr>
        </p:nvSpPr>
        <p:spPr>
          <a:xfrm>
            <a:off x="1697900" y="2948289"/>
            <a:ext cx="3154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877" name="Google Shape;877;p24"/>
          <p:cNvSpPr txBox="1">
            <a:spLocks noGrp="1"/>
          </p:cNvSpPr>
          <p:nvPr>
            <p:ph type="subTitle" idx="14"/>
          </p:nvPr>
        </p:nvSpPr>
        <p:spPr>
          <a:xfrm>
            <a:off x="1697900" y="3518493"/>
            <a:ext cx="3154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sp>
        <p:nvSpPr>
          <p:cNvPr id="878" name="Google Shape;878;p24"/>
          <p:cNvSpPr txBox="1">
            <a:spLocks noGrp="1"/>
          </p:cNvSpPr>
          <p:nvPr>
            <p:ph type="subTitle" idx="15"/>
          </p:nvPr>
        </p:nvSpPr>
        <p:spPr>
          <a:xfrm>
            <a:off x="1697900" y="4088698"/>
            <a:ext cx="31542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Font typeface="Kumbh Sans"/>
              <a:buNone/>
              <a:defRPr sz="2100" b="1">
                <a:solidFill>
                  <a:schemeClr val="dk1"/>
                </a:solidFill>
                <a:latin typeface="Kumbh Sans"/>
                <a:ea typeface="Kumbh Sans"/>
                <a:cs typeface="Kumbh Sans"/>
                <a:sym typeface="Kumbh Sans"/>
              </a:defRPr>
            </a:lvl1pPr>
            <a:lvl2pPr lvl="1"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2pPr>
            <a:lvl3pPr lvl="2"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3pPr>
            <a:lvl4pPr lvl="3"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4pPr>
            <a:lvl5pPr lvl="4"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5pPr>
            <a:lvl6pPr lvl="5"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6pPr>
            <a:lvl7pPr lvl="6"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7pPr>
            <a:lvl8pPr lvl="7"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8pPr>
            <a:lvl9pPr lvl="8" algn="ctr" rtl="0">
              <a:lnSpc>
                <a:spcPct val="100000"/>
              </a:lnSpc>
              <a:spcBef>
                <a:spcPts val="0"/>
              </a:spcBef>
              <a:spcAft>
                <a:spcPts val="0"/>
              </a:spcAft>
              <a:buSzPts val="2100"/>
              <a:buFont typeface="Kumbh Sans"/>
              <a:buNone/>
              <a:defRPr sz="2100" b="1">
                <a:latin typeface="Kumbh Sans"/>
                <a:ea typeface="Kumbh Sans"/>
                <a:cs typeface="Kumbh Sans"/>
                <a:sym typeface="Kumbh Sans"/>
              </a:defRPr>
            </a:lvl9pPr>
          </a:lstStyle>
          <a:p>
            <a:endParaRPr/>
          </a:p>
        </p:txBody>
      </p:sp>
      <p:grpSp>
        <p:nvGrpSpPr>
          <p:cNvPr id="879" name="Google Shape;879;p24"/>
          <p:cNvGrpSpPr/>
          <p:nvPr/>
        </p:nvGrpSpPr>
        <p:grpSpPr>
          <a:xfrm>
            <a:off x="-247650" y="771525"/>
            <a:ext cx="9620250" cy="3000375"/>
            <a:chOff x="-247650" y="771525"/>
            <a:chExt cx="9620250" cy="3000375"/>
          </a:xfrm>
        </p:grpSpPr>
        <p:sp>
          <p:nvSpPr>
            <p:cNvPr id="880" name="Google Shape;880;p24"/>
            <p:cNvSpPr/>
            <p:nvPr/>
          </p:nvSpPr>
          <p:spPr>
            <a:xfrm>
              <a:off x="-247650" y="771525"/>
              <a:ext cx="876300" cy="685800"/>
            </a:xfrm>
            <a:custGeom>
              <a:avLst/>
              <a:gdLst/>
              <a:ahLst/>
              <a:cxnLst/>
              <a:rect l="l" t="t" r="r" b="b"/>
              <a:pathLst>
                <a:path w="35052" h="27432" extrusionOk="0">
                  <a:moveTo>
                    <a:pt x="0" y="27432"/>
                  </a:moveTo>
                  <a:cubicBezTo>
                    <a:pt x="14837" y="27432"/>
                    <a:pt x="30360" y="14075"/>
                    <a:pt x="35052" y="0"/>
                  </a:cubicBezTo>
                </a:path>
              </a:pathLst>
            </a:custGeom>
            <a:noFill/>
            <a:ln w="19050" cap="flat" cmpd="sng">
              <a:solidFill>
                <a:schemeClr val="dk1"/>
              </a:solidFill>
              <a:prstDash val="dash"/>
              <a:round/>
              <a:headEnd type="none" w="med" len="med"/>
              <a:tailEnd type="none" w="med" len="med"/>
            </a:ln>
          </p:spPr>
        </p:sp>
        <p:sp>
          <p:nvSpPr>
            <p:cNvPr id="881" name="Google Shape;881;p24"/>
            <p:cNvSpPr/>
            <p:nvPr/>
          </p:nvSpPr>
          <p:spPr>
            <a:xfrm>
              <a:off x="8610600" y="866775"/>
              <a:ext cx="762000" cy="523875"/>
            </a:xfrm>
            <a:custGeom>
              <a:avLst/>
              <a:gdLst/>
              <a:ahLst/>
              <a:cxnLst/>
              <a:rect l="l" t="t" r="r" b="b"/>
              <a:pathLst>
                <a:path w="30480" h="20955" extrusionOk="0">
                  <a:moveTo>
                    <a:pt x="0" y="0"/>
                  </a:moveTo>
                  <a:cubicBezTo>
                    <a:pt x="10259" y="6839"/>
                    <a:pt x="20221" y="14116"/>
                    <a:pt x="30480" y="20955"/>
                  </a:cubicBezTo>
                </a:path>
              </a:pathLst>
            </a:custGeom>
            <a:noFill/>
            <a:ln w="19050" cap="flat" cmpd="sng">
              <a:solidFill>
                <a:schemeClr val="dk1"/>
              </a:solidFill>
              <a:prstDash val="dash"/>
              <a:round/>
              <a:headEnd type="none" w="med" len="med"/>
              <a:tailEnd type="none" w="med" len="med"/>
            </a:ln>
          </p:spPr>
        </p:sp>
        <p:sp>
          <p:nvSpPr>
            <p:cNvPr id="882" name="Google Shape;882;p24"/>
            <p:cNvSpPr/>
            <p:nvPr/>
          </p:nvSpPr>
          <p:spPr>
            <a:xfrm>
              <a:off x="8959379" y="2105025"/>
              <a:ext cx="356075" cy="1666875"/>
            </a:xfrm>
            <a:custGeom>
              <a:avLst/>
              <a:gdLst/>
              <a:ahLst/>
              <a:cxnLst/>
              <a:rect l="l" t="t" r="r" b="b"/>
              <a:pathLst>
                <a:path w="14243" h="66675" extrusionOk="0">
                  <a:moveTo>
                    <a:pt x="14243" y="66675"/>
                  </a:moveTo>
                  <a:cubicBezTo>
                    <a:pt x="6891" y="65205"/>
                    <a:pt x="974" y="56600"/>
                    <a:pt x="146" y="49149"/>
                  </a:cubicBezTo>
                  <a:cubicBezTo>
                    <a:pt x="-437" y="43899"/>
                    <a:pt x="2813" y="38810"/>
                    <a:pt x="2813" y="33528"/>
                  </a:cubicBezTo>
                  <a:cubicBezTo>
                    <a:pt x="2813" y="26894"/>
                    <a:pt x="-183" y="20260"/>
                    <a:pt x="908" y="13716"/>
                  </a:cubicBezTo>
                  <a:cubicBezTo>
                    <a:pt x="1873" y="7925"/>
                    <a:pt x="6706" y="2626"/>
                    <a:pt x="11957" y="0"/>
                  </a:cubicBezTo>
                </a:path>
              </a:pathLst>
            </a:custGeom>
            <a:noFill/>
            <a:ln w="19050" cap="flat" cmpd="sng">
              <a:solidFill>
                <a:schemeClr val="dk1"/>
              </a:solidFill>
              <a:prstDash val="dash"/>
              <a:round/>
              <a:headEnd type="none" w="med" len="med"/>
              <a:tailEnd type="none" w="med" len="med"/>
            </a:ln>
          </p:spPr>
        </p:sp>
      </p:grpSp>
      <p:grpSp>
        <p:nvGrpSpPr>
          <p:cNvPr id="883" name="Google Shape;883;p24"/>
          <p:cNvGrpSpPr/>
          <p:nvPr/>
        </p:nvGrpSpPr>
        <p:grpSpPr>
          <a:xfrm>
            <a:off x="-1205693" y="4676223"/>
            <a:ext cx="11265673" cy="1846084"/>
            <a:chOff x="-1283755" y="4676223"/>
            <a:chExt cx="11265673" cy="1846084"/>
          </a:xfrm>
        </p:grpSpPr>
        <p:sp>
          <p:nvSpPr>
            <p:cNvPr id="884" name="Google Shape;884;p24"/>
            <p:cNvSpPr/>
            <p:nvPr/>
          </p:nvSpPr>
          <p:spPr>
            <a:xfrm>
              <a:off x="5038233" y="4717717"/>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2318048" y="477031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a:off x="-947714" y="4756097"/>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1577243" y="4692331"/>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7342033" y="527429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7562547" y="48586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8029662" y="554812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3212318" y="542814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3639622" y="527279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4644407" y="497192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2962279" y="498794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5769796" y="532630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5114655" y="540334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1412072" y="540173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2416942" y="5049141"/>
              <a:ext cx="3913289" cy="540422"/>
            </a:xfrm>
            <a:custGeom>
              <a:avLst/>
              <a:gdLst/>
              <a:ahLst/>
              <a:cxnLst/>
              <a:rect l="l" t="t" r="r" b="b"/>
              <a:pathLst>
                <a:path w="45652" h="4707" extrusionOk="0">
                  <a:moveTo>
                    <a:pt x="16945" y="0"/>
                  </a:moveTo>
                  <a:cubicBezTo>
                    <a:pt x="9033" y="0"/>
                    <a:pt x="3610" y="1823"/>
                    <a:pt x="3610" y="1823"/>
                  </a:cubicBezTo>
                  <a:cubicBezTo>
                    <a:pt x="3610" y="1823"/>
                    <a:pt x="1" y="3138"/>
                    <a:pt x="2866" y="3138"/>
                  </a:cubicBezTo>
                  <a:cubicBezTo>
                    <a:pt x="4005" y="3138"/>
                    <a:pt x="6166" y="2930"/>
                    <a:pt x="9984" y="2349"/>
                  </a:cubicBezTo>
                  <a:cubicBezTo>
                    <a:pt x="12423" y="1979"/>
                    <a:pt x="14734" y="1828"/>
                    <a:pt x="16919" y="1828"/>
                  </a:cubicBezTo>
                  <a:cubicBezTo>
                    <a:pt x="26464" y="1828"/>
                    <a:pt x="33622" y="4707"/>
                    <a:pt x="38737" y="4707"/>
                  </a:cubicBezTo>
                  <a:cubicBezTo>
                    <a:pt x="38895" y="4707"/>
                    <a:pt x="39051" y="4704"/>
                    <a:pt x="39204" y="4698"/>
                  </a:cubicBezTo>
                  <a:cubicBezTo>
                    <a:pt x="45490" y="4468"/>
                    <a:pt x="45652" y="594"/>
                    <a:pt x="45652" y="593"/>
                  </a:cubicBezTo>
                  <a:lnTo>
                    <a:pt x="45652" y="593"/>
                  </a:lnTo>
                  <a:cubicBezTo>
                    <a:pt x="45652" y="593"/>
                    <a:pt x="45211" y="3374"/>
                    <a:pt x="39506" y="3374"/>
                  </a:cubicBezTo>
                  <a:cubicBezTo>
                    <a:pt x="37311" y="3374"/>
                    <a:pt x="34338" y="2962"/>
                    <a:pt x="30311" y="1823"/>
                  </a:cubicBezTo>
                  <a:cubicBezTo>
                    <a:pt x="25478" y="456"/>
                    <a:pt x="20900" y="0"/>
                    <a:pt x="16945"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734729" y="511699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3542332" y="545546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5344121" y="4892534"/>
              <a:ext cx="1034898" cy="554544"/>
            </a:xfrm>
            <a:custGeom>
              <a:avLst/>
              <a:gdLst/>
              <a:ahLst/>
              <a:cxnLst/>
              <a:rect l="l" t="t" r="r" b="b"/>
              <a:pathLst>
                <a:path w="12073" h="4830" extrusionOk="0">
                  <a:moveTo>
                    <a:pt x="11503" y="0"/>
                  </a:moveTo>
                  <a:lnTo>
                    <a:pt x="11503" y="0"/>
                  </a:lnTo>
                  <a:cubicBezTo>
                    <a:pt x="8637" y="3669"/>
                    <a:pt x="4589" y="4301"/>
                    <a:pt x="2137" y="4301"/>
                  </a:cubicBezTo>
                  <a:cubicBezTo>
                    <a:pt x="850" y="4301"/>
                    <a:pt x="3" y="4127"/>
                    <a:pt x="0" y="4126"/>
                  </a:cubicBezTo>
                  <a:lnTo>
                    <a:pt x="0" y="4126"/>
                  </a:lnTo>
                  <a:cubicBezTo>
                    <a:pt x="2398" y="4622"/>
                    <a:pt x="4318"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5802198" y="567729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3096085" y="522917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1133710" y="467622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606413" y="522756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398372" y="487485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1283755" y="494270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1523762" y="528129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3783713" y="550300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24"/>
          <p:cNvSpPr/>
          <p:nvPr/>
        </p:nvSpPr>
        <p:spPr>
          <a:xfrm>
            <a:off x="5223275" y="-543000"/>
            <a:ext cx="1834486" cy="888256"/>
          </a:xfrm>
          <a:custGeom>
            <a:avLst/>
            <a:gdLst/>
            <a:ahLst/>
            <a:cxnLst/>
            <a:rect l="l" t="t" r="r" b="b"/>
            <a:pathLst>
              <a:path w="52369" h="25357" extrusionOk="0">
                <a:moveTo>
                  <a:pt x="28433" y="0"/>
                </a:moveTo>
                <a:cubicBezTo>
                  <a:pt x="23256" y="0"/>
                  <a:pt x="18753" y="3140"/>
                  <a:pt x="16801" y="7680"/>
                </a:cubicBezTo>
                <a:cubicBezTo>
                  <a:pt x="15780" y="7761"/>
                  <a:pt x="14807" y="8016"/>
                  <a:pt x="13910" y="8419"/>
                </a:cubicBezTo>
                <a:cubicBezTo>
                  <a:pt x="13462" y="6255"/>
                  <a:pt x="11605" y="4583"/>
                  <a:pt x="9296" y="4473"/>
                </a:cubicBezTo>
                <a:cubicBezTo>
                  <a:pt x="9216" y="4469"/>
                  <a:pt x="9136" y="4467"/>
                  <a:pt x="9057" y="4467"/>
                </a:cubicBezTo>
                <a:cubicBezTo>
                  <a:pt x="6680" y="4467"/>
                  <a:pt x="4668" y="6157"/>
                  <a:pt x="4209" y="8442"/>
                </a:cubicBezTo>
                <a:cubicBezTo>
                  <a:pt x="3955" y="8365"/>
                  <a:pt x="3694" y="8303"/>
                  <a:pt x="3416" y="8290"/>
                </a:cubicBezTo>
                <a:cubicBezTo>
                  <a:pt x="3365" y="8288"/>
                  <a:pt x="3314" y="8287"/>
                  <a:pt x="3263" y="8287"/>
                </a:cubicBezTo>
                <a:cubicBezTo>
                  <a:pt x="1570" y="8287"/>
                  <a:pt x="157" y="9620"/>
                  <a:pt x="75" y="11331"/>
                </a:cubicBezTo>
                <a:cubicBezTo>
                  <a:pt x="0" y="12915"/>
                  <a:pt x="1094" y="14270"/>
                  <a:pt x="2592" y="14593"/>
                </a:cubicBezTo>
                <a:cubicBezTo>
                  <a:pt x="2180" y="15275"/>
                  <a:pt x="1925" y="16069"/>
                  <a:pt x="1885" y="16923"/>
                </a:cubicBezTo>
                <a:cubicBezTo>
                  <a:pt x="1753" y="19658"/>
                  <a:pt x="3866" y="21980"/>
                  <a:pt x="6598" y="22110"/>
                </a:cubicBezTo>
                <a:cubicBezTo>
                  <a:pt x="6677" y="22114"/>
                  <a:pt x="6756" y="22116"/>
                  <a:pt x="6834" y="22116"/>
                </a:cubicBezTo>
                <a:cubicBezTo>
                  <a:pt x="8052" y="22116"/>
                  <a:pt x="9175" y="21671"/>
                  <a:pt x="10043" y="20931"/>
                </a:cubicBezTo>
                <a:cubicBezTo>
                  <a:pt x="11503" y="23314"/>
                  <a:pt x="14076" y="24956"/>
                  <a:pt x="17077" y="25100"/>
                </a:cubicBezTo>
                <a:cubicBezTo>
                  <a:pt x="17218" y="25107"/>
                  <a:pt x="17357" y="25110"/>
                  <a:pt x="17496" y="25110"/>
                </a:cubicBezTo>
                <a:cubicBezTo>
                  <a:pt x="19229" y="25110"/>
                  <a:pt x="20851" y="24595"/>
                  <a:pt x="22216" y="23712"/>
                </a:cubicBezTo>
                <a:cubicBezTo>
                  <a:pt x="23886" y="24656"/>
                  <a:pt x="25790" y="25244"/>
                  <a:pt x="27835" y="25342"/>
                </a:cubicBezTo>
                <a:cubicBezTo>
                  <a:pt x="28039" y="25351"/>
                  <a:pt x="28242" y="25356"/>
                  <a:pt x="28444" y="25356"/>
                </a:cubicBezTo>
                <a:cubicBezTo>
                  <a:pt x="32416" y="25356"/>
                  <a:pt x="35987" y="23507"/>
                  <a:pt x="38321" y="20601"/>
                </a:cubicBezTo>
                <a:cubicBezTo>
                  <a:pt x="38850" y="22104"/>
                  <a:pt x="40246" y="23215"/>
                  <a:pt x="41936" y="23296"/>
                </a:cubicBezTo>
                <a:cubicBezTo>
                  <a:pt x="42001" y="23299"/>
                  <a:pt x="42065" y="23301"/>
                  <a:pt x="42129" y="23301"/>
                </a:cubicBezTo>
                <a:cubicBezTo>
                  <a:pt x="44272" y="23301"/>
                  <a:pt x="46058" y="21618"/>
                  <a:pt x="46161" y="19455"/>
                </a:cubicBezTo>
                <a:cubicBezTo>
                  <a:pt x="46162" y="19418"/>
                  <a:pt x="46161" y="19381"/>
                  <a:pt x="46161" y="19346"/>
                </a:cubicBezTo>
                <a:lnTo>
                  <a:pt x="46161" y="19346"/>
                </a:lnTo>
                <a:cubicBezTo>
                  <a:pt x="46762" y="20063"/>
                  <a:pt x="47640" y="20542"/>
                  <a:pt x="48648" y="20589"/>
                </a:cubicBezTo>
                <a:cubicBezTo>
                  <a:pt x="48704" y="20591"/>
                  <a:pt x="48760" y="20593"/>
                  <a:pt x="48816" y="20593"/>
                </a:cubicBezTo>
                <a:cubicBezTo>
                  <a:pt x="50655" y="20593"/>
                  <a:pt x="52191" y="19147"/>
                  <a:pt x="52278" y="17288"/>
                </a:cubicBezTo>
                <a:cubicBezTo>
                  <a:pt x="52369" y="15371"/>
                  <a:pt x="50889" y="13746"/>
                  <a:pt x="48976" y="13654"/>
                </a:cubicBezTo>
                <a:cubicBezTo>
                  <a:pt x="48923" y="13652"/>
                  <a:pt x="48871" y="13651"/>
                  <a:pt x="48819" y="13651"/>
                </a:cubicBezTo>
                <a:cubicBezTo>
                  <a:pt x="48633" y="13651"/>
                  <a:pt x="48450" y="13666"/>
                  <a:pt x="48271" y="13693"/>
                </a:cubicBezTo>
                <a:cubicBezTo>
                  <a:pt x="48271" y="13669"/>
                  <a:pt x="48276" y="13645"/>
                  <a:pt x="48276" y="13623"/>
                </a:cubicBezTo>
                <a:cubicBezTo>
                  <a:pt x="48407" y="10886"/>
                  <a:pt x="46296" y="8566"/>
                  <a:pt x="43561" y="8436"/>
                </a:cubicBezTo>
                <a:cubicBezTo>
                  <a:pt x="43483" y="8432"/>
                  <a:pt x="43405" y="8430"/>
                  <a:pt x="43328" y="8430"/>
                </a:cubicBezTo>
                <a:cubicBezTo>
                  <a:pt x="42337" y="8430"/>
                  <a:pt x="41410" y="8725"/>
                  <a:pt x="40632" y="9232"/>
                </a:cubicBezTo>
                <a:cubicBezTo>
                  <a:pt x="39189" y="4130"/>
                  <a:pt x="34629" y="281"/>
                  <a:pt x="29041" y="15"/>
                </a:cubicBezTo>
                <a:cubicBezTo>
                  <a:pt x="28838" y="5"/>
                  <a:pt x="28635" y="0"/>
                  <a:pt x="2843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023"/>
        <p:cNvGrpSpPr/>
        <p:nvPr/>
      </p:nvGrpSpPr>
      <p:grpSpPr>
        <a:xfrm>
          <a:off x="0" y="0"/>
          <a:ext cx="0" cy="0"/>
          <a:chOff x="0" y="0"/>
          <a:chExt cx="0" cy="0"/>
        </a:xfrm>
      </p:grpSpPr>
      <p:pic>
        <p:nvPicPr>
          <p:cNvPr id="1024" name="Google Shape;1024;p28"/>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1025" name="Google Shape;1025;p28"/>
          <p:cNvSpPr txBox="1">
            <a:spLocks noGrp="1"/>
          </p:cNvSpPr>
          <p:nvPr>
            <p:ph type="title" hasCustomPrompt="1"/>
          </p:nvPr>
        </p:nvSpPr>
        <p:spPr>
          <a:xfrm>
            <a:off x="713225" y="539507"/>
            <a:ext cx="4696800" cy="768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4500"/>
              <a:buNone/>
              <a:defRPr sz="4500"/>
            </a:lvl1pPr>
            <a:lvl2pPr lvl="1" algn="ctr" rtl="0">
              <a:spcBef>
                <a:spcPts val="0"/>
              </a:spcBef>
              <a:spcAft>
                <a:spcPts val="0"/>
              </a:spcAft>
              <a:buClr>
                <a:schemeClr val="lt1"/>
              </a:buClr>
              <a:buSzPts val="4500"/>
              <a:buNone/>
              <a:defRPr sz="4500">
                <a:solidFill>
                  <a:schemeClr val="lt1"/>
                </a:solidFill>
              </a:defRPr>
            </a:lvl2pPr>
            <a:lvl3pPr lvl="2" algn="ctr" rtl="0">
              <a:spcBef>
                <a:spcPts val="0"/>
              </a:spcBef>
              <a:spcAft>
                <a:spcPts val="0"/>
              </a:spcAft>
              <a:buClr>
                <a:schemeClr val="lt1"/>
              </a:buClr>
              <a:buSzPts val="4500"/>
              <a:buNone/>
              <a:defRPr sz="4500">
                <a:solidFill>
                  <a:schemeClr val="lt1"/>
                </a:solidFill>
              </a:defRPr>
            </a:lvl3pPr>
            <a:lvl4pPr lvl="3" algn="ctr" rtl="0">
              <a:spcBef>
                <a:spcPts val="0"/>
              </a:spcBef>
              <a:spcAft>
                <a:spcPts val="0"/>
              </a:spcAft>
              <a:buClr>
                <a:schemeClr val="lt1"/>
              </a:buClr>
              <a:buSzPts val="4500"/>
              <a:buNone/>
              <a:defRPr sz="4500">
                <a:solidFill>
                  <a:schemeClr val="lt1"/>
                </a:solidFill>
              </a:defRPr>
            </a:lvl4pPr>
            <a:lvl5pPr lvl="4" algn="ctr" rtl="0">
              <a:spcBef>
                <a:spcPts val="0"/>
              </a:spcBef>
              <a:spcAft>
                <a:spcPts val="0"/>
              </a:spcAft>
              <a:buClr>
                <a:schemeClr val="lt1"/>
              </a:buClr>
              <a:buSzPts val="4500"/>
              <a:buNone/>
              <a:defRPr sz="4500">
                <a:solidFill>
                  <a:schemeClr val="lt1"/>
                </a:solidFill>
              </a:defRPr>
            </a:lvl5pPr>
            <a:lvl6pPr lvl="5" algn="ctr" rtl="0">
              <a:spcBef>
                <a:spcPts val="0"/>
              </a:spcBef>
              <a:spcAft>
                <a:spcPts val="0"/>
              </a:spcAft>
              <a:buClr>
                <a:schemeClr val="lt1"/>
              </a:buClr>
              <a:buSzPts val="4500"/>
              <a:buNone/>
              <a:defRPr sz="4500">
                <a:solidFill>
                  <a:schemeClr val="lt1"/>
                </a:solidFill>
              </a:defRPr>
            </a:lvl6pPr>
            <a:lvl7pPr lvl="6" algn="ctr" rtl="0">
              <a:spcBef>
                <a:spcPts val="0"/>
              </a:spcBef>
              <a:spcAft>
                <a:spcPts val="0"/>
              </a:spcAft>
              <a:buClr>
                <a:schemeClr val="lt1"/>
              </a:buClr>
              <a:buSzPts val="4500"/>
              <a:buNone/>
              <a:defRPr sz="4500">
                <a:solidFill>
                  <a:schemeClr val="lt1"/>
                </a:solidFill>
              </a:defRPr>
            </a:lvl7pPr>
            <a:lvl8pPr lvl="7" algn="ctr" rtl="0">
              <a:spcBef>
                <a:spcPts val="0"/>
              </a:spcBef>
              <a:spcAft>
                <a:spcPts val="0"/>
              </a:spcAft>
              <a:buClr>
                <a:schemeClr val="lt1"/>
              </a:buClr>
              <a:buSzPts val="4500"/>
              <a:buNone/>
              <a:defRPr sz="4500">
                <a:solidFill>
                  <a:schemeClr val="lt1"/>
                </a:solidFill>
              </a:defRPr>
            </a:lvl8pPr>
            <a:lvl9pPr lvl="8" algn="ctr" rtl="0">
              <a:spcBef>
                <a:spcPts val="0"/>
              </a:spcBef>
              <a:spcAft>
                <a:spcPts val="0"/>
              </a:spcAft>
              <a:buClr>
                <a:schemeClr val="lt1"/>
              </a:buClr>
              <a:buSzPts val="4500"/>
              <a:buNone/>
              <a:defRPr sz="4500">
                <a:solidFill>
                  <a:schemeClr val="lt1"/>
                </a:solidFill>
              </a:defRPr>
            </a:lvl9pPr>
          </a:lstStyle>
          <a:p>
            <a:r>
              <a:t>xx%</a:t>
            </a:r>
          </a:p>
        </p:txBody>
      </p:sp>
      <p:sp>
        <p:nvSpPr>
          <p:cNvPr id="1026" name="Google Shape;1026;p28"/>
          <p:cNvSpPr txBox="1">
            <a:spLocks noGrp="1"/>
          </p:cNvSpPr>
          <p:nvPr>
            <p:ph type="subTitle" idx="1"/>
          </p:nvPr>
        </p:nvSpPr>
        <p:spPr>
          <a:xfrm>
            <a:off x="713225" y="1308227"/>
            <a:ext cx="4696800" cy="365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600"/>
              <a:buNone/>
              <a:defRPr sz="1600">
                <a:solidFill>
                  <a:schemeClr val="dk1"/>
                </a:solidFill>
              </a:defRPr>
            </a:lvl1pPr>
            <a:lvl2pPr lvl="1" algn="ctr" rtl="0">
              <a:lnSpc>
                <a:spcPct val="115000"/>
              </a:lnSpc>
              <a:spcBef>
                <a:spcPts val="0"/>
              </a:spcBef>
              <a:spcAft>
                <a:spcPts val="0"/>
              </a:spcAft>
              <a:buClr>
                <a:schemeClr val="dk1"/>
              </a:buClr>
              <a:buSzPts val="1600"/>
              <a:buNone/>
              <a:defRPr sz="1600">
                <a:solidFill>
                  <a:schemeClr val="dk1"/>
                </a:solidFill>
              </a:defRPr>
            </a:lvl2pPr>
            <a:lvl3pPr lvl="2" algn="ctr" rtl="0">
              <a:lnSpc>
                <a:spcPct val="115000"/>
              </a:lnSpc>
              <a:spcBef>
                <a:spcPts val="0"/>
              </a:spcBef>
              <a:spcAft>
                <a:spcPts val="0"/>
              </a:spcAft>
              <a:buClr>
                <a:schemeClr val="dk1"/>
              </a:buClr>
              <a:buSzPts val="1600"/>
              <a:buNone/>
              <a:defRPr sz="1600">
                <a:solidFill>
                  <a:schemeClr val="dk1"/>
                </a:solidFill>
              </a:defRPr>
            </a:lvl3pPr>
            <a:lvl4pPr lvl="3" algn="ctr" rtl="0">
              <a:lnSpc>
                <a:spcPct val="115000"/>
              </a:lnSpc>
              <a:spcBef>
                <a:spcPts val="0"/>
              </a:spcBef>
              <a:spcAft>
                <a:spcPts val="0"/>
              </a:spcAft>
              <a:buClr>
                <a:schemeClr val="dk1"/>
              </a:buClr>
              <a:buSzPts val="1600"/>
              <a:buNone/>
              <a:defRPr sz="1600">
                <a:solidFill>
                  <a:schemeClr val="dk1"/>
                </a:solidFill>
              </a:defRPr>
            </a:lvl4pPr>
            <a:lvl5pPr lvl="4" algn="ctr" rtl="0">
              <a:lnSpc>
                <a:spcPct val="115000"/>
              </a:lnSpc>
              <a:spcBef>
                <a:spcPts val="0"/>
              </a:spcBef>
              <a:spcAft>
                <a:spcPts val="0"/>
              </a:spcAft>
              <a:buClr>
                <a:schemeClr val="dk1"/>
              </a:buClr>
              <a:buSzPts val="1600"/>
              <a:buNone/>
              <a:defRPr sz="1600">
                <a:solidFill>
                  <a:schemeClr val="dk1"/>
                </a:solidFill>
              </a:defRPr>
            </a:lvl5pPr>
            <a:lvl6pPr lvl="5" algn="ctr" rtl="0">
              <a:lnSpc>
                <a:spcPct val="115000"/>
              </a:lnSpc>
              <a:spcBef>
                <a:spcPts val="0"/>
              </a:spcBef>
              <a:spcAft>
                <a:spcPts val="0"/>
              </a:spcAft>
              <a:buClr>
                <a:schemeClr val="dk1"/>
              </a:buClr>
              <a:buSzPts val="1600"/>
              <a:buNone/>
              <a:defRPr sz="1600">
                <a:solidFill>
                  <a:schemeClr val="dk1"/>
                </a:solidFill>
              </a:defRPr>
            </a:lvl6pPr>
            <a:lvl7pPr lvl="6" algn="ctr" rtl="0">
              <a:lnSpc>
                <a:spcPct val="115000"/>
              </a:lnSpc>
              <a:spcBef>
                <a:spcPts val="0"/>
              </a:spcBef>
              <a:spcAft>
                <a:spcPts val="0"/>
              </a:spcAft>
              <a:buClr>
                <a:schemeClr val="dk1"/>
              </a:buClr>
              <a:buSzPts val="1600"/>
              <a:buNone/>
              <a:defRPr sz="1600">
                <a:solidFill>
                  <a:schemeClr val="dk1"/>
                </a:solidFill>
              </a:defRPr>
            </a:lvl7pPr>
            <a:lvl8pPr lvl="7" algn="ctr" rtl="0">
              <a:lnSpc>
                <a:spcPct val="115000"/>
              </a:lnSpc>
              <a:spcBef>
                <a:spcPts val="0"/>
              </a:spcBef>
              <a:spcAft>
                <a:spcPts val="0"/>
              </a:spcAft>
              <a:buClr>
                <a:schemeClr val="dk1"/>
              </a:buClr>
              <a:buSzPts val="1600"/>
              <a:buNone/>
              <a:defRPr sz="1600">
                <a:solidFill>
                  <a:schemeClr val="dk1"/>
                </a:solidFill>
              </a:defRPr>
            </a:lvl8pPr>
            <a:lvl9pPr lvl="8" algn="ctr" rtl="0">
              <a:lnSpc>
                <a:spcPct val="115000"/>
              </a:lnSpc>
              <a:spcBef>
                <a:spcPts val="0"/>
              </a:spcBef>
              <a:spcAft>
                <a:spcPts val="0"/>
              </a:spcAft>
              <a:buClr>
                <a:schemeClr val="dk1"/>
              </a:buClr>
              <a:buSzPts val="1600"/>
              <a:buNone/>
              <a:defRPr sz="1600">
                <a:solidFill>
                  <a:schemeClr val="dk1"/>
                </a:solidFill>
              </a:defRPr>
            </a:lvl9pPr>
          </a:lstStyle>
          <a:p>
            <a:endParaRPr/>
          </a:p>
        </p:txBody>
      </p:sp>
      <p:sp>
        <p:nvSpPr>
          <p:cNvPr id="1027" name="Google Shape;1027;p28"/>
          <p:cNvSpPr txBox="1">
            <a:spLocks noGrp="1"/>
          </p:cNvSpPr>
          <p:nvPr>
            <p:ph type="title" idx="2" hasCustomPrompt="1"/>
          </p:nvPr>
        </p:nvSpPr>
        <p:spPr>
          <a:xfrm>
            <a:off x="2223600" y="2004887"/>
            <a:ext cx="4696800" cy="768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4500"/>
              <a:buNone/>
              <a:defRPr sz="4500"/>
            </a:lvl1pPr>
            <a:lvl2pPr lvl="1" algn="ctr" rtl="0">
              <a:spcBef>
                <a:spcPts val="0"/>
              </a:spcBef>
              <a:spcAft>
                <a:spcPts val="0"/>
              </a:spcAft>
              <a:buClr>
                <a:schemeClr val="lt1"/>
              </a:buClr>
              <a:buSzPts val="4500"/>
              <a:buNone/>
              <a:defRPr sz="4500">
                <a:solidFill>
                  <a:schemeClr val="lt1"/>
                </a:solidFill>
              </a:defRPr>
            </a:lvl2pPr>
            <a:lvl3pPr lvl="2" algn="ctr" rtl="0">
              <a:spcBef>
                <a:spcPts val="0"/>
              </a:spcBef>
              <a:spcAft>
                <a:spcPts val="0"/>
              </a:spcAft>
              <a:buClr>
                <a:schemeClr val="lt1"/>
              </a:buClr>
              <a:buSzPts val="4500"/>
              <a:buNone/>
              <a:defRPr sz="4500">
                <a:solidFill>
                  <a:schemeClr val="lt1"/>
                </a:solidFill>
              </a:defRPr>
            </a:lvl3pPr>
            <a:lvl4pPr lvl="3" algn="ctr" rtl="0">
              <a:spcBef>
                <a:spcPts val="0"/>
              </a:spcBef>
              <a:spcAft>
                <a:spcPts val="0"/>
              </a:spcAft>
              <a:buClr>
                <a:schemeClr val="lt1"/>
              </a:buClr>
              <a:buSzPts val="4500"/>
              <a:buNone/>
              <a:defRPr sz="4500">
                <a:solidFill>
                  <a:schemeClr val="lt1"/>
                </a:solidFill>
              </a:defRPr>
            </a:lvl4pPr>
            <a:lvl5pPr lvl="4" algn="ctr" rtl="0">
              <a:spcBef>
                <a:spcPts val="0"/>
              </a:spcBef>
              <a:spcAft>
                <a:spcPts val="0"/>
              </a:spcAft>
              <a:buClr>
                <a:schemeClr val="lt1"/>
              </a:buClr>
              <a:buSzPts val="4500"/>
              <a:buNone/>
              <a:defRPr sz="4500">
                <a:solidFill>
                  <a:schemeClr val="lt1"/>
                </a:solidFill>
              </a:defRPr>
            </a:lvl5pPr>
            <a:lvl6pPr lvl="5" algn="ctr" rtl="0">
              <a:spcBef>
                <a:spcPts val="0"/>
              </a:spcBef>
              <a:spcAft>
                <a:spcPts val="0"/>
              </a:spcAft>
              <a:buClr>
                <a:schemeClr val="lt1"/>
              </a:buClr>
              <a:buSzPts val="4500"/>
              <a:buNone/>
              <a:defRPr sz="4500">
                <a:solidFill>
                  <a:schemeClr val="lt1"/>
                </a:solidFill>
              </a:defRPr>
            </a:lvl6pPr>
            <a:lvl7pPr lvl="6" algn="ctr" rtl="0">
              <a:spcBef>
                <a:spcPts val="0"/>
              </a:spcBef>
              <a:spcAft>
                <a:spcPts val="0"/>
              </a:spcAft>
              <a:buClr>
                <a:schemeClr val="lt1"/>
              </a:buClr>
              <a:buSzPts val="4500"/>
              <a:buNone/>
              <a:defRPr sz="4500">
                <a:solidFill>
                  <a:schemeClr val="lt1"/>
                </a:solidFill>
              </a:defRPr>
            </a:lvl7pPr>
            <a:lvl8pPr lvl="7" algn="ctr" rtl="0">
              <a:spcBef>
                <a:spcPts val="0"/>
              </a:spcBef>
              <a:spcAft>
                <a:spcPts val="0"/>
              </a:spcAft>
              <a:buClr>
                <a:schemeClr val="lt1"/>
              </a:buClr>
              <a:buSzPts val="4500"/>
              <a:buNone/>
              <a:defRPr sz="4500">
                <a:solidFill>
                  <a:schemeClr val="lt1"/>
                </a:solidFill>
              </a:defRPr>
            </a:lvl8pPr>
            <a:lvl9pPr lvl="8" algn="ctr" rtl="0">
              <a:spcBef>
                <a:spcPts val="0"/>
              </a:spcBef>
              <a:spcAft>
                <a:spcPts val="0"/>
              </a:spcAft>
              <a:buClr>
                <a:schemeClr val="lt1"/>
              </a:buClr>
              <a:buSzPts val="4500"/>
              <a:buNone/>
              <a:defRPr sz="4500">
                <a:solidFill>
                  <a:schemeClr val="lt1"/>
                </a:solidFill>
              </a:defRPr>
            </a:lvl9pPr>
          </a:lstStyle>
          <a:p>
            <a:r>
              <a:t>xx%</a:t>
            </a:r>
          </a:p>
        </p:txBody>
      </p:sp>
      <p:sp>
        <p:nvSpPr>
          <p:cNvPr id="1028" name="Google Shape;1028;p28"/>
          <p:cNvSpPr txBox="1">
            <a:spLocks noGrp="1"/>
          </p:cNvSpPr>
          <p:nvPr>
            <p:ph type="subTitle" idx="3"/>
          </p:nvPr>
        </p:nvSpPr>
        <p:spPr>
          <a:xfrm>
            <a:off x="2223600" y="2773695"/>
            <a:ext cx="4696800" cy="365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600"/>
              <a:buNone/>
              <a:defRPr sz="1600">
                <a:solidFill>
                  <a:schemeClr val="dk1"/>
                </a:solidFill>
              </a:defRPr>
            </a:lvl1pPr>
            <a:lvl2pPr lvl="1" algn="ctr" rtl="0">
              <a:lnSpc>
                <a:spcPct val="115000"/>
              </a:lnSpc>
              <a:spcBef>
                <a:spcPts val="0"/>
              </a:spcBef>
              <a:spcAft>
                <a:spcPts val="0"/>
              </a:spcAft>
              <a:buClr>
                <a:schemeClr val="dk1"/>
              </a:buClr>
              <a:buSzPts val="1600"/>
              <a:buNone/>
              <a:defRPr sz="1600">
                <a:solidFill>
                  <a:schemeClr val="dk1"/>
                </a:solidFill>
              </a:defRPr>
            </a:lvl2pPr>
            <a:lvl3pPr lvl="2" algn="ctr" rtl="0">
              <a:lnSpc>
                <a:spcPct val="115000"/>
              </a:lnSpc>
              <a:spcBef>
                <a:spcPts val="0"/>
              </a:spcBef>
              <a:spcAft>
                <a:spcPts val="0"/>
              </a:spcAft>
              <a:buClr>
                <a:schemeClr val="dk1"/>
              </a:buClr>
              <a:buSzPts val="1600"/>
              <a:buNone/>
              <a:defRPr sz="1600">
                <a:solidFill>
                  <a:schemeClr val="dk1"/>
                </a:solidFill>
              </a:defRPr>
            </a:lvl3pPr>
            <a:lvl4pPr lvl="3" algn="ctr" rtl="0">
              <a:lnSpc>
                <a:spcPct val="115000"/>
              </a:lnSpc>
              <a:spcBef>
                <a:spcPts val="0"/>
              </a:spcBef>
              <a:spcAft>
                <a:spcPts val="0"/>
              </a:spcAft>
              <a:buClr>
                <a:schemeClr val="dk1"/>
              </a:buClr>
              <a:buSzPts val="1600"/>
              <a:buNone/>
              <a:defRPr sz="1600">
                <a:solidFill>
                  <a:schemeClr val="dk1"/>
                </a:solidFill>
              </a:defRPr>
            </a:lvl4pPr>
            <a:lvl5pPr lvl="4" algn="ctr" rtl="0">
              <a:lnSpc>
                <a:spcPct val="115000"/>
              </a:lnSpc>
              <a:spcBef>
                <a:spcPts val="0"/>
              </a:spcBef>
              <a:spcAft>
                <a:spcPts val="0"/>
              </a:spcAft>
              <a:buClr>
                <a:schemeClr val="dk1"/>
              </a:buClr>
              <a:buSzPts val="1600"/>
              <a:buNone/>
              <a:defRPr sz="1600">
                <a:solidFill>
                  <a:schemeClr val="dk1"/>
                </a:solidFill>
              </a:defRPr>
            </a:lvl5pPr>
            <a:lvl6pPr lvl="5" algn="ctr" rtl="0">
              <a:lnSpc>
                <a:spcPct val="115000"/>
              </a:lnSpc>
              <a:spcBef>
                <a:spcPts val="0"/>
              </a:spcBef>
              <a:spcAft>
                <a:spcPts val="0"/>
              </a:spcAft>
              <a:buClr>
                <a:schemeClr val="dk1"/>
              </a:buClr>
              <a:buSzPts val="1600"/>
              <a:buNone/>
              <a:defRPr sz="1600">
                <a:solidFill>
                  <a:schemeClr val="dk1"/>
                </a:solidFill>
              </a:defRPr>
            </a:lvl6pPr>
            <a:lvl7pPr lvl="6" algn="ctr" rtl="0">
              <a:lnSpc>
                <a:spcPct val="115000"/>
              </a:lnSpc>
              <a:spcBef>
                <a:spcPts val="0"/>
              </a:spcBef>
              <a:spcAft>
                <a:spcPts val="0"/>
              </a:spcAft>
              <a:buClr>
                <a:schemeClr val="dk1"/>
              </a:buClr>
              <a:buSzPts val="1600"/>
              <a:buNone/>
              <a:defRPr sz="1600">
                <a:solidFill>
                  <a:schemeClr val="dk1"/>
                </a:solidFill>
              </a:defRPr>
            </a:lvl7pPr>
            <a:lvl8pPr lvl="7" algn="ctr" rtl="0">
              <a:lnSpc>
                <a:spcPct val="115000"/>
              </a:lnSpc>
              <a:spcBef>
                <a:spcPts val="0"/>
              </a:spcBef>
              <a:spcAft>
                <a:spcPts val="0"/>
              </a:spcAft>
              <a:buClr>
                <a:schemeClr val="dk1"/>
              </a:buClr>
              <a:buSzPts val="1600"/>
              <a:buNone/>
              <a:defRPr sz="1600">
                <a:solidFill>
                  <a:schemeClr val="dk1"/>
                </a:solidFill>
              </a:defRPr>
            </a:lvl8pPr>
            <a:lvl9pPr lvl="8" algn="ctr" rtl="0">
              <a:lnSpc>
                <a:spcPct val="115000"/>
              </a:lnSpc>
              <a:spcBef>
                <a:spcPts val="0"/>
              </a:spcBef>
              <a:spcAft>
                <a:spcPts val="0"/>
              </a:spcAft>
              <a:buClr>
                <a:schemeClr val="dk1"/>
              </a:buClr>
              <a:buSzPts val="1600"/>
              <a:buNone/>
              <a:defRPr sz="1600">
                <a:solidFill>
                  <a:schemeClr val="dk1"/>
                </a:solidFill>
              </a:defRPr>
            </a:lvl9pPr>
          </a:lstStyle>
          <a:p>
            <a:endParaRPr/>
          </a:p>
        </p:txBody>
      </p:sp>
      <p:grpSp>
        <p:nvGrpSpPr>
          <p:cNvPr id="1029" name="Google Shape;1029;p28"/>
          <p:cNvGrpSpPr/>
          <p:nvPr/>
        </p:nvGrpSpPr>
        <p:grpSpPr>
          <a:xfrm>
            <a:off x="-3264675" y="2011527"/>
            <a:ext cx="13713684" cy="3131978"/>
            <a:chOff x="-3264675" y="2011527"/>
            <a:chExt cx="13713684" cy="3131978"/>
          </a:xfrm>
        </p:grpSpPr>
        <p:sp>
          <p:nvSpPr>
            <p:cNvPr id="1030" name="Google Shape;1030;p28"/>
            <p:cNvSpPr/>
            <p:nvPr/>
          </p:nvSpPr>
          <p:spPr>
            <a:xfrm flipH="1">
              <a:off x="-3264675" y="332150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8245875" y="2011527"/>
              <a:ext cx="2203134" cy="996197"/>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28"/>
          <p:cNvSpPr txBox="1">
            <a:spLocks noGrp="1"/>
          </p:cNvSpPr>
          <p:nvPr>
            <p:ph type="title" idx="4" hasCustomPrompt="1"/>
          </p:nvPr>
        </p:nvSpPr>
        <p:spPr>
          <a:xfrm>
            <a:off x="3733975" y="3470268"/>
            <a:ext cx="4696800" cy="768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4500"/>
              <a:buNone/>
              <a:defRPr sz="4500"/>
            </a:lvl1pPr>
            <a:lvl2pPr lvl="1" algn="ctr" rtl="0">
              <a:spcBef>
                <a:spcPts val="0"/>
              </a:spcBef>
              <a:spcAft>
                <a:spcPts val="0"/>
              </a:spcAft>
              <a:buClr>
                <a:schemeClr val="lt1"/>
              </a:buClr>
              <a:buSzPts val="4500"/>
              <a:buNone/>
              <a:defRPr sz="4500">
                <a:solidFill>
                  <a:schemeClr val="lt1"/>
                </a:solidFill>
              </a:defRPr>
            </a:lvl2pPr>
            <a:lvl3pPr lvl="2" algn="ctr" rtl="0">
              <a:spcBef>
                <a:spcPts val="0"/>
              </a:spcBef>
              <a:spcAft>
                <a:spcPts val="0"/>
              </a:spcAft>
              <a:buClr>
                <a:schemeClr val="lt1"/>
              </a:buClr>
              <a:buSzPts val="4500"/>
              <a:buNone/>
              <a:defRPr sz="4500">
                <a:solidFill>
                  <a:schemeClr val="lt1"/>
                </a:solidFill>
              </a:defRPr>
            </a:lvl3pPr>
            <a:lvl4pPr lvl="3" algn="ctr" rtl="0">
              <a:spcBef>
                <a:spcPts val="0"/>
              </a:spcBef>
              <a:spcAft>
                <a:spcPts val="0"/>
              </a:spcAft>
              <a:buClr>
                <a:schemeClr val="lt1"/>
              </a:buClr>
              <a:buSzPts val="4500"/>
              <a:buNone/>
              <a:defRPr sz="4500">
                <a:solidFill>
                  <a:schemeClr val="lt1"/>
                </a:solidFill>
              </a:defRPr>
            </a:lvl4pPr>
            <a:lvl5pPr lvl="4" algn="ctr" rtl="0">
              <a:spcBef>
                <a:spcPts val="0"/>
              </a:spcBef>
              <a:spcAft>
                <a:spcPts val="0"/>
              </a:spcAft>
              <a:buClr>
                <a:schemeClr val="lt1"/>
              </a:buClr>
              <a:buSzPts val="4500"/>
              <a:buNone/>
              <a:defRPr sz="4500">
                <a:solidFill>
                  <a:schemeClr val="lt1"/>
                </a:solidFill>
              </a:defRPr>
            </a:lvl5pPr>
            <a:lvl6pPr lvl="5" algn="ctr" rtl="0">
              <a:spcBef>
                <a:spcPts val="0"/>
              </a:spcBef>
              <a:spcAft>
                <a:spcPts val="0"/>
              </a:spcAft>
              <a:buClr>
                <a:schemeClr val="lt1"/>
              </a:buClr>
              <a:buSzPts val="4500"/>
              <a:buNone/>
              <a:defRPr sz="4500">
                <a:solidFill>
                  <a:schemeClr val="lt1"/>
                </a:solidFill>
              </a:defRPr>
            </a:lvl6pPr>
            <a:lvl7pPr lvl="6" algn="ctr" rtl="0">
              <a:spcBef>
                <a:spcPts val="0"/>
              </a:spcBef>
              <a:spcAft>
                <a:spcPts val="0"/>
              </a:spcAft>
              <a:buClr>
                <a:schemeClr val="lt1"/>
              </a:buClr>
              <a:buSzPts val="4500"/>
              <a:buNone/>
              <a:defRPr sz="4500">
                <a:solidFill>
                  <a:schemeClr val="lt1"/>
                </a:solidFill>
              </a:defRPr>
            </a:lvl7pPr>
            <a:lvl8pPr lvl="7" algn="ctr" rtl="0">
              <a:spcBef>
                <a:spcPts val="0"/>
              </a:spcBef>
              <a:spcAft>
                <a:spcPts val="0"/>
              </a:spcAft>
              <a:buClr>
                <a:schemeClr val="lt1"/>
              </a:buClr>
              <a:buSzPts val="4500"/>
              <a:buNone/>
              <a:defRPr sz="4500">
                <a:solidFill>
                  <a:schemeClr val="lt1"/>
                </a:solidFill>
              </a:defRPr>
            </a:lvl8pPr>
            <a:lvl9pPr lvl="8" algn="ctr" rtl="0">
              <a:spcBef>
                <a:spcPts val="0"/>
              </a:spcBef>
              <a:spcAft>
                <a:spcPts val="0"/>
              </a:spcAft>
              <a:buClr>
                <a:schemeClr val="lt1"/>
              </a:buClr>
              <a:buSzPts val="4500"/>
              <a:buNone/>
              <a:defRPr sz="4500">
                <a:solidFill>
                  <a:schemeClr val="lt1"/>
                </a:solidFill>
              </a:defRPr>
            </a:lvl9pPr>
          </a:lstStyle>
          <a:p>
            <a:r>
              <a:t>xx%</a:t>
            </a:r>
          </a:p>
        </p:txBody>
      </p:sp>
      <p:sp>
        <p:nvSpPr>
          <p:cNvPr id="1033" name="Google Shape;1033;p28"/>
          <p:cNvSpPr txBox="1">
            <a:spLocks noGrp="1"/>
          </p:cNvSpPr>
          <p:nvPr>
            <p:ph type="subTitle" idx="5"/>
          </p:nvPr>
        </p:nvSpPr>
        <p:spPr>
          <a:xfrm>
            <a:off x="3733975" y="4239164"/>
            <a:ext cx="4696800" cy="365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600"/>
              <a:buNone/>
              <a:defRPr sz="1600">
                <a:solidFill>
                  <a:schemeClr val="dk1"/>
                </a:solidFill>
              </a:defRPr>
            </a:lvl1pPr>
            <a:lvl2pPr lvl="1" algn="ctr" rtl="0">
              <a:lnSpc>
                <a:spcPct val="115000"/>
              </a:lnSpc>
              <a:spcBef>
                <a:spcPts val="0"/>
              </a:spcBef>
              <a:spcAft>
                <a:spcPts val="0"/>
              </a:spcAft>
              <a:buClr>
                <a:schemeClr val="dk1"/>
              </a:buClr>
              <a:buSzPts val="1600"/>
              <a:buNone/>
              <a:defRPr sz="1600">
                <a:solidFill>
                  <a:schemeClr val="dk1"/>
                </a:solidFill>
              </a:defRPr>
            </a:lvl2pPr>
            <a:lvl3pPr lvl="2" algn="ctr" rtl="0">
              <a:lnSpc>
                <a:spcPct val="115000"/>
              </a:lnSpc>
              <a:spcBef>
                <a:spcPts val="0"/>
              </a:spcBef>
              <a:spcAft>
                <a:spcPts val="0"/>
              </a:spcAft>
              <a:buClr>
                <a:schemeClr val="dk1"/>
              </a:buClr>
              <a:buSzPts val="1600"/>
              <a:buNone/>
              <a:defRPr sz="1600">
                <a:solidFill>
                  <a:schemeClr val="dk1"/>
                </a:solidFill>
              </a:defRPr>
            </a:lvl3pPr>
            <a:lvl4pPr lvl="3" algn="ctr" rtl="0">
              <a:lnSpc>
                <a:spcPct val="115000"/>
              </a:lnSpc>
              <a:spcBef>
                <a:spcPts val="0"/>
              </a:spcBef>
              <a:spcAft>
                <a:spcPts val="0"/>
              </a:spcAft>
              <a:buClr>
                <a:schemeClr val="dk1"/>
              </a:buClr>
              <a:buSzPts val="1600"/>
              <a:buNone/>
              <a:defRPr sz="1600">
                <a:solidFill>
                  <a:schemeClr val="dk1"/>
                </a:solidFill>
              </a:defRPr>
            </a:lvl4pPr>
            <a:lvl5pPr lvl="4" algn="ctr" rtl="0">
              <a:lnSpc>
                <a:spcPct val="115000"/>
              </a:lnSpc>
              <a:spcBef>
                <a:spcPts val="0"/>
              </a:spcBef>
              <a:spcAft>
                <a:spcPts val="0"/>
              </a:spcAft>
              <a:buClr>
                <a:schemeClr val="dk1"/>
              </a:buClr>
              <a:buSzPts val="1600"/>
              <a:buNone/>
              <a:defRPr sz="1600">
                <a:solidFill>
                  <a:schemeClr val="dk1"/>
                </a:solidFill>
              </a:defRPr>
            </a:lvl5pPr>
            <a:lvl6pPr lvl="5" algn="ctr" rtl="0">
              <a:lnSpc>
                <a:spcPct val="115000"/>
              </a:lnSpc>
              <a:spcBef>
                <a:spcPts val="0"/>
              </a:spcBef>
              <a:spcAft>
                <a:spcPts val="0"/>
              </a:spcAft>
              <a:buClr>
                <a:schemeClr val="dk1"/>
              </a:buClr>
              <a:buSzPts val="1600"/>
              <a:buNone/>
              <a:defRPr sz="1600">
                <a:solidFill>
                  <a:schemeClr val="dk1"/>
                </a:solidFill>
              </a:defRPr>
            </a:lvl6pPr>
            <a:lvl7pPr lvl="6" algn="ctr" rtl="0">
              <a:lnSpc>
                <a:spcPct val="115000"/>
              </a:lnSpc>
              <a:spcBef>
                <a:spcPts val="0"/>
              </a:spcBef>
              <a:spcAft>
                <a:spcPts val="0"/>
              </a:spcAft>
              <a:buClr>
                <a:schemeClr val="dk1"/>
              </a:buClr>
              <a:buSzPts val="1600"/>
              <a:buNone/>
              <a:defRPr sz="1600">
                <a:solidFill>
                  <a:schemeClr val="dk1"/>
                </a:solidFill>
              </a:defRPr>
            </a:lvl7pPr>
            <a:lvl8pPr lvl="7" algn="ctr" rtl="0">
              <a:lnSpc>
                <a:spcPct val="115000"/>
              </a:lnSpc>
              <a:spcBef>
                <a:spcPts val="0"/>
              </a:spcBef>
              <a:spcAft>
                <a:spcPts val="0"/>
              </a:spcAft>
              <a:buClr>
                <a:schemeClr val="dk1"/>
              </a:buClr>
              <a:buSzPts val="1600"/>
              <a:buNone/>
              <a:defRPr sz="1600">
                <a:solidFill>
                  <a:schemeClr val="dk1"/>
                </a:solidFill>
              </a:defRPr>
            </a:lvl8pPr>
            <a:lvl9pPr lvl="8" algn="ctr" rtl="0">
              <a:lnSpc>
                <a:spcPct val="115000"/>
              </a:lnSpc>
              <a:spcBef>
                <a:spcPts val="0"/>
              </a:spcBef>
              <a:spcAft>
                <a:spcPts val="0"/>
              </a:spcAft>
              <a:buClr>
                <a:schemeClr val="dk1"/>
              </a:buClr>
              <a:buSzPts val="1600"/>
              <a:buNone/>
              <a:defRPr sz="1600">
                <a:solidFill>
                  <a:schemeClr val="dk1"/>
                </a:solidFill>
              </a:defRPr>
            </a:lvl9pPr>
          </a:lstStyle>
          <a:p>
            <a:endParaRPr/>
          </a:p>
        </p:txBody>
      </p:sp>
      <p:grpSp>
        <p:nvGrpSpPr>
          <p:cNvPr id="1034" name="Google Shape;1034;p28"/>
          <p:cNvGrpSpPr/>
          <p:nvPr/>
        </p:nvGrpSpPr>
        <p:grpSpPr>
          <a:xfrm>
            <a:off x="-285750" y="-76200"/>
            <a:ext cx="9705975" cy="3800475"/>
            <a:chOff x="-285750" y="-76200"/>
            <a:chExt cx="9705975" cy="3800475"/>
          </a:xfrm>
        </p:grpSpPr>
        <p:sp>
          <p:nvSpPr>
            <p:cNvPr id="1035" name="Google Shape;1035;p28"/>
            <p:cNvSpPr/>
            <p:nvPr/>
          </p:nvSpPr>
          <p:spPr>
            <a:xfrm>
              <a:off x="7458075" y="-76200"/>
              <a:ext cx="1962150" cy="760500"/>
            </a:xfrm>
            <a:custGeom>
              <a:avLst/>
              <a:gdLst/>
              <a:ahLst/>
              <a:cxnLst/>
              <a:rect l="l" t="t" r="r" b="b"/>
              <a:pathLst>
                <a:path w="78486" h="30420" extrusionOk="0">
                  <a:moveTo>
                    <a:pt x="0" y="0"/>
                  </a:moveTo>
                  <a:cubicBezTo>
                    <a:pt x="3580" y="7160"/>
                    <a:pt x="9982" y="14870"/>
                    <a:pt x="17907" y="16002"/>
                  </a:cubicBezTo>
                  <a:cubicBezTo>
                    <a:pt x="25580" y="17098"/>
                    <a:pt x="33502" y="15490"/>
                    <a:pt x="41148" y="16764"/>
                  </a:cubicBezTo>
                  <a:cubicBezTo>
                    <a:pt x="46489" y="17654"/>
                    <a:pt x="49078" y="24265"/>
                    <a:pt x="53721" y="27051"/>
                  </a:cubicBezTo>
                  <a:cubicBezTo>
                    <a:pt x="58126" y="29694"/>
                    <a:pt x="64366" y="31634"/>
                    <a:pt x="68961" y="29337"/>
                  </a:cubicBezTo>
                  <a:cubicBezTo>
                    <a:pt x="76449" y="25593"/>
                    <a:pt x="74742" y="13584"/>
                    <a:pt x="78486" y="6096"/>
                  </a:cubicBezTo>
                </a:path>
              </a:pathLst>
            </a:custGeom>
            <a:noFill/>
            <a:ln w="19050" cap="flat" cmpd="sng">
              <a:solidFill>
                <a:schemeClr val="dk1"/>
              </a:solidFill>
              <a:prstDash val="dash"/>
              <a:round/>
              <a:headEnd type="none" w="med" len="med"/>
              <a:tailEnd type="none" w="med" len="med"/>
            </a:ln>
          </p:spPr>
        </p:sp>
        <p:sp>
          <p:nvSpPr>
            <p:cNvPr id="1036" name="Google Shape;1036;p28"/>
            <p:cNvSpPr/>
            <p:nvPr/>
          </p:nvSpPr>
          <p:spPr>
            <a:xfrm>
              <a:off x="-285750" y="2667000"/>
              <a:ext cx="800100" cy="1057275"/>
            </a:xfrm>
            <a:custGeom>
              <a:avLst/>
              <a:gdLst/>
              <a:ahLst/>
              <a:cxnLst/>
              <a:rect l="l" t="t" r="r" b="b"/>
              <a:pathLst>
                <a:path w="32004" h="42291" extrusionOk="0">
                  <a:moveTo>
                    <a:pt x="0" y="42291"/>
                  </a:moveTo>
                  <a:cubicBezTo>
                    <a:pt x="6889" y="30809"/>
                    <a:pt x="13772" y="18994"/>
                    <a:pt x="23241" y="9525"/>
                  </a:cubicBezTo>
                  <a:cubicBezTo>
                    <a:pt x="26292" y="6474"/>
                    <a:pt x="28145" y="1929"/>
                    <a:pt x="32004" y="0"/>
                  </a:cubicBezTo>
                </a:path>
              </a:pathLst>
            </a:custGeom>
            <a:noFill/>
            <a:ln w="19050" cap="flat" cmpd="sng">
              <a:solidFill>
                <a:schemeClr val="dk1"/>
              </a:solidFill>
              <a:prstDash val="dash"/>
              <a:round/>
              <a:headEnd type="none" w="med" len="med"/>
              <a:tailEnd type="none" w="med" len="med"/>
            </a:ln>
          </p:spPr>
        </p:sp>
      </p:grpSp>
      <p:grpSp>
        <p:nvGrpSpPr>
          <p:cNvPr id="1037" name="Google Shape;1037;p28"/>
          <p:cNvGrpSpPr/>
          <p:nvPr/>
        </p:nvGrpSpPr>
        <p:grpSpPr>
          <a:xfrm flipH="1">
            <a:off x="-957318" y="4606430"/>
            <a:ext cx="11664998" cy="1915877"/>
            <a:chOff x="-1966968" y="4606430"/>
            <a:chExt cx="11664998" cy="1915877"/>
          </a:xfrm>
        </p:grpSpPr>
        <p:sp>
          <p:nvSpPr>
            <p:cNvPr id="1038" name="Google Shape;1038;p28"/>
            <p:cNvSpPr/>
            <p:nvPr/>
          </p:nvSpPr>
          <p:spPr>
            <a:xfrm>
              <a:off x="5005739" y="4717717"/>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2318048" y="4676299"/>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652439" y="4756097"/>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1043843" y="4606430"/>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7342033" y="527429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7562547" y="48586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029662" y="554812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3212318" y="542814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3639622" y="527279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4644407" y="497192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2962279" y="498794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a:off x="5769796" y="532630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a:off x="5114655" y="540334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a:off x="1412072" y="540173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a:off x="2416942" y="5049141"/>
              <a:ext cx="3913289" cy="540422"/>
            </a:xfrm>
            <a:custGeom>
              <a:avLst/>
              <a:gdLst/>
              <a:ahLst/>
              <a:cxnLst/>
              <a:rect l="l" t="t" r="r" b="b"/>
              <a:pathLst>
                <a:path w="45652" h="4707" extrusionOk="0">
                  <a:moveTo>
                    <a:pt x="16945" y="0"/>
                  </a:moveTo>
                  <a:cubicBezTo>
                    <a:pt x="9033" y="0"/>
                    <a:pt x="3610" y="1823"/>
                    <a:pt x="3610" y="1823"/>
                  </a:cubicBezTo>
                  <a:cubicBezTo>
                    <a:pt x="3610" y="1823"/>
                    <a:pt x="1" y="3138"/>
                    <a:pt x="2866" y="3138"/>
                  </a:cubicBezTo>
                  <a:cubicBezTo>
                    <a:pt x="4005" y="3138"/>
                    <a:pt x="6166" y="2930"/>
                    <a:pt x="9984" y="2349"/>
                  </a:cubicBezTo>
                  <a:cubicBezTo>
                    <a:pt x="12423" y="1979"/>
                    <a:pt x="14734" y="1828"/>
                    <a:pt x="16919" y="1828"/>
                  </a:cubicBezTo>
                  <a:cubicBezTo>
                    <a:pt x="26464" y="1828"/>
                    <a:pt x="33622" y="4707"/>
                    <a:pt x="38737" y="4707"/>
                  </a:cubicBezTo>
                  <a:cubicBezTo>
                    <a:pt x="38895" y="4707"/>
                    <a:pt x="39051" y="4704"/>
                    <a:pt x="39204" y="4698"/>
                  </a:cubicBezTo>
                  <a:cubicBezTo>
                    <a:pt x="45490" y="4468"/>
                    <a:pt x="45652" y="594"/>
                    <a:pt x="45652" y="593"/>
                  </a:cubicBezTo>
                  <a:lnTo>
                    <a:pt x="45652" y="593"/>
                  </a:lnTo>
                  <a:cubicBezTo>
                    <a:pt x="45652" y="593"/>
                    <a:pt x="45211" y="3374"/>
                    <a:pt x="39506" y="3374"/>
                  </a:cubicBezTo>
                  <a:cubicBezTo>
                    <a:pt x="37311" y="3374"/>
                    <a:pt x="34338" y="2962"/>
                    <a:pt x="30311" y="1823"/>
                  </a:cubicBezTo>
                  <a:cubicBezTo>
                    <a:pt x="25478" y="456"/>
                    <a:pt x="20900" y="0"/>
                    <a:pt x="16945"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a:off x="734729" y="511699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a:off x="3542332" y="545546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5344121" y="4892534"/>
              <a:ext cx="1034898" cy="554544"/>
            </a:xfrm>
            <a:custGeom>
              <a:avLst/>
              <a:gdLst/>
              <a:ahLst/>
              <a:cxnLst/>
              <a:rect l="l" t="t" r="r" b="b"/>
              <a:pathLst>
                <a:path w="12073" h="4830" extrusionOk="0">
                  <a:moveTo>
                    <a:pt x="11503" y="0"/>
                  </a:moveTo>
                  <a:lnTo>
                    <a:pt x="11503" y="0"/>
                  </a:lnTo>
                  <a:cubicBezTo>
                    <a:pt x="8637" y="3669"/>
                    <a:pt x="4589" y="4301"/>
                    <a:pt x="2137" y="4301"/>
                  </a:cubicBezTo>
                  <a:cubicBezTo>
                    <a:pt x="850" y="4301"/>
                    <a:pt x="3" y="4127"/>
                    <a:pt x="0" y="4126"/>
                  </a:cubicBezTo>
                  <a:lnTo>
                    <a:pt x="0" y="4126"/>
                  </a:lnTo>
                  <a:cubicBezTo>
                    <a:pt x="2398" y="4622"/>
                    <a:pt x="4318"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a:off x="5802198" y="567729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a:off x="3096085" y="522917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a:off x="-1465035" y="467622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a:off x="-606413" y="522756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a:off x="-652453" y="487485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a:off x="-1966968" y="494270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a:off x="1523762" y="528129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a:off x="3783713" y="550300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55"/>
        <p:cNvGrpSpPr/>
        <p:nvPr/>
      </p:nvGrpSpPr>
      <p:grpSpPr>
        <a:xfrm>
          <a:off x="0" y="0"/>
          <a:ext cx="0" cy="0"/>
          <a:chOff x="0" y="0"/>
          <a:chExt cx="0" cy="0"/>
        </a:xfrm>
      </p:grpSpPr>
      <p:pic>
        <p:nvPicPr>
          <p:cNvPr id="1156" name="Google Shape;1156;p31"/>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grpSp>
        <p:nvGrpSpPr>
          <p:cNvPr id="1157" name="Google Shape;1157;p31"/>
          <p:cNvGrpSpPr/>
          <p:nvPr/>
        </p:nvGrpSpPr>
        <p:grpSpPr>
          <a:xfrm>
            <a:off x="-266700" y="-438150"/>
            <a:ext cx="9534525" cy="2819400"/>
            <a:chOff x="-266700" y="-438150"/>
            <a:chExt cx="9534525" cy="2819400"/>
          </a:xfrm>
        </p:grpSpPr>
        <p:sp>
          <p:nvSpPr>
            <p:cNvPr id="1158" name="Google Shape;1158;p31"/>
            <p:cNvSpPr/>
            <p:nvPr/>
          </p:nvSpPr>
          <p:spPr>
            <a:xfrm>
              <a:off x="-266700" y="-438150"/>
              <a:ext cx="510800" cy="2238375"/>
            </a:xfrm>
            <a:custGeom>
              <a:avLst/>
              <a:gdLst/>
              <a:ahLst/>
              <a:cxnLst/>
              <a:rect l="l" t="t" r="r" b="b"/>
              <a:pathLst>
                <a:path w="20432" h="89535" extrusionOk="0">
                  <a:moveTo>
                    <a:pt x="0" y="0"/>
                  </a:moveTo>
                  <a:cubicBezTo>
                    <a:pt x="4196" y="466"/>
                    <a:pt x="9207" y="444"/>
                    <a:pt x="12192" y="3429"/>
                  </a:cubicBezTo>
                  <a:cubicBezTo>
                    <a:pt x="16378" y="7615"/>
                    <a:pt x="18461" y="13921"/>
                    <a:pt x="19050" y="19812"/>
                  </a:cubicBezTo>
                  <a:cubicBezTo>
                    <a:pt x="19749" y="26802"/>
                    <a:pt x="13484" y="33431"/>
                    <a:pt x="14478" y="40386"/>
                  </a:cubicBezTo>
                  <a:cubicBezTo>
                    <a:pt x="15433" y="47069"/>
                    <a:pt x="21148" y="53134"/>
                    <a:pt x="20193" y="59817"/>
                  </a:cubicBezTo>
                  <a:cubicBezTo>
                    <a:pt x="18519" y="71534"/>
                    <a:pt x="11348" y="84242"/>
                    <a:pt x="762" y="89535"/>
                  </a:cubicBezTo>
                </a:path>
              </a:pathLst>
            </a:custGeom>
            <a:noFill/>
            <a:ln w="19050" cap="flat" cmpd="sng">
              <a:solidFill>
                <a:schemeClr val="dk1"/>
              </a:solidFill>
              <a:prstDash val="dash"/>
              <a:round/>
              <a:headEnd type="none" w="med" len="med"/>
              <a:tailEnd type="none" w="med" len="med"/>
            </a:ln>
          </p:spPr>
        </p:sp>
        <p:sp>
          <p:nvSpPr>
            <p:cNvPr id="1159" name="Google Shape;1159;p31"/>
            <p:cNvSpPr/>
            <p:nvPr/>
          </p:nvSpPr>
          <p:spPr>
            <a:xfrm>
              <a:off x="8591550" y="1885950"/>
              <a:ext cx="676275" cy="495300"/>
            </a:xfrm>
            <a:custGeom>
              <a:avLst/>
              <a:gdLst/>
              <a:ahLst/>
              <a:cxnLst/>
              <a:rect l="l" t="t" r="r" b="b"/>
              <a:pathLst>
                <a:path w="27051" h="19812" extrusionOk="0">
                  <a:moveTo>
                    <a:pt x="0" y="19812"/>
                  </a:moveTo>
                  <a:cubicBezTo>
                    <a:pt x="8728" y="12830"/>
                    <a:pt x="17054" y="4998"/>
                    <a:pt x="27051" y="0"/>
                  </a:cubicBezTo>
                </a:path>
              </a:pathLst>
            </a:custGeom>
            <a:noFill/>
            <a:ln w="19050" cap="flat" cmpd="sng">
              <a:solidFill>
                <a:schemeClr val="dk1"/>
              </a:solidFill>
              <a:prstDash val="dash"/>
              <a:round/>
              <a:headEnd type="none" w="med" len="med"/>
              <a:tailEnd type="none" w="med" len="med"/>
            </a:ln>
          </p:spPr>
        </p:sp>
        <p:sp>
          <p:nvSpPr>
            <p:cNvPr id="1160" name="Google Shape;1160;p31"/>
            <p:cNvSpPr/>
            <p:nvPr/>
          </p:nvSpPr>
          <p:spPr>
            <a:xfrm>
              <a:off x="3343275" y="-171450"/>
              <a:ext cx="2352675" cy="542975"/>
            </a:xfrm>
            <a:custGeom>
              <a:avLst/>
              <a:gdLst/>
              <a:ahLst/>
              <a:cxnLst/>
              <a:rect l="l" t="t" r="r" b="b"/>
              <a:pathLst>
                <a:path w="94107" h="21719" extrusionOk="0">
                  <a:moveTo>
                    <a:pt x="0" y="762"/>
                  </a:moveTo>
                  <a:cubicBezTo>
                    <a:pt x="7757" y="9295"/>
                    <a:pt x="16321" y="20378"/>
                    <a:pt x="27813" y="21336"/>
                  </a:cubicBezTo>
                  <a:cubicBezTo>
                    <a:pt x="33827" y="21837"/>
                    <a:pt x="40602" y="21867"/>
                    <a:pt x="45720" y="18669"/>
                  </a:cubicBezTo>
                  <a:cubicBezTo>
                    <a:pt x="50917" y="15421"/>
                    <a:pt x="55146" y="10320"/>
                    <a:pt x="60960" y="8382"/>
                  </a:cubicBezTo>
                  <a:cubicBezTo>
                    <a:pt x="71772" y="4778"/>
                    <a:pt x="83295" y="3604"/>
                    <a:pt x="94107" y="0"/>
                  </a:cubicBezTo>
                </a:path>
              </a:pathLst>
            </a:custGeom>
            <a:noFill/>
            <a:ln w="19050" cap="flat" cmpd="sng">
              <a:solidFill>
                <a:schemeClr val="dk1"/>
              </a:solidFill>
              <a:prstDash val="dash"/>
              <a:round/>
              <a:headEnd type="none" w="med" len="med"/>
              <a:tailEnd type="none" w="med" len="med"/>
            </a:ln>
          </p:spPr>
        </p:sp>
      </p:grpSp>
      <p:grpSp>
        <p:nvGrpSpPr>
          <p:cNvPr id="1161" name="Google Shape;1161;p31"/>
          <p:cNvGrpSpPr/>
          <p:nvPr/>
        </p:nvGrpSpPr>
        <p:grpSpPr>
          <a:xfrm>
            <a:off x="-2683650" y="4155300"/>
            <a:ext cx="14516470" cy="1822005"/>
            <a:chOff x="-2683650" y="4155300"/>
            <a:chExt cx="14516470" cy="1822005"/>
          </a:xfrm>
        </p:grpSpPr>
        <p:sp>
          <p:nvSpPr>
            <p:cNvPr id="1162" name="Google Shape;1162;p31"/>
            <p:cNvSpPr/>
            <p:nvPr/>
          </p:nvSpPr>
          <p:spPr>
            <a:xfrm>
              <a:off x="7803375" y="415530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flipH="1">
              <a:off x="-2683650" y="415530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31"/>
          <p:cNvGrpSpPr/>
          <p:nvPr/>
        </p:nvGrpSpPr>
        <p:grpSpPr>
          <a:xfrm>
            <a:off x="-1134205" y="4543942"/>
            <a:ext cx="11498986" cy="1654515"/>
            <a:chOff x="-1134205" y="4543942"/>
            <a:chExt cx="11498986" cy="1654515"/>
          </a:xfrm>
        </p:grpSpPr>
        <p:sp>
          <p:nvSpPr>
            <p:cNvPr id="1165" name="Google Shape;1165;p31"/>
            <p:cNvSpPr/>
            <p:nvPr/>
          </p:nvSpPr>
          <p:spPr>
            <a:xfrm>
              <a:off x="6280035" y="4813474"/>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592548" y="4613449"/>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3108210" y="4642024"/>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7613983" y="49504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1"/>
            <p:cNvSpPr/>
            <p:nvPr/>
          </p:nvSpPr>
          <p:spPr>
            <a:xfrm>
              <a:off x="8696412" y="5195699"/>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1"/>
            <p:cNvSpPr/>
            <p:nvPr/>
          </p:nvSpPr>
          <p:spPr>
            <a:xfrm>
              <a:off x="6436546" y="4973878"/>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8398147" y="4543942"/>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5197272" y="544368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3831443" y="51042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1"/>
            <p:cNvSpPr/>
            <p:nvPr/>
          </p:nvSpPr>
          <p:spPr>
            <a:xfrm>
              <a:off x="4258747" y="49489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a:off x="5519582" y="46480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a:off x="3933279" y="46640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a:off x="2969807" y="55728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a:off x="5733780" y="50794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a:off x="1603979" y="52333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a:off x="2031197" y="50778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a:off x="1353854" y="47931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1"/>
            <p:cNvSpPr/>
            <p:nvPr/>
          </p:nvSpPr>
          <p:spPr>
            <a:xfrm>
              <a:off x="4161457" y="51316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1"/>
            <p:cNvSpPr/>
            <p:nvPr/>
          </p:nvSpPr>
          <p:spPr>
            <a:xfrm>
              <a:off x="6421323" y="53534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1"/>
            <p:cNvSpPr/>
            <p:nvPr/>
          </p:nvSpPr>
          <p:spPr>
            <a:xfrm>
              <a:off x="951152" y="5398448"/>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1"/>
            <p:cNvSpPr/>
            <p:nvPr/>
          </p:nvSpPr>
          <p:spPr>
            <a:xfrm>
              <a:off x="-921927" y="4880149"/>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1"/>
            <p:cNvSpPr/>
            <p:nvPr/>
          </p:nvSpPr>
          <p:spPr>
            <a:xfrm>
              <a:off x="-220110" y="4760386"/>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1"/>
            <p:cNvSpPr/>
            <p:nvPr/>
          </p:nvSpPr>
          <p:spPr>
            <a:xfrm>
              <a:off x="12712" y="490371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1"/>
            <p:cNvSpPr/>
            <p:nvPr/>
          </p:nvSpPr>
          <p:spPr>
            <a:xfrm>
              <a:off x="471722" y="4789115"/>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1"/>
            <p:cNvSpPr/>
            <p:nvPr/>
          </p:nvSpPr>
          <p:spPr>
            <a:xfrm>
              <a:off x="-1134205" y="4742683"/>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1"/>
            <p:cNvSpPr/>
            <p:nvPr/>
          </p:nvSpPr>
          <p:spPr>
            <a:xfrm>
              <a:off x="-414677" y="5059056"/>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pic>
        <p:nvPicPr>
          <p:cNvPr id="55" name="Google Shape;55;p3"/>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56" name="Google Shape;56;p3"/>
          <p:cNvSpPr txBox="1">
            <a:spLocks noGrp="1"/>
          </p:cNvSpPr>
          <p:nvPr>
            <p:ph type="title"/>
          </p:nvPr>
        </p:nvSpPr>
        <p:spPr>
          <a:xfrm>
            <a:off x="2038200" y="2439950"/>
            <a:ext cx="5067600" cy="9609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7" name="Google Shape;57;p3"/>
          <p:cNvSpPr txBox="1">
            <a:spLocks noGrp="1"/>
          </p:cNvSpPr>
          <p:nvPr>
            <p:ph type="title" idx="2" hasCustomPrompt="1"/>
          </p:nvPr>
        </p:nvSpPr>
        <p:spPr>
          <a:xfrm>
            <a:off x="3745950" y="1209725"/>
            <a:ext cx="1652100" cy="915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8" name="Google Shape;58;p3"/>
          <p:cNvSpPr txBox="1">
            <a:spLocks noGrp="1"/>
          </p:cNvSpPr>
          <p:nvPr>
            <p:ph type="subTitle" idx="1"/>
          </p:nvPr>
        </p:nvSpPr>
        <p:spPr>
          <a:xfrm>
            <a:off x="2038200" y="3400850"/>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9" name="Google Shape;59;p3"/>
          <p:cNvGrpSpPr/>
          <p:nvPr/>
        </p:nvGrpSpPr>
        <p:grpSpPr>
          <a:xfrm>
            <a:off x="-784450" y="-323050"/>
            <a:ext cx="10937175" cy="4172225"/>
            <a:chOff x="-784450" y="-323050"/>
            <a:chExt cx="10937175" cy="4172225"/>
          </a:xfrm>
        </p:grpSpPr>
        <p:sp>
          <p:nvSpPr>
            <p:cNvPr id="60" name="Google Shape;60;p3"/>
            <p:cNvSpPr/>
            <p:nvPr/>
          </p:nvSpPr>
          <p:spPr>
            <a:xfrm>
              <a:off x="-784450" y="-323050"/>
              <a:ext cx="1594525" cy="3981450"/>
            </a:xfrm>
            <a:custGeom>
              <a:avLst/>
              <a:gdLst/>
              <a:ahLst/>
              <a:cxnLst/>
              <a:rect l="l" t="t" r="r" b="b"/>
              <a:pathLst>
                <a:path w="63781" h="159258" extrusionOk="0">
                  <a:moveTo>
                    <a:pt x="58674" y="0"/>
                  </a:moveTo>
                  <a:cubicBezTo>
                    <a:pt x="63983" y="4645"/>
                    <a:pt x="63979" y="13529"/>
                    <a:pt x="63627" y="20574"/>
                  </a:cubicBezTo>
                  <a:cubicBezTo>
                    <a:pt x="62860" y="35910"/>
                    <a:pt x="57237" y="51969"/>
                    <a:pt x="47244" y="63627"/>
                  </a:cubicBezTo>
                  <a:cubicBezTo>
                    <a:pt x="24105" y="90622"/>
                    <a:pt x="0" y="123703"/>
                    <a:pt x="0" y="159258"/>
                  </a:cubicBezTo>
                </a:path>
              </a:pathLst>
            </a:custGeom>
            <a:noFill/>
            <a:ln w="19050" cap="flat" cmpd="sng">
              <a:solidFill>
                <a:schemeClr val="dk1"/>
              </a:solidFill>
              <a:prstDash val="dash"/>
              <a:round/>
              <a:headEnd type="none" w="med" len="med"/>
              <a:tailEnd type="none" w="med" len="med"/>
            </a:ln>
          </p:spPr>
        </p:sp>
        <p:sp>
          <p:nvSpPr>
            <p:cNvPr id="61" name="Google Shape;61;p3"/>
            <p:cNvSpPr/>
            <p:nvPr/>
          </p:nvSpPr>
          <p:spPr>
            <a:xfrm>
              <a:off x="8430775" y="1687000"/>
              <a:ext cx="1721950" cy="2162175"/>
            </a:xfrm>
            <a:custGeom>
              <a:avLst/>
              <a:gdLst/>
              <a:ahLst/>
              <a:cxnLst/>
              <a:rect l="l" t="t" r="r" b="b"/>
              <a:pathLst>
                <a:path w="68878" h="86487" extrusionOk="0">
                  <a:moveTo>
                    <a:pt x="1060" y="86487"/>
                  </a:moveTo>
                  <a:cubicBezTo>
                    <a:pt x="-2990" y="72312"/>
                    <a:pt x="5768" y="53635"/>
                    <a:pt x="18205" y="45720"/>
                  </a:cubicBezTo>
                  <a:cubicBezTo>
                    <a:pt x="24874" y="41476"/>
                    <a:pt x="32759" y="39538"/>
                    <a:pt x="39922" y="36195"/>
                  </a:cubicBezTo>
                  <a:cubicBezTo>
                    <a:pt x="53923" y="29661"/>
                    <a:pt x="68878" y="15451"/>
                    <a:pt x="68878" y="0"/>
                  </a:cubicBezTo>
                </a:path>
              </a:pathLst>
            </a:custGeom>
            <a:noFill/>
            <a:ln w="19050" cap="flat" cmpd="sng">
              <a:solidFill>
                <a:schemeClr val="dk1"/>
              </a:solidFill>
              <a:prstDash val="dash"/>
              <a:round/>
              <a:headEnd type="none" w="med" len="med"/>
              <a:tailEnd type="none" w="med" len="med"/>
            </a:ln>
          </p:spPr>
        </p:sp>
      </p:grpSp>
      <p:grpSp>
        <p:nvGrpSpPr>
          <p:cNvPr id="62" name="Google Shape;62;p3"/>
          <p:cNvGrpSpPr/>
          <p:nvPr/>
        </p:nvGrpSpPr>
        <p:grpSpPr>
          <a:xfrm>
            <a:off x="-1011858" y="3416200"/>
            <a:ext cx="12452390" cy="1822005"/>
            <a:chOff x="-1011858" y="3416200"/>
            <a:chExt cx="12452390" cy="1822005"/>
          </a:xfrm>
        </p:grpSpPr>
        <p:sp>
          <p:nvSpPr>
            <p:cNvPr id="63" name="Google Shape;63;p3"/>
            <p:cNvSpPr/>
            <p:nvPr/>
          </p:nvSpPr>
          <p:spPr>
            <a:xfrm>
              <a:off x="7411088" y="341620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011858" y="3846738"/>
              <a:ext cx="2455496" cy="960915"/>
            </a:xfrm>
            <a:custGeom>
              <a:avLst/>
              <a:gdLst/>
              <a:ahLst/>
              <a:cxnLst/>
              <a:rect l="l" t="t" r="r" b="b"/>
              <a:pathLst>
                <a:path w="48225" h="18872" extrusionOk="0">
                  <a:moveTo>
                    <a:pt x="17994" y="1"/>
                  </a:moveTo>
                  <a:cubicBezTo>
                    <a:pt x="15032" y="1"/>
                    <a:pt x="12370" y="2262"/>
                    <a:pt x="12018" y="5004"/>
                  </a:cubicBezTo>
                  <a:cubicBezTo>
                    <a:pt x="11818" y="4962"/>
                    <a:pt x="11598" y="4941"/>
                    <a:pt x="11364" y="4941"/>
                  </a:cubicBezTo>
                  <a:cubicBezTo>
                    <a:pt x="9309" y="4941"/>
                    <a:pt x="6174" y="6598"/>
                    <a:pt x="6266" y="10654"/>
                  </a:cubicBezTo>
                  <a:cubicBezTo>
                    <a:pt x="2157" y="11269"/>
                    <a:pt x="2979" y="14454"/>
                    <a:pt x="2979" y="14454"/>
                  </a:cubicBezTo>
                  <a:cubicBezTo>
                    <a:pt x="0" y="15688"/>
                    <a:pt x="1335" y="18871"/>
                    <a:pt x="1335" y="18871"/>
                  </a:cubicBezTo>
                  <a:lnTo>
                    <a:pt x="48225" y="18871"/>
                  </a:lnTo>
                  <a:cubicBezTo>
                    <a:pt x="47821" y="16801"/>
                    <a:pt x="46428" y="15835"/>
                    <a:pt x="43671" y="15835"/>
                  </a:cubicBezTo>
                  <a:cubicBezTo>
                    <a:pt x="43282" y="15835"/>
                    <a:pt x="42865" y="15854"/>
                    <a:pt x="42420" y="15892"/>
                  </a:cubicBezTo>
                  <a:cubicBezTo>
                    <a:pt x="42215" y="13426"/>
                    <a:pt x="40982" y="10961"/>
                    <a:pt x="36977" y="10859"/>
                  </a:cubicBezTo>
                  <a:cubicBezTo>
                    <a:pt x="37357" y="9151"/>
                    <a:pt x="35631" y="5335"/>
                    <a:pt x="31717" y="5335"/>
                  </a:cubicBezTo>
                  <a:cubicBezTo>
                    <a:pt x="31396" y="5335"/>
                    <a:pt x="31061" y="5361"/>
                    <a:pt x="30711" y="5415"/>
                  </a:cubicBezTo>
                  <a:cubicBezTo>
                    <a:pt x="30784" y="2771"/>
                    <a:pt x="28757" y="284"/>
                    <a:pt x="25868" y="284"/>
                  </a:cubicBezTo>
                  <a:cubicBezTo>
                    <a:pt x="24717" y="284"/>
                    <a:pt x="23430" y="679"/>
                    <a:pt x="22084" y="1615"/>
                  </a:cubicBezTo>
                  <a:cubicBezTo>
                    <a:pt x="20788" y="481"/>
                    <a:pt x="19359" y="1"/>
                    <a:pt x="17994" y="1"/>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3"/>
          <p:cNvGrpSpPr/>
          <p:nvPr/>
        </p:nvGrpSpPr>
        <p:grpSpPr>
          <a:xfrm>
            <a:off x="-1691414" y="4152385"/>
            <a:ext cx="12196632" cy="2007972"/>
            <a:chOff x="-1691414" y="4152385"/>
            <a:chExt cx="12196632" cy="2007972"/>
          </a:xfrm>
        </p:grpSpPr>
        <p:sp>
          <p:nvSpPr>
            <p:cNvPr id="66" name="Google Shape;66;p3"/>
            <p:cNvSpPr/>
            <p:nvPr/>
          </p:nvSpPr>
          <p:spPr>
            <a:xfrm flipH="1">
              <a:off x="1945733" y="4152385"/>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flipH="1">
              <a:off x="-1298877" y="4521993"/>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flipH="1">
              <a:off x="480839" y="4746779"/>
              <a:ext cx="8559571" cy="1107481"/>
            </a:xfrm>
            <a:custGeom>
              <a:avLst/>
              <a:gdLst/>
              <a:ahLst/>
              <a:cxnLst/>
              <a:rect l="l" t="t" r="r" b="b"/>
              <a:pathLst>
                <a:path w="99855" h="9646" extrusionOk="0">
                  <a:moveTo>
                    <a:pt x="46440" y="0"/>
                  </a:moveTo>
                  <a:cubicBezTo>
                    <a:pt x="39964" y="0"/>
                    <a:pt x="36168" y="4778"/>
                    <a:pt x="28327" y="4778"/>
                  </a:cubicBezTo>
                  <a:cubicBezTo>
                    <a:pt x="26514" y="4778"/>
                    <a:pt x="24485" y="4522"/>
                    <a:pt x="22156" y="3894"/>
                  </a:cubicBezTo>
                  <a:cubicBezTo>
                    <a:pt x="20448" y="3432"/>
                    <a:pt x="18757" y="3236"/>
                    <a:pt x="17117" y="3236"/>
                  </a:cubicBezTo>
                  <a:cubicBezTo>
                    <a:pt x="7742" y="3236"/>
                    <a:pt x="0" y="9645"/>
                    <a:pt x="0" y="9645"/>
                  </a:cubicBezTo>
                  <a:lnTo>
                    <a:pt x="99854" y="9645"/>
                  </a:lnTo>
                  <a:lnTo>
                    <a:pt x="92570" y="5441"/>
                  </a:lnTo>
                  <a:cubicBezTo>
                    <a:pt x="89830" y="3881"/>
                    <a:pt x="87372" y="3326"/>
                    <a:pt x="85040" y="3326"/>
                  </a:cubicBezTo>
                  <a:cubicBezTo>
                    <a:pt x="79330" y="3326"/>
                    <a:pt x="74374" y="6650"/>
                    <a:pt x="67872" y="6650"/>
                  </a:cubicBezTo>
                  <a:cubicBezTo>
                    <a:pt x="64612" y="6650"/>
                    <a:pt x="60964" y="5815"/>
                    <a:pt x="56637" y="3307"/>
                  </a:cubicBezTo>
                  <a:cubicBezTo>
                    <a:pt x="52414" y="859"/>
                    <a:pt x="49186" y="0"/>
                    <a:pt x="46440"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460140" y="49123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599953" y="449666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flipH="1">
              <a:off x="-1691414" y="518617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flipH="1">
              <a:off x="1598862" y="540558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807301" y="470522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flipH="1">
              <a:off x="549872" y="50661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flipH="1">
              <a:off x="1252615" y="49108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flipH="1">
              <a:off x="3246681" y="462601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flipH="1">
              <a:off x="-945691" y="46259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flipH="1">
              <a:off x="-1691385" y="496435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flipH="1">
              <a:off x="3826326" y="55347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flipH="1">
              <a:off x="1420149" y="50413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flipH="1">
              <a:off x="2777337" y="51952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flipH="1">
              <a:off x="3479994" y="50397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flipH="1">
              <a:off x="1281774" y="47550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flipH="1">
              <a:off x="536080" y="50935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flipH="1">
              <a:off x="536136" y="53153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5844982" y="5360348"/>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flipH="1">
              <a:off x="3908294" y="486722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4795907" y="5020956"/>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5817964" y="431427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flipH="1">
              <a:off x="5498650" y="486561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flipH="1">
              <a:off x="4164358" y="451290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flipH="1">
              <a:off x="3769919" y="458075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flipH="1">
              <a:off x="3024139" y="49193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flipH="1">
              <a:off x="4115571" y="4356295"/>
              <a:ext cx="1034983" cy="554544"/>
            </a:xfrm>
            <a:custGeom>
              <a:avLst/>
              <a:gdLst/>
              <a:ahLst/>
              <a:cxnLst/>
              <a:rect l="l" t="t" r="r" b="b"/>
              <a:pathLst>
                <a:path w="12074" h="4830" extrusionOk="0">
                  <a:moveTo>
                    <a:pt x="11503" y="1"/>
                  </a:moveTo>
                  <a:lnTo>
                    <a:pt x="11503" y="1"/>
                  </a:lnTo>
                  <a:cubicBezTo>
                    <a:pt x="8639" y="3669"/>
                    <a:pt x="4591" y="4302"/>
                    <a:pt x="2140" y="4302"/>
                  </a:cubicBezTo>
                  <a:cubicBezTo>
                    <a:pt x="852" y="4302"/>
                    <a:pt x="4" y="4127"/>
                    <a:pt x="1" y="4126"/>
                  </a:cubicBezTo>
                  <a:lnTo>
                    <a:pt x="1" y="4126"/>
                  </a:lnTo>
                  <a:cubicBezTo>
                    <a:pt x="2399" y="4622"/>
                    <a:pt x="4320" y="4830"/>
                    <a:pt x="5853" y="4830"/>
                  </a:cubicBezTo>
                  <a:cubicBezTo>
                    <a:pt x="12073" y="4830"/>
                    <a:pt x="11933" y="1418"/>
                    <a:pt x="1150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flipH="1">
              <a:off x="3024109" y="514105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91"/>
        <p:cNvGrpSpPr/>
        <p:nvPr/>
      </p:nvGrpSpPr>
      <p:grpSpPr>
        <a:xfrm>
          <a:off x="0" y="0"/>
          <a:ext cx="0" cy="0"/>
          <a:chOff x="0" y="0"/>
          <a:chExt cx="0" cy="0"/>
        </a:xfrm>
      </p:grpSpPr>
      <p:pic>
        <p:nvPicPr>
          <p:cNvPr id="1192" name="Google Shape;1192;p32"/>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grpSp>
        <p:nvGrpSpPr>
          <p:cNvPr id="1193" name="Google Shape;1193;p32"/>
          <p:cNvGrpSpPr/>
          <p:nvPr/>
        </p:nvGrpSpPr>
        <p:grpSpPr>
          <a:xfrm>
            <a:off x="-3264675" y="363702"/>
            <a:ext cx="13984034" cy="4779803"/>
            <a:chOff x="-3264675" y="363702"/>
            <a:chExt cx="13984034" cy="4779803"/>
          </a:xfrm>
        </p:grpSpPr>
        <p:sp>
          <p:nvSpPr>
            <p:cNvPr id="1194" name="Google Shape;1194;p32"/>
            <p:cNvSpPr/>
            <p:nvPr/>
          </p:nvSpPr>
          <p:spPr>
            <a:xfrm flipH="1">
              <a:off x="-3264675" y="332150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8516225" y="363702"/>
              <a:ext cx="2203134" cy="996197"/>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32"/>
          <p:cNvGrpSpPr/>
          <p:nvPr/>
        </p:nvGrpSpPr>
        <p:grpSpPr>
          <a:xfrm>
            <a:off x="-428625" y="-371475"/>
            <a:ext cx="10144125" cy="3543300"/>
            <a:chOff x="-428625" y="-371475"/>
            <a:chExt cx="10144125" cy="3543300"/>
          </a:xfrm>
        </p:grpSpPr>
        <p:sp>
          <p:nvSpPr>
            <p:cNvPr id="1197" name="Google Shape;1197;p32"/>
            <p:cNvSpPr/>
            <p:nvPr/>
          </p:nvSpPr>
          <p:spPr>
            <a:xfrm>
              <a:off x="-314325" y="2343150"/>
              <a:ext cx="895350" cy="828675"/>
            </a:xfrm>
            <a:custGeom>
              <a:avLst/>
              <a:gdLst/>
              <a:ahLst/>
              <a:cxnLst/>
              <a:rect l="l" t="t" r="r" b="b"/>
              <a:pathLst>
                <a:path w="35814" h="33147" extrusionOk="0">
                  <a:moveTo>
                    <a:pt x="0" y="33147"/>
                  </a:moveTo>
                  <a:cubicBezTo>
                    <a:pt x="5084" y="28063"/>
                    <a:pt x="7681" y="20890"/>
                    <a:pt x="12573" y="15621"/>
                  </a:cubicBezTo>
                  <a:cubicBezTo>
                    <a:pt x="18925" y="8781"/>
                    <a:pt x="27465" y="4174"/>
                    <a:pt x="35814" y="0"/>
                  </a:cubicBezTo>
                </a:path>
              </a:pathLst>
            </a:custGeom>
            <a:noFill/>
            <a:ln w="19050" cap="flat" cmpd="sng">
              <a:solidFill>
                <a:schemeClr val="dk1"/>
              </a:solidFill>
              <a:prstDash val="dash"/>
              <a:round/>
              <a:headEnd type="none" w="med" len="med"/>
              <a:tailEnd type="none" w="med" len="med"/>
            </a:ln>
          </p:spPr>
        </p:sp>
        <p:sp>
          <p:nvSpPr>
            <p:cNvPr id="1198" name="Google Shape;1198;p32"/>
            <p:cNvSpPr/>
            <p:nvPr/>
          </p:nvSpPr>
          <p:spPr>
            <a:xfrm>
              <a:off x="8582025" y="1819275"/>
              <a:ext cx="1133475" cy="733425"/>
            </a:xfrm>
            <a:custGeom>
              <a:avLst/>
              <a:gdLst/>
              <a:ahLst/>
              <a:cxnLst/>
              <a:rect l="l" t="t" r="r" b="b"/>
              <a:pathLst>
                <a:path w="45339" h="29337" extrusionOk="0">
                  <a:moveTo>
                    <a:pt x="0" y="0"/>
                  </a:moveTo>
                  <a:cubicBezTo>
                    <a:pt x="10645" y="14516"/>
                    <a:pt x="29239" y="21287"/>
                    <a:pt x="45339" y="29337"/>
                  </a:cubicBezTo>
                </a:path>
              </a:pathLst>
            </a:custGeom>
            <a:noFill/>
            <a:ln w="19050" cap="flat" cmpd="sng">
              <a:solidFill>
                <a:schemeClr val="dk1"/>
              </a:solidFill>
              <a:prstDash val="dash"/>
              <a:round/>
              <a:headEnd type="none" w="med" len="med"/>
              <a:tailEnd type="none" w="med" len="med"/>
            </a:ln>
          </p:spPr>
        </p:sp>
        <p:sp>
          <p:nvSpPr>
            <p:cNvPr id="1199" name="Google Shape;1199;p32"/>
            <p:cNvSpPr/>
            <p:nvPr/>
          </p:nvSpPr>
          <p:spPr>
            <a:xfrm>
              <a:off x="-428625" y="-371475"/>
              <a:ext cx="1905000" cy="1427050"/>
            </a:xfrm>
            <a:custGeom>
              <a:avLst/>
              <a:gdLst/>
              <a:ahLst/>
              <a:cxnLst/>
              <a:rect l="l" t="t" r="r" b="b"/>
              <a:pathLst>
                <a:path w="76200" h="57082" extrusionOk="0">
                  <a:moveTo>
                    <a:pt x="0" y="56388"/>
                  </a:moveTo>
                  <a:cubicBezTo>
                    <a:pt x="8429" y="56388"/>
                    <a:pt x="18671" y="59117"/>
                    <a:pt x="25146" y="53721"/>
                  </a:cubicBezTo>
                  <a:cubicBezTo>
                    <a:pt x="33732" y="46566"/>
                    <a:pt x="36372" y="33825"/>
                    <a:pt x="44958" y="26670"/>
                  </a:cubicBezTo>
                  <a:cubicBezTo>
                    <a:pt x="55477" y="17904"/>
                    <a:pt x="71870" y="12990"/>
                    <a:pt x="76200" y="0"/>
                  </a:cubicBezTo>
                </a:path>
              </a:pathLst>
            </a:custGeom>
            <a:noFill/>
            <a:ln w="19050" cap="flat" cmpd="sng">
              <a:solidFill>
                <a:schemeClr val="dk1"/>
              </a:solidFill>
              <a:prstDash val="dash"/>
              <a:round/>
              <a:headEnd type="none" w="med" len="med"/>
              <a:tailEnd type="none" w="med" len="med"/>
            </a:ln>
          </p:spPr>
        </p:sp>
      </p:grpSp>
      <p:grpSp>
        <p:nvGrpSpPr>
          <p:cNvPr id="1200" name="Google Shape;1200;p32"/>
          <p:cNvGrpSpPr/>
          <p:nvPr/>
        </p:nvGrpSpPr>
        <p:grpSpPr>
          <a:xfrm flipH="1">
            <a:off x="-609605" y="4603998"/>
            <a:ext cx="11328961" cy="1846084"/>
            <a:chOff x="-1630930" y="4676223"/>
            <a:chExt cx="11328961" cy="1846084"/>
          </a:xfrm>
        </p:grpSpPr>
        <p:sp>
          <p:nvSpPr>
            <p:cNvPr id="1201" name="Google Shape;1201;p32"/>
            <p:cNvSpPr/>
            <p:nvPr/>
          </p:nvSpPr>
          <p:spPr>
            <a:xfrm>
              <a:off x="5005739" y="4717717"/>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2318048" y="4676299"/>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652439" y="4756097"/>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1224818" y="4700455"/>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7342033" y="527429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7562547" y="48586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8029662" y="554812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4578147" y="576753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3212318" y="542814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3639622" y="527279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4644407" y="497192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2962279" y="498794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5769796" y="532630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5114655" y="540334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1412072" y="540173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2416942" y="5049141"/>
              <a:ext cx="3913289" cy="540422"/>
            </a:xfrm>
            <a:custGeom>
              <a:avLst/>
              <a:gdLst/>
              <a:ahLst/>
              <a:cxnLst/>
              <a:rect l="l" t="t" r="r" b="b"/>
              <a:pathLst>
                <a:path w="45652" h="4707" extrusionOk="0">
                  <a:moveTo>
                    <a:pt x="16945" y="0"/>
                  </a:moveTo>
                  <a:cubicBezTo>
                    <a:pt x="9033" y="0"/>
                    <a:pt x="3610" y="1823"/>
                    <a:pt x="3610" y="1823"/>
                  </a:cubicBezTo>
                  <a:cubicBezTo>
                    <a:pt x="3610" y="1823"/>
                    <a:pt x="1" y="3138"/>
                    <a:pt x="2866" y="3138"/>
                  </a:cubicBezTo>
                  <a:cubicBezTo>
                    <a:pt x="4005" y="3138"/>
                    <a:pt x="6166" y="2930"/>
                    <a:pt x="9984" y="2349"/>
                  </a:cubicBezTo>
                  <a:cubicBezTo>
                    <a:pt x="12423" y="1979"/>
                    <a:pt x="14734" y="1828"/>
                    <a:pt x="16919" y="1828"/>
                  </a:cubicBezTo>
                  <a:cubicBezTo>
                    <a:pt x="26464" y="1828"/>
                    <a:pt x="33622" y="4707"/>
                    <a:pt x="38737" y="4707"/>
                  </a:cubicBezTo>
                  <a:cubicBezTo>
                    <a:pt x="38895" y="4707"/>
                    <a:pt x="39051" y="4704"/>
                    <a:pt x="39204" y="4698"/>
                  </a:cubicBezTo>
                  <a:cubicBezTo>
                    <a:pt x="45490" y="4468"/>
                    <a:pt x="45652" y="594"/>
                    <a:pt x="45652" y="593"/>
                  </a:cubicBezTo>
                  <a:lnTo>
                    <a:pt x="45652" y="593"/>
                  </a:lnTo>
                  <a:cubicBezTo>
                    <a:pt x="45652" y="593"/>
                    <a:pt x="45211" y="3374"/>
                    <a:pt x="39506" y="3374"/>
                  </a:cubicBezTo>
                  <a:cubicBezTo>
                    <a:pt x="37311" y="3374"/>
                    <a:pt x="34338" y="2962"/>
                    <a:pt x="30311" y="1823"/>
                  </a:cubicBezTo>
                  <a:cubicBezTo>
                    <a:pt x="25478" y="456"/>
                    <a:pt x="20900" y="0"/>
                    <a:pt x="16945"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734729" y="511699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3542332" y="545546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5344121" y="4892534"/>
              <a:ext cx="1034898" cy="554544"/>
            </a:xfrm>
            <a:custGeom>
              <a:avLst/>
              <a:gdLst/>
              <a:ahLst/>
              <a:cxnLst/>
              <a:rect l="l" t="t" r="r" b="b"/>
              <a:pathLst>
                <a:path w="12073" h="4830" extrusionOk="0">
                  <a:moveTo>
                    <a:pt x="11503" y="0"/>
                  </a:moveTo>
                  <a:lnTo>
                    <a:pt x="11503" y="0"/>
                  </a:lnTo>
                  <a:cubicBezTo>
                    <a:pt x="8637" y="3669"/>
                    <a:pt x="4589" y="4301"/>
                    <a:pt x="2137" y="4301"/>
                  </a:cubicBezTo>
                  <a:cubicBezTo>
                    <a:pt x="850" y="4301"/>
                    <a:pt x="3" y="4127"/>
                    <a:pt x="0" y="4126"/>
                  </a:cubicBezTo>
                  <a:lnTo>
                    <a:pt x="0" y="4126"/>
                  </a:lnTo>
                  <a:cubicBezTo>
                    <a:pt x="2398" y="4622"/>
                    <a:pt x="4318"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5802198" y="567729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3096085" y="522917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1283760" y="467622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06413" y="522756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398372" y="487485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1630930" y="494270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1523762" y="528129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3783713" y="550300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pic>
        <p:nvPicPr>
          <p:cNvPr id="180" name="Google Shape;180;p6"/>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181" name="Google Shape;181;p6"/>
          <p:cNvSpPr/>
          <p:nvPr/>
        </p:nvSpPr>
        <p:spPr>
          <a:xfrm flipH="1">
            <a:off x="7489350" y="403315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183" name="Google Shape;183;p6"/>
          <p:cNvGrpSpPr/>
          <p:nvPr/>
        </p:nvGrpSpPr>
        <p:grpSpPr>
          <a:xfrm>
            <a:off x="-547087" y="-36150"/>
            <a:ext cx="10647414" cy="4640150"/>
            <a:chOff x="-547087" y="-36150"/>
            <a:chExt cx="10647414" cy="4640150"/>
          </a:xfrm>
        </p:grpSpPr>
        <p:sp>
          <p:nvSpPr>
            <p:cNvPr id="184" name="Google Shape;184;p6"/>
            <p:cNvSpPr/>
            <p:nvPr/>
          </p:nvSpPr>
          <p:spPr>
            <a:xfrm flipH="1">
              <a:off x="8814452" y="1352938"/>
              <a:ext cx="1285875" cy="1019175"/>
            </a:xfrm>
            <a:custGeom>
              <a:avLst/>
              <a:gdLst/>
              <a:ahLst/>
              <a:cxnLst/>
              <a:rect l="l" t="t" r="r" b="b"/>
              <a:pathLst>
                <a:path w="51435" h="40767" extrusionOk="0">
                  <a:moveTo>
                    <a:pt x="0" y="40767"/>
                  </a:moveTo>
                  <a:cubicBezTo>
                    <a:pt x="8196" y="40767"/>
                    <a:pt x="17603" y="40553"/>
                    <a:pt x="24003" y="35433"/>
                  </a:cubicBezTo>
                  <a:cubicBezTo>
                    <a:pt x="29547" y="30998"/>
                    <a:pt x="29093" y="21927"/>
                    <a:pt x="33528" y="16383"/>
                  </a:cubicBezTo>
                  <a:cubicBezTo>
                    <a:pt x="38582" y="10066"/>
                    <a:pt x="48877" y="7675"/>
                    <a:pt x="51435" y="0"/>
                  </a:cubicBezTo>
                </a:path>
              </a:pathLst>
            </a:custGeom>
            <a:noFill/>
            <a:ln w="19050" cap="flat" cmpd="sng">
              <a:solidFill>
                <a:schemeClr val="dk1"/>
              </a:solidFill>
              <a:prstDash val="dash"/>
              <a:round/>
              <a:headEnd type="none" w="med" len="med"/>
              <a:tailEnd type="none" w="med" len="med"/>
            </a:ln>
          </p:spPr>
          <p:txBody>
            <a:bodyPr/>
            <a:lstStyle/>
            <a:p>
              <a:endParaRPr lang="en-US"/>
            </a:p>
          </p:txBody>
        </p:sp>
        <p:sp>
          <p:nvSpPr>
            <p:cNvPr id="185" name="Google Shape;185;p6"/>
            <p:cNvSpPr/>
            <p:nvPr/>
          </p:nvSpPr>
          <p:spPr>
            <a:xfrm flipH="1">
              <a:off x="-547087" y="2203700"/>
              <a:ext cx="703375" cy="2400300"/>
            </a:xfrm>
            <a:custGeom>
              <a:avLst/>
              <a:gdLst/>
              <a:ahLst/>
              <a:cxnLst/>
              <a:rect l="l" t="t" r="r" b="b"/>
              <a:pathLst>
                <a:path w="28135" h="96012" extrusionOk="0">
                  <a:moveTo>
                    <a:pt x="17848" y="0"/>
                  </a:moveTo>
                  <a:cubicBezTo>
                    <a:pt x="9050" y="1100"/>
                    <a:pt x="211" y="12178"/>
                    <a:pt x="1465" y="20955"/>
                  </a:cubicBezTo>
                  <a:cubicBezTo>
                    <a:pt x="2622" y="29052"/>
                    <a:pt x="10788" y="34985"/>
                    <a:pt x="12133" y="43053"/>
                  </a:cubicBezTo>
                  <a:cubicBezTo>
                    <a:pt x="14200" y="55452"/>
                    <a:pt x="-2143" y="66541"/>
                    <a:pt x="322" y="78867"/>
                  </a:cubicBezTo>
                  <a:cubicBezTo>
                    <a:pt x="2458" y="89546"/>
                    <a:pt x="17244" y="96012"/>
                    <a:pt x="28135" y="96012"/>
                  </a:cubicBezTo>
                </a:path>
              </a:pathLst>
            </a:custGeom>
            <a:noFill/>
            <a:ln w="19050" cap="flat" cmpd="sng">
              <a:solidFill>
                <a:schemeClr val="dk1"/>
              </a:solidFill>
              <a:prstDash val="dash"/>
              <a:round/>
              <a:headEnd type="none" w="med" len="med"/>
              <a:tailEnd type="none" w="med" len="med"/>
            </a:ln>
          </p:spPr>
          <p:txBody>
            <a:bodyPr/>
            <a:lstStyle/>
            <a:p>
              <a:endParaRPr lang="en-US"/>
            </a:p>
          </p:txBody>
        </p:sp>
        <p:sp>
          <p:nvSpPr>
            <p:cNvPr id="186" name="Google Shape;186;p6"/>
            <p:cNvSpPr/>
            <p:nvPr/>
          </p:nvSpPr>
          <p:spPr>
            <a:xfrm flipH="1">
              <a:off x="8357252" y="-7575"/>
              <a:ext cx="1276350" cy="673925"/>
            </a:xfrm>
            <a:custGeom>
              <a:avLst/>
              <a:gdLst/>
              <a:ahLst/>
              <a:cxnLst/>
              <a:rect l="l" t="t" r="r" b="b"/>
              <a:pathLst>
                <a:path w="51054" h="26957" extrusionOk="0">
                  <a:moveTo>
                    <a:pt x="0" y="3810"/>
                  </a:moveTo>
                  <a:cubicBezTo>
                    <a:pt x="4801" y="3010"/>
                    <a:pt x="10124" y="3538"/>
                    <a:pt x="14478" y="5715"/>
                  </a:cubicBezTo>
                  <a:cubicBezTo>
                    <a:pt x="19590" y="8271"/>
                    <a:pt x="21195" y="14968"/>
                    <a:pt x="24765" y="19431"/>
                  </a:cubicBezTo>
                  <a:cubicBezTo>
                    <a:pt x="28422" y="24003"/>
                    <a:pt x="35026" y="27818"/>
                    <a:pt x="40767" y="26670"/>
                  </a:cubicBezTo>
                  <a:cubicBezTo>
                    <a:pt x="46383" y="25547"/>
                    <a:pt x="41100" y="15195"/>
                    <a:pt x="41910" y="9525"/>
                  </a:cubicBezTo>
                  <a:cubicBezTo>
                    <a:pt x="42532" y="5168"/>
                    <a:pt x="47942" y="3112"/>
                    <a:pt x="51054" y="0"/>
                  </a:cubicBezTo>
                </a:path>
              </a:pathLst>
            </a:custGeom>
            <a:noFill/>
            <a:ln w="19050" cap="flat" cmpd="sng">
              <a:solidFill>
                <a:schemeClr val="dk1"/>
              </a:solidFill>
              <a:prstDash val="dash"/>
              <a:round/>
              <a:headEnd type="none" w="med" len="med"/>
              <a:tailEnd type="none" w="med" len="med"/>
            </a:ln>
          </p:spPr>
          <p:txBody>
            <a:bodyPr/>
            <a:lstStyle/>
            <a:p>
              <a:endParaRPr lang="en-US"/>
            </a:p>
          </p:txBody>
        </p:sp>
        <p:sp>
          <p:nvSpPr>
            <p:cNvPr id="187" name="Google Shape;187;p6"/>
            <p:cNvSpPr/>
            <p:nvPr/>
          </p:nvSpPr>
          <p:spPr>
            <a:xfrm flipH="1">
              <a:off x="51452" y="-36150"/>
              <a:ext cx="2238375" cy="558200"/>
            </a:xfrm>
            <a:custGeom>
              <a:avLst/>
              <a:gdLst/>
              <a:ahLst/>
              <a:cxnLst/>
              <a:rect l="l" t="t" r="r" b="b"/>
              <a:pathLst>
                <a:path w="89535" h="22328" extrusionOk="0">
                  <a:moveTo>
                    <a:pt x="0" y="0"/>
                  </a:moveTo>
                  <a:cubicBezTo>
                    <a:pt x="6975" y="6975"/>
                    <a:pt x="14597" y="15541"/>
                    <a:pt x="24384" y="16764"/>
                  </a:cubicBezTo>
                  <a:cubicBezTo>
                    <a:pt x="34454" y="18023"/>
                    <a:pt x="44437" y="10757"/>
                    <a:pt x="54483" y="12192"/>
                  </a:cubicBezTo>
                  <a:cubicBezTo>
                    <a:pt x="62936" y="13400"/>
                    <a:pt x="69732" y="23773"/>
                    <a:pt x="78105" y="22098"/>
                  </a:cubicBezTo>
                  <a:cubicBezTo>
                    <a:pt x="85260" y="20667"/>
                    <a:pt x="89535" y="10726"/>
                    <a:pt x="89535" y="3429"/>
                  </a:cubicBezTo>
                </a:path>
              </a:pathLst>
            </a:custGeom>
            <a:noFill/>
            <a:ln w="19050" cap="flat" cmpd="sng">
              <a:solidFill>
                <a:schemeClr val="dk1"/>
              </a:solidFill>
              <a:prstDash val="dash"/>
              <a:round/>
              <a:headEnd type="none" w="med" len="med"/>
              <a:tailEnd type="none" w="med" len="med"/>
            </a:ln>
          </p:spPr>
          <p:txBody>
            <a:bodyPr/>
            <a:lstStyle/>
            <a:p>
              <a:endParaRPr lang="en-US"/>
            </a:p>
          </p:txBody>
        </p:sp>
      </p:grpSp>
      <p:grpSp>
        <p:nvGrpSpPr>
          <p:cNvPr id="188" name="Google Shape;188;p6"/>
          <p:cNvGrpSpPr/>
          <p:nvPr/>
        </p:nvGrpSpPr>
        <p:grpSpPr>
          <a:xfrm>
            <a:off x="-1110760" y="4696895"/>
            <a:ext cx="11542340" cy="1804062"/>
            <a:chOff x="-1110760" y="4696895"/>
            <a:chExt cx="11542340" cy="1804062"/>
          </a:xfrm>
        </p:grpSpPr>
        <p:sp>
          <p:nvSpPr>
            <p:cNvPr id="189" name="Google Shape;189;p6"/>
            <p:cNvSpPr/>
            <p:nvPr/>
          </p:nvSpPr>
          <p:spPr>
            <a:xfrm>
              <a:off x="5703488" y="4959118"/>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5955785" y="4771661"/>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757985" y="4758086"/>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8204616" y="479916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3845263" y="53305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4570483" y="4772567"/>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4272566" y="51752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6187068" y="5237731"/>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2064330" y="475296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277351" y="49505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3207330" y="482916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440236" y="49665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5747599" y="53819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2045016" y="5351811"/>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965440" y="4739036"/>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57974" y="49665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4175277" y="54341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6435142" y="56559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804282" y="5313931"/>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367893" y="5177637"/>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1031317" y="483445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110760" y="490230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2156707" y="52599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3958582" y="4696895"/>
              <a:ext cx="1034983" cy="554544"/>
            </a:xfrm>
            <a:custGeom>
              <a:avLst/>
              <a:gdLst/>
              <a:ahLst/>
              <a:cxnLst/>
              <a:rect l="l" t="t" r="r" b="b"/>
              <a:pathLst>
                <a:path w="12074" h="4830" extrusionOk="0">
                  <a:moveTo>
                    <a:pt x="11503" y="1"/>
                  </a:moveTo>
                  <a:lnTo>
                    <a:pt x="11503" y="1"/>
                  </a:lnTo>
                  <a:cubicBezTo>
                    <a:pt x="8639" y="3669"/>
                    <a:pt x="4591" y="4302"/>
                    <a:pt x="2140" y="4302"/>
                  </a:cubicBezTo>
                  <a:cubicBezTo>
                    <a:pt x="852" y="4302"/>
                    <a:pt x="4" y="4127"/>
                    <a:pt x="1" y="4126"/>
                  </a:cubicBezTo>
                  <a:lnTo>
                    <a:pt x="1" y="4126"/>
                  </a:lnTo>
                  <a:cubicBezTo>
                    <a:pt x="2399" y="4622"/>
                    <a:pt x="4320" y="4830"/>
                    <a:pt x="5853" y="4830"/>
                  </a:cubicBezTo>
                  <a:cubicBezTo>
                    <a:pt x="12073" y="4830"/>
                    <a:pt x="11933" y="1418"/>
                    <a:pt x="1150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4416658" y="548165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1587816" y="5259961"/>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5"/>
        <p:cNvGrpSpPr/>
        <p:nvPr/>
      </p:nvGrpSpPr>
      <p:grpSpPr>
        <a:xfrm>
          <a:off x="0" y="0"/>
          <a:ext cx="0" cy="0"/>
          <a:chOff x="0" y="0"/>
          <a:chExt cx="0" cy="0"/>
        </a:xfrm>
      </p:grpSpPr>
      <p:pic>
        <p:nvPicPr>
          <p:cNvPr id="216" name="Google Shape;216;p7"/>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grpSp>
        <p:nvGrpSpPr>
          <p:cNvPr id="217" name="Google Shape;217;p7"/>
          <p:cNvGrpSpPr/>
          <p:nvPr/>
        </p:nvGrpSpPr>
        <p:grpSpPr>
          <a:xfrm>
            <a:off x="-1672825" y="-416150"/>
            <a:ext cx="12013138" cy="5616787"/>
            <a:chOff x="-1672825" y="-416150"/>
            <a:chExt cx="12013138" cy="5616787"/>
          </a:xfrm>
        </p:grpSpPr>
        <p:sp>
          <p:nvSpPr>
            <p:cNvPr id="218" name="Google Shape;218;p7"/>
            <p:cNvSpPr/>
            <p:nvPr/>
          </p:nvSpPr>
          <p:spPr>
            <a:xfrm flipH="1">
              <a:off x="8505827" y="1112200"/>
              <a:ext cx="1834486" cy="888256"/>
            </a:xfrm>
            <a:custGeom>
              <a:avLst/>
              <a:gdLst/>
              <a:ahLst/>
              <a:cxnLst/>
              <a:rect l="l" t="t" r="r" b="b"/>
              <a:pathLst>
                <a:path w="52369" h="25357" extrusionOk="0">
                  <a:moveTo>
                    <a:pt x="28433" y="0"/>
                  </a:moveTo>
                  <a:cubicBezTo>
                    <a:pt x="23256" y="0"/>
                    <a:pt x="18753" y="3140"/>
                    <a:pt x="16801" y="7680"/>
                  </a:cubicBezTo>
                  <a:cubicBezTo>
                    <a:pt x="15780" y="7761"/>
                    <a:pt x="14807" y="8016"/>
                    <a:pt x="13910" y="8419"/>
                  </a:cubicBezTo>
                  <a:cubicBezTo>
                    <a:pt x="13462" y="6255"/>
                    <a:pt x="11605" y="4583"/>
                    <a:pt x="9296" y="4473"/>
                  </a:cubicBezTo>
                  <a:cubicBezTo>
                    <a:pt x="9216" y="4469"/>
                    <a:pt x="9136" y="4467"/>
                    <a:pt x="9057" y="4467"/>
                  </a:cubicBezTo>
                  <a:cubicBezTo>
                    <a:pt x="6680" y="4467"/>
                    <a:pt x="4668" y="6157"/>
                    <a:pt x="4209" y="8442"/>
                  </a:cubicBezTo>
                  <a:cubicBezTo>
                    <a:pt x="3955" y="8365"/>
                    <a:pt x="3694" y="8303"/>
                    <a:pt x="3416" y="8290"/>
                  </a:cubicBezTo>
                  <a:cubicBezTo>
                    <a:pt x="3365" y="8288"/>
                    <a:pt x="3314" y="8287"/>
                    <a:pt x="3263" y="8287"/>
                  </a:cubicBezTo>
                  <a:cubicBezTo>
                    <a:pt x="1570" y="8287"/>
                    <a:pt x="157" y="9620"/>
                    <a:pt x="75" y="11331"/>
                  </a:cubicBezTo>
                  <a:cubicBezTo>
                    <a:pt x="0" y="12915"/>
                    <a:pt x="1094" y="14270"/>
                    <a:pt x="2592" y="14593"/>
                  </a:cubicBezTo>
                  <a:cubicBezTo>
                    <a:pt x="2180" y="15275"/>
                    <a:pt x="1925" y="16069"/>
                    <a:pt x="1885" y="16923"/>
                  </a:cubicBezTo>
                  <a:cubicBezTo>
                    <a:pt x="1753" y="19658"/>
                    <a:pt x="3866" y="21980"/>
                    <a:pt x="6598" y="22110"/>
                  </a:cubicBezTo>
                  <a:cubicBezTo>
                    <a:pt x="6677" y="22114"/>
                    <a:pt x="6756" y="22116"/>
                    <a:pt x="6834" y="22116"/>
                  </a:cubicBezTo>
                  <a:cubicBezTo>
                    <a:pt x="8052" y="22116"/>
                    <a:pt x="9175" y="21671"/>
                    <a:pt x="10043" y="20931"/>
                  </a:cubicBezTo>
                  <a:cubicBezTo>
                    <a:pt x="11503" y="23314"/>
                    <a:pt x="14076" y="24956"/>
                    <a:pt x="17077" y="25100"/>
                  </a:cubicBezTo>
                  <a:cubicBezTo>
                    <a:pt x="17218" y="25107"/>
                    <a:pt x="17357" y="25110"/>
                    <a:pt x="17496" y="25110"/>
                  </a:cubicBezTo>
                  <a:cubicBezTo>
                    <a:pt x="19229" y="25110"/>
                    <a:pt x="20851" y="24595"/>
                    <a:pt x="22216" y="23712"/>
                  </a:cubicBezTo>
                  <a:cubicBezTo>
                    <a:pt x="23886" y="24656"/>
                    <a:pt x="25790" y="25244"/>
                    <a:pt x="27835" y="25342"/>
                  </a:cubicBezTo>
                  <a:cubicBezTo>
                    <a:pt x="28039" y="25351"/>
                    <a:pt x="28242" y="25356"/>
                    <a:pt x="28444" y="25356"/>
                  </a:cubicBezTo>
                  <a:cubicBezTo>
                    <a:pt x="32416" y="25356"/>
                    <a:pt x="35987" y="23507"/>
                    <a:pt x="38321" y="20601"/>
                  </a:cubicBezTo>
                  <a:cubicBezTo>
                    <a:pt x="38850" y="22104"/>
                    <a:pt x="40246" y="23215"/>
                    <a:pt x="41936" y="23296"/>
                  </a:cubicBezTo>
                  <a:cubicBezTo>
                    <a:pt x="42001" y="23299"/>
                    <a:pt x="42065" y="23301"/>
                    <a:pt x="42129" y="23301"/>
                  </a:cubicBezTo>
                  <a:cubicBezTo>
                    <a:pt x="44272" y="23301"/>
                    <a:pt x="46058" y="21618"/>
                    <a:pt x="46161" y="19455"/>
                  </a:cubicBezTo>
                  <a:cubicBezTo>
                    <a:pt x="46162" y="19418"/>
                    <a:pt x="46161" y="19381"/>
                    <a:pt x="46161" y="19346"/>
                  </a:cubicBezTo>
                  <a:lnTo>
                    <a:pt x="46161" y="19346"/>
                  </a:lnTo>
                  <a:cubicBezTo>
                    <a:pt x="46762" y="20063"/>
                    <a:pt x="47640" y="20542"/>
                    <a:pt x="48648" y="20589"/>
                  </a:cubicBezTo>
                  <a:cubicBezTo>
                    <a:pt x="48704" y="20591"/>
                    <a:pt x="48760" y="20593"/>
                    <a:pt x="48816" y="20593"/>
                  </a:cubicBezTo>
                  <a:cubicBezTo>
                    <a:pt x="50655" y="20593"/>
                    <a:pt x="52191" y="19147"/>
                    <a:pt x="52278" y="17288"/>
                  </a:cubicBezTo>
                  <a:cubicBezTo>
                    <a:pt x="52369" y="15371"/>
                    <a:pt x="50889" y="13746"/>
                    <a:pt x="48976" y="13654"/>
                  </a:cubicBezTo>
                  <a:cubicBezTo>
                    <a:pt x="48923" y="13652"/>
                    <a:pt x="48871" y="13651"/>
                    <a:pt x="48819" y="13651"/>
                  </a:cubicBezTo>
                  <a:cubicBezTo>
                    <a:pt x="48633" y="13651"/>
                    <a:pt x="48450" y="13666"/>
                    <a:pt x="48271" y="13693"/>
                  </a:cubicBezTo>
                  <a:cubicBezTo>
                    <a:pt x="48271" y="13669"/>
                    <a:pt x="48276" y="13645"/>
                    <a:pt x="48276" y="13623"/>
                  </a:cubicBezTo>
                  <a:cubicBezTo>
                    <a:pt x="48407" y="10886"/>
                    <a:pt x="46296" y="8566"/>
                    <a:pt x="43561" y="8436"/>
                  </a:cubicBezTo>
                  <a:cubicBezTo>
                    <a:pt x="43483" y="8432"/>
                    <a:pt x="43405" y="8430"/>
                    <a:pt x="43328" y="8430"/>
                  </a:cubicBezTo>
                  <a:cubicBezTo>
                    <a:pt x="42337" y="8430"/>
                    <a:pt x="41410" y="8725"/>
                    <a:pt x="40632" y="9232"/>
                  </a:cubicBezTo>
                  <a:cubicBezTo>
                    <a:pt x="39189" y="4130"/>
                    <a:pt x="34629" y="281"/>
                    <a:pt x="29041" y="15"/>
                  </a:cubicBezTo>
                  <a:cubicBezTo>
                    <a:pt x="28838" y="5"/>
                    <a:pt x="28635" y="0"/>
                    <a:pt x="2843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672825" y="3899800"/>
              <a:ext cx="2392831" cy="1300837"/>
            </a:xfrm>
            <a:custGeom>
              <a:avLst/>
              <a:gdLst/>
              <a:ahLst/>
              <a:cxnLst/>
              <a:rect l="l" t="t" r="r" b="b"/>
              <a:pathLst>
                <a:path w="46678" h="25376" extrusionOk="0">
                  <a:moveTo>
                    <a:pt x="23340" y="0"/>
                  </a:moveTo>
                  <a:cubicBezTo>
                    <a:pt x="16756" y="0"/>
                    <a:pt x="11298" y="3019"/>
                    <a:pt x="10267" y="9311"/>
                  </a:cubicBezTo>
                  <a:cubicBezTo>
                    <a:pt x="10206" y="9310"/>
                    <a:pt x="10149" y="9302"/>
                    <a:pt x="10088" y="9302"/>
                  </a:cubicBezTo>
                  <a:cubicBezTo>
                    <a:pt x="4517" y="9302"/>
                    <a:pt x="1" y="11146"/>
                    <a:pt x="1" y="16717"/>
                  </a:cubicBezTo>
                  <a:cubicBezTo>
                    <a:pt x="1" y="22289"/>
                    <a:pt x="4517" y="25024"/>
                    <a:pt x="10088" y="25024"/>
                  </a:cubicBezTo>
                  <a:cubicBezTo>
                    <a:pt x="12000" y="25024"/>
                    <a:pt x="13782" y="24483"/>
                    <a:pt x="15305" y="23558"/>
                  </a:cubicBezTo>
                  <a:cubicBezTo>
                    <a:pt x="17534" y="24698"/>
                    <a:pt x="20317" y="25375"/>
                    <a:pt x="23340" y="25375"/>
                  </a:cubicBezTo>
                  <a:cubicBezTo>
                    <a:pt x="26362" y="25375"/>
                    <a:pt x="29145" y="24698"/>
                    <a:pt x="31374" y="23558"/>
                  </a:cubicBezTo>
                  <a:cubicBezTo>
                    <a:pt x="32897" y="24483"/>
                    <a:pt x="34679" y="25024"/>
                    <a:pt x="36591" y="25024"/>
                  </a:cubicBezTo>
                  <a:cubicBezTo>
                    <a:pt x="42162" y="25024"/>
                    <a:pt x="46677" y="22289"/>
                    <a:pt x="46677" y="16717"/>
                  </a:cubicBezTo>
                  <a:cubicBezTo>
                    <a:pt x="46677" y="11146"/>
                    <a:pt x="42162" y="9302"/>
                    <a:pt x="36591" y="9302"/>
                  </a:cubicBezTo>
                  <a:cubicBezTo>
                    <a:pt x="36530" y="9302"/>
                    <a:pt x="36473" y="9310"/>
                    <a:pt x="36413" y="9311"/>
                  </a:cubicBezTo>
                  <a:cubicBezTo>
                    <a:pt x="35382" y="3019"/>
                    <a:pt x="29921" y="0"/>
                    <a:pt x="23340"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7791451" y="-416150"/>
              <a:ext cx="1571998" cy="854600"/>
            </a:xfrm>
            <a:custGeom>
              <a:avLst/>
              <a:gdLst/>
              <a:ahLst/>
              <a:cxnLst/>
              <a:rect l="l" t="t" r="r" b="b"/>
              <a:pathLst>
                <a:path w="46678" h="25376" extrusionOk="0">
                  <a:moveTo>
                    <a:pt x="23340" y="0"/>
                  </a:moveTo>
                  <a:cubicBezTo>
                    <a:pt x="16756" y="0"/>
                    <a:pt x="11298" y="3019"/>
                    <a:pt x="10267" y="9311"/>
                  </a:cubicBezTo>
                  <a:cubicBezTo>
                    <a:pt x="10206" y="9310"/>
                    <a:pt x="10149" y="9302"/>
                    <a:pt x="10088" y="9302"/>
                  </a:cubicBezTo>
                  <a:cubicBezTo>
                    <a:pt x="4517" y="9302"/>
                    <a:pt x="1" y="11146"/>
                    <a:pt x="1" y="16717"/>
                  </a:cubicBezTo>
                  <a:cubicBezTo>
                    <a:pt x="1" y="22289"/>
                    <a:pt x="4517" y="25024"/>
                    <a:pt x="10088" y="25024"/>
                  </a:cubicBezTo>
                  <a:cubicBezTo>
                    <a:pt x="12000" y="25024"/>
                    <a:pt x="13782" y="24483"/>
                    <a:pt x="15305" y="23558"/>
                  </a:cubicBezTo>
                  <a:cubicBezTo>
                    <a:pt x="17534" y="24698"/>
                    <a:pt x="20317" y="25375"/>
                    <a:pt x="23340" y="25375"/>
                  </a:cubicBezTo>
                  <a:cubicBezTo>
                    <a:pt x="26362" y="25375"/>
                    <a:pt x="29145" y="24698"/>
                    <a:pt x="31374" y="23558"/>
                  </a:cubicBezTo>
                  <a:cubicBezTo>
                    <a:pt x="32897" y="24483"/>
                    <a:pt x="34679" y="25024"/>
                    <a:pt x="36591" y="25024"/>
                  </a:cubicBezTo>
                  <a:cubicBezTo>
                    <a:pt x="42162" y="25024"/>
                    <a:pt x="46677" y="22289"/>
                    <a:pt x="46677" y="16717"/>
                  </a:cubicBezTo>
                  <a:cubicBezTo>
                    <a:pt x="46677" y="11146"/>
                    <a:pt x="42162" y="9302"/>
                    <a:pt x="36591" y="9302"/>
                  </a:cubicBezTo>
                  <a:cubicBezTo>
                    <a:pt x="36530" y="9302"/>
                    <a:pt x="36473" y="9310"/>
                    <a:pt x="36413" y="9311"/>
                  </a:cubicBezTo>
                  <a:cubicBezTo>
                    <a:pt x="35382" y="3019"/>
                    <a:pt x="29921" y="0"/>
                    <a:pt x="23340"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22" name="Google Shape;222;p7"/>
          <p:cNvSpPr txBox="1">
            <a:spLocks noGrp="1"/>
          </p:cNvSpPr>
          <p:nvPr>
            <p:ph type="subTitle" idx="1"/>
          </p:nvPr>
        </p:nvSpPr>
        <p:spPr>
          <a:xfrm>
            <a:off x="1595100" y="1700300"/>
            <a:ext cx="5953800" cy="2195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Mulish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223" name="Google Shape;223;p7"/>
          <p:cNvGrpSpPr/>
          <p:nvPr/>
        </p:nvGrpSpPr>
        <p:grpSpPr>
          <a:xfrm>
            <a:off x="-1594280" y="4665302"/>
            <a:ext cx="11435186" cy="1857005"/>
            <a:chOff x="-1594280" y="4665302"/>
            <a:chExt cx="11435186" cy="1857005"/>
          </a:xfrm>
        </p:grpSpPr>
        <p:sp>
          <p:nvSpPr>
            <p:cNvPr id="224" name="Google Shape;224;p7"/>
            <p:cNvSpPr/>
            <p:nvPr/>
          </p:nvSpPr>
          <p:spPr>
            <a:xfrm>
              <a:off x="-1198335" y="467622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5148614" y="4717717"/>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2460923" y="4742974"/>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509564" y="4756097"/>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367693" y="4700455"/>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7484908" y="527429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7705422" y="48586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8172537" y="554812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3355193" y="542814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3782497" y="527279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4787282" y="497192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3105154" y="498794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2559817" y="4891428"/>
              <a:ext cx="3913289" cy="540422"/>
            </a:xfrm>
            <a:custGeom>
              <a:avLst/>
              <a:gdLst/>
              <a:ahLst/>
              <a:cxnLst/>
              <a:rect l="l" t="t" r="r" b="b"/>
              <a:pathLst>
                <a:path w="45652" h="4707" extrusionOk="0">
                  <a:moveTo>
                    <a:pt x="16945" y="0"/>
                  </a:moveTo>
                  <a:cubicBezTo>
                    <a:pt x="9033" y="0"/>
                    <a:pt x="3610" y="1823"/>
                    <a:pt x="3610" y="1823"/>
                  </a:cubicBezTo>
                  <a:cubicBezTo>
                    <a:pt x="3610" y="1823"/>
                    <a:pt x="1" y="3138"/>
                    <a:pt x="2866" y="3138"/>
                  </a:cubicBezTo>
                  <a:cubicBezTo>
                    <a:pt x="4005" y="3138"/>
                    <a:pt x="6166" y="2930"/>
                    <a:pt x="9984" y="2349"/>
                  </a:cubicBezTo>
                  <a:cubicBezTo>
                    <a:pt x="12423" y="1979"/>
                    <a:pt x="14734" y="1828"/>
                    <a:pt x="16919" y="1828"/>
                  </a:cubicBezTo>
                  <a:cubicBezTo>
                    <a:pt x="26464" y="1828"/>
                    <a:pt x="33622" y="4707"/>
                    <a:pt x="38737" y="4707"/>
                  </a:cubicBezTo>
                  <a:cubicBezTo>
                    <a:pt x="38895" y="4707"/>
                    <a:pt x="39051" y="4704"/>
                    <a:pt x="39204" y="4698"/>
                  </a:cubicBezTo>
                  <a:cubicBezTo>
                    <a:pt x="45490" y="4468"/>
                    <a:pt x="45652" y="594"/>
                    <a:pt x="45652" y="593"/>
                  </a:cubicBezTo>
                  <a:lnTo>
                    <a:pt x="45652" y="593"/>
                  </a:lnTo>
                  <a:cubicBezTo>
                    <a:pt x="45652" y="593"/>
                    <a:pt x="45211" y="3374"/>
                    <a:pt x="39506" y="3374"/>
                  </a:cubicBezTo>
                  <a:cubicBezTo>
                    <a:pt x="37311" y="3374"/>
                    <a:pt x="34338" y="2962"/>
                    <a:pt x="30311" y="1823"/>
                  </a:cubicBezTo>
                  <a:cubicBezTo>
                    <a:pt x="25478" y="456"/>
                    <a:pt x="20900" y="0"/>
                    <a:pt x="16945"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5486996" y="4734821"/>
              <a:ext cx="1034898" cy="554544"/>
            </a:xfrm>
            <a:custGeom>
              <a:avLst/>
              <a:gdLst/>
              <a:ahLst/>
              <a:cxnLst/>
              <a:rect l="l" t="t" r="r" b="b"/>
              <a:pathLst>
                <a:path w="12073" h="4830" extrusionOk="0">
                  <a:moveTo>
                    <a:pt x="11503" y="0"/>
                  </a:moveTo>
                  <a:lnTo>
                    <a:pt x="11503" y="0"/>
                  </a:lnTo>
                  <a:cubicBezTo>
                    <a:pt x="8637" y="3669"/>
                    <a:pt x="4589" y="4301"/>
                    <a:pt x="2137" y="4301"/>
                  </a:cubicBezTo>
                  <a:cubicBezTo>
                    <a:pt x="850" y="4301"/>
                    <a:pt x="3" y="4127"/>
                    <a:pt x="0" y="4126"/>
                  </a:cubicBezTo>
                  <a:lnTo>
                    <a:pt x="0" y="4126"/>
                  </a:lnTo>
                  <a:cubicBezTo>
                    <a:pt x="2398" y="4622"/>
                    <a:pt x="4318"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5912671" y="532630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5257530" y="540334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554947" y="540173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877604" y="511699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3685207" y="545546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5945073" y="567729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63538" y="522756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541247" y="466530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594280" y="494270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125087" y="4931358"/>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926588" y="550300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7"/>
          <p:cNvGrpSpPr/>
          <p:nvPr/>
        </p:nvGrpSpPr>
        <p:grpSpPr>
          <a:xfrm>
            <a:off x="-866775" y="-209550"/>
            <a:ext cx="10296525" cy="4060950"/>
            <a:chOff x="-866775" y="-209550"/>
            <a:chExt cx="10296525" cy="4060950"/>
          </a:xfrm>
        </p:grpSpPr>
        <p:sp>
          <p:nvSpPr>
            <p:cNvPr id="250" name="Google Shape;250;p7"/>
            <p:cNvSpPr/>
            <p:nvPr/>
          </p:nvSpPr>
          <p:spPr>
            <a:xfrm>
              <a:off x="-142875" y="1076325"/>
              <a:ext cx="714375" cy="1085850"/>
            </a:xfrm>
            <a:custGeom>
              <a:avLst/>
              <a:gdLst/>
              <a:ahLst/>
              <a:cxnLst/>
              <a:rect l="l" t="t" r="r" b="b"/>
              <a:pathLst>
                <a:path w="28575" h="43434" extrusionOk="0">
                  <a:moveTo>
                    <a:pt x="0" y="0"/>
                  </a:moveTo>
                  <a:cubicBezTo>
                    <a:pt x="5747" y="718"/>
                    <a:pt x="9820" y="6382"/>
                    <a:pt x="13716" y="10668"/>
                  </a:cubicBezTo>
                  <a:cubicBezTo>
                    <a:pt x="21783" y="19542"/>
                    <a:pt x="28575" y="31441"/>
                    <a:pt x="28575" y="43434"/>
                  </a:cubicBezTo>
                </a:path>
              </a:pathLst>
            </a:custGeom>
            <a:noFill/>
            <a:ln w="19050" cap="flat" cmpd="sng">
              <a:solidFill>
                <a:schemeClr val="dk1"/>
              </a:solidFill>
              <a:prstDash val="dash"/>
              <a:round/>
              <a:headEnd type="none" w="med" len="med"/>
              <a:tailEnd type="none" w="med" len="med"/>
            </a:ln>
          </p:spPr>
        </p:sp>
        <p:sp>
          <p:nvSpPr>
            <p:cNvPr id="251" name="Google Shape;251;p7"/>
            <p:cNvSpPr/>
            <p:nvPr/>
          </p:nvSpPr>
          <p:spPr>
            <a:xfrm flipH="1">
              <a:off x="1504950" y="-209550"/>
              <a:ext cx="1276350" cy="682700"/>
            </a:xfrm>
            <a:custGeom>
              <a:avLst/>
              <a:gdLst/>
              <a:ahLst/>
              <a:cxnLst/>
              <a:rect l="l" t="t" r="r" b="b"/>
              <a:pathLst>
                <a:path w="51054" h="27308" extrusionOk="0">
                  <a:moveTo>
                    <a:pt x="0" y="2667"/>
                  </a:moveTo>
                  <a:cubicBezTo>
                    <a:pt x="4968" y="7635"/>
                    <a:pt x="8382" y="14097"/>
                    <a:pt x="13716" y="18669"/>
                  </a:cubicBezTo>
                  <a:cubicBezTo>
                    <a:pt x="20791" y="24734"/>
                    <a:pt x="31124" y="28080"/>
                    <a:pt x="40386" y="27051"/>
                  </a:cubicBezTo>
                  <a:cubicBezTo>
                    <a:pt x="50020" y="25981"/>
                    <a:pt x="51054" y="9693"/>
                    <a:pt x="51054" y="0"/>
                  </a:cubicBezTo>
                </a:path>
              </a:pathLst>
            </a:custGeom>
            <a:noFill/>
            <a:ln w="19050" cap="flat" cmpd="sng">
              <a:solidFill>
                <a:schemeClr val="dk1"/>
              </a:solidFill>
              <a:prstDash val="dash"/>
              <a:round/>
              <a:headEnd type="none" w="med" len="med"/>
              <a:tailEnd type="none" w="med" len="med"/>
            </a:ln>
          </p:spPr>
        </p:sp>
        <p:sp>
          <p:nvSpPr>
            <p:cNvPr id="252" name="Google Shape;252;p7"/>
            <p:cNvSpPr/>
            <p:nvPr/>
          </p:nvSpPr>
          <p:spPr>
            <a:xfrm>
              <a:off x="8629650" y="2466975"/>
              <a:ext cx="800100" cy="1076325"/>
            </a:xfrm>
            <a:custGeom>
              <a:avLst/>
              <a:gdLst/>
              <a:ahLst/>
              <a:cxnLst/>
              <a:rect l="l" t="t" r="r" b="b"/>
              <a:pathLst>
                <a:path w="32004" h="43053" extrusionOk="0">
                  <a:moveTo>
                    <a:pt x="0" y="43053"/>
                  </a:moveTo>
                  <a:cubicBezTo>
                    <a:pt x="9010" y="27607"/>
                    <a:pt x="32004" y="17882"/>
                    <a:pt x="32004" y="0"/>
                  </a:cubicBezTo>
                </a:path>
              </a:pathLst>
            </a:custGeom>
            <a:noFill/>
            <a:ln w="19050" cap="flat" cmpd="sng">
              <a:solidFill>
                <a:schemeClr val="dk1"/>
              </a:solidFill>
              <a:prstDash val="dash"/>
              <a:round/>
              <a:headEnd type="none" w="med" len="med"/>
              <a:tailEnd type="none" w="med" len="med"/>
            </a:ln>
          </p:spPr>
        </p:sp>
        <p:sp>
          <p:nvSpPr>
            <p:cNvPr id="253" name="Google Shape;253;p7"/>
            <p:cNvSpPr/>
            <p:nvPr/>
          </p:nvSpPr>
          <p:spPr>
            <a:xfrm>
              <a:off x="-866775" y="2390775"/>
              <a:ext cx="1444275" cy="1460625"/>
            </a:xfrm>
            <a:custGeom>
              <a:avLst/>
              <a:gdLst/>
              <a:ahLst/>
              <a:cxnLst/>
              <a:rect l="l" t="t" r="r" b="b"/>
              <a:pathLst>
                <a:path w="57771" h="58425" extrusionOk="0">
                  <a:moveTo>
                    <a:pt x="24384" y="0"/>
                  </a:moveTo>
                  <a:cubicBezTo>
                    <a:pt x="31271" y="765"/>
                    <a:pt x="38617" y="3821"/>
                    <a:pt x="43053" y="9144"/>
                  </a:cubicBezTo>
                  <a:cubicBezTo>
                    <a:pt x="46248" y="12978"/>
                    <a:pt x="44631" y="19159"/>
                    <a:pt x="46863" y="23622"/>
                  </a:cubicBezTo>
                  <a:cubicBezTo>
                    <a:pt x="48871" y="27638"/>
                    <a:pt x="53583" y="29641"/>
                    <a:pt x="56388" y="33147"/>
                  </a:cubicBezTo>
                  <a:cubicBezTo>
                    <a:pt x="59193" y="36653"/>
                    <a:pt x="56974" y="42746"/>
                    <a:pt x="54483" y="46482"/>
                  </a:cubicBezTo>
                  <a:cubicBezTo>
                    <a:pt x="48000" y="56207"/>
                    <a:pt x="32906" y="59565"/>
                    <a:pt x="21336" y="57912"/>
                  </a:cubicBezTo>
                  <a:cubicBezTo>
                    <a:pt x="11898" y="56564"/>
                    <a:pt x="2312" y="48112"/>
                    <a:pt x="0" y="38862"/>
                  </a:cubicBezTo>
                </a:path>
              </a:pathLst>
            </a:custGeom>
            <a:noFill/>
            <a:ln w="19050" cap="flat" cmpd="sng">
              <a:solidFill>
                <a:schemeClr val="dk1"/>
              </a:solidFill>
              <a:prstDash val="dash"/>
              <a:round/>
              <a:headEnd type="none" w="med" len="med"/>
              <a:tailEnd type="none" w="med" len="med"/>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4"/>
        <p:cNvGrpSpPr/>
        <p:nvPr/>
      </p:nvGrpSpPr>
      <p:grpSpPr>
        <a:xfrm>
          <a:off x="0" y="0"/>
          <a:ext cx="0" cy="0"/>
          <a:chOff x="0" y="0"/>
          <a:chExt cx="0" cy="0"/>
        </a:xfrm>
      </p:grpSpPr>
      <p:pic>
        <p:nvPicPr>
          <p:cNvPr id="255" name="Google Shape;255;p8"/>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grpSp>
        <p:nvGrpSpPr>
          <p:cNvPr id="256" name="Google Shape;256;p8"/>
          <p:cNvGrpSpPr/>
          <p:nvPr/>
        </p:nvGrpSpPr>
        <p:grpSpPr>
          <a:xfrm>
            <a:off x="-2988450" y="3419524"/>
            <a:ext cx="14778001" cy="2095486"/>
            <a:chOff x="-2988450" y="3409999"/>
            <a:chExt cx="14778001" cy="2095486"/>
          </a:xfrm>
        </p:grpSpPr>
        <p:sp>
          <p:nvSpPr>
            <p:cNvPr id="257" name="Google Shape;257;p8"/>
            <p:cNvSpPr/>
            <p:nvPr/>
          </p:nvSpPr>
          <p:spPr>
            <a:xfrm flipH="1">
              <a:off x="7155290" y="3409999"/>
              <a:ext cx="4634261" cy="2095486"/>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flipH="1">
              <a:off x="-2988450" y="3683475"/>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8"/>
          <p:cNvSpPr txBox="1">
            <a:spLocks noGrp="1"/>
          </p:cNvSpPr>
          <p:nvPr>
            <p:ph type="title"/>
          </p:nvPr>
        </p:nvSpPr>
        <p:spPr>
          <a:xfrm>
            <a:off x="2533650" y="1524000"/>
            <a:ext cx="4076700" cy="209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60" name="Google Shape;260;p8"/>
          <p:cNvGrpSpPr/>
          <p:nvPr/>
        </p:nvGrpSpPr>
        <p:grpSpPr>
          <a:xfrm flipH="1">
            <a:off x="-1553305" y="4356295"/>
            <a:ext cx="12006723" cy="1804062"/>
            <a:chOff x="-1553305" y="4356295"/>
            <a:chExt cx="12006723" cy="1804062"/>
          </a:xfrm>
        </p:grpSpPr>
        <p:sp>
          <p:nvSpPr>
            <p:cNvPr id="261" name="Google Shape;261;p8"/>
            <p:cNvSpPr/>
            <p:nvPr/>
          </p:nvSpPr>
          <p:spPr>
            <a:xfrm>
              <a:off x="-1250827" y="4504810"/>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p:nvPr/>
          </p:nvSpPr>
          <p:spPr>
            <a:xfrm>
              <a:off x="2048743" y="4521993"/>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1254824" y="4746779"/>
              <a:ext cx="8559485" cy="1107481"/>
            </a:xfrm>
            <a:custGeom>
              <a:avLst/>
              <a:gdLst/>
              <a:ahLst/>
              <a:cxnLst/>
              <a:rect l="l" t="t" r="r" b="b"/>
              <a:pathLst>
                <a:path w="99854" h="9646" extrusionOk="0">
                  <a:moveTo>
                    <a:pt x="46439" y="0"/>
                  </a:moveTo>
                  <a:cubicBezTo>
                    <a:pt x="39964" y="0"/>
                    <a:pt x="36167" y="4778"/>
                    <a:pt x="28326" y="4778"/>
                  </a:cubicBezTo>
                  <a:cubicBezTo>
                    <a:pt x="26513" y="4778"/>
                    <a:pt x="24484" y="4522"/>
                    <a:pt x="22156" y="3894"/>
                  </a:cubicBezTo>
                  <a:cubicBezTo>
                    <a:pt x="20448" y="3432"/>
                    <a:pt x="18757" y="3236"/>
                    <a:pt x="17116" y="3236"/>
                  </a:cubicBezTo>
                  <a:cubicBezTo>
                    <a:pt x="7742" y="3236"/>
                    <a:pt x="0" y="9645"/>
                    <a:pt x="0" y="9645"/>
                  </a:cubicBezTo>
                  <a:lnTo>
                    <a:pt x="99853" y="9645"/>
                  </a:lnTo>
                  <a:lnTo>
                    <a:pt x="92569" y="5441"/>
                  </a:lnTo>
                  <a:cubicBezTo>
                    <a:pt x="89829" y="3881"/>
                    <a:pt x="87371" y="3326"/>
                    <a:pt x="85040" y="3326"/>
                  </a:cubicBezTo>
                  <a:cubicBezTo>
                    <a:pt x="79329" y="3326"/>
                    <a:pt x="74374" y="6650"/>
                    <a:pt x="67871" y="6650"/>
                  </a:cubicBezTo>
                  <a:cubicBezTo>
                    <a:pt x="64612" y="6650"/>
                    <a:pt x="60963" y="5815"/>
                    <a:pt x="56636" y="3307"/>
                  </a:cubicBezTo>
                  <a:cubicBezTo>
                    <a:pt x="52413" y="859"/>
                    <a:pt x="49186" y="0"/>
                    <a:pt x="4643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833768" y="4746779"/>
              <a:ext cx="8559571" cy="1107481"/>
            </a:xfrm>
            <a:custGeom>
              <a:avLst/>
              <a:gdLst/>
              <a:ahLst/>
              <a:cxnLst/>
              <a:rect l="l" t="t" r="r" b="b"/>
              <a:pathLst>
                <a:path w="99855" h="9646" extrusionOk="0">
                  <a:moveTo>
                    <a:pt x="46440" y="0"/>
                  </a:moveTo>
                  <a:cubicBezTo>
                    <a:pt x="39964" y="0"/>
                    <a:pt x="36168" y="4778"/>
                    <a:pt x="28327" y="4778"/>
                  </a:cubicBezTo>
                  <a:cubicBezTo>
                    <a:pt x="26514" y="4778"/>
                    <a:pt x="24485" y="4522"/>
                    <a:pt x="22156" y="3894"/>
                  </a:cubicBezTo>
                  <a:cubicBezTo>
                    <a:pt x="20448" y="3432"/>
                    <a:pt x="18757" y="3236"/>
                    <a:pt x="17117" y="3236"/>
                  </a:cubicBezTo>
                  <a:cubicBezTo>
                    <a:pt x="7742" y="3236"/>
                    <a:pt x="0" y="9645"/>
                    <a:pt x="0" y="9645"/>
                  </a:cubicBezTo>
                  <a:lnTo>
                    <a:pt x="99854" y="9645"/>
                  </a:lnTo>
                  <a:lnTo>
                    <a:pt x="92570" y="5441"/>
                  </a:lnTo>
                  <a:cubicBezTo>
                    <a:pt x="89830" y="3881"/>
                    <a:pt x="87372" y="3326"/>
                    <a:pt x="85040" y="3326"/>
                  </a:cubicBezTo>
                  <a:cubicBezTo>
                    <a:pt x="79330" y="3326"/>
                    <a:pt x="74374" y="6650"/>
                    <a:pt x="67872" y="6650"/>
                  </a:cubicBezTo>
                  <a:cubicBezTo>
                    <a:pt x="64612" y="6650"/>
                    <a:pt x="60964" y="5815"/>
                    <a:pt x="56637" y="3307"/>
                  </a:cubicBezTo>
                  <a:cubicBezTo>
                    <a:pt x="52414" y="859"/>
                    <a:pt x="49186" y="0"/>
                    <a:pt x="46440"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7194883" y="49123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7771697" y="44014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8229687" y="518617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4778172" y="540558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3412343" y="50661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3839647" y="49108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5100482" y="46099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1932073" y="462601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3162304" y="46259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969821" y="496435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2550707" y="55347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5314680" y="50413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1184879" y="51952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1612097" y="50397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934754" y="47550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3742357" y="50935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6002223" y="53153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532052" y="5360348"/>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2826535" y="486722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833777" y="5020956"/>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639210" y="442857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406388" y="486561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128822" y="4636727"/>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1553305" y="4685533"/>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1254212" y="49193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3056087" y="4356295"/>
              <a:ext cx="1034983" cy="554544"/>
            </a:xfrm>
            <a:custGeom>
              <a:avLst/>
              <a:gdLst/>
              <a:ahLst/>
              <a:cxnLst/>
              <a:rect l="l" t="t" r="r" b="b"/>
              <a:pathLst>
                <a:path w="12074" h="4830" extrusionOk="0">
                  <a:moveTo>
                    <a:pt x="11503" y="1"/>
                  </a:moveTo>
                  <a:lnTo>
                    <a:pt x="11503" y="1"/>
                  </a:lnTo>
                  <a:cubicBezTo>
                    <a:pt x="8639" y="3669"/>
                    <a:pt x="4591" y="4302"/>
                    <a:pt x="2140" y="4302"/>
                  </a:cubicBezTo>
                  <a:cubicBezTo>
                    <a:pt x="852" y="4302"/>
                    <a:pt x="4" y="4127"/>
                    <a:pt x="1" y="4126"/>
                  </a:cubicBezTo>
                  <a:lnTo>
                    <a:pt x="1" y="4126"/>
                  </a:lnTo>
                  <a:cubicBezTo>
                    <a:pt x="2399" y="4622"/>
                    <a:pt x="4320" y="4830"/>
                    <a:pt x="5853" y="4830"/>
                  </a:cubicBezTo>
                  <a:cubicBezTo>
                    <a:pt x="12073" y="4830"/>
                    <a:pt x="11933" y="1418"/>
                    <a:pt x="1150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3514163" y="514105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8"/>
          <p:cNvGrpSpPr/>
          <p:nvPr/>
        </p:nvGrpSpPr>
        <p:grpSpPr>
          <a:xfrm>
            <a:off x="-171450" y="-238125"/>
            <a:ext cx="9696450" cy="2971800"/>
            <a:chOff x="-171450" y="-238125"/>
            <a:chExt cx="9696450" cy="2971800"/>
          </a:xfrm>
        </p:grpSpPr>
        <p:sp>
          <p:nvSpPr>
            <p:cNvPr id="293" name="Google Shape;293;p8"/>
            <p:cNvSpPr/>
            <p:nvPr/>
          </p:nvSpPr>
          <p:spPr>
            <a:xfrm>
              <a:off x="-171450" y="-238125"/>
              <a:ext cx="951450" cy="1557950"/>
            </a:xfrm>
            <a:custGeom>
              <a:avLst/>
              <a:gdLst/>
              <a:ahLst/>
              <a:cxnLst/>
              <a:rect l="l" t="t" r="r" b="b"/>
              <a:pathLst>
                <a:path w="38058" h="62318" extrusionOk="0">
                  <a:moveTo>
                    <a:pt x="33528" y="0"/>
                  </a:moveTo>
                  <a:cubicBezTo>
                    <a:pt x="37095" y="5351"/>
                    <a:pt x="39699" y="13428"/>
                    <a:pt x="36576" y="19050"/>
                  </a:cubicBezTo>
                  <a:cubicBezTo>
                    <a:pt x="33692" y="24241"/>
                    <a:pt x="25930" y="26562"/>
                    <a:pt x="24765" y="32385"/>
                  </a:cubicBezTo>
                  <a:cubicBezTo>
                    <a:pt x="23544" y="38488"/>
                    <a:pt x="27674" y="45366"/>
                    <a:pt x="25146" y="51054"/>
                  </a:cubicBezTo>
                  <a:cubicBezTo>
                    <a:pt x="21487" y="59286"/>
                    <a:pt x="8058" y="64989"/>
                    <a:pt x="0" y="60960"/>
                  </a:cubicBezTo>
                </a:path>
              </a:pathLst>
            </a:custGeom>
            <a:noFill/>
            <a:ln w="19050" cap="flat" cmpd="sng">
              <a:solidFill>
                <a:schemeClr val="dk1"/>
              </a:solidFill>
              <a:prstDash val="dash"/>
              <a:round/>
              <a:headEnd type="none" w="med" len="med"/>
              <a:tailEnd type="none" w="med" len="med"/>
            </a:ln>
          </p:spPr>
        </p:sp>
        <p:sp>
          <p:nvSpPr>
            <p:cNvPr id="294" name="Google Shape;294;p8"/>
            <p:cNvSpPr/>
            <p:nvPr/>
          </p:nvSpPr>
          <p:spPr>
            <a:xfrm>
              <a:off x="8553450" y="1743075"/>
              <a:ext cx="971550" cy="990600"/>
            </a:xfrm>
            <a:custGeom>
              <a:avLst/>
              <a:gdLst/>
              <a:ahLst/>
              <a:cxnLst/>
              <a:rect l="l" t="t" r="r" b="b"/>
              <a:pathLst>
                <a:path w="38862" h="39624" extrusionOk="0">
                  <a:moveTo>
                    <a:pt x="38862" y="0"/>
                  </a:moveTo>
                  <a:cubicBezTo>
                    <a:pt x="26413" y="4150"/>
                    <a:pt x="17830" y="16210"/>
                    <a:pt x="9906" y="26670"/>
                  </a:cubicBezTo>
                  <a:cubicBezTo>
                    <a:pt x="6624" y="31003"/>
                    <a:pt x="2431" y="34762"/>
                    <a:pt x="0" y="39624"/>
                  </a:cubicBezTo>
                </a:path>
              </a:pathLst>
            </a:custGeom>
            <a:noFill/>
            <a:ln w="19050" cap="flat" cmpd="sng">
              <a:solidFill>
                <a:schemeClr val="dk1"/>
              </a:solidFill>
              <a:prstDash val="dash"/>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5"/>
        <p:cNvGrpSpPr/>
        <p:nvPr/>
      </p:nvGrpSpPr>
      <p:grpSpPr>
        <a:xfrm>
          <a:off x="0" y="0"/>
          <a:ext cx="0" cy="0"/>
          <a:chOff x="0" y="0"/>
          <a:chExt cx="0" cy="0"/>
        </a:xfrm>
      </p:grpSpPr>
      <p:pic>
        <p:nvPicPr>
          <p:cNvPr id="296" name="Google Shape;296;p9"/>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297" name="Google Shape;297;p9"/>
          <p:cNvSpPr txBox="1">
            <a:spLocks noGrp="1"/>
          </p:cNvSpPr>
          <p:nvPr>
            <p:ph type="title"/>
          </p:nvPr>
        </p:nvSpPr>
        <p:spPr>
          <a:xfrm>
            <a:off x="2135550" y="16554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98" name="Google Shape;298;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99" name="Google Shape;299;p9"/>
          <p:cNvGrpSpPr/>
          <p:nvPr/>
        </p:nvGrpSpPr>
        <p:grpSpPr>
          <a:xfrm>
            <a:off x="-352425" y="-304800"/>
            <a:ext cx="9772650" cy="3200400"/>
            <a:chOff x="-352425" y="-304800"/>
            <a:chExt cx="9772650" cy="3200400"/>
          </a:xfrm>
        </p:grpSpPr>
        <p:sp>
          <p:nvSpPr>
            <p:cNvPr id="300" name="Google Shape;300;p9"/>
            <p:cNvSpPr/>
            <p:nvPr/>
          </p:nvSpPr>
          <p:spPr>
            <a:xfrm>
              <a:off x="-200025" y="-304800"/>
              <a:ext cx="1175800" cy="1692550"/>
            </a:xfrm>
            <a:custGeom>
              <a:avLst/>
              <a:gdLst/>
              <a:ahLst/>
              <a:cxnLst/>
              <a:rect l="l" t="t" r="r" b="b"/>
              <a:pathLst>
                <a:path w="47032" h="67702" extrusionOk="0">
                  <a:moveTo>
                    <a:pt x="0" y="67056"/>
                  </a:moveTo>
                  <a:cubicBezTo>
                    <a:pt x="6905" y="68782"/>
                    <a:pt x="16303" y="67035"/>
                    <a:pt x="20574" y="61341"/>
                  </a:cubicBezTo>
                  <a:cubicBezTo>
                    <a:pt x="26526" y="53405"/>
                    <a:pt x="24995" y="41653"/>
                    <a:pt x="30099" y="33147"/>
                  </a:cubicBezTo>
                  <a:cubicBezTo>
                    <a:pt x="33704" y="27139"/>
                    <a:pt x="41734" y="24677"/>
                    <a:pt x="45339" y="18669"/>
                  </a:cubicBezTo>
                  <a:cubicBezTo>
                    <a:pt x="48543" y="13328"/>
                    <a:pt x="46101" y="6228"/>
                    <a:pt x="46101" y="0"/>
                  </a:cubicBezTo>
                </a:path>
              </a:pathLst>
            </a:custGeom>
            <a:noFill/>
            <a:ln w="19050" cap="flat" cmpd="sng">
              <a:solidFill>
                <a:schemeClr val="dk1"/>
              </a:solidFill>
              <a:prstDash val="dash"/>
              <a:round/>
              <a:headEnd type="none" w="med" len="med"/>
              <a:tailEnd type="none" w="med" len="med"/>
            </a:ln>
          </p:spPr>
        </p:sp>
        <p:sp>
          <p:nvSpPr>
            <p:cNvPr id="301" name="Google Shape;301;p9"/>
            <p:cNvSpPr/>
            <p:nvPr/>
          </p:nvSpPr>
          <p:spPr>
            <a:xfrm>
              <a:off x="8910713" y="1387750"/>
              <a:ext cx="404725" cy="1390650"/>
            </a:xfrm>
            <a:custGeom>
              <a:avLst/>
              <a:gdLst/>
              <a:ahLst/>
              <a:cxnLst/>
              <a:rect l="l" t="t" r="r" b="b"/>
              <a:pathLst>
                <a:path w="16189" h="55626" extrusionOk="0">
                  <a:moveTo>
                    <a:pt x="16189" y="0"/>
                  </a:moveTo>
                  <a:cubicBezTo>
                    <a:pt x="4488" y="0"/>
                    <a:pt x="-977" y="19600"/>
                    <a:pt x="187" y="31242"/>
                  </a:cubicBezTo>
                  <a:cubicBezTo>
                    <a:pt x="1154" y="40916"/>
                    <a:pt x="7493" y="51278"/>
                    <a:pt x="16189" y="55626"/>
                  </a:cubicBezTo>
                </a:path>
              </a:pathLst>
            </a:custGeom>
            <a:noFill/>
            <a:ln w="19050" cap="flat" cmpd="sng">
              <a:solidFill>
                <a:schemeClr val="dk1"/>
              </a:solidFill>
              <a:prstDash val="dash"/>
              <a:round/>
              <a:headEnd type="none" w="med" len="med"/>
              <a:tailEnd type="none" w="med" len="med"/>
            </a:ln>
          </p:spPr>
        </p:sp>
        <p:sp>
          <p:nvSpPr>
            <p:cNvPr id="302" name="Google Shape;302;p9"/>
            <p:cNvSpPr/>
            <p:nvPr/>
          </p:nvSpPr>
          <p:spPr>
            <a:xfrm>
              <a:off x="-352425" y="2076450"/>
              <a:ext cx="819150" cy="819150"/>
            </a:xfrm>
            <a:custGeom>
              <a:avLst/>
              <a:gdLst/>
              <a:ahLst/>
              <a:cxnLst/>
              <a:rect l="l" t="t" r="r" b="b"/>
              <a:pathLst>
                <a:path w="32766" h="32766" extrusionOk="0">
                  <a:moveTo>
                    <a:pt x="0" y="32766"/>
                  </a:moveTo>
                  <a:cubicBezTo>
                    <a:pt x="15446" y="32766"/>
                    <a:pt x="25858" y="13815"/>
                    <a:pt x="32766" y="0"/>
                  </a:cubicBezTo>
                </a:path>
              </a:pathLst>
            </a:custGeom>
            <a:noFill/>
            <a:ln w="19050" cap="flat" cmpd="sng">
              <a:solidFill>
                <a:schemeClr val="dk1"/>
              </a:solidFill>
              <a:prstDash val="dash"/>
              <a:round/>
              <a:headEnd type="none" w="med" len="med"/>
              <a:tailEnd type="none" w="med" len="med"/>
            </a:ln>
          </p:spPr>
        </p:sp>
        <p:sp>
          <p:nvSpPr>
            <p:cNvPr id="303" name="Google Shape;303;p9"/>
            <p:cNvSpPr/>
            <p:nvPr/>
          </p:nvSpPr>
          <p:spPr>
            <a:xfrm>
              <a:off x="3524250" y="-171450"/>
              <a:ext cx="972150" cy="590550"/>
            </a:xfrm>
            <a:custGeom>
              <a:avLst/>
              <a:gdLst/>
              <a:ahLst/>
              <a:cxnLst/>
              <a:rect l="l" t="t" r="r" b="b"/>
              <a:pathLst>
                <a:path w="38886" h="23622" extrusionOk="0">
                  <a:moveTo>
                    <a:pt x="0" y="23622"/>
                  </a:moveTo>
                  <a:cubicBezTo>
                    <a:pt x="4386" y="22160"/>
                    <a:pt x="8759" y="19158"/>
                    <a:pt x="13335" y="19812"/>
                  </a:cubicBezTo>
                  <a:cubicBezTo>
                    <a:pt x="19877" y="20747"/>
                    <a:pt x="27480" y="23974"/>
                    <a:pt x="33147" y="20574"/>
                  </a:cubicBezTo>
                  <a:cubicBezTo>
                    <a:pt x="39250" y="16912"/>
                    <a:pt x="38862" y="7118"/>
                    <a:pt x="38862" y="0"/>
                  </a:cubicBezTo>
                </a:path>
              </a:pathLst>
            </a:custGeom>
            <a:noFill/>
            <a:ln w="19050" cap="flat" cmpd="sng">
              <a:solidFill>
                <a:schemeClr val="dk1"/>
              </a:solidFill>
              <a:prstDash val="dash"/>
              <a:round/>
              <a:headEnd type="none" w="med" len="med"/>
              <a:tailEnd type="none" w="med" len="med"/>
            </a:ln>
          </p:spPr>
        </p:sp>
        <p:sp>
          <p:nvSpPr>
            <p:cNvPr id="304" name="Google Shape;304;p9"/>
            <p:cNvSpPr/>
            <p:nvPr/>
          </p:nvSpPr>
          <p:spPr>
            <a:xfrm>
              <a:off x="8115300" y="-66675"/>
              <a:ext cx="1304925" cy="1028700"/>
            </a:xfrm>
            <a:custGeom>
              <a:avLst/>
              <a:gdLst/>
              <a:ahLst/>
              <a:cxnLst/>
              <a:rect l="l" t="t" r="r" b="b"/>
              <a:pathLst>
                <a:path w="52197" h="41148" extrusionOk="0">
                  <a:moveTo>
                    <a:pt x="0" y="0"/>
                  </a:moveTo>
                  <a:cubicBezTo>
                    <a:pt x="2837" y="7092"/>
                    <a:pt x="9420" y="13523"/>
                    <a:pt x="16764" y="15621"/>
                  </a:cubicBezTo>
                  <a:cubicBezTo>
                    <a:pt x="20395" y="16658"/>
                    <a:pt x="24531" y="17014"/>
                    <a:pt x="27432" y="19431"/>
                  </a:cubicBezTo>
                  <a:cubicBezTo>
                    <a:pt x="35867" y="26460"/>
                    <a:pt x="41218" y="41148"/>
                    <a:pt x="52197" y="41148"/>
                  </a:cubicBezTo>
                </a:path>
              </a:pathLst>
            </a:custGeom>
            <a:noFill/>
            <a:ln w="19050" cap="flat" cmpd="sng">
              <a:solidFill>
                <a:schemeClr val="dk1"/>
              </a:solidFill>
              <a:prstDash val="dash"/>
              <a:round/>
              <a:headEnd type="none" w="med" len="med"/>
              <a:tailEnd type="none" w="med" len="med"/>
            </a:ln>
          </p:spPr>
        </p:sp>
      </p:grpSp>
      <p:grpSp>
        <p:nvGrpSpPr>
          <p:cNvPr id="305" name="Google Shape;305;p9"/>
          <p:cNvGrpSpPr/>
          <p:nvPr/>
        </p:nvGrpSpPr>
        <p:grpSpPr>
          <a:xfrm>
            <a:off x="-2826525" y="3538350"/>
            <a:ext cx="15063745" cy="1976655"/>
            <a:chOff x="-2826525" y="3538350"/>
            <a:chExt cx="15063745" cy="1976655"/>
          </a:xfrm>
        </p:grpSpPr>
        <p:sp>
          <p:nvSpPr>
            <p:cNvPr id="306" name="Google Shape;306;p9"/>
            <p:cNvSpPr/>
            <p:nvPr/>
          </p:nvSpPr>
          <p:spPr>
            <a:xfrm flipH="1">
              <a:off x="-2826525" y="369300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8207775" y="353835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9"/>
          <p:cNvGrpSpPr/>
          <p:nvPr/>
        </p:nvGrpSpPr>
        <p:grpSpPr>
          <a:xfrm>
            <a:off x="-1372330" y="4314273"/>
            <a:ext cx="12006723" cy="1846084"/>
            <a:chOff x="-1553305" y="4314273"/>
            <a:chExt cx="12006723" cy="1846084"/>
          </a:xfrm>
        </p:grpSpPr>
        <p:sp>
          <p:nvSpPr>
            <p:cNvPr id="309" name="Google Shape;309;p9"/>
            <p:cNvSpPr/>
            <p:nvPr/>
          </p:nvSpPr>
          <p:spPr>
            <a:xfrm>
              <a:off x="592861" y="4403685"/>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2048743" y="4521993"/>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833768" y="4746779"/>
              <a:ext cx="8559571" cy="1107481"/>
            </a:xfrm>
            <a:custGeom>
              <a:avLst/>
              <a:gdLst/>
              <a:ahLst/>
              <a:cxnLst/>
              <a:rect l="l" t="t" r="r" b="b"/>
              <a:pathLst>
                <a:path w="99855" h="9646" extrusionOk="0">
                  <a:moveTo>
                    <a:pt x="46440" y="0"/>
                  </a:moveTo>
                  <a:cubicBezTo>
                    <a:pt x="39964" y="0"/>
                    <a:pt x="36168" y="4778"/>
                    <a:pt x="28327" y="4778"/>
                  </a:cubicBezTo>
                  <a:cubicBezTo>
                    <a:pt x="26514" y="4778"/>
                    <a:pt x="24485" y="4522"/>
                    <a:pt x="22156" y="3894"/>
                  </a:cubicBezTo>
                  <a:cubicBezTo>
                    <a:pt x="20448" y="3432"/>
                    <a:pt x="18757" y="3236"/>
                    <a:pt x="17117" y="3236"/>
                  </a:cubicBezTo>
                  <a:cubicBezTo>
                    <a:pt x="7742" y="3236"/>
                    <a:pt x="0" y="9645"/>
                    <a:pt x="0" y="9645"/>
                  </a:cubicBezTo>
                  <a:lnTo>
                    <a:pt x="99854" y="9645"/>
                  </a:lnTo>
                  <a:lnTo>
                    <a:pt x="92570" y="5441"/>
                  </a:lnTo>
                  <a:cubicBezTo>
                    <a:pt x="89830" y="3881"/>
                    <a:pt x="87372" y="3326"/>
                    <a:pt x="85040" y="3326"/>
                  </a:cubicBezTo>
                  <a:cubicBezTo>
                    <a:pt x="79330" y="3326"/>
                    <a:pt x="74374" y="6650"/>
                    <a:pt x="67872" y="6650"/>
                  </a:cubicBezTo>
                  <a:cubicBezTo>
                    <a:pt x="64612" y="6650"/>
                    <a:pt x="60964" y="5815"/>
                    <a:pt x="56637" y="3307"/>
                  </a:cubicBezTo>
                  <a:cubicBezTo>
                    <a:pt x="52414" y="859"/>
                    <a:pt x="49186" y="0"/>
                    <a:pt x="46440"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7194883" y="49123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7771697" y="44014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8229687" y="518617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4778172" y="540558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3412343" y="50661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3839647" y="49108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5100482" y="46099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1932073" y="462601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3162304" y="46259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5969821" y="496435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2550707" y="55347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5314680" y="50413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1184879" y="51952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1612097" y="50397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3742357" y="50935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6002223" y="53153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532052" y="5360348"/>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2826535" y="486722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833777" y="5020956"/>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639210" y="431427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72950" y="486561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28822" y="4512902"/>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1553305" y="458075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1254212" y="49193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3056087" y="4356295"/>
              <a:ext cx="1034983" cy="554544"/>
            </a:xfrm>
            <a:custGeom>
              <a:avLst/>
              <a:gdLst/>
              <a:ahLst/>
              <a:cxnLst/>
              <a:rect l="l" t="t" r="r" b="b"/>
              <a:pathLst>
                <a:path w="12074" h="4830" extrusionOk="0">
                  <a:moveTo>
                    <a:pt x="11503" y="1"/>
                  </a:moveTo>
                  <a:lnTo>
                    <a:pt x="11503" y="1"/>
                  </a:lnTo>
                  <a:cubicBezTo>
                    <a:pt x="8639" y="3669"/>
                    <a:pt x="4591" y="4302"/>
                    <a:pt x="2140" y="4302"/>
                  </a:cubicBezTo>
                  <a:cubicBezTo>
                    <a:pt x="852" y="4302"/>
                    <a:pt x="4" y="4127"/>
                    <a:pt x="1" y="4126"/>
                  </a:cubicBezTo>
                  <a:lnTo>
                    <a:pt x="1" y="4126"/>
                  </a:lnTo>
                  <a:cubicBezTo>
                    <a:pt x="2399" y="4622"/>
                    <a:pt x="4320" y="4830"/>
                    <a:pt x="5853" y="4830"/>
                  </a:cubicBezTo>
                  <a:cubicBezTo>
                    <a:pt x="12073" y="4830"/>
                    <a:pt x="11933" y="1418"/>
                    <a:pt x="1150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3514163" y="514105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1"/>
        <p:cNvGrpSpPr/>
        <p:nvPr/>
      </p:nvGrpSpPr>
      <p:grpSpPr>
        <a:xfrm>
          <a:off x="0" y="0"/>
          <a:ext cx="0" cy="0"/>
          <a:chOff x="0" y="0"/>
          <a:chExt cx="0" cy="0"/>
        </a:xfrm>
      </p:grpSpPr>
      <p:pic>
        <p:nvPicPr>
          <p:cNvPr id="342" name="Google Shape;342;p11"/>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343" name="Google Shape;343;p11"/>
          <p:cNvSpPr txBox="1">
            <a:spLocks noGrp="1"/>
          </p:cNvSpPr>
          <p:nvPr>
            <p:ph type="title" hasCustomPrompt="1"/>
          </p:nvPr>
        </p:nvSpPr>
        <p:spPr>
          <a:xfrm>
            <a:off x="1927800" y="1678125"/>
            <a:ext cx="5288400" cy="1249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44" name="Google Shape;344;p11"/>
          <p:cNvSpPr txBox="1">
            <a:spLocks noGrp="1"/>
          </p:cNvSpPr>
          <p:nvPr>
            <p:ph type="subTitle" idx="1"/>
          </p:nvPr>
        </p:nvSpPr>
        <p:spPr>
          <a:xfrm>
            <a:off x="1927800" y="2928225"/>
            <a:ext cx="5288400" cy="365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15000"/>
              </a:lnSpc>
              <a:spcBef>
                <a:spcPts val="0"/>
              </a:spcBef>
              <a:spcAft>
                <a:spcPts val="0"/>
              </a:spcAft>
              <a:buSzPts val="1600"/>
              <a:buNone/>
              <a:defRPr sz="1600"/>
            </a:lvl2pPr>
            <a:lvl3pPr lvl="2" algn="ctr" rtl="0">
              <a:lnSpc>
                <a:spcPct val="115000"/>
              </a:lnSpc>
              <a:spcBef>
                <a:spcPts val="0"/>
              </a:spcBef>
              <a:spcAft>
                <a:spcPts val="0"/>
              </a:spcAft>
              <a:buSzPts val="1600"/>
              <a:buNone/>
              <a:defRPr sz="1600"/>
            </a:lvl3pPr>
            <a:lvl4pPr lvl="3" algn="ctr" rtl="0">
              <a:lnSpc>
                <a:spcPct val="115000"/>
              </a:lnSpc>
              <a:spcBef>
                <a:spcPts val="0"/>
              </a:spcBef>
              <a:spcAft>
                <a:spcPts val="0"/>
              </a:spcAft>
              <a:buSzPts val="1600"/>
              <a:buNone/>
              <a:defRPr sz="1600"/>
            </a:lvl4pPr>
            <a:lvl5pPr lvl="4" algn="ctr" rtl="0">
              <a:lnSpc>
                <a:spcPct val="115000"/>
              </a:lnSpc>
              <a:spcBef>
                <a:spcPts val="0"/>
              </a:spcBef>
              <a:spcAft>
                <a:spcPts val="0"/>
              </a:spcAft>
              <a:buSzPts val="1600"/>
              <a:buNone/>
              <a:defRPr sz="1600"/>
            </a:lvl5pPr>
            <a:lvl6pPr lvl="5" algn="ctr" rtl="0">
              <a:lnSpc>
                <a:spcPct val="115000"/>
              </a:lnSpc>
              <a:spcBef>
                <a:spcPts val="0"/>
              </a:spcBef>
              <a:spcAft>
                <a:spcPts val="0"/>
              </a:spcAft>
              <a:buSzPts val="1600"/>
              <a:buNone/>
              <a:defRPr sz="1600"/>
            </a:lvl6pPr>
            <a:lvl7pPr lvl="6" algn="ctr" rtl="0">
              <a:lnSpc>
                <a:spcPct val="115000"/>
              </a:lnSpc>
              <a:spcBef>
                <a:spcPts val="0"/>
              </a:spcBef>
              <a:spcAft>
                <a:spcPts val="0"/>
              </a:spcAft>
              <a:buSzPts val="1600"/>
              <a:buNone/>
              <a:defRPr sz="1600"/>
            </a:lvl7pPr>
            <a:lvl8pPr lvl="7" algn="ctr" rtl="0">
              <a:lnSpc>
                <a:spcPct val="115000"/>
              </a:lnSpc>
              <a:spcBef>
                <a:spcPts val="0"/>
              </a:spcBef>
              <a:spcAft>
                <a:spcPts val="0"/>
              </a:spcAft>
              <a:buSzPts val="1600"/>
              <a:buNone/>
              <a:defRPr sz="1600"/>
            </a:lvl8pPr>
            <a:lvl9pPr lvl="8" algn="ctr" rtl="0">
              <a:lnSpc>
                <a:spcPct val="115000"/>
              </a:lnSpc>
              <a:spcBef>
                <a:spcPts val="0"/>
              </a:spcBef>
              <a:spcAft>
                <a:spcPts val="0"/>
              </a:spcAft>
              <a:buSzPts val="1600"/>
              <a:buNone/>
              <a:defRPr sz="1600"/>
            </a:lvl9pPr>
          </a:lstStyle>
          <a:p>
            <a:endParaRPr/>
          </a:p>
        </p:txBody>
      </p:sp>
      <p:grpSp>
        <p:nvGrpSpPr>
          <p:cNvPr id="345" name="Google Shape;345;p11"/>
          <p:cNvGrpSpPr/>
          <p:nvPr/>
        </p:nvGrpSpPr>
        <p:grpSpPr>
          <a:xfrm>
            <a:off x="-1898650" y="2943900"/>
            <a:ext cx="13172339" cy="1788967"/>
            <a:chOff x="-1898650" y="2943900"/>
            <a:chExt cx="13172339" cy="1788967"/>
          </a:xfrm>
        </p:grpSpPr>
        <p:sp>
          <p:nvSpPr>
            <p:cNvPr id="346" name="Google Shape;346;p11"/>
            <p:cNvSpPr/>
            <p:nvPr/>
          </p:nvSpPr>
          <p:spPr>
            <a:xfrm flipH="1">
              <a:off x="8512175" y="2943900"/>
              <a:ext cx="2761514" cy="1010317"/>
            </a:xfrm>
            <a:custGeom>
              <a:avLst/>
              <a:gdLst/>
              <a:ahLst/>
              <a:cxnLst/>
              <a:rect l="l" t="t" r="r" b="b"/>
              <a:pathLst>
                <a:path w="46849" h="17140" extrusionOk="0">
                  <a:moveTo>
                    <a:pt x="18023" y="0"/>
                  </a:moveTo>
                  <a:cubicBezTo>
                    <a:pt x="17464" y="0"/>
                    <a:pt x="16911" y="34"/>
                    <a:pt x="16388" y="225"/>
                  </a:cubicBezTo>
                  <a:cubicBezTo>
                    <a:pt x="15087" y="697"/>
                    <a:pt x="14146" y="1891"/>
                    <a:pt x="13682" y="3195"/>
                  </a:cubicBezTo>
                  <a:cubicBezTo>
                    <a:pt x="13218" y="4499"/>
                    <a:pt x="13171" y="5910"/>
                    <a:pt x="13207" y="7294"/>
                  </a:cubicBezTo>
                  <a:cubicBezTo>
                    <a:pt x="11575" y="6181"/>
                    <a:pt x="9602" y="5576"/>
                    <a:pt x="7628" y="5576"/>
                  </a:cubicBezTo>
                  <a:cubicBezTo>
                    <a:pt x="7520" y="5576"/>
                    <a:pt x="7413" y="5578"/>
                    <a:pt x="7305" y="5582"/>
                  </a:cubicBezTo>
                  <a:cubicBezTo>
                    <a:pt x="4052" y="5689"/>
                    <a:pt x="679" y="7855"/>
                    <a:pt x="159" y="11068"/>
                  </a:cubicBezTo>
                  <a:cubicBezTo>
                    <a:pt x="0" y="12044"/>
                    <a:pt x="219" y="13062"/>
                    <a:pt x="782" y="13877"/>
                  </a:cubicBezTo>
                  <a:cubicBezTo>
                    <a:pt x="2460" y="16306"/>
                    <a:pt x="10787" y="17140"/>
                    <a:pt x="19772" y="17140"/>
                  </a:cubicBezTo>
                  <a:cubicBezTo>
                    <a:pt x="29197" y="17140"/>
                    <a:pt x="39347" y="16222"/>
                    <a:pt x="43306" y="15267"/>
                  </a:cubicBezTo>
                  <a:cubicBezTo>
                    <a:pt x="44579" y="14960"/>
                    <a:pt x="46007" y="14445"/>
                    <a:pt x="46472" y="13221"/>
                  </a:cubicBezTo>
                  <a:cubicBezTo>
                    <a:pt x="46848" y="12227"/>
                    <a:pt x="46408" y="11059"/>
                    <a:pt x="45633" y="10335"/>
                  </a:cubicBezTo>
                  <a:cubicBezTo>
                    <a:pt x="44855" y="9609"/>
                    <a:pt x="43803" y="9255"/>
                    <a:pt x="42762" y="9040"/>
                  </a:cubicBezTo>
                  <a:cubicBezTo>
                    <a:pt x="41850" y="8854"/>
                    <a:pt x="40919" y="8760"/>
                    <a:pt x="39988" y="8760"/>
                  </a:cubicBezTo>
                  <a:cubicBezTo>
                    <a:pt x="38916" y="8760"/>
                    <a:pt x="37845" y="8884"/>
                    <a:pt x="36803" y="9131"/>
                  </a:cubicBezTo>
                  <a:lnTo>
                    <a:pt x="36854" y="9082"/>
                  </a:lnTo>
                  <a:cubicBezTo>
                    <a:pt x="37434" y="7467"/>
                    <a:pt x="36534" y="5472"/>
                    <a:pt x="34940" y="4834"/>
                  </a:cubicBezTo>
                  <a:cubicBezTo>
                    <a:pt x="34573" y="4688"/>
                    <a:pt x="34183" y="4619"/>
                    <a:pt x="33792" y="4619"/>
                  </a:cubicBezTo>
                  <a:cubicBezTo>
                    <a:pt x="32484" y="4619"/>
                    <a:pt x="31161" y="5389"/>
                    <a:pt x="30629" y="6597"/>
                  </a:cubicBezTo>
                  <a:cubicBezTo>
                    <a:pt x="28406" y="2600"/>
                    <a:pt x="23450" y="9"/>
                    <a:pt x="19193" y="9"/>
                  </a:cubicBezTo>
                  <a:cubicBezTo>
                    <a:pt x="19154" y="9"/>
                    <a:pt x="19115" y="9"/>
                    <a:pt x="19076" y="9"/>
                  </a:cubicBezTo>
                  <a:cubicBezTo>
                    <a:pt x="19030" y="10"/>
                    <a:pt x="18985" y="10"/>
                    <a:pt x="18940" y="10"/>
                  </a:cubicBezTo>
                  <a:cubicBezTo>
                    <a:pt x="18635" y="10"/>
                    <a:pt x="18328" y="0"/>
                    <a:pt x="1802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flipH="1">
              <a:off x="-1898650" y="3722550"/>
              <a:ext cx="2761514" cy="1010317"/>
            </a:xfrm>
            <a:custGeom>
              <a:avLst/>
              <a:gdLst/>
              <a:ahLst/>
              <a:cxnLst/>
              <a:rect l="l" t="t" r="r" b="b"/>
              <a:pathLst>
                <a:path w="46849" h="17140" extrusionOk="0">
                  <a:moveTo>
                    <a:pt x="18023" y="0"/>
                  </a:moveTo>
                  <a:cubicBezTo>
                    <a:pt x="17464" y="0"/>
                    <a:pt x="16911" y="34"/>
                    <a:pt x="16388" y="225"/>
                  </a:cubicBezTo>
                  <a:cubicBezTo>
                    <a:pt x="15087" y="697"/>
                    <a:pt x="14146" y="1891"/>
                    <a:pt x="13682" y="3195"/>
                  </a:cubicBezTo>
                  <a:cubicBezTo>
                    <a:pt x="13218" y="4499"/>
                    <a:pt x="13171" y="5910"/>
                    <a:pt x="13207" y="7294"/>
                  </a:cubicBezTo>
                  <a:cubicBezTo>
                    <a:pt x="11575" y="6181"/>
                    <a:pt x="9602" y="5576"/>
                    <a:pt x="7628" y="5576"/>
                  </a:cubicBezTo>
                  <a:cubicBezTo>
                    <a:pt x="7520" y="5576"/>
                    <a:pt x="7413" y="5578"/>
                    <a:pt x="7305" y="5582"/>
                  </a:cubicBezTo>
                  <a:cubicBezTo>
                    <a:pt x="4052" y="5689"/>
                    <a:pt x="679" y="7855"/>
                    <a:pt x="159" y="11068"/>
                  </a:cubicBezTo>
                  <a:cubicBezTo>
                    <a:pt x="0" y="12044"/>
                    <a:pt x="219" y="13062"/>
                    <a:pt x="782" y="13877"/>
                  </a:cubicBezTo>
                  <a:cubicBezTo>
                    <a:pt x="2460" y="16306"/>
                    <a:pt x="10787" y="17140"/>
                    <a:pt x="19772" y="17140"/>
                  </a:cubicBezTo>
                  <a:cubicBezTo>
                    <a:pt x="29197" y="17140"/>
                    <a:pt x="39347" y="16222"/>
                    <a:pt x="43306" y="15267"/>
                  </a:cubicBezTo>
                  <a:cubicBezTo>
                    <a:pt x="44579" y="14960"/>
                    <a:pt x="46007" y="14445"/>
                    <a:pt x="46472" y="13221"/>
                  </a:cubicBezTo>
                  <a:cubicBezTo>
                    <a:pt x="46848" y="12227"/>
                    <a:pt x="46408" y="11059"/>
                    <a:pt x="45633" y="10335"/>
                  </a:cubicBezTo>
                  <a:cubicBezTo>
                    <a:pt x="44855" y="9609"/>
                    <a:pt x="43803" y="9255"/>
                    <a:pt x="42762" y="9040"/>
                  </a:cubicBezTo>
                  <a:cubicBezTo>
                    <a:pt x="41850" y="8854"/>
                    <a:pt x="40919" y="8760"/>
                    <a:pt x="39988" y="8760"/>
                  </a:cubicBezTo>
                  <a:cubicBezTo>
                    <a:pt x="38916" y="8760"/>
                    <a:pt x="37845" y="8884"/>
                    <a:pt x="36803" y="9131"/>
                  </a:cubicBezTo>
                  <a:lnTo>
                    <a:pt x="36854" y="9082"/>
                  </a:lnTo>
                  <a:cubicBezTo>
                    <a:pt x="37434" y="7467"/>
                    <a:pt x="36534" y="5472"/>
                    <a:pt x="34940" y="4834"/>
                  </a:cubicBezTo>
                  <a:cubicBezTo>
                    <a:pt x="34573" y="4688"/>
                    <a:pt x="34183" y="4619"/>
                    <a:pt x="33792" y="4619"/>
                  </a:cubicBezTo>
                  <a:cubicBezTo>
                    <a:pt x="32484" y="4619"/>
                    <a:pt x="31161" y="5389"/>
                    <a:pt x="30629" y="6597"/>
                  </a:cubicBezTo>
                  <a:cubicBezTo>
                    <a:pt x="28406" y="2600"/>
                    <a:pt x="23450" y="9"/>
                    <a:pt x="19193" y="9"/>
                  </a:cubicBezTo>
                  <a:cubicBezTo>
                    <a:pt x="19154" y="9"/>
                    <a:pt x="19115" y="9"/>
                    <a:pt x="19076" y="9"/>
                  </a:cubicBezTo>
                  <a:cubicBezTo>
                    <a:pt x="19030" y="10"/>
                    <a:pt x="18985" y="10"/>
                    <a:pt x="18940" y="10"/>
                  </a:cubicBezTo>
                  <a:cubicBezTo>
                    <a:pt x="18635" y="10"/>
                    <a:pt x="18328" y="0"/>
                    <a:pt x="1802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11"/>
          <p:cNvGrpSpPr/>
          <p:nvPr/>
        </p:nvGrpSpPr>
        <p:grpSpPr>
          <a:xfrm>
            <a:off x="-266700" y="-439400"/>
            <a:ext cx="9696450" cy="3677900"/>
            <a:chOff x="-266700" y="-439400"/>
            <a:chExt cx="9696450" cy="3677900"/>
          </a:xfrm>
        </p:grpSpPr>
        <p:sp>
          <p:nvSpPr>
            <p:cNvPr id="349" name="Google Shape;349;p11"/>
            <p:cNvSpPr/>
            <p:nvPr/>
          </p:nvSpPr>
          <p:spPr>
            <a:xfrm>
              <a:off x="3219450" y="-439400"/>
              <a:ext cx="2571750" cy="978900"/>
            </a:xfrm>
            <a:custGeom>
              <a:avLst/>
              <a:gdLst/>
              <a:ahLst/>
              <a:cxnLst/>
              <a:rect l="l" t="t" r="r" b="b"/>
              <a:pathLst>
                <a:path w="102870" h="39156" extrusionOk="0">
                  <a:moveTo>
                    <a:pt x="0" y="5715"/>
                  </a:moveTo>
                  <a:cubicBezTo>
                    <a:pt x="2956" y="14582"/>
                    <a:pt x="11851" y="21410"/>
                    <a:pt x="20574" y="24765"/>
                  </a:cubicBezTo>
                  <a:cubicBezTo>
                    <a:pt x="27648" y="27486"/>
                    <a:pt x="35862" y="25797"/>
                    <a:pt x="43053" y="28194"/>
                  </a:cubicBezTo>
                  <a:cubicBezTo>
                    <a:pt x="52998" y="31509"/>
                    <a:pt x="62826" y="41796"/>
                    <a:pt x="72771" y="38481"/>
                  </a:cubicBezTo>
                  <a:cubicBezTo>
                    <a:pt x="79790" y="36141"/>
                    <a:pt x="84939" y="29859"/>
                    <a:pt x="89916" y="24384"/>
                  </a:cubicBezTo>
                  <a:cubicBezTo>
                    <a:pt x="96107" y="17574"/>
                    <a:pt x="102870" y="9204"/>
                    <a:pt x="102870" y="0"/>
                  </a:cubicBezTo>
                </a:path>
              </a:pathLst>
            </a:custGeom>
            <a:noFill/>
            <a:ln w="19050" cap="flat" cmpd="sng">
              <a:solidFill>
                <a:schemeClr val="dk1"/>
              </a:solidFill>
              <a:prstDash val="dash"/>
              <a:round/>
              <a:headEnd type="none" w="med" len="med"/>
              <a:tailEnd type="none" w="med" len="med"/>
            </a:ln>
          </p:spPr>
        </p:sp>
        <p:sp>
          <p:nvSpPr>
            <p:cNvPr id="350" name="Google Shape;350;p11"/>
            <p:cNvSpPr/>
            <p:nvPr/>
          </p:nvSpPr>
          <p:spPr>
            <a:xfrm>
              <a:off x="-266700" y="2219325"/>
              <a:ext cx="733425" cy="1019175"/>
            </a:xfrm>
            <a:custGeom>
              <a:avLst/>
              <a:gdLst/>
              <a:ahLst/>
              <a:cxnLst/>
              <a:rect l="l" t="t" r="r" b="b"/>
              <a:pathLst>
                <a:path w="29337" h="40767" extrusionOk="0">
                  <a:moveTo>
                    <a:pt x="0" y="0"/>
                  </a:moveTo>
                  <a:cubicBezTo>
                    <a:pt x="8378" y="1197"/>
                    <a:pt x="18165" y="4007"/>
                    <a:pt x="22860" y="11049"/>
                  </a:cubicBezTo>
                  <a:cubicBezTo>
                    <a:pt x="28484" y="19485"/>
                    <a:pt x="29337" y="30628"/>
                    <a:pt x="29337" y="40767"/>
                  </a:cubicBezTo>
                </a:path>
              </a:pathLst>
            </a:custGeom>
            <a:noFill/>
            <a:ln w="19050" cap="flat" cmpd="sng">
              <a:solidFill>
                <a:schemeClr val="dk1"/>
              </a:solidFill>
              <a:prstDash val="dash"/>
              <a:round/>
              <a:headEnd type="none" w="med" len="med"/>
              <a:tailEnd type="none" w="med" len="med"/>
            </a:ln>
          </p:spPr>
        </p:sp>
        <p:sp>
          <p:nvSpPr>
            <p:cNvPr id="351" name="Google Shape;351;p11"/>
            <p:cNvSpPr/>
            <p:nvPr/>
          </p:nvSpPr>
          <p:spPr>
            <a:xfrm>
              <a:off x="8677275" y="1876425"/>
              <a:ext cx="685800" cy="400050"/>
            </a:xfrm>
            <a:custGeom>
              <a:avLst/>
              <a:gdLst/>
              <a:ahLst/>
              <a:cxnLst/>
              <a:rect l="l" t="t" r="r" b="b"/>
              <a:pathLst>
                <a:path w="27432" h="16002" extrusionOk="0">
                  <a:moveTo>
                    <a:pt x="0" y="0"/>
                  </a:moveTo>
                  <a:cubicBezTo>
                    <a:pt x="8614" y="6153"/>
                    <a:pt x="17389" y="12654"/>
                    <a:pt x="27432" y="16002"/>
                  </a:cubicBezTo>
                </a:path>
              </a:pathLst>
            </a:custGeom>
            <a:noFill/>
            <a:ln w="19050" cap="flat" cmpd="sng">
              <a:solidFill>
                <a:schemeClr val="dk1"/>
              </a:solidFill>
              <a:prstDash val="dash"/>
              <a:round/>
              <a:headEnd type="none" w="med" len="med"/>
              <a:tailEnd type="none" w="med" len="med"/>
            </a:ln>
          </p:spPr>
        </p:sp>
        <p:sp>
          <p:nvSpPr>
            <p:cNvPr id="352" name="Google Shape;352;p11"/>
            <p:cNvSpPr/>
            <p:nvPr/>
          </p:nvSpPr>
          <p:spPr>
            <a:xfrm>
              <a:off x="-185350" y="-352425"/>
              <a:ext cx="1070025" cy="1636925"/>
            </a:xfrm>
            <a:custGeom>
              <a:avLst/>
              <a:gdLst/>
              <a:ahLst/>
              <a:cxnLst/>
              <a:rect l="l" t="t" r="r" b="b"/>
              <a:pathLst>
                <a:path w="42801" h="65477" extrusionOk="0">
                  <a:moveTo>
                    <a:pt x="0" y="65151"/>
                  </a:moveTo>
                  <a:cubicBezTo>
                    <a:pt x="8045" y="65151"/>
                    <a:pt x="19630" y="67183"/>
                    <a:pt x="23622" y="60198"/>
                  </a:cubicBezTo>
                  <a:cubicBezTo>
                    <a:pt x="27971" y="52586"/>
                    <a:pt x="19521" y="41203"/>
                    <a:pt x="24384" y="33909"/>
                  </a:cubicBezTo>
                  <a:cubicBezTo>
                    <a:pt x="28470" y="27780"/>
                    <a:pt x="37092" y="25257"/>
                    <a:pt x="40386" y="18669"/>
                  </a:cubicBezTo>
                  <a:cubicBezTo>
                    <a:pt x="43190" y="13061"/>
                    <a:pt x="42672" y="6269"/>
                    <a:pt x="42672" y="0"/>
                  </a:cubicBezTo>
                </a:path>
              </a:pathLst>
            </a:custGeom>
            <a:noFill/>
            <a:ln w="19050" cap="flat" cmpd="sng">
              <a:solidFill>
                <a:schemeClr val="dk1"/>
              </a:solidFill>
              <a:prstDash val="dash"/>
              <a:round/>
              <a:headEnd type="none" w="med" len="med"/>
              <a:tailEnd type="none" w="med" len="med"/>
            </a:ln>
          </p:spPr>
        </p:sp>
        <p:sp>
          <p:nvSpPr>
            <p:cNvPr id="353" name="Google Shape;353;p11"/>
            <p:cNvSpPr/>
            <p:nvPr/>
          </p:nvSpPr>
          <p:spPr>
            <a:xfrm>
              <a:off x="8391525" y="-123825"/>
              <a:ext cx="1038225" cy="990600"/>
            </a:xfrm>
            <a:custGeom>
              <a:avLst/>
              <a:gdLst/>
              <a:ahLst/>
              <a:cxnLst/>
              <a:rect l="l" t="t" r="r" b="b"/>
              <a:pathLst>
                <a:path w="41529" h="39624" extrusionOk="0">
                  <a:moveTo>
                    <a:pt x="0" y="0"/>
                  </a:moveTo>
                  <a:cubicBezTo>
                    <a:pt x="3538" y="8845"/>
                    <a:pt x="12695" y="14219"/>
                    <a:pt x="19431" y="20955"/>
                  </a:cubicBezTo>
                  <a:cubicBezTo>
                    <a:pt x="26249" y="27773"/>
                    <a:pt x="31886" y="39624"/>
                    <a:pt x="41529" y="39624"/>
                  </a:cubicBezTo>
                </a:path>
              </a:pathLst>
            </a:custGeom>
            <a:noFill/>
            <a:ln w="19050" cap="flat" cmpd="sng">
              <a:solidFill>
                <a:schemeClr val="dk1"/>
              </a:solidFill>
              <a:prstDash val="dash"/>
              <a:round/>
              <a:headEnd type="none" w="med" len="med"/>
              <a:tailEnd type="none" w="med" len="med"/>
            </a:ln>
          </p:spPr>
        </p:sp>
      </p:grpSp>
      <p:grpSp>
        <p:nvGrpSpPr>
          <p:cNvPr id="354" name="Google Shape;354;p11"/>
          <p:cNvGrpSpPr/>
          <p:nvPr/>
        </p:nvGrpSpPr>
        <p:grpSpPr>
          <a:xfrm>
            <a:off x="-2248630" y="4342848"/>
            <a:ext cx="12006723" cy="1817509"/>
            <a:chOff x="-1553305" y="4342848"/>
            <a:chExt cx="12006723" cy="1817509"/>
          </a:xfrm>
        </p:grpSpPr>
        <p:sp>
          <p:nvSpPr>
            <p:cNvPr id="355" name="Google Shape;355;p11"/>
            <p:cNvSpPr/>
            <p:nvPr/>
          </p:nvSpPr>
          <p:spPr>
            <a:xfrm>
              <a:off x="2048743" y="4521993"/>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1254824" y="4746779"/>
              <a:ext cx="8559485" cy="1107481"/>
            </a:xfrm>
            <a:custGeom>
              <a:avLst/>
              <a:gdLst/>
              <a:ahLst/>
              <a:cxnLst/>
              <a:rect l="l" t="t" r="r" b="b"/>
              <a:pathLst>
                <a:path w="99854" h="9646" extrusionOk="0">
                  <a:moveTo>
                    <a:pt x="46439" y="0"/>
                  </a:moveTo>
                  <a:cubicBezTo>
                    <a:pt x="39964" y="0"/>
                    <a:pt x="36167" y="4778"/>
                    <a:pt x="28326" y="4778"/>
                  </a:cubicBezTo>
                  <a:cubicBezTo>
                    <a:pt x="26513" y="4778"/>
                    <a:pt x="24484" y="4522"/>
                    <a:pt x="22156" y="3894"/>
                  </a:cubicBezTo>
                  <a:cubicBezTo>
                    <a:pt x="20448" y="3432"/>
                    <a:pt x="18757" y="3236"/>
                    <a:pt x="17116" y="3236"/>
                  </a:cubicBezTo>
                  <a:cubicBezTo>
                    <a:pt x="7742" y="3236"/>
                    <a:pt x="0" y="9645"/>
                    <a:pt x="0" y="9645"/>
                  </a:cubicBezTo>
                  <a:lnTo>
                    <a:pt x="99853" y="9645"/>
                  </a:lnTo>
                  <a:lnTo>
                    <a:pt x="92569" y="5441"/>
                  </a:lnTo>
                  <a:cubicBezTo>
                    <a:pt x="89829" y="3881"/>
                    <a:pt x="87371" y="3326"/>
                    <a:pt x="85040" y="3326"/>
                  </a:cubicBezTo>
                  <a:cubicBezTo>
                    <a:pt x="79329" y="3326"/>
                    <a:pt x="74374" y="6650"/>
                    <a:pt x="67871" y="6650"/>
                  </a:cubicBezTo>
                  <a:cubicBezTo>
                    <a:pt x="64612" y="6650"/>
                    <a:pt x="60963" y="5815"/>
                    <a:pt x="56636" y="3307"/>
                  </a:cubicBezTo>
                  <a:cubicBezTo>
                    <a:pt x="52413" y="859"/>
                    <a:pt x="49186" y="0"/>
                    <a:pt x="4643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833768" y="4746779"/>
              <a:ext cx="8559571" cy="1107481"/>
            </a:xfrm>
            <a:custGeom>
              <a:avLst/>
              <a:gdLst/>
              <a:ahLst/>
              <a:cxnLst/>
              <a:rect l="l" t="t" r="r" b="b"/>
              <a:pathLst>
                <a:path w="99855" h="9646" extrusionOk="0">
                  <a:moveTo>
                    <a:pt x="46440" y="0"/>
                  </a:moveTo>
                  <a:cubicBezTo>
                    <a:pt x="39964" y="0"/>
                    <a:pt x="36168" y="4778"/>
                    <a:pt x="28327" y="4778"/>
                  </a:cubicBezTo>
                  <a:cubicBezTo>
                    <a:pt x="26514" y="4778"/>
                    <a:pt x="24485" y="4522"/>
                    <a:pt x="22156" y="3894"/>
                  </a:cubicBezTo>
                  <a:cubicBezTo>
                    <a:pt x="20448" y="3432"/>
                    <a:pt x="18757" y="3236"/>
                    <a:pt x="17117" y="3236"/>
                  </a:cubicBezTo>
                  <a:cubicBezTo>
                    <a:pt x="7742" y="3236"/>
                    <a:pt x="0" y="9645"/>
                    <a:pt x="0" y="9645"/>
                  </a:cubicBezTo>
                  <a:lnTo>
                    <a:pt x="99854" y="9645"/>
                  </a:lnTo>
                  <a:lnTo>
                    <a:pt x="92570" y="5441"/>
                  </a:lnTo>
                  <a:cubicBezTo>
                    <a:pt x="89830" y="3881"/>
                    <a:pt x="87372" y="3326"/>
                    <a:pt x="85040" y="3326"/>
                  </a:cubicBezTo>
                  <a:cubicBezTo>
                    <a:pt x="79330" y="3326"/>
                    <a:pt x="74374" y="6650"/>
                    <a:pt x="67872" y="6650"/>
                  </a:cubicBezTo>
                  <a:cubicBezTo>
                    <a:pt x="64612" y="6650"/>
                    <a:pt x="60964" y="5815"/>
                    <a:pt x="56637" y="3307"/>
                  </a:cubicBezTo>
                  <a:cubicBezTo>
                    <a:pt x="52414" y="859"/>
                    <a:pt x="49186" y="0"/>
                    <a:pt x="46440"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7194883" y="49123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7771697" y="440141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8229687" y="518617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1"/>
            <p:cNvSpPr/>
            <p:nvPr/>
          </p:nvSpPr>
          <p:spPr>
            <a:xfrm>
              <a:off x="4778172" y="5405585"/>
              <a:ext cx="1829608" cy="486690"/>
            </a:xfrm>
            <a:custGeom>
              <a:avLst/>
              <a:gdLst/>
              <a:ahLst/>
              <a:cxnLst/>
              <a:rect l="l" t="t" r="r" b="b"/>
              <a:pathLst>
                <a:path w="21344" h="4239" extrusionOk="0">
                  <a:moveTo>
                    <a:pt x="21343" y="0"/>
                  </a:moveTo>
                  <a:cubicBezTo>
                    <a:pt x="12756" y="1353"/>
                    <a:pt x="9146" y="3413"/>
                    <a:pt x="2750" y="3413"/>
                  </a:cubicBezTo>
                  <a:cubicBezTo>
                    <a:pt x="1890" y="3413"/>
                    <a:pt x="980" y="3376"/>
                    <a:pt x="1" y="3295"/>
                  </a:cubicBezTo>
                  <a:lnTo>
                    <a:pt x="1" y="3295"/>
                  </a:lnTo>
                  <a:cubicBezTo>
                    <a:pt x="1"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a:off x="3412343" y="50661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3839647" y="49108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a:off x="5100482" y="46099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a:off x="1932073" y="462601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a:off x="3162304" y="46259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5969821" y="496435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a:off x="2550707" y="55347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a:off x="5314680" y="50413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a:off x="1184879" y="51952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1612097" y="50397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934754" y="47550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3742357" y="50935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a:off x="6002223" y="53153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532052" y="5360348"/>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826535" y="486722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955677" y="4902531"/>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534435" y="4342848"/>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550388" y="475506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128822" y="4541477"/>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a:off x="-1553305" y="458075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1254212" y="49193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3044950" y="4383870"/>
              <a:ext cx="1034983" cy="554544"/>
            </a:xfrm>
            <a:custGeom>
              <a:avLst/>
              <a:gdLst/>
              <a:ahLst/>
              <a:cxnLst/>
              <a:rect l="l" t="t" r="r" b="b"/>
              <a:pathLst>
                <a:path w="12074" h="4830" extrusionOk="0">
                  <a:moveTo>
                    <a:pt x="11503" y="1"/>
                  </a:moveTo>
                  <a:lnTo>
                    <a:pt x="11503" y="1"/>
                  </a:lnTo>
                  <a:cubicBezTo>
                    <a:pt x="8639" y="3669"/>
                    <a:pt x="4591" y="4302"/>
                    <a:pt x="2140" y="4302"/>
                  </a:cubicBezTo>
                  <a:cubicBezTo>
                    <a:pt x="852" y="4302"/>
                    <a:pt x="4" y="4127"/>
                    <a:pt x="1" y="4126"/>
                  </a:cubicBezTo>
                  <a:lnTo>
                    <a:pt x="1" y="4126"/>
                  </a:lnTo>
                  <a:cubicBezTo>
                    <a:pt x="2399" y="4622"/>
                    <a:pt x="4320" y="4830"/>
                    <a:pt x="5853" y="4830"/>
                  </a:cubicBezTo>
                  <a:cubicBezTo>
                    <a:pt x="12073" y="4830"/>
                    <a:pt x="11933" y="1418"/>
                    <a:pt x="1150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3514163" y="514105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8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86"/>
        <p:cNvGrpSpPr/>
        <p:nvPr/>
      </p:nvGrpSpPr>
      <p:grpSpPr>
        <a:xfrm>
          <a:off x="0" y="0"/>
          <a:ext cx="0" cy="0"/>
          <a:chOff x="0" y="0"/>
          <a:chExt cx="0" cy="0"/>
        </a:xfrm>
      </p:grpSpPr>
      <p:pic>
        <p:nvPicPr>
          <p:cNvPr id="387" name="Google Shape;387;p13"/>
          <p:cNvPicPr preferRelativeResize="0"/>
          <p:nvPr/>
        </p:nvPicPr>
        <p:blipFill rotWithShape="1">
          <a:blip r:embed="rId2">
            <a:alphaModFix/>
          </a:blip>
          <a:srcRect/>
          <a:stretch/>
        </p:blipFill>
        <p:spPr>
          <a:xfrm>
            <a:off x="0" y="0"/>
            <a:ext cx="9144005" cy="5143503"/>
          </a:xfrm>
          <a:prstGeom prst="rect">
            <a:avLst/>
          </a:prstGeom>
          <a:noFill/>
          <a:ln>
            <a:noFill/>
          </a:ln>
          <a:effectLst>
            <a:outerShdw blurRad="57150" dist="19050" dir="5400000" algn="bl" rotWithShape="0">
              <a:schemeClr val="accent6">
                <a:alpha val="50000"/>
              </a:schemeClr>
            </a:outerShdw>
          </a:effectLst>
        </p:spPr>
      </p:pic>
      <p:sp>
        <p:nvSpPr>
          <p:cNvPr id="388" name="Google Shape;388;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89" name="Google Shape;389;p13"/>
          <p:cNvSpPr txBox="1">
            <a:spLocks noGrp="1"/>
          </p:cNvSpPr>
          <p:nvPr>
            <p:ph type="subTitle" idx="1"/>
          </p:nvPr>
        </p:nvSpPr>
        <p:spPr>
          <a:xfrm>
            <a:off x="1864263" y="2021064"/>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0" name="Google Shape;390;p13"/>
          <p:cNvSpPr txBox="1">
            <a:spLocks noGrp="1"/>
          </p:cNvSpPr>
          <p:nvPr>
            <p:ph type="subTitle" idx="2"/>
          </p:nvPr>
        </p:nvSpPr>
        <p:spPr>
          <a:xfrm>
            <a:off x="6023258" y="2021064"/>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1" name="Google Shape;391;p13"/>
          <p:cNvSpPr txBox="1">
            <a:spLocks noGrp="1"/>
          </p:cNvSpPr>
          <p:nvPr>
            <p:ph type="subTitle" idx="3"/>
          </p:nvPr>
        </p:nvSpPr>
        <p:spPr>
          <a:xfrm>
            <a:off x="1864263" y="341371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 name="Google Shape;392;p13"/>
          <p:cNvSpPr txBox="1">
            <a:spLocks noGrp="1"/>
          </p:cNvSpPr>
          <p:nvPr>
            <p:ph type="subTitle" idx="4"/>
          </p:nvPr>
        </p:nvSpPr>
        <p:spPr>
          <a:xfrm>
            <a:off x="6023258" y="341371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3" name="Google Shape;393;p13"/>
          <p:cNvSpPr txBox="1">
            <a:spLocks noGrp="1"/>
          </p:cNvSpPr>
          <p:nvPr>
            <p:ph type="title" idx="5" hasCustomPrompt="1"/>
          </p:nvPr>
        </p:nvSpPr>
        <p:spPr>
          <a:xfrm>
            <a:off x="719988" y="1620270"/>
            <a:ext cx="734700" cy="484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4" name="Google Shape;394;p13"/>
          <p:cNvSpPr txBox="1">
            <a:spLocks noGrp="1"/>
          </p:cNvSpPr>
          <p:nvPr>
            <p:ph type="title" idx="6" hasCustomPrompt="1"/>
          </p:nvPr>
        </p:nvSpPr>
        <p:spPr>
          <a:xfrm>
            <a:off x="719988" y="3019566"/>
            <a:ext cx="734700" cy="484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5" name="Google Shape;395;p13"/>
          <p:cNvSpPr txBox="1">
            <a:spLocks noGrp="1"/>
          </p:cNvSpPr>
          <p:nvPr>
            <p:ph type="title" idx="7" hasCustomPrompt="1"/>
          </p:nvPr>
        </p:nvSpPr>
        <p:spPr>
          <a:xfrm>
            <a:off x="4879008" y="1620270"/>
            <a:ext cx="734700" cy="484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6" name="Google Shape;396;p13"/>
          <p:cNvSpPr txBox="1">
            <a:spLocks noGrp="1"/>
          </p:cNvSpPr>
          <p:nvPr>
            <p:ph type="title" idx="8" hasCustomPrompt="1"/>
          </p:nvPr>
        </p:nvSpPr>
        <p:spPr>
          <a:xfrm>
            <a:off x="4879008" y="3019566"/>
            <a:ext cx="734700" cy="484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7" name="Google Shape;397;p13"/>
          <p:cNvSpPr txBox="1">
            <a:spLocks noGrp="1"/>
          </p:cNvSpPr>
          <p:nvPr>
            <p:ph type="subTitle" idx="9"/>
          </p:nvPr>
        </p:nvSpPr>
        <p:spPr>
          <a:xfrm>
            <a:off x="1864263" y="1620137"/>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Kumbh Sans"/>
              <a:buNone/>
              <a:defRPr sz="2100" b="1">
                <a:solidFill>
                  <a:schemeClr val="dk1"/>
                </a:solidFill>
                <a:latin typeface="Kumbh Sans"/>
                <a:ea typeface="Kumbh Sans"/>
                <a:cs typeface="Kumbh Sans"/>
                <a:sym typeface="Kumbh Sans"/>
              </a:defRPr>
            </a:lvl1pPr>
            <a:lvl2pPr lvl="1" rtl="0">
              <a:lnSpc>
                <a:spcPct val="100000"/>
              </a:lnSpc>
              <a:spcBef>
                <a:spcPts val="0"/>
              </a:spcBef>
              <a:spcAft>
                <a:spcPts val="0"/>
              </a:spcAft>
              <a:buSzPts val="2400"/>
              <a:buFont typeface="Kumbh Sans"/>
              <a:buNone/>
              <a:defRPr sz="2400" b="1">
                <a:latin typeface="Kumbh Sans"/>
                <a:ea typeface="Kumbh Sans"/>
                <a:cs typeface="Kumbh Sans"/>
                <a:sym typeface="Kumbh Sans"/>
              </a:defRPr>
            </a:lvl2pPr>
            <a:lvl3pPr lvl="2" rtl="0">
              <a:lnSpc>
                <a:spcPct val="100000"/>
              </a:lnSpc>
              <a:spcBef>
                <a:spcPts val="0"/>
              </a:spcBef>
              <a:spcAft>
                <a:spcPts val="0"/>
              </a:spcAft>
              <a:buSzPts val="2400"/>
              <a:buFont typeface="Kumbh Sans"/>
              <a:buNone/>
              <a:defRPr sz="2400" b="1">
                <a:latin typeface="Kumbh Sans"/>
                <a:ea typeface="Kumbh Sans"/>
                <a:cs typeface="Kumbh Sans"/>
                <a:sym typeface="Kumbh Sans"/>
              </a:defRPr>
            </a:lvl3pPr>
            <a:lvl4pPr lvl="3" rtl="0">
              <a:lnSpc>
                <a:spcPct val="100000"/>
              </a:lnSpc>
              <a:spcBef>
                <a:spcPts val="0"/>
              </a:spcBef>
              <a:spcAft>
                <a:spcPts val="0"/>
              </a:spcAft>
              <a:buSzPts val="2400"/>
              <a:buFont typeface="Kumbh Sans"/>
              <a:buNone/>
              <a:defRPr sz="2400" b="1">
                <a:latin typeface="Kumbh Sans"/>
                <a:ea typeface="Kumbh Sans"/>
                <a:cs typeface="Kumbh Sans"/>
                <a:sym typeface="Kumbh Sans"/>
              </a:defRPr>
            </a:lvl4pPr>
            <a:lvl5pPr lvl="4" rtl="0">
              <a:lnSpc>
                <a:spcPct val="100000"/>
              </a:lnSpc>
              <a:spcBef>
                <a:spcPts val="0"/>
              </a:spcBef>
              <a:spcAft>
                <a:spcPts val="0"/>
              </a:spcAft>
              <a:buSzPts val="2400"/>
              <a:buFont typeface="Kumbh Sans"/>
              <a:buNone/>
              <a:defRPr sz="2400" b="1">
                <a:latin typeface="Kumbh Sans"/>
                <a:ea typeface="Kumbh Sans"/>
                <a:cs typeface="Kumbh Sans"/>
                <a:sym typeface="Kumbh Sans"/>
              </a:defRPr>
            </a:lvl5pPr>
            <a:lvl6pPr lvl="5" rtl="0">
              <a:lnSpc>
                <a:spcPct val="100000"/>
              </a:lnSpc>
              <a:spcBef>
                <a:spcPts val="0"/>
              </a:spcBef>
              <a:spcAft>
                <a:spcPts val="0"/>
              </a:spcAft>
              <a:buSzPts val="2400"/>
              <a:buFont typeface="Kumbh Sans"/>
              <a:buNone/>
              <a:defRPr sz="2400" b="1">
                <a:latin typeface="Kumbh Sans"/>
                <a:ea typeface="Kumbh Sans"/>
                <a:cs typeface="Kumbh Sans"/>
                <a:sym typeface="Kumbh Sans"/>
              </a:defRPr>
            </a:lvl6pPr>
            <a:lvl7pPr lvl="6" rtl="0">
              <a:lnSpc>
                <a:spcPct val="100000"/>
              </a:lnSpc>
              <a:spcBef>
                <a:spcPts val="0"/>
              </a:spcBef>
              <a:spcAft>
                <a:spcPts val="0"/>
              </a:spcAft>
              <a:buSzPts val="2400"/>
              <a:buFont typeface="Kumbh Sans"/>
              <a:buNone/>
              <a:defRPr sz="2400" b="1">
                <a:latin typeface="Kumbh Sans"/>
                <a:ea typeface="Kumbh Sans"/>
                <a:cs typeface="Kumbh Sans"/>
                <a:sym typeface="Kumbh Sans"/>
              </a:defRPr>
            </a:lvl7pPr>
            <a:lvl8pPr lvl="7" rtl="0">
              <a:lnSpc>
                <a:spcPct val="100000"/>
              </a:lnSpc>
              <a:spcBef>
                <a:spcPts val="0"/>
              </a:spcBef>
              <a:spcAft>
                <a:spcPts val="0"/>
              </a:spcAft>
              <a:buSzPts val="2400"/>
              <a:buFont typeface="Kumbh Sans"/>
              <a:buNone/>
              <a:defRPr sz="2400" b="1">
                <a:latin typeface="Kumbh Sans"/>
                <a:ea typeface="Kumbh Sans"/>
                <a:cs typeface="Kumbh Sans"/>
                <a:sym typeface="Kumbh Sans"/>
              </a:defRPr>
            </a:lvl8pPr>
            <a:lvl9pPr lvl="8" rtl="0">
              <a:lnSpc>
                <a:spcPct val="100000"/>
              </a:lnSpc>
              <a:spcBef>
                <a:spcPts val="0"/>
              </a:spcBef>
              <a:spcAft>
                <a:spcPts val="0"/>
              </a:spcAft>
              <a:buSzPts val="2400"/>
              <a:buFont typeface="Kumbh Sans"/>
              <a:buNone/>
              <a:defRPr sz="2400" b="1">
                <a:latin typeface="Kumbh Sans"/>
                <a:ea typeface="Kumbh Sans"/>
                <a:cs typeface="Kumbh Sans"/>
                <a:sym typeface="Kumbh Sans"/>
              </a:defRPr>
            </a:lvl9pPr>
          </a:lstStyle>
          <a:p>
            <a:endParaRPr/>
          </a:p>
        </p:txBody>
      </p:sp>
      <p:sp>
        <p:nvSpPr>
          <p:cNvPr id="398" name="Google Shape;398;p13"/>
          <p:cNvSpPr txBox="1">
            <a:spLocks noGrp="1"/>
          </p:cNvSpPr>
          <p:nvPr>
            <p:ph type="subTitle" idx="13"/>
          </p:nvPr>
        </p:nvSpPr>
        <p:spPr>
          <a:xfrm>
            <a:off x="6023258" y="1620137"/>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Kumbh Sans"/>
              <a:buNone/>
              <a:defRPr sz="2100" b="1">
                <a:solidFill>
                  <a:schemeClr val="dk1"/>
                </a:solidFill>
                <a:latin typeface="Kumbh Sans"/>
                <a:ea typeface="Kumbh Sans"/>
                <a:cs typeface="Kumbh Sans"/>
                <a:sym typeface="Kumbh Sans"/>
              </a:defRPr>
            </a:lvl1pPr>
            <a:lvl2pPr lvl="1" rtl="0">
              <a:lnSpc>
                <a:spcPct val="100000"/>
              </a:lnSpc>
              <a:spcBef>
                <a:spcPts val="0"/>
              </a:spcBef>
              <a:spcAft>
                <a:spcPts val="0"/>
              </a:spcAft>
              <a:buSzPts val="2400"/>
              <a:buFont typeface="Kumbh Sans"/>
              <a:buNone/>
              <a:defRPr sz="2400" b="1">
                <a:latin typeface="Kumbh Sans"/>
                <a:ea typeface="Kumbh Sans"/>
                <a:cs typeface="Kumbh Sans"/>
                <a:sym typeface="Kumbh Sans"/>
              </a:defRPr>
            </a:lvl2pPr>
            <a:lvl3pPr lvl="2" rtl="0">
              <a:lnSpc>
                <a:spcPct val="100000"/>
              </a:lnSpc>
              <a:spcBef>
                <a:spcPts val="0"/>
              </a:spcBef>
              <a:spcAft>
                <a:spcPts val="0"/>
              </a:spcAft>
              <a:buSzPts val="2400"/>
              <a:buFont typeface="Kumbh Sans"/>
              <a:buNone/>
              <a:defRPr sz="2400" b="1">
                <a:latin typeface="Kumbh Sans"/>
                <a:ea typeface="Kumbh Sans"/>
                <a:cs typeface="Kumbh Sans"/>
                <a:sym typeface="Kumbh Sans"/>
              </a:defRPr>
            </a:lvl3pPr>
            <a:lvl4pPr lvl="3" rtl="0">
              <a:lnSpc>
                <a:spcPct val="100000"/>
              </a:lnSpc>
              <a:spcBef>
                <a:spcPts val="0"/>
              </a:spcBef>
              <a:spcAft>
                <a:spcPts val="0"/>
              </a:spcAft>
              <a:buSzPts val="2400"/>
              <a:buFont typeface="Kumbh Sans"/>
              <a:buNone/>
              <a:defRPr sz="2400" b="1">
                <a:latin typeface="Kumbh Sans"/>
                <a:ea typeface="Kumbh Sans"/>
                <a:cs typeface="Kumbh Sans"/>
                <a:sym typeface="Kumbh Sans"/>
              </a:defRPr>
            </a:lvl4pPr>
            <a:lvl5pPr lvl="4" rtl="0">
              <a:lnSpc>
                <a:spcPct val="100000"/>
              </a:lnSpc>
              <a:spcBef>
                <a:spcPts val="0"/>
              </a:spcBef>
              <a:spcAft>
                <a:spcPts val="0"/>
              </a:spcAft>
              <a:buSzPts val="2400"/>
              <a:buFont typeface="Kumbh Sans"/>
              <a:buNone/>
              <a:defRPr sz="2400" b="1">
                <a:latin typeface="Kumbh Sans"/>
                <a:ea typeface="Kumbh Sans"/>
                <a:cs typeface="Kumbh Sans"/>
                <a:sym typeface="Kumbh Sans"/>
              </a:defRPr>
            </a:lvl5pPr>
            <a:lvl6pPr lvl="5" rtl="0">
              <a:lnSpc>
                <a:spcPct val="100000"/>
              </a:lnSpc>
              <a:spcBef>
                <a:spcPts val="0"/>
              </a:spcBef>
              <a:spcAft>
                <a:spcPts val="0"/>
              </a:spcAft>
              <a:buSzPts val="2400"/>
              <a:buFont typeface="Kumbh Sans"/>
              <a:buNone/>
              <a:defRPr sz="2400" b="1">
                <a:latin typeface="Kumbh Sans"/>
                <a:ea typeface="Kumbh Sans"/>
                <a:cs typeface="Kumbh Sans"/>
                <a:sym typeface="Kumbh Sans"/>
              </a:defRPr>
            </a:lvl6pPr>
            <a:lvl7pPr lvl="6" rtl="0">
              <a:lnSpc>
                <a:spcPct val="100000"/>
              </a:lnSpc>
              <a:spcBef>
                <a:spcPts val="0"/>
              </a:spcBef>
              <a:spcAft>
                <a:spcPts val="0"/>
              </a:spcAft>
              <a:buSzPts val="2400"/>
              <a:buFont typeface="Kumbh Sans"/>
              <a:buNone/>
              <a:defRPr sz="2400" b="1">
                <a:latin typeface="Kumbh Sans"/>
                <a:ea typeface="Kumbh Sans"/>
                <a:cs typeface="Kumbh Sans"/>
                <a:sym typeface="Kumbh Sans"/>
              </a:defRPr>
            </a:lvl7pPr>
            <a:lvl8pPr lvl="7" rtl="0">
              <a:lnSpc>
                <a:spcPct val="100000"/>
              </a:lnSpc>
              <a:spcBef>
                <a:spcPts val="0"/>
              </a:spcBef>
              <a:spcAft>
                <a:spcPts val="0"/>
              </a:spcAft>
              <a:buSzPts val="2400"/>
              <a:buFont typeface="Kumbh Sans"/>
              <a:buNone/>
              <a:defRPr sz="2400" b="1">
                <a:latin typeface="Kumbh Sans"/>
                <a:ea typeface="Kumbh Sans"/>
                <a:cs typeface="Kumbh Sans"/>
                <a:sym typeface="Kumbh Sans"/>
              </a:defRPr>
            </a:lvl8pPr>
            <a:lvl9pPr lvl="8" rtl="0">
              <a:lnSpc>
                <a:spcPct val="100000"/>
              </a:lnSpc>
              <a:spcBef>
                <a:spcPts val="0"/>
              </a:spcBef>
              <a:spcAft>
                <a:spcPts val="0"/>
              </a:spcAft>
              <a:buSzPts val="2400"/>
              <a:buFont typeface="Kumbh Sans"/>
              <a:buNone/>
              <a:defRPr sz="2400" b="1">
                <a:latin typeface="Kumbh Sans"/>
                <a:ea typeface="Kumbh Sans"/>
                <a:cs typeface="Kumbh Sans"/>
                <a:sym typeface="Kumbh Sans"/>
              </a:defRPr>
            </a:lvl9pPr>
          </a:lstStyle>
          <a:p>
            <a:endParaRPr/>
          </a:p>
        </p:txBody>
      </p:sp>
      <p:sp>
        <p:nvSpPr>
          <p:cNvPr id="399" name="Google Shape;399;p13"/>
          <p:cNvSpPr txBox="1">
            <a:spLocks noGrp="1"/>
          </p:cNvSpPr>
          <p:nvPr>
            <p:ph type="subTitle" idx="14"/>
          </p:nvPr>
        </p:nvSpPr>
        <p:spPr>
          <a:xfrm>
            <a:off x="1864263" y="301942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Kumbh Sans"/>
              <a:buNone/>
              <a:defRPr sz="2100" b="1">
                <a:solidFill>
                  <a:schemeClr val="dk1"/>
                </a:solidFill>
                <a:latin typeface="Kumbh Sans"/>
                <a:ea typeface="Kumbh Sans"/>
                <a:cs typeface="Kumbh Sans"/>
                <a:sym typeface="Kumbh Sans"/>
              </a:defRPr>
            </a:lvl1pPr>
            <a:lvl2pPr lvl="1" rtl="0">
              <a:lnSpc>
                <a:spcPct val="100000"/>
              </a:lnSpc>
              <a:spcBef>
                <a:spcPts val="0"/>
              </a:spcBef>
              <a:spcAft>
                <a:spcPts val="0"/>
              </a:spcAft>
              <a:buSzPts val="2400"/>
              <a:buFont typeface="Kumbh Sans"/>
              <a:buNone/>
              <a:defRPr sz="2400" b="1">
                <a:latin typeface="Kumbh Sans"/>
                <a:ea typeface="Kumbh Sans"/>
                <a:cs typeface="Kumbh Sans"/>
                <a:sym typeface="Kumbh Sans"/>
              </a:defRPr>
            </a:lvl2pPr>
            <a:lvl3pPr lvl="2" rtl="0">
              <a:lnSpc>
                <a:spcPct val="100000"/>
              </a:lnSpc>
              <a:spcBef>
                <a:spcPts val="0"/>
              </a:spcBef>
              <a:spcAft>
                <a:spcPts val="0"/>
              </a:spcAft>
              <a:buSzPts val="2400"/>
              <a:buFont typeface="Kumbh Sans"/>
              <a:buNone/>
              <a:defRPr sz="2400" b="1">
                <a:latin typeface="Kumbh Sans"/>
                <a:ea typeface="Kumbh Sans"/>
                <a:cs typeface="Kumbh Sans"/>
                <a:sym typeface="Kumbh Sans"/>
              </a:defRPr>
            </a:lvl3pPr>
            <a:lvl4pPr lvl="3" rtl="0">
              <a:lnSpc>
                <a:spcPct val="100000"/>
              </a:lnSpc>
              <a:spcBef>
                <a:spcPts val="0"/>
              </a:spcBef>
              <a:spcAft>
                <a:spcPts val="0"/>
              </a:spcAft>
              <a:buSzPts val="2400"/>
              <a:buFont typeface="Kumbh Sans"/>
              <a:buNone/>
              <a:defRPr sz="2400" b="1">
                <a:latin typeface="Kumbh Sans"/>
                <a:ea typeface="Kumbh Sans"/>
                <a:cs typeface="Kumbh Sans"/>
                <a:sym typeface="Kumbh Sans"/>
              </a:defRPr>
            </a:lvl4pPr>
            <a:lvl5pPr lvl="4" rtl="0">
              <a:lnSpc>
                <a:spcPct val="100000"/>
              </a:lnSpc>
              <a:spcBef>
                <a:spcPts val="0"/>
              </a:spcBef>
              <a:spcAft>
                <a:spcPts val="0"/>
              </a:spcAft>
              <a:buSzPts val="2400"/>
              <a:buFont typeface="Kumbh Sans"/>
              <a:buNone/>
              <a:defRPr sz="2400" b="1">
                <a:latin typeface="Kumbh Sans"/>
                <a:ea typeface="Kumbh Sans"/>
                <a:cs typeface="Kumbh Sans"/>
                <a:sym typeface="Kumbh Sans"/>
              </a:defRPr>
            </a:lvl5pPr>
            <a:lvl6pPr lvl="5" rtl="0">
              <a:lnSpc>
                <a:spcPct val="100000"/>
              </a:lnSpc>
              <a:spcBef>
                <a:spcPts val="0"/>
              </a:spcBef>
              <a:spcAft>
                <a:spcPts val="0"/>
              </a:spcAft>
              <a:buSzPts val="2400"/>
              <a:buFont typeface="Kumbh Sans"/>
              <a:buNone/>
              <a:defRPr sz="2400" b="1">
                <a:latin typeface="Kumbh Sans"/>
                <a:ea typeface="Kumbh Sans"/>
                <a:cs typeface="Kumbh Sans"/>
                <a:sym typeface="Kumbh Sans"/>
              </a:defRPr>
            </a:lvl6pPr>
            <a:lvl7pPr lvl="6" rtl="0">
              <a:lnSpc>
                <a:spcPct val="100000"/>
              </a:lnSpc>
              <a:spcBef>
                <a:spcPts val="0"/>
              </a:spcBef>
              <a:spcAft>
                <a:spcPts val="0"/>
              </a:spcAft>
              <a:buSzPts val="2400"/>
              <a:buFont typeface="Kumbh Sans"/>
              <a:buNone/>
              <a:defRPr sz="2400" b="1">
                <a:latin typeface="Kumbh Sans"/>
                <a:ea typeface="Kumbh Sans"/>
                <a:cs typeface="Kumbh Sans"/>
                <a:sym typeface="Kumbh Sans"/>
              </a:defRPr>
            </a:lvl7pPr>
            <a:lvl8pPr lvl="7" rtl="0">
              <a:lnSpc>
                <a:spcPct val="100000"/>
              </a:lnSpc>
              <a:spcBef>
                <a:spcPts val="0"/>
              </a:spcBef>
              <a:spcAft>
                <a:spcPts val="0"/>
              </a:spcAft>
              <a:buSzPts val="2400"/>
              <a:buFont typeface="Kumbh Sans"/>
              <a:buNone/>
              <a:defRPr sz="2400" b="1">
                <a:latin typeface="Kumbh Sans"/>
                <a:ea typeface="Kumbh Sans"/>
                <a:cs typeface="Kumbh Sans"/>
                <a:sym typeface="Kumbh Sans"/>
              </a:defRPr>
            </a:lvl8pPr>
            <a:lvl9pPr lvl="8" rtl="0">
              <a:lnSpc>
                <a:spcPct val="100000"/>
              </a:lnSpc>
              <a:spcBef>
                <a:spcPts val="0"/>
              </a:spcBef>
              <a:spcAft>
                <a:spcPts val="0"/>
              </a:spcAft>
              <a:buSzPts val="2400"/>
              <a:buFont typeface="Kumbh Sans"/>
              <a:buNone/>
              <a:defRPr sz="2400" b="1">
                <a:latin typeface="Kumbh Sans"/>
                <a:ea typeface="Kumbh Sans"/>
                <a:cs typeface="Kumbh Sans"/>
                <a:sym typeface="Kumbh Sans"/>
              </a:defRPr>
            </a:lvl9pPr>
          </a:lstStyle>
          <a:p>
            <a:endParaRPr/>
          </a:p>
        </p:txBody>
      </p:sp>
      <p:sp>
        <p:nvSpPr>
          <p:cNvPr id="400" name="Google Shape;400;p13"/>
          <p:cNvSpPr txBox="1">
            <a:spLocks noGrp="1"/>
          </p:cNvSpPr>
          <p:nvPr>
            <p:ph type="subTitle" idx="15"/>
          </p:nvPr>
        </p:nvSpPr>
        <p:spPr>
          <a:xfrm>
            <a:off x="6023258" y="301942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Kumbh Sans"/>
              <a:buNone/>
              <a:defRPr sz="2100" b="1">
                <a:solidFill>
                  <a:schemeClr val="dk1"/>
                </a:solidFill>
                <a:latin typeface="Kumbh Sans"/>
                <a:ea typeface="Kumbh Sans"/>
                <a:cs typeface="Kumbh Sans"/>
                <a:sym typeface="Kumbh Sans"/>
              </a:defRPr>
            </a:lvl1pPr>
            <a:lvl2pPr lvl="1" rtl="0">
              <a:lnSpc>
                <a:spcPct val="100000"/>
              </a:lnSpc>
              <a:spcBef>
                <a:spcPts val="0"/>
              </a:spcBef>
              <a:spcAft>
                <a:spcPts val="0"/>
              </a:spcAft>
              <a:buSzPts val="2400"/>
              <a:buFont typeface="Kumbh Sans"/>
              <a:buNone/>
              <a:defRPr sz="2400" b="1">
                <a:latin typeface="Kumbh Sans"/>
                <a:ea typeface="Kumbh Sans"/>
                <a:cs typeface="Kumbh Sans"/>
                <a:sym typeface="Kumbh Sans"/>
              </a:defRPr>
            </a:lvl2pPr>
            <a:lvl3pPr lvl="2" rtl="0">
              <a:lnSpc>
                <a:spcPct val="100000"/>
              </a:lnSpc>
              <a:spcBef>
                <a:spcPts val="0"/>
              </a:spcBef>
              <a:spcAft>
                <a:spcPts val="0"/>
              </a:spcAft>
              <a:buSzPts val="2400"/>
              <a:buFont typeface="Kumbh Sans"/>
              <a:buNone/>
              <a:defRPr sz="2400" b="1">
                <a:latin typeface="Kumbh Sans"/>
                <a:ea typeface="Kumbh Sans"/>
                <a:cs typeface="Kumbh Sans"/>
                <a:sym typeface="Kumbh Sans"/>
              </a:defRPr>
            </a:lvl3pPr>
            <a:lvl4pPr lvl="3" rtl="0">
              <a:lnSpc>
                <a:spcPct val="100000"/>
              </a:lnSpc>
              <a:spcBef>
                <a:spcPts val="0"/>
              </a:spcBef>
              <a:spcAft>
                <a:spcPts val="0"/>
              </a:spcAft>
              <a:buSzPts val="2400"/>
              <a:buFont typeface="Kumbh Sans"/>
              <a:buNone/>
              <a:defRPr sz="2400" b="1">
                <a:latin typeface="Kumbh Sans"/>
                <a:ea typeface="Kumbh Sans"/>
                <a:cs typeface="Kumbh Sans"/>
                <a:sym typeface="Kumbh Sans"/>
              </a:defRPr>
            </a:lvl4pPr>
            <a:lvl5pPr lvl="4" rtl="0">
              <a:lnSpc>
                <a:spcPct val="100000"/>
              </a:lnSpc>
              <a:spcBef>
                <a:spcPts val="0"/>
              </a:spcBef>
              <a:spcAft>
                <a:spcPts val="0"/>
              </a:spcAft>
              <a:buSzPts val="2400"/>
              <a:buFont typeface="Kumbh Sans"/>
              <a:buNone/>
              <a:defRPr sz="2400" b="1">
                <a:latin typeface="Kumbh Sans"/>
                <a:ea typeface="Kumbh Sans"/>
                <a:cs typeface="Kumbh Sans"/>
                <a:sym typeface="Kumbh Sans"/>
              </a:defRPr>
            </a:lvl5pPr>
            <a:lvl6pPr lvl="5" rtl="0">
              <a:lnSpc>
                <a:spcPct val="100000"/>
              </a:lnSpc>
              <a:spcBef>
                <a:spcPts val="0"/>
              </a:spcBef>
              <a:spcAft>
                <a:spcPts val="0"/>
              </a:spcAft>
              <a:buSzPts val="2400"/>
              <a:buFont typeface="Kumbh Sans"/>
              <a:buNone/>
              <a:defRPr sz="2400" b="1">
                <a:latin typeface="Kumbh Sans"/>
                <a:ea typeface="Kumbh Sans"/>
                <a:cs typeface="Kumbh Sans"/>
                <a:sym typeface="Kumbh Sans"/>
              </a:defRPr>
            </a:lvl6pPr>
            <a:lvl7pPr lvl="6" rtl="0">
              <a:lnSpc>
                <a:spcPct val="100000"/>
              </a:lnSpc>
              <a:spcBef>
                <a:spcPts val="0"/>
              </a:spcBef>
              <a:spcAft>
                <a:spcPts val="0"/>
              </a:spcAft>
              <a:buSzPts val="2400"/>
              <a:buFont typeface="Kumbh Sans"/>
              <a:buNone/>
              <a:defRPr sz="2400" b="1">
                <a:latin typeface="Kumbh Sans"/>
                <a:ea typeface="Kumbh Sans"/>
                <a:cs typeface="Kumbh Sans"/>
                <a:sym typeface="Kumbh Sans"/>
              </a:defRPr>
            </a:lvl7pPr>
            <a:lvl8pPr lvl="7" rtl="0">
              <a:lnSpc>
                <a:spcPct val="100000"/>
              </a:lnSpc>
              <a:spcBef>
                <a:spcPts val="0"/>
              </a:spcBef>
              <a:spcAft>
                <a:spcPts val="0"/>
              </a:spcAft>
              <a:buSzPts val="2400"/>
              <a:buFont typeface="Kumbh Sans"/>
              <a:buNone/>
              <a:defRPr sz="2400" b="1">
                <a:latin typeface="Kumbh Sans"/>
                <a:ea typeface="Kumbh Sans"/>
                <a:cs typeface="Kumbh Sans"/>
                <a:sym typeface="Kumbh Sans"/>
              </a:defRPr>
            </a:lvl8pPr>
            <a:lvl9pPr lvl="8" rtl="0">
              <a:lnSpc>
                <a:spcPct val="100000"/>
              </a:lnSpc>
              <a:spcBef>
                <a:spcPts val="0"/>
              </a:spcBef>
              <a:spcAft>
                <a:spcPts val="0"/>
              </a:spcAft>
              <a:buSzPts val="2400"/>
              <a:buFont typeface="Kumbh Sans"/>
              <a:buNone/>
              <a:defRPr sz="2400" b="1">
                <a:latin typeface="Kumbh Sans"/>
                <a:ea typeface="Kumbh Sans"/>
                <a:cs typeface="Kumbh Sans"/>
                <a:sym typeface="Kumbh Sans"/>
              </a:defRPr>
            </a:lvl9pPr>
          </a:lstStyle>
          <a:p>
            <a:endParaRPr/>
          </a:p>
        </p:txBody>
      </p:sp>
      <p:grpSp>
        <p:nvGrpSpPr>
          <p:cNvPr id="401" name="Google Shape;401;p13"/>
          <p:cNvGrpSpPr/>
          <p:nvPr/>
        </p:nvGrpSpPr>
        <p:grpSpPr>
          <a:xfrm>
            <a:off x="-2712225" y="3740625"/>
            <a:ext cx="14511295" cy="2038830"/>
            <a:chOff x="-2712225" y="3740625"/>
            <a:chExt cx="14511295" cy="2038830"/>
          </a:xfrm>
        </p:grpSpPr>
        <p:sp>
          <p:nvSpPr>
            <p:cNvPr id="402" name="Google Shape;402;p13"/>
            <p:cNvSpPr/>
            <p:nvPr/>
          </p:nvSpPr>
          <p:spPr>
            <a:xfrm flipH="1">
              <a:off x="-2712225" y="3740625"/>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7769625" y="3957450"/>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3"/>
          <p:cNvGrpSpPr/>
          <p:nvPr/>
        </p:nvGrpSpPr>
        <p:grpSpPr>
          <a:xfrm flipH="1">
            <a:off x="-1656485" y="4520460"/>
            <a:ext cx="11847361" cy="1906247"/>
            <a:chOff x="-2251193" y="4254110"/>
            <a:chExt cx="11847361" cy="1906247"/>
          </a:xfrm>
        </p:grpSpPr>
        <p:sp>
          <p:nvSpPr>
            <p:cNvPr id="405" name="Google Shape;405;p13"/>
            <p:cNvSpPr/>
            <p:nvPr/>
          </p:nvSpPr>
          <p:spPr>
            <a:xfrm>
              <a:off x="-491102" y="4254110"/>
              <a:ext cx="8559485" cy="1107481"/>
            </a:xfrm>
            <a:custGeom>
              <a:avLst/>
              <a:gdLst/>
              <a:ahLst/>
              <a:cxnLst/>
              <a:rect l="l" t="t" r="r" b="b"/>
              <a:pathLst>
                <a:path w="99854" h="9646" extrusionOk="0">
                  <a:moveTo>
                    <a:pt x="46439" y="1"/>
                  </a:moveTo>
                  <a:cubicBezTo>
                    <a:pt x="39964" y="1"/>
                    <a:pt x="36168" y="4778"/>
                    <a:pt x="28327" y="4778"/>
                  </a:cubicBezTo>
                  <a:cubicBezTo>
                    <a:pt x="26514" y="4778"/>
                    <a:pt x="24484" y="4522"/>
                    <a:pt x="22156" y="3893"/>
                  </a:cubicBezTo>
                  <a:cubicBezTo>
                    <a:pt x="20448" y="3432"/>
                    <a:pt x="18757" y="3236"/>
                    <a:pt x="17116" y="3236"/>
                  </a:cubicBezTo>
                  <a:cubicBezTo>
                    <a:pt x="7741" y="3236"/>
                    <a:pt x="1" y="9645"/>
                    <a:pt x="1" y="9645"/>
                  </a:cubicBezTo>
                  <a:lnTo>
                    <a:pt x="99854" y="9645"/>
                  </a:lnTo>
                  <a:lnTo>
                    <a:pt x="92569" y="5441"/>
                  </a:lnTo>
                  <a:cubicBezTo>
                    <a:pt x="89829" y="3880"/>
                    <a:pt x="87371" y="3326"/>
                    <a:pt x="85040" y="3326"/>
                  </a:cubicBezTo>
                  <a:cubicBezTo>
                    <a:pt x="79329" y="3326"/>
                    <a:pt x="74373" y="6650"/>
                    <a:pt x="67870" y="6650"/>
                  </a:cubicBezTo>
                  <a:cubicBezTo>
                    <a:pt x="64611" y="6650"/>
                    <a:pt x="60963" y="5815"/>
                    <a:pt x="56636" y="3307"/>
                  </a:cubicBezTo>
                  <a:cubicBezTo>
                    <a:pt x="52413" y="860"/>
                    <a:pt x="49185" y="1"/>
                    <a:pt x="46439"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1191493" y="4777205"/>
              <a:ext cx="8404675" cy="870853"/>
            </a:xfrm>
            <a:custGeom>
              <a:avLst/>
              <a:gdLst/>
              <a:ahLst/>
              <a:cxnLst/>
              <a:rect l="l" t="t" r="r" b="b"/>
              <a:pathLst>
                <a:path w="98048" h="7585" extrusionOk="0">
                  <a:moveTo>
                    <a:pt x="82963" y="1"/>
                  </a:moveTo>
                  <a:cubicBezTo>
                    <a:pt x="77626" y="1"/>
                    <a:pt x="73987" y="3644"/>
                    <a:pt x="67748" y="3644"/>
                  </a:cubicBezTo>
                  <a:cubicBezTo>
                    <a:pt x="65877" y="3644"/>
                    <a:pt x="63772" y="3317"/>
                    <a:pt x="61317" y="2465"/>
                  </a:cubicBezTo>
                  <a:cubicBezTo>
                    <a:pt x="57513" y="1145"/>
                    <a:pt x="54295" y="651"/>
                    <a:pt x="51452" y="651"/>
                  </a:cubicBezTo>
                  <a:cubicBezTo>
                    <a:pt x="43004" y="651"/>
                    <a:pt x="37878" y="5013"/>
                    <a:pt x="30587" y="5013"/>
                  </a:cubicBezTo>
                  <a:cubicBezTo>
                    <a:pt x="28724" y="5013"/>
                    <a:pt x="26720" y="4728"/>
                    <a:pt x="24482" y="4013"/>
                  </a:cubicBezTo>
                  <a:cubicBezTo>
                    <a:pt x="16748" y="1539"/>
                    <a:pt x="10899" y="902"/>
                    <a:pt x="6924" y="902"/>
                  </a:cubicBezTo>
                  <a:cubicBezTo>
                    <a:pt x="2700" y="902"/>
                    <a:pt x="594" y="1622"/>
                    <a:pt x="594" y="1622"/>
                  </a:cubicBezTo>
                  <a:lnTo>
                    <a:pt x="1" y="7585"/>
                  </a:lnTo>
                  <a:lnTo>
                    <a:pt x="97936" y="7585"/>
                  </a:lnTo>
                  <a:cubicBezTo>
                    <a:pt x="97936" y="7585"/>
                    <a:pt x="98048" y="6590"/>
                    <a:pt x="90762" y="2386"/>
                  </a:cubicBezTo>
                  <a:cubicBezTo>
                    <a:pt x="87669" y="624"/>
                    <a:pt x="85171" y="1"/>
                    <a:pt x="82963"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865337" y="4746779"/>
              <a:ext cx="8559485" cy="1107481"/>
            </a:xfrm>
            <a:custGeom>
              <a:avLst/>
              <a:gdLst/>
              <a:ahLst/>
              <a:cxnLst/>
              <a:rect l="l" t="t" r="r" b="b"/>
              <a:pathLst>
                <a:path w="99854" h="9646" extrusionOk="0">
                  <a:moveTo>
                    <a:pt x="46439" y="0"/>
                  </a:moveTo>
                  <a:cubicBezTo>
                    <a:pt x="39964" y="0"/>
                    <a:pt x="36167" y="4778"/>
                    <a:pt x="28326" y="4778"/>
                  </a:cubicBezTo>
                  <a:cubicBezTo>
                    <a:pt x="26513" y="4778"/>
                    <a:pt x="24484" y="4522"/>
                    <a:pt x="22156" y="3894"/>
                  </a:cubicBezTo>
                  <a:cubicBezTo>
                    <a:pt x="20448" y="3432"/>
                    <a:pt x="18757" y="3236"/>
                    <a:pt x="17116" y="3236"/>
                  </a:cubicBezTo>
                  <a:cubicBezTo>
                    <a:pt x="7742" y="3236"/>
                    <a:pt x="0" y="9645"/>
                    <a:pt x="0" y="9645"/>
                  </a:cubicBezTo>
                  <a:lnTo>
                    <a:pt x="99853" y="9645"/>
                  </a:lnTo>
                  <a:lnTo>
                    <a:pt x="92569" y="5441"/>
                  </a:lnTo>
                  <a:cubicBezTo>
                    <a:pt x="89829" y="3881"/>
                    <a:pt x="87371" y="3326"/>
                    <a:pt x="85040" y="3326"/>
                  </a:cubicBezTo>
                  <a:cubicBezTo>
                    <a:pt x="79329" y="3326"/>
                    <a:pt x="74374" y="6650"/>
                    <a:pt x="67871" y="6650"/>
                  </a:cubicBezTo>
                  <a:cubicBezTo>
                    <a:pt x="64612" y="6650"/>
                    <a:pt x="60963" y="5815"/>
                    <a:pt x="56636" y="3307"/>
                  </a:cubicBezTo>
                  <a:cubicBezTo>
                    <a:pt x="52413" y="859"/>
                    <a:pt x="49186" y="0"/>
                    <a:pt x="4643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2251193" y="4746779"/>
              <a:ext cx="8559571" cy="1107481"/>
            </a:xfrm>
            <a:custGeom>
              <a:avLst/>
              <a:gdLst/>
              <a:ahLst/>
              <a:cxnLst/>
              <a:rect l="l" t="t" r="r" b="b"/>
              <a:pathLst>
                <a:path w="99855" h="9646" extrusionOk="0">
                  <a:moveTo>
                    <a:pt x="46440" y="0"/>
                  </a:moveTo>
                  <a:cubicBezTo>
                    <a:pt x="39964" y="0"/>
                    <a:pt x="36168" y="4778"/>
                    <a:pt x="28327" y="4778"/>
                  </a:cubicBezTo>
                  <a:cubicBezTo>
                    <a:pt x="26514" y="4778"/>
                    <a:pt x="24485" y="4522"/>
                    <a:pt x="22156" y="3894"/>
                  </a:cubicBezTo>
                  <a:cubicBezTo>
                    <a:pt x="20448" y="3432"/>
                    <a:pt x="18757" y="3236"/>
                    <a:pt x="17117" y="3236"/>
                  </a:cubicBezTo>
                  <a:cubicBezTo>
                    <a:pt x="7742" y="3236"/>
                    <a:pt x="0" y="9645"/>
                    <a:pt x="0" y="9645"/>
                  </a:cubicBezTo>
                  <a:lnTo>
                    <a:pt x="99854" y="9645"/>
                  </a:lnTo>
                  <a:lnTo>
                    <a:pt x="92570" y="5441"/>
                  </a:lnTo>
                  <a:cubicBezTo>
                    <a:pt x="89830" y="3881"/>
                    <a:pt x="87372" y="3326"/>
                    <a:pt x="85040" y="3326"/>
                  </a:cubicBezTo>
                  <a:cubicBezTo>
                    <a:pt x="79330" y="3326"/>
                    <a:pt x="74374" y="6650"/>
                    <a:pt x="67872" y="6650"/>
                  </a:cubicBezTo>
                  <a:cubicBezTo>
                    <a:pt x="64612" y="6650"/>
                    <a:pt x="60964" y="5815"/>
                    <a:pt x="56637" y="3307"/>
                  </a:cubicBezTo>
                  <a:cubicBezTo>
                    <a:pt x="52414" y="859"/>
                    <a:pt x="49186" y="0"/>
                    <a:pt x="46440"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684808" y="4912342"/>
              <a:ext cx="1471898" cy="742607"/>
            </a:xfrm>
            <a:custGeom>
              <a:avLst/>
              <a:gdLst/>
              <a:ahLst/>
              <a:cxnLst/>
              <a:rect l="l" t="t" r="r" b="b"/>
              <a:pathLst>
                <a:path w="17171" h="6468" extrusionOk="0">
                  <a:moveTo>
                    <a:pt x="17027" y="0"/>
                  </a:moveTo>
                  <a:lnTo>
                    <a:pt x="17027" y="0"/>
                  </a:lnTo>
                  <a:cubicBezTo>
                    <a:pt x="17027" y="1"/>
                    <a:pt x="14613" y="4489"/>
                    <a:pt x="7377" y="4489"/>
                  </a:cubicBezTo>
                  <a:cubicBezTo>
                    <a:pt x="5325" y="4489"/>
                    <a:pt x="2884" y="4128"/>
                    <a:pt x="1" y="3200"/>
                  </a:cubicBezTo>
                  <a:lnTo>
                    <a:pt x="1" y="3200"/>
                  </a:lnTo>
                  <a:cubicBezTo>
                    <a:pt x="3225" y="5437"/>
                    <a:pt x="6618" y="6468"/>
                    <a:pt x="9520" y="6468"/>
                  </a:cubicBezTo>
                  <a:cubicBezTo>
                    <a:pt x="13907" y="6468"/>
                    <a:pt x="17171" y="4110"/>
                    <a:pt x="17027"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914447" y="4458567"/>
              <a:ext cx="1034898" cy="554544"/>
            </a:xfrm>
            <a:custGeom>
              <a:avLst/>
              <a:gdLst/>
              <a:ahLst/>
              <a:cxnLst/>
              <a:rect l="l" t="t" r="r" b="b"/>
              <a:pathLst>
                <a:path w="12073" h="4830" extrusionOk="0">
                  <a:moveTo>
                    <a:pt x="11503" y="0"/>
                  </a:moveTo>
                  <a:cubicBezTo>
                    <a:pt x="8638" y="3669"/>
                    <a:pt x="4590" y="4302"/>
                    <a:pt x="2139" y="4302"/>
                  </a:cubicBezTo>
                  <a:cubicBezTo>
                    <a:pt x="851" y="4302"/>
                    <a:pt x="4" y="4127"/>
                    <a:pt x="0" y="4127"/>
                  </a:cubicBezTo>
                  <a:lnTo>
                    <a:pt x="0" y="4127"/>
                  </a:lnTo>
                  <a:cubicBezTo>
                    <a:pt x="2398" y="4622"/>
                    <a:pt x="4319"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7372437" y="5186174"/>
              <a:ext cx="1668368" cy="670849"/>
            </a:xfrm>
            <a:custGeom>
              <a:avLst/>
              <a:gdLst/>
              <a:ahLst/>
              <a:cxnLst/>
              <a:rect l="l" t="t" r="r" b="b"/>
              <a:pathLst>
                <a:path w="19463" h="5843" extrusionOk="0">
                  <a:moveTo>
                    <a:pt x="19463" y="1"/>
                  </a:moveTo>
                  <a:lnTo>
                    <a:pt x="19463" y="1"/>
                  </a:lnTo>
                  <a:cubicBezTo>
                    <a:pt x="13855" y="4107"/>
                    <a:pt x="7695" y="4883"/>
                    <a:pt x="3839" y="4883"/>
                  </a:cubicBezTo>
                  <a:cubicBezTo>
                    <a:pt x="1494" y="4883"/>
                    <a:pt x="1" y="4596"/>
                    <a:pt x="1" y="4596"/>
                  </a:cubicBezTo>
                  <a:lnTo>
                    <a:pt x="1" y="4596"/>
                  </a:lnTo>
                  <a:cubicBezTo>
                    <a:pt x="2680" y="5387"/>
                    <a:pt x="5340" y="5843"/>
                    <a:pt x="7840" y="5843"/>
                  </a:cubicBezTo>
                  <a:cubicBezTo>
                    <a:pt x="12622" y="5843"/>
                    <a:pt x="16822" y="4177"/>
                    <a:pt x="19463"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2555093" y="5066193"/>
              <a:ext cx="4244426" cy="762240"/>
            </a:xfrm>
            <a:custGeom>
              <a:avLst/>
              <a:gdLst/>
              <a:ahLst/>
              <a:cxnLst/>
              <a:rect l="l" t="t" r="r" b="b"/>
              <a:pathLst>
                <a:path w="49515" h="6639" extrusionOk="0">
                  <a:moveTo>
                    <a:pt x="31616" y="0"/>
                  </a:moveTo>
                  <a:cubicBezTo>
                    <a:pt x="29693" y="0"/>
                    <a:pt x="27748" y="218"/>
                    <a:pt x="25831" y="727"/>
                  </a:cubicBezTo>
                  <a:cubicBezTo>
                    <a:pt x="20601" y="2119"/>
                    <a:pt x="16857" y="3382"/>
                    <a:pt x="12203" y="3382"/>
                  </a:cubicBezTo>
                  <a:cubicBezTo>
                    <a:pt x="8886" y="3382"/>
                    <a:pt x="5108" y="2740"/>
                    <a:pt x="0" y="1046"/>
                  </a:cubicBezTo>
                  <a:lnTo>
                    <a:pt x="0" y="1046"/>
                  </a:lnTo>
                  <a:cubicBezTo>
                    <a:pt x="1" y="1046"/>
                    <a:pt x="10737" y="6638"/>
                    <a:pt x="20786" y="6638"/>
                  </a:cubicBezTo>
                  <a:cubicBezTo>
                    <a:pt x="28124" y="6638"/>
                    <a:pt x="32028" y="3470"/>
                    <a:pt x="39470" y="3470"/>
                  </a:cubicBezTo>
                  <a:cubicBezTo>
                    <a:pt x="42218" y="3470"/>
                    <a:pt x="45449" y="3902"/>
                    <a:pt x="49515" y="5086"/>
                  </a:cubicBezTo>
                  <a:cubicBezTo>
                    <a:pt x="45444" y="2929"/>
                    <a:pt x="38675" y="0"/>
                    <a:pt x="3161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3219064" y="4431967"/>
              <a:ext cx="3028059" cy="731241"/>
            </a:xfrm>
            <a:custGeom>
              <a:avLst/>
              <a:gdLst/>
              <a:ahLst/>
              <a:cxnLst/>
              <a:rect l="l" t="t" r="r" b="b"/>
              <a:pathLst>
                <a:path w="35325" h="6369" extrusionOk="0">
                  <a:moveTo>
                    <a:pt x="24106" y="1"/>
                  </a:moveTo>
                  <a:cubicBezTo>
                    <a:pt x="21490" y="1"/>
                    <a:pt x="18637" y="452"/>
                    <a:pt x="15801" y="1731"/>
                  </a:cubicBezTo>
                  <a:cubicBezTo>
                    <a:pt x="8764" y="4901"/>
                    <a:pt x="3599" y="5913"/>
                    <a:pt x="1310" y="6229"/>
                  </a:cubicBezTo>
                  <a:lnTo>
                    <a:pt x="1310" y="6229"/>
                  </a:lnTo>
                  <a:lnTo>
                    <a:pt x="35324" y="2618"/>
                  </a:lnTo>
                  <a:cubicBezTo>
                    <a:pt x="35324" y="2618"/>
                    <a:pt x="30403" y="1"/>
                    <a:pt x="24106" y="1"/>
                  </a:cubicBezTo>
                  <a:close/>
                  <a:moveTo>
                    <a:pt x="1310" y="6229"/>
                  </a:moveTo>
                  <a:lnTo>
                    <a:pt x="1" y="6368"/>
                  </a:lnTo>
                  <a:cubicBezTo>
                    <a:pt x="1" y="6368"/>
                    <a:pt x="455" y="6347"/>
                    <a:pt x="1310"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2982397" y="4910849"/>
              <a:ext cx="3114379" cy="579344"/>
            </a:xfrm>
            <a:custGeom>
              <a:avLst/>
              <a:gdLst/>
              <a:ahLst/>
              <a:cxnLst/>
              <a:rect l="l" t="t" r="r" b="b"/>
              <a:pathLst>
                <a:path w="36332" h="5046" extrusionOk="0">
                  <a:moveTo>
                    <a:pt x="24969" y="0"/>
                  </a:moveTo>
                  <a:cubicBezTo>
                    <a:pt x="21452" y="0"/>
                    <a:pt x="17708" y="587"/>
                    <a:pt x="14189" y="1633"/>
                  </a:cubicBezTo>
                  <a:cubicBezTo>
                    <a:pt x="6274" y="3984"/>
                    <a:pt x="96" y="3993"/>
                    <a:pt x="1" y="3993"/>
                  </a:cubicBezTo>
                  <a:cubicBezTo>
                    <a:pt x="0" y="3993"/>
                    <a:pt x="0" y="3993"/>
                    <a:pt x="0" y="3993"/>
                  </a:cubicBezTo>
                  <a:lnTo>
                    <a:pt x="0" y="3993"/>
                  </a:lnTo>
                  <a:cubicBezTo>
                    <a:pt x="0" y="3993"/>
                    <a:pt x="2257" y="5046"/>
                    <a:pt x="6338" y="5046"/>
                  </a:cubicBezTo>
                  <a:cubicBezTo>
                    <a:pt x="8379" y="5046"/>
                    <a:pt x="10876" y="4783"/>
                    <a:pt x="13775" y="3993"/>
                  </a:cubicBezTo>
                  <a:cubicBezTo>
                    <a:pt x="19065" y="2552"/>
                    <a:pt x="22397" y="1369"/>
                    <a:pt x="26548" y="1369"/>
                  </a:cubicBezTo>
                  <a:cubicBezTo>
                    <a:pt x="29222" y="1369"/>
                    <a:pt x="32235" y="1860"/>
                    <a:pt x="36331" y="3089"/>
                  </a:cubicBezTo>
                  <a:cubicBezTo>
                    <a:pt x="33516" y="942"/>
                    <a:pt x="29424" y="0"/>
                    <a:pt x="24969" y="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3987182" y="4609976"/>
              <a:ext cx="3913461" cy="540308"/>
            </a:xfrm>
            <a:custGeom>
              <a:avLst/>
              <a:gdLst/>
              <a:ahLst/>
              <a:cxnLst/>
              <a:rect l="l" t="t" r="r" b="b"/>
              <a:pathLst>
                <a:path w="45654" h="4706" extrusionOk="0">
                  <a:moveTo>
                    <a:pt x="16946" y="0"/>
                  </a:moveTo>
                  <a:cubicBezTo>
                    <a:pt x="9034" y="0"/>
                    <a:pt x="3610" y="1823"/>
                    <a:pt x="3610" y="1823"/>
                  </a:cubicBezTo>
                  <a:cubicBezTo>
                    <a:pt x="3610" y="1823"/>
                    <a:pt x="0" y="3138"/>
                    <a:pt x="2866" y="3138"/>
                  </a:cubicBezTo>
                  <a:cubicBezTo>
                    <a:pt x="4006" y="3138"/>
                    <a:pt x="6167" y="2930"/>
                    <a:pt x="9986" y="2350"/>
                  </a:cubicBezTo>
                  <a:cubicBezTo>
                    <a:pt x="12426" y="1979"/>
                    <a:pt x="14737" y="1828"/>
                    <a:pt x="16923" y="1828"/>
                  </a:cubicBezTo>
                  <a:cubicBezTo>
                    <a:pt x="26466" y="1828"/>
                    <a:pt x="33624" y="4706"/>
                    <a:pt x="38739" y="4706"/>
                  </a:cubicBezTo>
                  <a:cubicBezTo>
                    <a:pt x="38896" y="4706"/>
                    <a:pt x="39052" y="4703"/>
                    <a:pt x="39206" y="4698"/>
                  </a:cubicBezTo>
                  <a:cubicBezTo>
                    <a:pt x="45490" y="4467"/>
                    <a:pt x="45653" y="594"/>
                    <a:pt x="45653" y="593"/>
                  </a:cubicBezTo>
                  <a:lnTo>
                    <a:pt x="45653" y="593"/>
                  </a:lnTo>
                  <a:cubicBezTo>
                    <a:pt x="45653" y="594"/>
                    <a:pt x="45212" y="3374"/>
                    <a:pt x="39507" y="3374"/>
                  </a:cubicBezTo>
                  <a:cubicBezTo>
                    <a:pt x="37313" y="3374"/>
                    <a:pt x="34339" y="2963"/>
                    <a:pt x="30312" y="1823"/>
                  </a:cubicBezTo>
                  <a:cubicBezTo>
                    <a:pt x="25479" y="456"/>
                    <a:pt x="20902" y="0"/>
                    <a:pt x="16946"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305054" y="4625994"/>
              <a:ext cx="5990028" cy="1120226"/>
            </a:xfrm>
            <a:custGeom>
              <a:avLst/>
              <a:gdLst/>
              <a:ahLst/>
              <a:cxnLst/>
              <a:rect l="l" t="t" r="r" b="b"/>
              <a:pathLst>
                <a:path w="69879" h="9757" extrusionOk="0">
                  <a:moveTo>
                    <a:pt x="32374" y="0"/>
                  </a:moveTo>
                  <a:cubicBezTo>
                    <a:pt x="27697" y="0"/>
                    <a:pt x="23108" y="1177"/>
                    <a:pt x="17181" y="2800"/>
                  </a:cubicBezTo>
                  <a:cubicBezTo>
                    <a:pt x="13401" y="3836"/>
                    <a:pt x="10302" y="4191"/>
                    <a:pt x="7828" y="4191"/>
                  </a:cubicBezTo>
                  <a:cubicBezTo>
                    <a:pt x="2420" y="4191"/>
                    <a:pt x="0" y="2493"/>
                    <a:pt x="0" y="2493"/>
                  </a:cubicBezTo>
                  <a:lnTo>
                    <a:pt x="0" y="2493"/>
                  </a:lnTo>
                  <a:cubicBezTo>
                    <a:pt x="0" y="2494"/>
                    <a:pt x="2966" y="6599"/>
                    <a:pt x="9979" y="6599"/>
                  </a:cubicBezTo>
                  <a:cubicBezTo>
                    <a:pt x="11099" y="6599"/>
                    <a:pt x="12323" y="6495"/>
                    <a:pt x="13654" y="6252"/>
                  </a:cubicBezTo>
                  <a:cubicBezTo>
                    <a:pt x="20159" y="5064"/>
                    <a:pt x="25343" y="2938"/>
                    <a:pt x="31826" y="2938"/>
                  </a:cubicBezTo>
                  <a:cubicBezTo>
                    <a:pt x="34976" y="2938"/>
                    <a:pt x="38432" y="3440"/>
                    <a:pt x="42495" y="4794"/>
                  </a:cubicBezTo>
                  <a:cubicBezTo>
                    <a:pt x="51424" y="7771"/>
                    <a:pt x="56273" y="9757"/>
                    <a:pt x="60231" y="9757"/>
                  </a:cubicBezTo>
                  <a:cubicBezTo>
                    <a:pt x="61781" y="9757"/>
                    <a:pt x="63195" y="9452"/>
                    <a:pt x="64663" y="8783"/>
                  </a:cubicBezTo>
                  <a:cubicBezTo>
                    <a:pt x="69878" y="6406"/>
                    <a:pt x="68122" y="2495"/>
                    <a:pt x="68122" y="2494"/>
                  </a:cubicBezTo>
                  <a:lnTo>
                    <a:pt x="68122" y="2494"/>
                  </a:lnTo>
                  <a:cubicBezTo>
                    <a:pt x="67943" y="5848"/>
                    <a:pt x="65665" y="8266"/>
                    <a:pt x="61082" y="8266"/>
                  </a:cubicBezTo>
                  <a:cubicBezTo>
                    <a:pt x="58012" y="8266"/>
                    <a:pt x="53908" y="7181"/>
                    <a:pt x="48708" y="4565"/>
                  </a:cubicBezTo>
                  <a:cubicBezTo>
                    <a:pt x="42124" y="1254"/>
                    <a:pt x="37202" y="0"/>
                    <a:pt x="32374"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5112571" y="4964353"/>
              <a:ext cx="3928205" cy="1066953"/>
            </a:xfrm>
            <a:custGeom>
              <a:avLst/>
              <a:gdLst/>
              <a:ahLst/>
              <a:cxnLst/>
              <a:rect l="l" t="t" r="r" b="b"/>
              <a:pathLst>
                <a:path w="45826" h="9293" extrusionOk="0">
                  <a:moveTo>
                    <a:pt x="279" y="0"/>
                  </a:moveTo>
                  <a:cubicBezTo>
                    <a:pt x="91" y="0"/>
                    <a:pt x="0" y="8"/>
                    <a:pt x="0" y="8"/>
                  </a:cubicBezTo>
                  <a:cubicBezTo>
                    <a:pt x="169" y="6"/>
                    <a:pt x="336" y="4"/>
                    <a:pt x="501" y="4"/>
                  </a:cubicBezTo>
                  <a:lnTo>
                    <a:pt x="501" y="4"/>
                  </a:lnTo>
                  <a:cubicBezTo>
                    <a:pt x="2115" y="48"/>
                    <a:pt x="7740" y="615"/>
                    <a:pt x="19023" y="5685"/>
                  </a:cubicBezTo>
                  <a:cubicBezTo>
                    <a:pt x="24478" y="8136"/>
                    <a:pt x="29099" y="9292"/>
                    <a:pt x="32982" y="9292"/>
                  </a:cubicBezTo>
                  <a:cubicBezTo>
                    <a:pt x="38819" y="9292"/>
                    <a:pt x="42990" y="6682"/>
                    <a:pt x="45826" y="1933"/>
                  </a:cubicBezTo>
                  <a:lnTo>
                    <a:pt x="45826" y="1933"/>
                  </a:lnTo>
                  <a:cubicBezTo>
                    <a:pt x="43061" y="5286"/>
                    <a:pt x="39556" y="7724"/>
                    <a:pt x="33945" y="7724"/>
                  </a:cubicBezTo>
                  <a:cubicBezTo>
                    <a:pt x="31392" y="7724"/>
                    <a:pt x="28404" y="7220"/>
                    <a:pt x="24852" y="6067"/>
                  </a:cubicBezTo>
                  <a:cubicBezTo>
                    <a:pt x="15767" y="3121"/>
                    <a:pt x="11843" y="3"/>
                    <a:pt x="800" y="3"/>
                  </a:cubicBezTo>
                  <a:cubicBezTo>
                    <a:pt x="701" y="3"/>
                    <a:pt x="602" y="3"/>
                    <a:pt x="501" y="4"/>
                  </a:cubicBezTo>
                  <a:lnTo>
                    <a:pt x="501" y="4"/>
                  </a:lnTo>
                  <a:cubicBezTo>
                    <a:pt x="416" y="1"/>
                    <a:pt x="342" y="0"/>
                    <a:pt x="279"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1693457" y="5534751"/>
              <a:ext cx="1829608" cy="486575"/>
            </a:xfrm>
            <a:custGeom>
              <a:avLst/>
              <a:gdLst/>
              <a:ahLst/>
              <a:cxnLst/>
              <a:rect l="l" t="t" r="r" b="b"/>
              <a:pathLst>
                <a:path w="21344" h="4238" extrusionOk="0">
                  <a:moveTo>
                    <a:pt x="21343" y="0"/>
                  </a:moveTo>
                  <a:cubicBezTo>
                    <a:pt x="12757" y="1352"/>
                    <a:pt x="9146" y="3413"/>
                    <a:pt x="2752" y="3413"/>
                  </a:cubicBezTo>
                  <a:cubicBezTo>
                    <a:pt x="1891" y="3413"/>
                    <a:pt x="980" y="3376"/>
                    <a:pt x="0" y="3295"/>
                  </a:cubicBezTo>
                  <a:lnTo>
                    <a:pt x="0" y="3295"/>
                  </a:lnTo>
                  <a:cubicBezTo>
                    <a:pt x="0" y="3295"/>
                    <a:pt x="3353" y="4238"/>
                    <a:pt x="7767" y="4238"/>
                  </a:cubicBezTo>
                  <a:cubicBezTo>
                    <a:pt x="11988" y="4238"/>
                    <a:pt x="17181" y="3375"/>
                    <a:pt x="2134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457430" y="5041393"/>
              <a:ext cx="1471812" cy="742722"/>
            </a:xfrm>
            <a:custGeom>
              <a:avLst/>
              <a:gdLst/>
              <a:ahLst/>
              <a:cxnLst/>
              <a:rect l="l" t="t" r="r" b="b"/>
              <a:pathLst>
                <a:path w="17170" h="6469" extrusionOk="0">
                  <a:moveTo>
                    <a:pt x="17027" y="1"/>
                  </a:moveTo>
                  <a:lnTo>
                    <a:pt x="17027" y="1"/>
                  </a:lnTo>
                  <a:cubicBezTo>
                    <a:pt x="17026" y="1"/>
                    <a:pt x="14612" y="4489"/>
                    <a:pt x="7377" y="4489"/>
                  </a:cubicBezTo>
                  <a:cubicBezTo>
                    <a:pt x="5324" y="4489"/>
                    <a:pt x="2884" y="4128"/>
                    <a:pt x="0" y="3201"/>
                  </a:cubicBezTo>
                  <a:lnTo>
                    <a:pt x="0" y="3201"/>
                  </a:lnTo>
                  <a:cubicBezTo>
                    <a:pt x="3224" y="5438"/>
                    <a:pt x="6617" y="6469"/>
                    <a:pt x="9518" y="6469"/>
                  </a:cubicBezTo>
                  <a:cubicBezTo>
                    <a:pt x="13906" y="6469"/>
                    <a:pt x="17170" y="4111"/>
                    <a:pt x="17027"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327629" y="5195245"/>
              <a:ext cx="4244426" cy="762125"/>
            </a:xfrm>
            <a:custGeom>
              <a:avLst/>
              <a:gdLst/>
              <a:ahLst/>
              <a:cxnLst/>
              <a:rect l="l" t="t" r="r" b="b"/>
              <a:pathLst>
                <a:path w="49515" h="6638" extrusionOk="0">
                  <a:moveTo>
                    <a:pt x="31615" y="0"/>
                  </a:moveTo>
                  <a:cubicBezTo>
                    <a:pt x="29692" y="0"/>
                    <a:pt x="27748" y="218"/>
                    <a:pt x="25831" y="727"/>
                  </a:cubicBezTo>
                  <a:cubicBezTo>
                    <a:pt x="20600" y="2119"/>
                    <a:pt x="16855" y="3383"/>
                    <a:pt x="12201" y="3383"/>
                  </a:cubicBezTo>
                  <a:cubicBezTo>
                    <a:pt x="8885" y="3383"/>
                    <a:pt x="5107" y="2741"/>
                    <a:pt x="0" y="1047"/>
                  </a:cubicBezTo>
                  <a:lnTo>
                    <a:pt x="0" y="1047"/>
                  </a:lnTo>
                  <a:cubicBezTo>
                    <a:pt x="1" y="1047"/>
                    <a:pt x="10737" y="6638"/>
                    <a:pt x="20786" y="6638"/>
                  </a:cubicBezTo>
                  <a:cubicBezTo>
                    <a:pt x="28123" y="6638"/>
                    <a:pt x="32028" y="3469"/>
                    <a:pt x="39469" y="3469"/>
                  </a:cubicBezTo>
                  <a:cubicBezTo>
                    <a:pt x="42218" y="3469"/>
                    <a:pt x="45449" y="3902"/>
                    <a:pt x="49514" y="5086"/>
                  </a:cubicBezTo>
                  <a:cubicBezTo>
                    <a:pt x="45444" y="2930"/>
                    <a:pt x="38674" y="0"/>
                    <a:pt x="3161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841510" y="4488561"/>
              <a:ext cx="3027888" cy="731126"/>
            </a:xfrm>
            <a:custGeom>
              <a:avLst/>
              <a:gdLst/>
              <a:ahLst/>
              <a:cxnLst/>
              <a:rect l="l" t="t" r="r" b="b"/>
              <a:pathLst>
                <a:path w="35323" h="6368" extrusionOk="0">
                  <a:moveTo>
                    <a:pt x="24104" y="0"/>
                  </a:moveTo>
                  <a:cubicBezTo>
                    <a:pt x="21488" y="0"/>
                    <a:pt x="18635" y="452"/>
                    <a:pt x="15799" y="1730"/>
                  </a:cubicBezTo>
                  <a:cubicBezTo>
                    <a:pt x="8762" y="4901"/>
                    <a:pt x="3597" y="5913"/>
                    <a:pt x="1308" y="6229"/>
                  </a:cubicBezTo>
                  <a:lnTo>
                    <a:pt x="1308" y="6229"/>
                  </a:lnTo>
                  <a:lnTo>
                    <a:pt x="35323" y="2618"/>
                  </a:lnTo>
                  <a:cubicBezTo>
                    <a:pt x="35323" y="2618"/>
                    <a:pt x="30401" y="0"/>
                    <a:pt x="24104" y="0"/>
                  </a:cubicBezTo>
                  <a:close/>
                  <a:moveTo>
                    <a:pt x="1308" y="6229"/>
                  </a:moveTo>
                  <a:lnTo>
                    <a:pt x="0" y="6368"/>
                  </a:lnTo>
                  <a:cubicBezTo>
                    <a:pt x="0" y="6368"/>
                    <a:pt x="454" y="6347"/>
                    <a:pt x="1308" y="6229"/>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754847" y="5039786"/>
              <a:ext cx="3114550" cy="579574"/>
            </a:xfrm>
            <a:custGeom>
              <a:avLst/>
              <a:gdLst/>
              <a:ahLst/>
              <a:cxnLst/>
              <a:rect l="l" t="t" r="r" b="b"/>
              <a:pathLst>
                <a:path w="36334" h="5048" extrusionOk="0">
                  <a:moveTo>
                    <a:pt x="24971" y="1"/>
                  </a:moveTo>
                  <a:cubicBezTo>
                    <a:pt x="21454" y="1"/>
                    <a:pt x="17710" y="589"/>
                    <a:pt x="14190" y="1635"/>
                  </a:cubicBezTo>
                  <a:cubicBezTo>
                    <a:pt x="6274" y="3986"/>
                    <a:pt x="97" y="3995"/>
                    <a:pt x="2" y="3995"/>
                  </a:cubicBezTo>
                  <a:cubicBezTo>
                    <a:pt x="1" y="3995"/>
                    <a:pt x="1" y="3995"/>
                    <a:pt x="1" y="3995"/>
                  </a:cubicBezTo>
                  <a:lnTo>
                    <a:pt x="1" y="3995"/>
                  </a:lnTo>
                  <a:cubicBezTo>
                    <a:pt x="1" y="3995"/>
                    <a:pt x="2258" y="5047"/>
                    <a:pt x="6340" y="5047"/>
                  </a:cubicBezTo>
                  <a:cubicBezTo>
                    <a:pt x="8381" y="5047"/>
                    <a:pt x="10878" y="4784"/>
                    <a:pt x="13776" y="3995"/>
                  </a:cubicBezTo>
                  <a:cubicBezTo>
                    <a:pt x="19067" y="2553"/>
                    <a:pt x="22398" y="1370"/>
                    <a:pt x="26549" y="1370"/>
                  </a:cubicBezTo>
                  <a:cubicBezTo>
                    <a:pt x="29223" y="1370"/>
                    <a:pt x="32237" y="1861"/>
                    <a:pt x="36333" y="3090"/>
                  </a:cubicBezTo>
                  <a:cubicBezTo>
                    <a:pt x="33518" y="943"/>
                    <a:pt x="29426" y="1"/>
                    <a:pt x="2497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759717" y="4687191"/>
              <a:ext cx="3913289" cy="540422"/>
            </a:xfrm>
            <a:custGeom>
              <a:avLst/>
              <a:gdLst/>
              <a:ahLst/>
              <a:cxnLst/>
              <a:rect l="l" t="t" r="r" b="b"/>
              <a:pathLst>
                <a:path w="45652" h="4707" extrusionOk="0">
                  <a:moveTo>
                    <a:pt x="16945" y="0"/>
                  </a:moveTo>
                  <a:cubicBezTo>
                    <a:pt x="9033" y="0"/>
                    <a:pt x="3610" y="1823"/>
                    <a:pt x="3610" y="1823"/>
                  </a:cubicBezTo>
                  <a:cubicBezTo>
                    <a:pt x="3610" y="1823"/>
                    <a:pt x="1" y="3138"/>
                    <a:pt x="2866" y="3138"/>
                  </a:cubicBezTo>
                  <a:cubicBezTo>
                    <a:pt x="4005" y="3138"/>
                    <a:pt x="6166" y="2930"/>
                    <a:pt x="9984" y="2349"/>
                  </a:cubicBezTo>
                  <a:cubicBezTo>
                    <a:pt x="12423" y="1979"/>
                    <a:pt x="14734" y="1828"/>
                    <a:pt x="16919" y="1828"/>
                  </a:cubicBezTo>
                  <a:cubicBezTo>
                    <a:pt x="26464" y="1828"/>
                    <a:pt x="33622" y="4707"/>
                    <a:pt x="38737" y="4707"/>
                  </a:cubicBezTo>
                  <a:cubicBezTo>
                    <a:pt x="38895" y="4707"/>
                    <a:pt x="39051" y="4704"/>
                    <a:pt x="39204" y="4698"/>
                  </a:cubicBezTo>
                  <a:cubicBezTo>
                    <a:pt x="45490" y="4468"/>
                    <a:pt x="45652" y="594"/>
                    <a:pt x="45652" y="593"/>
                  </a:cubicBezTo>
                  <a:lnTo>
                    <a:pt x="45652" y="593"/>
                  </a:lnTo>
                  <a:cubicBezTo>
                    <a:pt x="45652" y="593"/>
                    <a:pt x="45211" y="3374"/>
                    <a:pt x="39506" y="3374"/>
                  </a:cubicBezTo>
                  <a:cubicBezTo>
                    <a:pt x="37311" y="3374"/>
                    <a:pt x="34338" y="2962"/>
                    <a:pt x="30311" y="1823"/>
                  </a:cubicBezTo>
                  <a:cubicBezTo>
                    <a:pt x="25478" y="456"/>
                    <a:pt x="20900" y="0"/>
                    <a:pt x="16945"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77504" y="4755046"/>
              <a:ext cx="5990114" cy="1120340"/>
            </a:xfrm>
            <a:custGeom>
              <a:avLst/>
              <a:gdLst/>
              <a:ahLst/>
              <a:cxnLst/>
              <a:rect l="l" t="t" r="r" b="b"/>
              <a:pathLst>
                <a:path w="69880" h="9758" extrusionOk="0">
                  <a:moveTo>
                    <a:pt x="32377" y="0"/>
                  </a:moveTo>
                  <a:cubicBezTo>
                    <a:pt x="27699" y="0"/>
                    <a:pt x="23109" y="1178"/>
                    <a:pt x="17183" y="2801"/>
                  </a:cubicBezTo>
                  <a:cubicBezTo>
                    <a:pt x="13403" y="3836"/>
                    <a:pt x="10304" y="4192"/>
                    <a:pt x="7830" y="4192"/>
                  </a:cubicBezTo>
                  <a:cubicBezTo>
                    <a:pt x="2421" y="4192"/>
                    <a:pt x="1" y="2494"/>
                    <a:pt x="1" y="2494"/>
                  </a:cubicBezTo>
                  <a:lnTo>
                    <a:pt x="1" y="2494"/>
                  </a:lnTo>
                  <a:cubicBezTo>
                    <a:pt x="1" y="2494"/>
                    <a:pt x="2966" y="6599"/>
                    <a:pt x="9978" y="6599"/>
                  </a:cubicBezTo>
                  <a:cubicBezTo>
                    <a:pt x="11099" y="6599"/>
                    <a:pt x="12323" y="6495"/>
                    <a:pt x="13655" y="6251"/>
                  </a:cubicBezTo>
                  <a:cubicBezTo>
                    <a:pt x="20159" y="5064"/>
                    <a:pt x="25344" y="2939"/>
                    <a:pt x="31827" y="2939"/>
                  </a:cubicBezTo>
                  <a:cubicBezTo>
                    <a:pt x="34977" y="2939"/>
                    <a:pt x="38433" y="3440"/>
                    <a:pt x="42496" y="4795"/>
                  </a:cubicBezTo>
                  <a:cubicBezTo>
                    <a:pt x="51424" y="7771"/>
                    <a:pt x="56275" y="9757"/>
                    <a:pt x="60232" y="9757"/>
                  </a:cubicBezTo>
                  <a:cubicBezTo>
                    <a:pt x="61782" y="9757"/>
                    <a:pt x="63196" y="9453"/>
                    <a:pt x="64663" y="8784"/>
                  </a:cubicBezTo>
                  <a:cubicBezTo>
                    <a:pt x="69879" y="6407"/>
                    <a:pt x="68124" y="2495"/>
                    <a:pt x="68124" y="2495"/>
                  </a:cubicBezTo>
                  <a:lnTo>
                    <a:pt x="68124" y="2495"/>
                  </a:lnTo>
                  <a:cubicBezTo>
                    <a:pt x="67945" y="5848"/>
                    <a:pt x="65667" y="8266"/>
                    <a:pt x="61084" y="8266"/>
                  </a:cubicBezTo>
                  <a:cubicBezTo>
                    <a:pt x="58013" y="8266"/>
                    <a:pt x="53909" y="7181"/>
                    <a:pt x="48709" y="4565"/>
                  </a:cubicBezTo>
                  <a:cubicBezTo>
                    <a:pt x="42125" y="1254"/>
                    <a:pt x="37204" y="0"/>
                    <a:pt x="32377" y="0"/>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885107" y="5093519"/>
              <a:ext cx="3928205" cy="1066838"/>
            </a:xfrm>
            <a:custGeom>
              <a:avLst/>
              <a:gdLst/>
              <a:ahLst/>
              <a:cxnLst/>
              <a:rect l="l" t="t" r="r" b="b"/>
              <a:pathLst>
                <a:path w="45826" h="9292" extrusionOk="0">
                  <a:moveTo>
                    <a:pt x="280" y="0"/>
                  </a:moveTo>
                  <a:cubicBezTo>
                    <a:pt x="91" y="0"/>
                    <a:pt x="0" y="8"/>
                    <a:pt x="0" y="8"/>
                  </a:cubicBezTo>
                  <a:cubicBezTo>
                    <a:pt x="170" y="6"/>
                    <a:pt x="337" y="4"/>
                    <a:pt x="504" y="3"/>
                  </a:cubicBezTo>
                  <a:lnTo>
                    <a:pt x="504" y="3"/>
                  </a:lnTo>
                  <a:cubicBezTo>
                    <a:pt x="2121" y="48"/>
                    <a:pt x="7747" y="616"/>
                    <a:pt x="19023" y="5684"/>
                  </a:cubicBezTo>
                  <a:cubicBezTo>
                    <a:pt x="24478" y="8136"/>
                    <a:pt x="29099" y="9292"/>
                    <a:pt x="32983" y="9292"/>
                  </a:cubicBezTo>
                  <a:cubicBezTo>
                    <a:pt x="38819" y="9292"/>
                    <a:pt x="42990" y="6681"/>
                    <a:pt x="45825" y="1933"/>
                  </a:cubicBezTo>
                  <a:lnTo>
                    <a:pt x="45825" y="1933"/>
                  </a:lnTo>
                  <a:cubicBezTo>
                    <a:pt x="43061" y="5286"/>
                    <a:pt x="39556" y="7723"/>
                    <a:pt x="33944" y="7723"/>
                  </a:cubicBezTo>
                  <a:cubicBezTo>
                    <a:pt x="31392" y="7723"/>
                    <a:pt x="28404" y="7219"/>
                    <a:pt x="24851" y="6067"/>
                  </a:cubicBezTo>
                  <a:cubicBezTo>
                    <a:pt x="15768" y="3120"/>
                    <a:pt x="11843" y="3"/>
                    <a:pt x="800" y="3"/>
                  </a:cubicBezTo>
                  <a:cubicBezTo>
                    <a:pt x="702" y="3"/>
                    <a:pt x="603" y="3"/>
                    <a:pt x="504" y="3"/>
                  </a:cubicBezTo>
                  <a:lnTo>
                    <a:pt x="504" y="3"/>
                  </a:lnTo>
                  <a:cubicBezTo>
                    <a:pt x="418" y="1"/>
                    <a:pt x="344" y="0"/>
                    <a:pt x="280"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4686896" y="4530584"/>
              <a:ext cx="1034898" cy="554544"/>
            </a:xfrm>
            <a:custGeom>
              <a:avLst/>
              <a:gdLst/>
              <a:ahLst/>
              <a:cxnLst/>
              <a:rect l="l" t="t" r="r" b="b"/>
              <a:pathLst>
                <a:path w="12073" h="4830" extrusionOk="0">
                  <a:moveTo>
                    <a:pt x="11503" y="0"/>
                  </a:moveTo>
                  <a:lnTo>
                    <a:pt x="11503" y="0"/>
                  </a:lnTo>
                  <a:cubicBezTo>
                    <a:pt x="8637" y="3669"/>
                    <a:pt x="4589" y="4301"/>
                    <a:pt x="2137" y="4301"/>
                  </a:cubicBezTo>
                  <a:cubicBezTo>
                    <a:pt x="850" y="4301"/>
                    <a:pt x="3" y="4127"/>
                    <a:pt x="0" y="4126"/>
                  </a:cubicBezTo>
                  <a:lnTo>
                    <a:pt x="0" y="4126"/>
                  </a:lnTo>
                  <a:cubicBezTo>
                    <a:pt x="2398" y="4622"/>
                    <a:pt x="4318" y="4830"/>
                    <a:pt x="5852" y="4830"/>
                  </a:cubicBezTo>
                  <a:cubicBezTo>
                    <a:pt x="12073" y="4830"/>
                    <a:pt x="11934" y="1417"/>
                    <a:pt x="11503"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5144973" y="5315341"/>
              <a:ext cx="1668283" cy="670735"/>
            </a:xfrm>
            <a:custGeom>
              <a:avLst/>
              <a:gdLst/>
              <a:ahLst/>
              <a:cxnLst/>
              <a:rect l="l" t="t" r="r" b="b"/>
              <a:pathLst>
                <a:path w="19462" h="5842" extrusionOk="0">
                  <a:moveTo>
                    <a:pt x="19461" y="1"/>
                  </a:moveTo>
                  <a:lnTo>
                    <a:pt x="19461" y="1"/>
                  </a:lnTo>
                  <a:cubicBezTo>
                    <a:pt x="13854" y="4107"/>
                    <a:pt x="7695" y="4883"/>
                    <a:pt x="3839" y="4883"/>
                  </a:cubicBezTo>
                  <a:cubicBezTo>
                    <a:pt x="1494" y="4883"/>
                    <a:pt x="1" y="4596"/>
                    <a:pt x="0" y="4596"/>
                  </a:cubicBezTo>
                  <a:lnTo>
                    <a:pt x="0" y="4596"/>
                  </a:lnTo>
                  <a:cubicBezTo>
                    <a:pt x="2679" y="5386"/>
                    <a:pt x="5338" y="5842"/>
                    <a:pt x="7839" y="5842"/>
                  </a:cubicBezTo>
                  <a:cubicBezTo>
                    <a:pt x="12621" y="5842"/>
                    <a:pt x="16821" y="4176"/>
                    <a:pt x="19461"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325198" y="5360348"/>
              <a:ext cx="1829608" cy="486575"/>
            </a:xfrm>
            <a:custGeom>
              <a:avLst/>
              <a:gdLst/>
              <a:ahLst/>
              <a:cxnLst/>
              <a:rect l="l" t="t" r="r" b="b"/>
              <a:pathLst>
                <a:path w="21344" h="4238" extrusionOk="0">
                  <a:moveTo>
                    <a:pt x="21344" y="0"/>
                  </a:moveTo>
                  <a:cubicBezTo>
                    <a:pt x="12758" y="1353"/>
                    <a:pt x="9148" y="3413"/>
                    <a:pt x="2754" y="3413"/>
                  </a:cubicBezTo>
                  <a:cubicBezTo>
                    <a:pt x="1893" y="3413"/>
                    <a:pt x="982" y="3376"/>
                    <a:pt x="1" y="3294"/>
                  </a:cubicBezTo>
                  <a:lnTo>
                    <a:pt x="1" y="3294"/>
                  </a:lnTo>
                  <a:cubicBezTo>
                    <a:pt x="1" y="3294"/>
                    <a:pt x="3353" y="4238"/>
                    <a:pt x="7768" y="4238"/>
                  </a:cubicBezTo>
                  <a:cubicBezTo>
                    <a:pt x="11989" y="4238"/>
                    <a:pt x="17182" y="3375"/>
                    <a:pt x="21344"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438860" y="4867220"/>
              <a:ext cx="1471812" cy="742722"/>
            </a:xfrm>
            <a:custGeom>
              <a:avLst/>
              <a:gdLst/>
              <a:ahLst/>
              <a:cxnLst/>
              <a:rect l="l" t="t" r="r" b="b"/>
              <a:pathLst>
                <a:path w="17170" h="6469" extrusionOk="0">
                  <a:moveTo>
                    <a:pt x="17026" y="1"/>
                  </a:moveTo>
                  <a:cubicBezTo>
                    <a:pt x="17026" y="1"/>
                    <a:pt x="14612" y="4489"/>
                    <a:pt x="7378" y="4489"/>
                  </a:cubicBezTo>
                  <a:cubicBezTo>
                    <a:pt x="5325" y="4489"/>
                    <a:pt x="2884" y="4128"/>
                    <a:pt x="0" y="3200"/>
                  </a:cubicBezTo>
                  <a:lnTo>
                    <a:pt x="0" y="3200"/>
                  </a:lnTo>
                  <a:cubicBezTo>
                    <a:pt x="3225" y="5437"/>
                    <a:pt x="6618" y="6468"/>
                    <a:pt x="9519" y="6468"/>
                  </a:cubicBezTo>
                  <a:cubicBezTo>
                    <a:pt x="13907" y="6468"/>
                    <a:pt x="17170" y="4111"/>
                    <a:pt x="17026"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691027" y="5020956"/>
              <a:ext cx="4244512" cy="762240"/>
            </a:xfrm>
            <a:custGeom>
              <a:avLst/>
              <a:gdLst/>
              <a:ahLst/>
              <a:cxnLst/>
              <a:rect l="l" t="t" r="r" b="b"/>
              <a:pathLst>
                <a:path w="49516" h="6639" extrusionOk="0">
                  <a:moveTo>
                    <a:pt x="31617" y="1"/>
                  </a:moveTo>
                  <a:cubicBezTo>
                    <a:pt x="29694" y="1"/>
                    <a:pt x="27749" y="218"/>
                    <a:pt x="25831" y="728"/>
                  </a:cubicBezTo>
                  <a:cubicBezTo>
                    <a:pt x="20602" y="2119"/>
                    <a:pt x="16858" y="3383"/>
                    <a:pt x="12204" y="3383"/>
                  </a:cubicBezTo>
                  <a:cubicBezTo>
                    <a:pt x="8887" y="3383"/>
                    <a:pt x="5109" y="2741"/>
                    <a:pt x="1" y="1047"/>
                  </a:cubicBezTo>
                  <a:lnTo>
                    <a:pt x="1" y="1047"/>
                  </a:lnTo>
                  <a:cubicBezTo>
                    <a:pt x="1" y="1047"/>
                    <a:pt x="10739" y="6639"/>
                    <a:pt x="20787" y="6639"/>
                  </a:cubicBezTo>
                  <a:cubicBezTo>
                    <a:pt x="28124" y="6639"/>
                    <a:pt x="32029" y="3470"/>
                    <a:pt x="39470" y="3470"/>
                  </a:cubicBezTo>
                  <a:cubicBezTo>
                    <a:pt x="42219" y="3470"/>
                    <a:pt x="45451" y="3903"/>
                    <a:pt x="49516" y="5087"/>
                  </a:cubicBezTo>
                  <a:cubicBezTo>
                    <a:pt x="45445" y="2930"/>
                    <a:pt x="38676" y="1"/>
                    <a:pt x="31617"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1082710" y="4314273"/>
              <a:ext cx="3027888" cy="731241"/>
            </a:xfrm>
            <a:custGeom>
              <a:avLst/>
              <a:gdLst/>
              <a:ahLst/>
              <a:cxnLst/>
              <a:rect l="l" t="t" r="r" b="b"/>
              <a:pathLst>
                <a:path w="35323" h="6369" extrusionOk="0">
                  <a:moveTo>
                    <a:pt x="24105" y="1"/>
                  </a:moveTo>
                  <a:cubicBezTo>
                    <a:pt x="21490" y="1"/>
                    <a:pt x="18637" y="452"/>
                    <a:pt x="15800" y="1730"/>
                  </a:cubicBezTo>
                  <a:cubicBezTo>
                    <a:pt x="8759" y="4903"/>
                    <a:pt x="3592" y="5915"/>
                    <a:pt x="1305" y="6230"/>
                  </a:cubicBezTo>
                  <a:lnTo>
                    <a:pt x="1305" y="6230"/>
                  </a:lnTo>
                  <a:lnTo>
                    <a:pt x="35323" y="2618"/>
                  </a:lnTo>
                  <a:cubicBezTo>
                    <a:pt x="35323" y="2618"/>
                    <a:pt x="30402" y="1"/>
                    <a:pt x="24105" y="1"/>
                  </a:cubicBezTo>
                  <a:close/>
                  <a:moveTo>
                    <a:pt x="1305" y="6230"/>
                  </a:moveTo>
                  <a:lnTo>
                    <a:pt x="0" y="6369"/>
                  </a:lnTo>
                  <a:cubicBezTo>
                    <a:pt x="0" y="6369"/>
                    <a:pt x="452" y="6348"/>
                    <a:pt x="1305" y="6230"/>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1668438" y="4865612"/>
              <a:ext cx="3114379" cy="579574"/>
            </a:xfrm>
            <a:custGeom>
              <a:avLst/>
              <a:gdLst/>
              <a:ahLst/>
              <a:cxnLst/>
              <a:rect l="l" t="t" r="r" b="b"/>
              <a:pathLst>
                <a:path w="36332" h="5048" extrusionOk="0">
                  <a:moveTo>
                    <a:pt x="24970" y="1"/>
                  </a:moveTo>
                  <a:cubicBezTo>
                    <a:pt x="21453" y="1"/>
                    <a:pt x="17709" y="588"/>
                    <a:pt x="14189" y="1634"/>
                  </a:cubicBezTo>
                  <a:cubicBezTo>
                    <a:pt x="6268" y="3986"/>
                    <a:pt x="86" y="3995"/>
                    <a:pt x="1" y="3995"/>
                  </a:cubicBezTo>
                  <a:cubicBezTo>
                    <a:pt x="1" y="3995"/>
                    <a:pt x="0" y="3995"/>
                    <a:pt x="0" y="3995"/>
                  </a:cubicBezTo>
                  <a:lnTo>
                    <a:pt x="0" y="3995"/>
                  </a:lnTo>
                  <a:cubicBezTo>
                    <a:pt x="0" y="3995"/>
                    <a:pt x="2257" y="5047"/>
                    <a:pt x="6339" y="5047"/>
                  </a:cubicBezTo>
                  <a:cubicBezTo>
                    <a:pt x="8379" y="5047"/>
                    <a:pt x="10876" y="4784"/>
                    <a:pt x="13775" y="3995"/>
                  </a:cubicBezTo>
                  <a:cubicBezTo>
                    <a:pt x="19066" y="2553"/>
                    <a:pt x="22397" y="1369"/>
                    <a:pt x="26549" y="1369"/>
                  </a:cubicBezTo>
                  <a:cubicBezTo>
                    <a:pt x="29222" y="1369"/>
                    <a:pt x="32236" y="1861"/>
                    <a:pt x="36332" y="3090"/>
                  </a:cubicBezTo>
                  <a:cubicBezTo>
                    <a:pt x="33516" y="943"/>
                    <a:pt x="29425" y="1"/>
                    <a:pt x="24970"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198053" y="4543927"/>
              <a:ext cx="3913461" cy="540422"/>
            </a:xfrm>
            <a:custGeom>
              <a:avLst/>
              <a:gdLst/>
              <a:ahLst/>
              <a:cxnLst/>
              <a:rect l="l" t="t" r="r" b="b"/>
              <a:pathLst>
                <a:path w="45654" h="4707" extrusionOk="0">
                  <a:moveTo>
                    <a:pt x="16946" y="1"/>
                  </a:moveTo>
                  <a:cubicBezTo>
                    <a:pt x="9034" y="1"/>
                    <a:pt x="3610" y="1824"/>
                    <a:pt x="3610" y="1824"/>
                  </a:cubicBezTo>
                  <a:cubicBezTo>
                    <a:pt x="3610" y="1824"/>
                    <a:pt x="1" y="3138"/>
                    <a:pt x="2867" y="3138"/>
                  </a:cubicBezTo>
                  <a:cubicBezTo>
                    <a:pt x="4006" y="3138"/>
                    <a:pt x="6168" y="2931"/>
                    <a:pt x="9986" y="2350"/>
                  </a:cubicBezTo>
                  <a:cubicBezTo>
                    <a:pt x="12426" y="1979"/>
                    <a:pt x="14737" y="1828"/>
                    <a:pt x="16923" y="1828"/>
                  </a:cubicBezTo>
                  <a:cubicBezTo>
                    <a:pt x="26467" y="1828"/>
                    <a:pt x="33624" y="4707"/>
                    <a:pt x="38739" y="4707"/>
                  </a:cubicBezTo>
                  <a:cubicBezTo>
                    <a:pt x="38897" y="4707"/>
                    <a:pt x="39052" y="4704"/>
                    <a:pt x="39206" y="4698"/>
                  </a:cubicBezTo>
                  <a:cubicBezTo>
                    <a:pt x="45491" y="4468"/>
                    <a:pt x="45654" y="594"/>
                    <a:pt x="45654" y="594"/>
                  </a:cubicBezTo>
                  <a:lnTo>
                    <a:pt x="45654" y="594"/>
                  </a:lnTo>
                  <a:cubicBezTo>
                    <a:pt x="45653" y="594"/>
                    <a:pt x="45213" y="3375"/>
                    <a:pt x="39507" y="3375"/>
                  </a:cubicBezTo>
                  <a:cubicBezTo>
                    <a:pt x="37313" y="3375"/>
                    <a:pt x="34339" y="2963"/>
                    <a:pt x="30312" y="1824"/>
                  </a:cubicBezTo>
                  <a:cubicBezTo>
                    <a:pt x="25479" y="457"/>
                    <a:pt x="20902" y="1"/>
                    <a:pt x="16946"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225830" y="4580758"/>
              <a:ext cx="5990028" cy="1120340"/>
            </a:xfrm>
            <a:custGeom>
              <a:avLst/>
              <a:gdLst/>
              <a:ahLst/>
              <a:cxnLst/>
              <a:rect l="l" t="t" r="r" b="b"/>
              <a:pathLst>
                <a:path w="69879" h="9758" extrusionOk="0">
                  <a:moveTo>
                    <a:pt x="32374" y="1"/>
                  </a:moveTo>
                  <a:cubicBezTo>
                    <a:pt x="27696" y="1"/>
                    <a:pt x="23107" y="1178"/>
                    <a:pt x="17181" y="2801"/>
                  </a:cubicBezTo>
                  <a:cubicBezTo>
                    <a:pt x="13402" y="3836"/>
                    <a:pt x="10302" y="4191"/>
                    <a:pt x="7828" y="4191"/>
                  </a:cubicBezTo>
                  <a:cubicBezTo>
                    <a:pt x="2420" y="4191"/>
                    <a:pt x="1" y="2494"/>
                    <a:pt x="0" y="2494"/>
                  </a:cubicBezTo>
                  <a:lnTo>
                    <a:pt x="0" y="2494"/>
                  </a:lnTo>
                  <a:cubicBezTo>
                    <a:pt x="1" y="2494"/>
                    <a:pt x="2965" y="6600"/>
                    <a:pt x="9978" y="6600"/>
                  </a:cubicBezTo>
                  <a:cubicBezTo>
                    <a:pt x="11098" y="6600"/>
                    <a:pt x="12322" y="6495"/>
                    <a:pt x="13653" y="6252"/>
                  </a:cubicBezTo>
                  <a:cubicBezTo>
                    <a:pt x="20158" y="5065"/>
                    <a:pt x="25342" y="2940"/>
                    <a:pt x="31826" y="2940"/>
                  </a:cubicBezTo>
                  <a:cubicBezTo>
                    <a:pt x="34975" y="2940"/>
                    <a:pt x="38431" y="3441"/>
                    <a:pt x="42494" y="4796"/>
                  </a:cubicBezTo>
                  <a:cubicBezTo>
                    <a:pt x="51423" y="7771"/>
                    <a:pt x="56273" y="9758"/>
                    <a:pt x="60230" y="9758"/>
                  </a:cubicBezTo>
                  <a:cubicBezTo>
                    <a:pt x="61781" y="9758"/>
                    <a:pt x="63194" y="9453"/>
                    <a:pt x="64662" y="8783"/>
                  </a:cubicBezTo>
                  <a:cubicBezTo>
                    <a:pt x="69879" y="6407"/>
                    <a:pt x="68122" y="2496"/>
                    <a:pt x="68122" y="2496"/>
                  </a:cubicBezTo>
                  <a:lnTo>
                    <a:pt x="68122" y="2496"/>
                  </a:lnTo>
                  <a:cubicBezTo>
                    <a:pt x="67944" y="5849"/>
                    <a:pt x="65666" y="8267"/>
                    <a:pt x="61083" y="8267"/>
                  </a:cubicBezTo>
                  <a:cubicBezTo>
                    <a:pt x="58013" y="8267"/>
                    <a:pt x="53908" y="7182"/>
                    <a:pt x="48707" y="4566"/>
                  </a:cubicBezTo>
                  <a:cubicBezTo>
                    <a:pt x="42123" y="1255"/>
                    <a:pt x="37201" y="1"/>
                    <a:pt x="32374" y="1"/>
                  </a:cubicBezTo>
                  <a:close/>
                </a:path>
              </a:pathLst>
            </a:custGeom>
            <a:solidFill>
              <a:schemeClr val="accent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866537" y="4919345"/>
              <a:ext cx="3928290" cy="1066838"/>
            </a:xfrm>
            <a:custGeom>
              <a:avLst/>
              <a:gdLst/>
              <a:ahLst/>
              <a:cxnLst/>
              <a:rect l="l" t="t" r="r" b="b"/>
              <a:pathLst>
                <a:path w="45827" h="9292" extrusionOk="0">
                  <a:moveTo>
                    <a:pt x="281" y="0"/>
                  </a:moveTo>
                  <a:cubicBezTo>
                    <a:pt x="92" y="0"/>
                    <a:pt x="1" y="8"/>
                    <a:pt x="1" y="8"/>
                  </a:cubicBezTo>
                  <a:cubicBezTo>
                    <a:pt x="170" y="6"/>
                    <a:pt x="338" y="4"/>
                    <a:pt x="504" y="3"/>
                  </a:cubicBezTo>
                  <a:lnTo>
                    <a:pt x="504" y="3"/>
                  </a:lnTo>
                  <a:cubicBezTo>
                    <a:pt x="2121" y="48"/>
                    <a:pt x="7747" y="616"/>
                    <a:pt x="19023" y="5684"/>
                  </a:cubicBezTo>
                  <a:cubicBezTo>
                    <a:pt x="24478" y="8135"/>
                    <a:pt x="29099" y="9291"/>
                    <a:pt x="32982" y="9291"/>
                  </a:cubicBezTo>
                  <a:cubicBezTo>
                    <a:pt x="38819" y="9291"/>
                    <a:pt x="42990" y="6680"/>
                    <a:pt x="45826" y="1932"/>
                  </a:cubicBezTo>
                  <a:lnTo>
                    <a:pt x="45826" y="1932"/>
                  </a:lnTo>
                  <a:cubicBezTo>
                    <a:pt x="43061" y="5285"/>
                    <a:pt x="39556" y="7723"/>
                    <a:pt x="33945" y="7723"/>
                  </a:cubicBezTo>
                  <a:cubicBezTo>
                    <a:pt x="31393" y="7723"/>
                    <a:pt x="28405" y="7218"/>
                    <a:pt x="24852" y="6066"/>
                  </a:cubicBezTo>
                  <a:cubicBezTo>
                    <a:pt x="15768" y="3120"/>
                    <a:pt x="11844" y="3"/>
                    <a:pt x="801" y="3"/>
                  </a:cubicBezTo>
                  <a:cubicBezTo>
                    <a:pt x="702" y="3"/>
                    <a:pt x="604" y="3"/>
                    <a:pt x="504" y="3"/>
                  </a:cubicBezTo>
                  <a:lnTo>
                    <a:pt x="504" y="3"/>
                  </a:lnTo>
                  <a:cubicBezTo>
                    <a:pt x="419" y="1"/>
                    <a:pt x="344" y="0"/>
                    <a:pt x="281" y="0"/>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729212" y="4387320"/>
              <a:ext cx="1034983" cy="554544"/>
            </a:xfrm>
            <a:custGeom>
              <a:avLst/>
              <a:gdLst/>
              <a:ahLst/>
              <a:cxnLst/>
              <a:rect l="l" t="t" r="r" b="b"/>
              <a:pathLst>
                <a:path w="12074" h="4830" extrusionOk="0">
                  <a:moveTo>
                    <a:pt x="11503" y="1"/>
                  </a:moveTo>
                  <a:lnTo>
                    <a:pt x="11503" y="1"/>
                  </a:lnTo>
                  <a:cubicBezTo>
                    <a:pt x="8639" y="3669"/>
                    <a:pt x="4591" y="4302"/>
                    <a:pt x="2140" y="4302"/>
                  </a:cubicBezTo>
                  <a:cubicBezTo>
                    <a:pt x="852" y="4302"/>
                    <a:pt x="4" y="4127"/>
                    <a:pt x="1" y="4126"/>
                  </a:cubicBezTo>
                  <a:lnTo>
                    <a:pt x="1" y="4126"/>
                  </a:lnTo>
                  <a:cubicBezTo>
                    <a:pt x="2399" y="4622"/>
                    <a:pt x="4320" y="4830"/>
                    <a:pt x="5853" y="4830"/>
                  </a:cubicBezTo>
                  <a:cubicBezTo>
                    <a:pt x="12073" y="4830"/>
                    <a:pt x="11933" y="1418"/>
                    <a:pt x="11503" y="1"/>
                  </a:cubicBezTo>
                  <a:close/>
                </a:path>
              </a:pathLst>
            </a:custGeom>
            <a:solidFill>
              <a:schemeClr val="accent3"/>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3126488" y="5141052"/>
              <a:ext cx="1668368" cy="670849"/>
            </a:xfrm>
            <a:custGeom>
              <a:avLst/>
              <a:gdLst/>
              <a:ahLst/>
              <a:cxnLst/>
              <a:rect l="l" t="t" r="r" b="b"/>
              <a:pathLst>
                <a:path w="19463" h="5843" extrusionOk="0">
                  <a:moveTo>
                    <a:pt x="19462" y="1"/>
                  </a:moveTo>
                  <a:lnTo>
                    <a:pt x="19462" y="1"/>
                  </a:lnTo>
                  <a:cubicBezTo>
                    <a:pt x="13854" y="4108"/>
                    <a:pt x="7694" y="4884"/>
                    <a:pt x="3838" y="4884"/>
                  </a:cubicBezTo>
                  <a:cubicBezTo>
                    <a:pt x="1493" y="4884"/>
                    <a:pt x="0" y="4597"/>
                    <a:pt x="0" y="4597"/>
                  </a:cubicBezTo>
                  <a:lnTo>
                    <a:pt x="0" y="4597"/>
                  </a:lnTo>
                  <a:cubicBezTo>
                    <a:pt x="2679" y="5387"/>
                    <a:pt x="5338" y="5843"/>
                    <a:pt x="7838" y="5843"/>
                  </a:cubicBezTo>
                  <a:cubicBezTo>
                    <a:pt x="12620" y="5843"/>
                    <a:pt x="16821" y="4177"/>
                    <a:pt x="19462" y="1"/>
                  </a:cubicBezTo>
                  <a:close/>
                </a:path>
              </a:pathLst>
            </a:custGeom>
            <a:solidFill>
              <a:schemeClr val="accent5"/>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13"/>
          <p:cNvGrpSpPr/>
          <p:nvPr/>
        </p:nvGrpSpPr>
        <p:grpSpPr>
          <a:xfrm>
            <a:off x="-799200" y="-36150"/>
            <a:ext cx="10407314" cy="3790950"/>
            <a:chOff x="-799200" y="-36150"/>
            <a:chExt cx="10407314" cy="3790950"/>
          </a:xfrm>
        </p:grpSpPr>
        <p:sp>
          <p:nvSpPr>
            <p:cNvPr id="439" name="Google Shape;439;p13"/>
            <p:cNvSpPr/>
            <p:nvPr/>
          </p:nvSpPr>
          <p:spPr>
            <a:xfrm>
              <a:off x="-799200" y="1352938"/>
              <a:ext cx="1285875" cy="1019175"/>
            </a:xfrm>
            <a:custGeom>
              <a:avLst/>
              <a:gdLst/>
              <a:ahLst/>
              <a:cxnLst/>
              <a:rect l="l" t="t" r="r" b="b"/>
              <a:pathLst>
                <a:path w="51435" h="40767" extrusionOk="0">
                  <a:moveTo>
                    <a:pt x="0" y="40767"/>
                  </a:moveTo>
                  <a:cubicBezTo>
                    <a:pt x="8196" y="40767"/>
                    <a:pt x="17603" y="40553"/>
                    <a:pt x="24003" y="35433"/>
                  </a:cubicBezTo>
                  <a:cubicBezTo>
                    <a:pt x="29547" y="30998"/>
                    <a:pt x="29093" y="21927"/>
                    <a:pt x="33528" y="16383"/>
                  </a:cubicBezTo>
                  <a:cubicBezTo>
                    <a:pt x="38582" y="10066"/>
                    <a:pt x="48877" y="7675"/>
                    <a:pt x="51435" y="0"/>
                  </a:cubicBezTo>
                </a:path>
              </a:pathLst>
            </a:custGeom>
            <a:noFill/>
            <a:ln w="19050" cap="flat" cmpd="sng">
              <a:solidFill>
                <a:schemeClr val="dk1"/>
              </a:solidFill>
              <a:prstDash val="dash"/>
              <a:round/>
              <a:headEnd type="none" w="med" len="med"/>
              <a:tailEnd type="none" w="med" len="med"/>
            </a:ln>
          </p:spPr>
        </p:sp>
        <p:sp>
          <p:nvSpPr>
            <p:cNvPr id="440" name="Google Shape;440;p13"/>
            <p:cNvSpPr/>
            <p:nvPr/>
          </p:nvSpPr>
          <p:spPr>
            <a:xfrm>
              <a:off x="8904739" y="1354500"/>
              <a:ext cx="703375" cy="2400300"/>
            </a:xfrm>
            <a:custGeom>
              <a:avLst/>
              <a:gdLst/>
              <a:ahLst/>
              <a:cxnLst/>
              <a:rect l="l" t="t" r="r" b="b"/>
              <a:pathLst>
                <a:path w="28135" h="96012" extrusionOk="0">
                  <a:moveTo>
                    <a:pt x="17848" y="0"/>
                  </a:moveTo>
                  <a:cubicBezTo>
                    <a:pt x="9050" y="1100"/>
                    <a:pt x="211" y="12178"/>
                    <a:pt x="1465" y="20955"/>
                  </a:cubicBezTo>
                  <a:cubicBezTo>
                    <a:pt x="2622" y="29052"/>
                    <a:pt x="10788" y="34985"/>
                    <a:pt x="12133" y="43053"/>
                  </a:cubicBezTo>
                  <a:cubicBezTo>
                    <a:pt x="14200" y="55452"/>
                    <a:pt x="-2143" y="66541"/>
                    <a:pt x="322" y="78867"/>
                  </a:cubicBezTo>
                  <a:cubicBezTo>
                    <a:pt x="2458" y="89546"/>
                    <a:pt x="17244" y="96012"/>
                    <a:pt x="28135" y="96012"/>
                  </a:cubicBezTo>
                </a:path>
              </a:pathLst>
            </a:custGeom>
            <a:noFill/>
            <a:ln w="19050" cap="flat" cmpd="sng">
              <a:solidFill>
                <a:schemeClr val="dk1"/>
              </a:solidFill>
              <a:prstDash val="dash"/>
              <a:round/>
              <a:headEnd type="none" w="med" len="med"/>
              <a:tailEnd type="none" w="med" len="med"/>
            </a:ln>
          </p:spPr>
        </p:sp>
        <p:sp>
          <p:nvSpPr>
            <p:cNvPr id="441" name="Google Shape;441;p13"/>
            <p:cNvSpPr/>
            <p:nvPr/>
          </p:nvSpPr>
          <p:spPr>
            <a:xfrm>
              <a:off x="-332475" y="-7575"/>
              <a:ext cx="1276350" cy="673925"/>
            </a:xfrm>
            <a:custGeom>
              <a:avLst/>
              <a:gdLst/>
              <a:ahLst/>
              <a:cxnLst/>
              <a:rect l="l" t="t" r="r" b="b"/>
              <a:pathLst>
                <a:path w="51054" h="26957" extrusionOk="0">
                  <a:moveTo>
                    <a:pt x="0" y="3810"/>
                  </a:moveTo>
                  <a:cubicBezTo>
                    <a:pt x="4801" y="3010"/>
                    <a:pt x="10124" y="3538"/>
                    <a:pt x="14478" y="5715"/>
                  </a:cubicBezTo>
                  <a:cubicBezTo>
                    <a:pt x="19590" y="8271"/>
                    <a:pt x="21195" y="14968"/>
                    <a:pt x="24765" y="19431"/>
                  </a:cubicBezTo>
                  <a:cubicBezTo>
                    <a:pt x="28422" y="24003"/>
                    <a:pt x="35026" y="27818"/>
                    <a:pt x="40767" y="26670"/>
                  </a:cubicBezTo>
                  <a:cubicBezTo>
                    <a:pt x="46383" y="25547"/>
                    <a:pt x="41100" y="15195"/>
                    <a:pt x="41910" y="9525"/>
                  </a:cubicBezTo>
                  <a:cubicBezTo>
                    <a:pt x="42532" y="5168"/>
                    <a:pt x="47942" y="3112"/>
                    <a:pt x="51054" y="0"/>
                  </a:cubicBezTo>
                </a:path>
              </a:pathLst>
            </a:custGeom>
            <a:noFill/>
            <a:ln w="19050" cap="flat" cmpd="sng">
              <a:solidFill>
                <a:schemeClr val="dk1"/>
              </a:solidFill>
              <a:prstDash val="dash"/>
              <a:round/>
              <a:headEnd type="none" w="med" len="med"/>
              <a:tailEnd type="none" w="med" len="med"/>
            </a:ln>
          </p:spPr>
        </p:sp>
        <p:sp>
          <p:nvSpPr>
            <p:cNvPr id="442" name="Google Shape;442;p13"/>
            <p:cNvSpPr/>
            <p:nvPr/>
          </p:nvSpPr>
          <p:spPr>
            <a:xfrm>
              <a:off x="7011300" y="-36150"/>
              <a:ext cx="2238375" cy="558200"/>
            </a:xfrm>
            <a:custGeom>
              <a:avLst/>
              <a:gdLst/>
              <a:ahLst/>
              <a:cxnLst/>
              <a:rect l="l" t="t" r="r" b="b"/>
              <a:pathLst>
                <a:path w="89535" h="22328" extrusionOk="0">
                  <a:moveTo>
                    <a:pt x="0" y="0"/>
                  </a:moveTo>
                  <a:cubicBezTo>
                    <a:pt x="6975" y="6975"/>
                    <a:pt x="14597" y="15541"/>
                    <a:pt x="24384" y="16764"/>
                  </a:cubicBezTo>
                  <a:cubicBezTo>
                    <a:pt x="34454" y="18023"/>
                    <a:pt x="44437" y="10757"/>
                    <a:pt x="54483" y="12192"/>
                  </a:cubicBezTo>
                  <a:cubicBezTo>
                    <a:pt x="62936" y="13400"/>
                    <a:pt x="69732" y="23773"/>
                    <a:pt x="78105" y="22098"/>
                  </a:cubicBezTo>
                  <a:cubicBezTo>
                    <a:pt x="85260" y="20667"/>
                    <a:pt x="89535" y="10726"/>
                    <a:pt x="89535" y="3429"/>
                  </a:cubicBezTo>
                </a:path>
              </a:pathLst>
            </a:custGeom>
            <a:noFill/>
            <a:ln w="19050" cap="flat" cmpd="sng">
              <a:solidFill>
                <a:schemeClr val="dk1"/>
              </a:solidFill>
              <a:prstDash val="dash"/>
              <a:round/>
              <a:headEnd type="none" w="med" len="med"/>
              <a:tailEnd type="none" w="med" len="med"/>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Kumbh Sans"/>
              <a:buNone/>
              <a:defRPr sz="3300" b="1">
                <a:solidFill>
                  <a:schemeClr val="dk1"/>
                </a:solidFill>
                <a:latin typeface="Kumbh Sans"/>
                <a:ea typeface="Kumbh Sans"/>
                <a:cs typeface="Kumbh Sans"/>
                <a:sym typeface="Kumbh Sans"/>
              </a:defRPr>
            </a:lvl1pPr>
            <a:lvl2pPr lvl="1" rtl="0">
              <a:spcBef>
                <a:spcPts val="0"/>
              </a:spcBef>
              <a:spcAft>
                <a:spcPts val="0"/>
              </a:spcAft>
              <a:buClr>
                <a:schemeClr val="dk1"/>
              </a:buClr>
              <a:buSzPts val="3300"/>
              <a:buFont typeface="Kumbh Sans"/>
              <a:buNone/>
              <a:defRPr sz="3300" b="1">
                <a:solidFill>
                  <a:schemeClr val="dk1"/>
                </a:solidFill>
                <a:latin typeface="Kumbh Sans"/>
                <a:ea typeface="Kumbh Sans"/>
                <a:cs typeface="Kumbh Sans"/>
                <a:sym typeface="Kumbh Sans"/>
              </a:defRPr>
            </a:lvl2pPr>
            <a:lvl3pPr lvl="2" rtl="0">
              <a:spcBef>
                <a:spcPts val="0"/>
              </a:spcBef>
              <a:spcAft>
                <a:spcPts val="0"/>
              </a:spcAft>
              <a:buClr>
                <a:schemeClr val="dk1"/>
              </a:buClr>
              <a:buSzPts val="3300"/>
              <a:buFont typeface="Kumbh Sans"/>
              <a:buNone/>
              <a:defRPr sz="3300" b="1">
                <a:solidFill>
                  <a:schemeClr val="dk1"/>
                </a:solidFill>
                <a:latin typeface="Kumbh Sans"/>
                <a:ea typeface="Kumbh Sans"/>
                <a:cs typeface="Kumbh Sans"/>
                <a:sym typeface="Kumbh Sans"/>
              </a:defRPr>
            </a:lvl3pPr>
            <a:lvl4pPr lvl="3" rtl="0">
              <a:spcBef>
                <a:spcPts val="0"/>
              </a:spcBef>
              <a:spcAft>
                <a:spcPts val="0"/>
              </a:spcAft>
              <a:buClr>
                <a:schemeClr val="dk1"/>
              </a:buClr>
              <a:buSzPts val="3300"/>
              <a:buFont typeface="Kumbh Sans"/>
              <a:buNone/>
              <a:defRPr sz="3300" b="1">
                <a:solidFill>
                  <a:schemeClr val="dk1"/>
                </a:solidFill>
                <a:latin typeface="Kumbh Sans"/>
                <a:ea typeface="Kumbh Sans"/>
                <a:cs typeface="Kumbh Sans"/>
                <a:sym typeface="Kumbh Sans"/>
              </a:defRPr>
            </a:lvl4pPr>
            <a:lvl5pPr lvl="4" rtl="0">
              <a:spcBef>
                <a:spcPts val="0"/>
              </a:spcBef>
              <a:spcAft>
                <a:spcPts val="0"/>
              </a:spcAft>
              <a:buClr>
                <a:schemeClr val="dk1"/>
              </a:buClr>
              <a:buSzPts val="3300"/>
              <a:buFont typeface="Kumbh Sans"/>
              <a:buNone/>
              <a:defRPr sz="3300" b="1">
                <a:solidFill>
                  <a:schemeClr val="dk1"/>
                </a:solidFill>
                <a:latin typeface="Kumbh Sans"/>
                <a:ea typeface="Kumbh Sans"/>
                <a:cs typeface="Kumbh Sans"/>
                <a:sym typeface="Kumbh Sans"/>
              </a:defRPr>
            </a:lvl5pPr>
            <a:lvl6pPr lvl="5" rtl="0">
              <a:spcBef>
                <a:spcPts val="0"/>
              </a:spcBef>
              <a:spcAft>
                <a:spcPts val="0"/>
              </a:spcAft>
              <a:buClr>
                <a:schemeClr val="dk1"/>
              </a:buClr>
              <a:buSzPts val="3300"/>
              <a:buFont typeface="Kumbh Sans"/>
              <a:buNone/>
              <a:defRPr sz="3300" b="1">
                <a:solidFill>
                  <a:schemeClr val="dk1"/>
                </a:solidFill>
                <a:latin typeface="Kumbh Sans"/>
                <a:ea typeface="Kumbh Sans"/>
                <a:cs typeface="Kumbh Sans"/>
                <a:sym typeface="Kumbh Sans"/>
              </a:defRPr>
            </a:lvl6pPr>
            <a:lvl7pPr lvl="6" rtl="0">
              <a:spcBef>
                <a:spcPts val="0"/>
              </a:spcBef>
              <a:spcAft>
                <a:spcPts val="0"/>
              </a:spcAft>
              <a:buClr>
                <a:schemeClr val="dk1"/>
              </a:buClr>
              <a:buSzPts val="3300"/>
              <a:buFont typeface="Kumbh Sans"/>
              <a:buNone/>
              <a:defRPr sz="3300" b="1">
                <a:solidFill>
                  <a:schemeClr val="dk1"/>
                </a:solidFill>
                <a:latin typeface="Kumbh Sans"/>
                <a:ea typeface="Kumbh Sans"/>
                <a:cs typeface="Kumbh Sans"/>
                <a:sym typeface="Kumbh Sans"/>
              </a:defRPr>
            </a:lvl7pPr>
            <a:lvl8pPr lvl="7" rtl="0">
              <a:spcBef>
                <a:spcPts val="0"/>
              </a:spcBef>
              <a:spcAft>
                <a:spcPts val="0"/>
              </a:spcAft>
              <a:buClr>
                <a:schemeClr val="dk1"/>
              </a:buClr>
              <a:buSzPts val="3300"/>
              <a:buFont typeface="Kumbh Sans"/>
              <a:buNone/>
              <a:defRPr sz="3300" b="1">
                <a:solidFill>
                  <a:schemeClr val="dk1"/>
                </a:solidFill>
                <a:latin typeface="Kumbh Sans"/>
                <a:ea typeface="Kumbh Sans"/>
                <a:cs typeface="Kumbh Sans"/>
                <a:sym typeface="Kumbh Sans"/>
              </a:defRPr>
            </a:lvl8pPr>
            <a:lvl9pPr lvl="8" rtl="0">
              <a:spcBef>
                <a:spcPts val="0"/>
              </a:spcBef>
              <a:spcAft>
                <a:spcPts val="0"/>
              </a:spcAft>
              <a:buClr>
                <a:schemeClr val="dk1"/>
              </a:buClr>
              <a:buSzPts val="3300"/>
              <a:buFont typeface="Kumbh Sans"/>
              <a:buNone/>
              <a:defRPr sz="3300" b="1">
                <a:solidFill>
                  <a:schemeClr val="dk1"/>
                </a:solidFill>
                <a:latin typeface="Kumbh Sans"/>
                <a:ea typeface="Kumbh Sans"/>
                <a:cs typeface="Kumbh Sans"/>
                <a:sym typeface="Kumbh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1pPr>
            <a:lvl2pPr marL="914400" lvl="1"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2pPr>
            <a:lvl3pPr marL="1371600" lvl="2"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3pPr>
            <a:lvl4pPr marL="1828800" lvl="3"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4pPr>
            <a:lvl5pPr marL="2286000" lvl="4"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5pPr>
            <a:lvl6pPr marL="2743200" lvl="5"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6pPr>
            <a:lvl7pPr marL="3200400" lvl="6"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7pPr>
            <a:lvl8pPr marL="3657600" lvl="7"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8pPr>
            <a:lvl9pPr marL="4114800" lvl="8"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4" r:id="rId13"/>
    <p:sldLayoutId id="2147483665" r:id="rId14"/>
    <p:sldLayoutId id="2147483666" r:id="rId15"/>
    <p:sldLayoutId id="2147483667" r:id="rId16"/>
    <p:sldLayoutId id="2147483670" r:id="rId17"/>
    <p:sldLayoutId id="2147483674" r:id="rId18"/>
    <p:sldLayoutId id="2147483677" r:id="rId19"/>
    <p:sldLayoutId id="214748367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8" name="Rectangle 7"/>
          <p:cNvSpPr/>
          <p:nvPr/>
        </p:nvSpPr>
        <p:spPr>
          <a:xfrm>
            <a:off x="950592" y="1318000"/>
            <a:ext cx="7095424" cy="2862322"/>
          </a:xfrm>
          <a:prstGeom prst="rect">
            <a:avLst/>
          </a:prstGeom>
        </p:spPr>
        <p:txBody>
          <a:bodyPr wrap="square">
            <a:spAutoFit/>
          </a:bodyPr>
          <a:lstStyle/>
          <a:p>
            <a:pPr lvl="0" algn="ctr">
              <a:lnSpc>
                <a:spcPct val="150000"/>
              </a:lnSpc>
            </a:pPr>
            <a:r>
              <a:rPr lang="en-US" sz="4000" b="1">
                <a:latin typeface="+mj-lt"/>
                <a:ea typeface="Calibri" panose="020F0502020204030204" pitchFamily="34" charset="0"/>
                <a:cs typeface="Times New Roman" panose="02020603050405020304" pitchFamily="18" charset="0"/>
              </a:rPr>
              <a:t>KÍNH CHÀO QUÝ THẦY CÔ VÀ CÁC BẠN ĐẾN VỚI </a:t>
            </a:r>
          </a:p>
          <a:p>
            <a:pPr lvl="0" algn="ctr">
              <a:lnSpc>
                <a:spcPct val="150000"/>
              </a:lnSpc>
            </a:pPr>
            <a:r>
              <a:rPr lang="en-US" sz="4000" b="1">
                <a:latin typeface="+mj-lt"/>
                <a:ea typeface="Calibri" panose="020F0502020204030204" pitchFamily="34" charset="0"/>
                <a:cs typeface="Times New Roman" panose="02020603050405020304" pitchFamily="18" charset="0"/>
              </a:rPr>
              <a:t>BUỔI HỌC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32" name="TextBox 35">
            <a:extLst>
              <a:ext uri="{FF2B5EF4-FFF2-40B4-BE49-F238E27FC236}">
                <a16:creationId xmlns:a16="http://schemas.microsoft.com/office/drawing/2014/main" id="{B030F64E-D154-7332-C853-4354A2B66AA6}"/>
              </a:ext>
            </a:extLst>
          </p:cNvPr>
          <p:cNvSpPr txBox="1"/>
          <p:nvPr/>
        </p:nvSpPr>
        <p:spPr>
          <a:xfrm>
            <a:off x="2295536" y="250909"/>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
        <p:nvSpPr>
          <p:cNvPr id="33" name="Rounded Rectangle 32"/>
          <p:cNvSpPr/>
          <p:nvPr/>
        </p:nvSpPr>
        <p:spPr>
          <a:xfrm>
            <a:off x="1348481" y="2987758"/>
            <a:ext cx="6464593" cy="769367"/>
          </a:xfrm>
          <a:prstGeom prst="roundRect">
            <a:avLst/>
          </a:prstGeom>
          <a:solidFill>
            <a:srgbClr val="FFFFFF"/>
          </a:solidFill>
          <a:ln w="28575">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chemeClr val="accent4">
                    <a:lumMod val="75000"/>
                  </a:schemeClr>
                </a:solidFill>
                <a:cs typeface="Arial" panose="020B0604020202020204" pitchFamily="34" charset="0"/>
              </a:rPr>
              <a:t>LUYỆN ĐỌC LẠI </a:t>
            </a:r>
            <a:endParaRPr lang="en-US" sz="2800" dirty="0">
              <a:solidFill>
                <a:schemeClr val="accent4">
                  <a:lumMod val="75000"/>
                </a:schemeClr>
              </a:solidFill>
              <a:cs typeface="Arial" panose="020B0604020202020204" pitchFamily="34" charset="0"/>
            </a:endParaRPr>
          </a:p>
        </p:txBody>
      </p:sp>
      <p:sp>
        <p:nvSpPr>
          <p:cNvPr id="34" name="Rounded Rectangle 33"/>
          <p:cNvSpPr/>
          <p:nvPr/>
        </p:nvSpPr>
        <p:spPr>
          <a:xfrm>
            <a:off x="1348481" y="2004039"/>
            <a:ext cx="6464593" cy="769368"/>
          </a:xfrm>
          <a:prstGeom prst="roundRect">
            <a:avLst/>
          </a:prstGeom>
          <a:solidFill>
            <a:srgbClr val="FFFFFF"/>
          </a:solidFill>
          <a:ln w="28575">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chemeClr val="accent4">
                    <a:lumMod val="75000"/>
                  </a:schemeClr>
                </a:solidFill>
                <a:cs typeface="Arial" panose="020B0604020202020204" pitchFamily="34" charset="0"/>
              </a:rPr>
              <a:t>TRẢ LỜI CÂU HỎI</a:t>
            </a:r>
            <a:endParaRPr lang="en-US" sz="2800" dirty="0">
              <a:solidFill>
                <a:schemeClr val="accent4">
                  <a:lumMod val="75000"/>
                </a:schemeClr>
              </a:solidFill>
              <a:cs typeface="Arial" panose="020B0604020202020204" pitchFamily="34" charset="0"/>
            </a:endParaRPr>
          </a:p>
        </p:txBody>
      </p:sp>
      <p:sp>
        <p:nvSpPr>
          <p:cNvPr id="35" name="Rounded Rectangle 34"/>
          <p:cNvSpPr/>
          <p:nvPr/>
        </p:nvSpPr>
        <p:spPr>
          <a:xfrm>
            <a:off x="1348481" y="1004416"/>
            <a:ext cx="6464593" cy="742650"/>
          </a:xfrm>
          <a:prstGeom prst="roundRect">
            <a:avLst/>
          </a:prstGeom>
          <a:solidFill>
            <a:srgbClr val="FFFFFF"/>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chemeClr val="accent4">
                    <a:lumMod val="75000"/>
                  </a:schemeClr>
                </a:solidFill>
                <a:cs typeface="Arial" panose="020B0604020202020204" pitchFamily="34" charset="0"/>
              </a:rPr>
              <a:t>ĐỌC VĂN BẢN</a:t>
            </a:r>
            <a:endParaRPr lang="en-US" sz="2800" b="1">
              <a:solidFill>
                <a:schemeClr val="accent4">
                  <a:lumMod val="75000"/>
                </a:schemeClr>
              </a:solidFill>
              <a:cs typeface="Arial" panose="020B0604020202020204" pitchFamily="34" charset="0"/>
            </a:endParaRPr>
          </a:p>
        </p:txBody>
      </p:sp>
      <p:sp>
        <p:nvSpPr>
          <p:cNvPr id="36" name="Oval 35"/>
          <p:cNvSpPr/>
          <p:nvPr/>
        </p:nvSpPr>
        <p:spPr>
          <a:xfrm>
            <a:off x="1076338" y="776600"/>
            <a:ext cx="582538" cy="55517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rPr>
              <a:t>1</a:t>
            </a:r>
          </a:p>
        </p:txBody>
      </p:sp>
      <p:sp>
        <p:nvSpPr>
          <p:cNvPr id="37" name="Oval 36"/>
          <p:cNvSpPr/>
          <p:nvPr/>
        </p:nvSpPr>
        <p:spPr>
          <a:xfrm>
            <a:off x="1076338" y="1792720"/>
            <a:ext cx="582538" cy="55517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rPr>
              <a:t>2</a:t>
            </a:r>
          </a:p>
        </p:txBody>
      </p:sp>
      <p:sp>
        <p:nvSpPr>
          <p:cNvPr id="38" name="Oval 37"/>
          <p:cNvSpPr/>
          <p:nvPr/>
        </p:nvSpPr>
        <p:spPr>
          <a:xfrm>
            <a:off x="1076338" y="2776438"/>
            <a:ext cx="582538" cy="55517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rPr>
              <a:t>3</a:t>
            </a:r>
          </a:p>
        </p:txBody>
      </p:sp>
      <p:sp>
        <p:nvSpPr>
          <p:cNvPr id="39" name="Rounded Rectangle 38"/>
          <p:cNvSpPr/>
          <p:nvPr/>
        </p:nvSpPr>
        <p:spPr>
          <a:xfrm>
            <a:off x="1414164" y="3968445"/>
            <a:ext cx="6464593" cy="769367"/>
          </a:xfrm>
          <a:prstGeom prst="roundRect">
            <a:avLst/>
          </a:prstGeom>
          <a:solidFill>
            <a:srgbClr val="FFFFFF"/>
          </a:solidFill>
          <a:ln w="28575">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chemeClr val="accent4">
                    <a:lumMod val="75000"/>
                  </a:schemeClr>
                </a:solidFill>
                <a:cs typeface="Arial" panose="020B0604020202020204" pitchFamily="34" charset="0"/>
              </a:rPr>
              <a:t>LUYỆN TẬP THEO VĂN BẢN ĐỌC</a:t>
            </a:r>
            <a:endParaRPr lang="en-US" sz="2800" dirty="0">
              <a:solidFill>
                <a:schemeClr val="accent4">
                  <a:lumMod val="75000"/>
                </a:schemeClr>
              </a:solidFill>
              <a:cs typeface="Arial" panose="020B0604020202020204" pitchFamily="34" charset="0"/>
            </a:endParaRPr>
          </a:p>
        </p:txBody>
      </p:sp>
      <p:sp>
        <p:nvSpPr>
          <p:cNvPr id="40" name="Oval 39"/>
          <p:cNvSpPr/>
          <p:nvPr/>
        </p:nvSpPr>
        <p:spPr>
          <a:xfrm>
            <a:off x="1142021" y="3757125"/>
            <a:ext cx="582538" cy="55517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3" name="Google Shape;1333;p40"/>
          <p:cNvSpPr txBox="1">
            <a:spLocks noGrp="1"/>
          </p:cNvSpPr>
          <p:nvPr>
            <p:ph type="title" idx="2"/>
          </p:nvPr>
        </p:nvSpPr>
        <p:spPr>
          <a:xfrm>
            <a:off x="3745950" y="1209725"/>
            <a:ext cx="16521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cxnSp>
        <p:nvCxnSpPr>
          <p:cNvPr id="1335" name="Google Shape;1335;p40"/>
          <p:cNvCxnSpPr>
            <a:stCxn id="1333" idx="2"/>
          </p:cNvCxnSpPr>
          <p:nvPr/>
        </p:nvCxnSpPr>
        <p:spPr>
          <a:xfrm>
            <a:off x="4572000" y="2125625"/>
            <a:ext cx="0" cy="314400"/>
          </a:xfrm>
          <a:prstGeom prst="straightConnector1">
            <a:avLst/>
          </a:prstGeom>
          <a:noFill/>
          <a:ln w="19050" cap="flat" cmpd="sng">
            <a:solidFill>
              <a:schemeClr val="dk1"/>
            </a:solidFill>
            <a:prstDash val="dash"/>
            <a:round/>
            <a:headEnd type="none" w="med" len="med"/>
            <a:tailEnd type="none" w="med" len="med"/>
          </a:ln>
        </p:spPr>
      </p:cxnSp>
      <p:sp>
        <p:nvSpPr>
          <p:cNvPr id="1336" name="Google Shape;1336;p40"/>
          <p:cNvSpPr/>
          <p:nvPr/>
        </p:nvSpPr>
        <p:spPr>
          <a:xfrm>
            <a:off x="6531076" y="-65600"/>
            <a:ext cx="2747250" cy="1825150"/>
          </a:xfrm>
          <a:custGeom>
            <a:avLst/>
            <a:gdLst/>
            <a:ahLst/>
            <a:cxnLst/>
            <a:rect l="l" t="t" r="r" b="b"/>
            <a:pathLst>
              <a:path w="109890" h="73006" extrusionOk="0">
                <a:moveTo>
                  <a:pt x="1305" y="0"/>
                </a:moveTo>
                <a:cubicBezTo>
                  <a:pt x="573" y="4392"/>
                  <a:pt x="-680" y="9054"/>
                  <a:pt x="543" y="13335"/>
                </a:cubicBezTo>
                <a:cubicBezTo>
                  <a:pt x="2795" y="21216"/>
                  <a:pt x="9725" y="27458"/>
                  <a:pt x="16545" y="32004"/>
                </a:cubicBezTo>
                <a:cubicBezTo>
                  <a:pt x="22125" y="35724"/>
                  <a:pt x="30091" y="35644"/>
                  <a:pt x="34833" y="40386"/>
                </a:cubicBezTo>
                <a:cubicBezTo>
                  <a:pt x="46214" y="51767"/>
                  <a:pt x="54650" y="70994"/>
                  <a:pt x="70647" y="72771"/>
                </a:cubicBezTo>
                <a:cubicBezTo>
                  <a:pt x="78072" y="73596"/>
                  <a:pt x="87121" y="71585"/>
                  <a:pt x="91983" y="65913"/>
                </a:cubicBezTo>
                <a:cubicBezTo>
                  <a:pt x="97031" y="60024"/>
                  <a:pt x="104405" y="45569"/>
                  <a:pt x="109890" y="51054"/>
                </a:cubicBezTo>
              </a:path>
            </a:pathLst>
          </a:custGeom>
          <a:noFill/>
          <a:ln w="19050" cap="flat" cmpd="sng">
            <a:solidFill>
              <a:schemeClr val="dk1"/>
            </a:solidFill>
            <a:prstDash val="dash"/>
            <a:round/>
            <a:headEnd type="none" w="med" len="med"/>
            <a:tailEnd type="none" w="med" len="med"/>
          </a:ln>
        </p:spPr>
        <p:txBody>
          <a:bodyPr/>
          <a:lstStyle/>
          <a:p>
            <a:endParaRPr lang="en-US"/>
          </a:p>
        </p:txBody>
      </p:sp>
      <p:grpSp>
        <p:nvGrpSpPr>
          <p:cNvPr id="1337" name="Google Shape;1337;p40"/>
          <p:cNvGrpSpPr/>
          <p:nvPr/>
        </p:nvGrpSpPr>
        <p:grpSpPr>
          <a:xfrm rot="-286018">
            <a:off x="7264610" y="3425554"/>
            <a:ext cx="1775084" cy="915862"/>
            <a:chOff x="7308648" y="3654191"/>
            <a:chExt cx="1775157" cy="915899"/>
          </a:xfrm>
        </p:grpSpPr>
        <p:sp>
          <p:nvSpPr>
            <p:cNvPr id="1338" name="Google Shape;1338;p40"/>
            <p:cNvSpPr/>
            <p:nvPr/>
          </p:nvSpPr>
          <p:spPr>
            <a:xfrm>
              <a:off x="8844239" y="3654191"/>
              <a:ext cx="239565" cy="198787"/>
            </a:xfrm>
            <a:custGeom>
              <a:avLst/>
              <a:gdLst/>
              <a:ahLst/>
              <a:cxnLst/>
              <a:rect l="l" t="t" r="r" b="b"/>
              <a:pathLst>
                <a:path w="3942" h="3271" extrusionOk="0">
                  <a:moveTo>
                    <a:pt x="2975" y="0"/>
                  </a:moveTo>
                  <a:cubicBezTo>
                    <a:pt x="2954" y="0"/>
                    <a:pt x="2932" y="3"/>
                    <a:pt x="2911" y="8"/>
                  </a:cubicBezTo>
                  <a:lnTo>
                    <a:pt x="0" y="689"/>
                  </a:lnTo>
                  <a:lnTo>
                    <a:pt x="963" y="3271"/>
                  </a:lnTo>
                  <a:lnTo>
                    <a:pt x="1788" y="2837"/>
                  </a:lnTo>
                  <a:lnTo>
                    <a:pt x="3609" y="1879"/>
                  </a:lnTo>
                  <a:cubicBezTo>
                    <a:pt x="3941" y="1705"/>
                    <a:pt x="3790" y="924"/>
                    <a:pt x="3489" y="425"/>
                  </a:cubicBezTo>
                  <a:cubicBezTo>
                    <a:pt x="3436" y="337"/>
                    <a:pt x="3379" y="257"/>
                    <a:pt x="3318" y="193"/>
                  </a:cubicBezTo>
                  <a:cubicBezTo>
                    <a:pt x="3263" y="132"/>
                    <a:pt x="3207" y="85"/>
                    <a:pt x="3148" y="51"/>
                  </a:cubicBezTo>
                  <a:cubicBezTo>
                    <a:pt x="3091" y="19"/>
                    <a:pt x="3033" y="0"/>
                    <a:pt x="2975" y="0"/>
                  </a:cubicBezTo>
                  <a:close/>
                </a:path>
              </a:pathLst>
            </a:custGeom>
            <a:solidFill>
              <a:schemeClr val="accen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9" name="Google Shape;1339;p40"/>
            <p:cNvSpPr/>
            <p:nvPr/>
          </p:nvSpPr>
          <p:spPr>
            <a:xfrm>
              <a:off x="8568759" y="3677649"/>
              <a:ext cx="384082" cy="318873"/>
            </a:xfrm>
            <a:custGeom>
              <a:avLst/>
              <a:gdLst/>
              <a:ahLst/>
              <a:cxnLst/>
              <a:rect l="l" t="t" r="r" b="b"/>
              <a:pathLst>
                <a:path w="6320" h="5247" extrusionOk="0">
                  <a:moveTo>
                    <a:pt x="4771" y="1"/>
                  </a:moveTo>
                  <a:cubicBezTo>
                    <a:pt x="4737" y="1"/>
                    <a:pt x="4703" y="4"/>
                    <a:pt x="4670" y="13"/>
                  </a:cubicBezTo>
                  <a:lnTo>
                    <a:pt x="1" y="1105"/>
                  </a:lnTo>
                  <a:lnTo>
                    <a:pt x="1545" y="5246"/>
                  </a:lnTo>
                  <a:lnTo>
                    <a:pt x="2868" y="4550"/>
                  </a:lnTo>
                  <a:lnTo>
                    <a:pt x="5788" y="3014"/>
                  </a:lnTo>
                  <a:cubicBezTo>
                    <a:pt x="6320" y="2733"/>
                    <a:pt x="6079" y="1483"/>
                    <a:pt x="5597" y="681"/>
                  </a:cubicBezTo>
                  <a:cubicBezTo>
                    <a:pt x="5512" y="540"/>
                    <a:pt x="5419" y="413"/>
                    <a:pt x="5322" y="309"/>
                  </a:cubicBezTo>
                  <a:cubicBezTo>
                    <a:pt x="5235" y="213"/>
                    <a:pt x="5143" y="136"/>
                    <a:pt x="5050" y="83"/>
                  </a:cubicBezTo>
                  <a:cubicBezTo>
                    <a:pt x="4958" y="31"/>
                    <a:pt x="4864" y="1"/>
                    <a:pt x="4771" y="1"/>
                  </a:cubicBezTo>
                  <a:close/>
                </a:path>
              </a:pathLst>
            </a:custGeom>
            <a:solidFill>
              <a:schemeClr val="accen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0" name="Google Shape;1340;p40"/>
            <p:cNvSpPr/>
            <p:nvPr/>
          </p:nvSpPr>
          <p:spPr>
            <a:xfrm>
              <a:off x="8123785" y="3718974"/>
              <a:ext cx="611736" cy="507633"/>
            </a:xfrm>
            <a:custGeom>
              <a:avLst/>
              <a:gdLst/>
              <a:ahLst/>
              <a:cxnLst/>
              <a:rect l="l" t="t" r="r" b="b"/>
              <a:pathLst>
                <a:path w="10066" h="8353" extrusionOk="0">
                  <a:moveTo>
                    <a:pt x="7597" y="0"/>
                  </a:moveTo>
                  <a:cubicBezTo>
                    <a:pt x="7544" y="0"/>
                    <a:pt x="7490" y="6"/>
                    <a:pt x="7437" y="19"/>
                  </a:cubicBezTo>
                  <a:lnTo>
                    <a:pt x="0" y="1758"/>
                  </a:lnTo>
                  <a:lnTo>
                    <a:pt x="2460" y="8352"/>
                  </a:lnTo>
                  <a:lnTo>
                    <a:pt x="4567" y="7244"/>
                  </a:lnTo>
                  <a:lnTo>
                    <a:pt x="9220" y="4798"/>
                  </a:lnTo>
                  <a:cubicBezTo>
                    <a:pt x="10066" y="4352"/>
                    <a:pt x="9683" y="2359"/>
                    <a:pt x="8917" y="1085"/>
                  </a:cubicBezTo>
                  <a:cubicBezTo>
                    <a:pt x="8781" y="860"/>
                    <a:pt x="8634" y="658"/>
                    <a:pt x="8479" y="491"/>
                  </a:cubicBezTo>
                  <a:cubicBezTo>
                    <a:pt x="8340" y="340"/>
                    <a:pt x="8192" y="217"/>
                    <a:pt x="8044" y="132"/>
                  </a:cubicBezTo>
                  <a:cubicBezTo>
                    <a:pt x="7897" y="47"/>
                    <a:pt x="7746" y="0"/>
                    <a:pt x="7597" y="0"/>
                  </a:cubicBezTo>
                  <a:close/>
                </a:path>
              </a:pathLst>
            </a:custGeom>
            <a:solidFill>
              <a:schemeClr val="accen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1" name="Google Shape;1341;p40"/>
            <p:cNvSpPr/>
            <p:nvPr/>
          </p:nvSpPr>
          <p:spPr>
            <a:xfrm>
              <a:off x="7467385" y="3791657"/>
              <a:ext cx="926112" cy="768468"/>
            </a:xfrm>
            <a:custGeom>
              <a:avLst/>
              <a:gdLst/>
              <a:ahLst/>
              <a:cxnLst/>
              <a:rect l="l" t="t" r="r" b="b"/>
              <a:pathLst>
                <a:path w="15239" h="12645" extrusionOk="0">
                  <a:moveTo>
                    <a:pt x="11503" y="0"/>
                  </a:moveTo>
                  <a:cubicBezTo>
                    <a:pt x="11421" y="0"/>
                    <a:pt x="11339" y="10"/>
                    <a:pt x="11258" y="30"/>
                  </a:cubicBezTo>
                  <a:lnTo>
                    <a:pt x="0" y="2662"/>
                  </a:lnTo>
                  <a:lnTo>
                    <a:pt x="3724" y="12645"/>
                  </a:lnTo>
                  <a:lnTo>
                    <a:pt x="6914" y="10966"/>
                  </a:lnTo>
                  <a:lnTo>
                    <a:pt x="13956" y="7263"/>
                  </a:lnTo>
                  <a:cubicBezTo>
                    <a:pt x="15239" y="6588"/>
                    <a:pt x="14658" y="3569"/>
                    <a:pt x="13497" y="1644"/>
                  </a:cubicBezTo>
                  <a:cubicBezTo>
                    <a:pt x="13294" y="1303"/>
                    <a:pt x="13070" y="996"/>
                    <a:pt x="12836" y="744"/>
                  </a:cubicBezTo>
                  <a:cubicBezTo>
                    <a:pt x="12623" y="513"/>
                    <a:pt x="12401" y="328"/>
                    <a:pt x="12176" y="200"/>
                  </a:cubicBezTo>
                  <a:cubicBezTo>
                    <a:pt x="11954" y="72"/>
                    <a:pt x="11728" y="0"/>
                    <a:pt x="11503" y="0"/>
                  </a:cubicBezTo>
                  <a:close/>
                </a:path>
              </a:pathLst>
            </a:custGeom>
            <a:solidFill>
              <a:schemeClr val="accen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2" name="Google Shape;1342;p40"/>
            <p:cNvSpPr/>
            <p:nvPr/>
          </p:nvSpPr>
          <p:spPr>
            <a:xfrm>
              <a:off x="7308648" y="3943343"/>
              <a:ext cx="543610" cy="626747"/>
            </a:xfrm>
            <a:custGeom>
              <a:avLst/>
              <a:gdLst/>
              <a:ahLst/>
              <a:cxnLst/>
              <a:rect l="l" t="t" r="r" b="b"/>
              <a:pathLst>
                <a:path w="8945" h="10313" extrusionOk="0">
                  <a:moveTo>
                    <a:pt x="3530" y="1"/>
                  </a:moveTo>
                  <a:cubicBezTo>
                    <a:pt x="3217" y="1"/>
                    <a:pt x="2908" y="53"/>
                    <a:pt x="2611" y="164"/>
                  </a:cubicBezTo>
                  <a:cubicBezTo>
                    <a:pt x="708" y="874"/>
                    <a:pt x="0" y="3685"/>
                    <a:pt x="1029" y="6442"/>
                  </a:cubicBezTo>
                  <a:cubicBezTo>
                    <a:pt x="1896" y="8768"/>
                    <a:pt x="3723" y="10312"/>
                    <a:pt x="5416" y="10312"/>
                  </a:cubicBezTo>
                  <a:cubicBezTo>
                    <a:pt x="5729" y="10312"/>
                    <a:pt x="6038" y="10260"/>
                    <a:pt x="6335" y="10149"/>
                  </a:cubicBezTo>
                  <a:cubicBezTo>
                    <a:pt x="8237" y="9439"/>
                    <a:pt x="8945" y="6628"/>
                    <a:pt x="7918" y="3871"/>
                  </a:cubicBezTo>
                  <a:cubicBezTo>
                    <a:pt x="7050" y="1545"/>
                    <a:pt x="5223" y="1"/>
                    <a:pt x="3530" y="1"/>
                  </a:cubicBezTo>
                  <a:close/>
                </a:path>
              </a:pathLst>
            </a:custGeom>
            <a:solidFill>
              <a:schemeClr val="accen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3" name="Google Shape;1343;p40"/>
            <p:cNvSpPr/>
            <p:nvPr/>
          </p:nvSpPr>
          <p:spPr>
            <a:xfrm>
              <a:off x="7357022" y="3981022"/>
              <a:ext cx="472020" cy="541969"/>
            </a:xfrm>
            <a:custGeom>
              <a:avLst/>
              <a:gdLst/>
              <a:ahLst/>
              <a:cxnLst/>
              <a:rect l="l" t="t" r="r" b="b"/>
              <a:pathLst>
                <a:path w="7767" h="8918" extrusionOk="0">
                  <a:moveTo>
                    <a:pt x="3076" y="1"/>
                  </a:moveTo>
                  <a:cubicBezTo>
                    <a:pt x="2803" y="1"/>
                    <a:pt x="2534" y="47"/>
                    <a:pt x="2274" y="143"/>
                  </a:cubicBezTo>
                  <a:cubicBezTo>
                    <a:pt x="620" y="761"/>
                    <a:pt x="0" y="3193"/>
                    <a:pt x="889" y="5576"/>
                  </a:cubicBezTo>
                  <a:cubicBezTo>
                    <a:pt x="1638" y="7584"/>
                    <a:pt x="3220" y="8917"/>
                    <a:pt x="4689" y="8917"/>
                  </a:cubicBezTo>
                  <a:cubicBezTo>
                    <a:pt x="4963" y="8917"/>
                    <a:pt x="5233" y="8871"/>
                    <a:pt x="5493" y="8774"/>
                  </a:cubicBezTo>
                  <a:cubicBezTo>
                    <a:pt x="7147" y="8157"/>
                    <a:pt x="7767" y="5725"/>
                    <a:pt x="6878" y="3343"/>
                  </a:cubicBezTo>
                  <a:cubicBezTo>
                    <a:pt x="6129" y="1334"/>
                    <a:pt x="4546" y="1"/>
                    <a:pt x="3076" y="1"/>
                  </a:cubicBezTo>
                  <a:close/>
                </a:path>
              </a:pathLst>
            </a:custGeom>
            <a:solidFill>
              <a:schemeClr val="accent3"/>
            </a:solidFill>
            <a:ln w="19050" cap="flat" cmpd="sng">
              <a:solidFill>
                <a:schemeClr val="accent4"/>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4" name="Google Shape;1344;p40"/>
            <p:cNvSpPr/>
            <p:nvPr/>
          </p:nvSpPr>
          <p:spPr>
            <a:xfrm>
              <a:off x="7400535" y="4051213"/>
              <a:ext cx="154180" cy="244427"/>
            </a:xfrm>
            <a:custGeom>
              <a:avLst/>
              <a:gdLst/>
              <a:ahLst/>
              <a:cxnLst/>
              <a:rect l="l" t="t" r="r" b="b"/>
              <a:pathLst>
                <a:path w="2537" h="4022" extrusionOk="0">
                  <a:moveTo>
                    <a:pt x="1463" y="1"/>
                  </a:moveTo>
                  <a:cubicBezTo>
                    <a:pt x="1024" y="1"/>
                    <a:pt x="564" y="487"/>
                    <a:pt x="319" y="1282"/>
                  </a:cubicBezTo>
                  <a:cubicBezTo>
                    <a:pt x="0" y="2317"/>
                    <a:pt x="167" y="3482"/>
                    <a:pt x="691" y="3884"/>
                  </a:cubicBezTo>
                  <a:cubicBezTo>
                    <a:pt x="812" y="3978"/>
                    <a:pt x="942" y="4022"/>
                    <a:pt x="1075" y="4022"/>
                  </a:cubicBezTo>
                  <a:cubicBezTo>
                    <a:pt x="1513" y="4022"/>
                    <a:pt x="1973" y="3535"/>
                    <a:pt x="2218" y="2741"/>
                  </a:cubicBezTo>
                  <a:cubicBezTo>
                    <a:pt x="2536" y="1706"/>
                    <a:pt x="2371" y="540"/>
                    <a:pt x="1847" y="139"/>
                  </a:cubicBezTo>
                  <a:cubicBezTo>
                    <a:pt x="1725" y="45"/>
                    <a:pt x="1595" y="1"/>
                    <a:pt x="1463" y="1"/>
                  </a:cubicBezTo>
                  <a:close/>
                </a:path>
              </a:pathLst>
            </a:custGeom>
            <a:solidFill>
              <a:schemeClr val="lt2"/>
            </a:solidFill>
            <a:ln w="19050" cap="flat" cmpd="sng">
              <a:solidFill>
                <a:schemeClr val="lt2"/>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345" name="Google Shape;1345;p40"/>
          <p:cNvGrpSpPr/>
          <p:nvPr/>
        </p:nvGrpSpPr>
        <p:grpSpPr>
          <a:xfrm>
            <a:off x="-2743925" y="756675"/>
            <a:ext cx="4030250" cy="3235850"/>
            <a:chOff x="-2743925" y="756675"/>
            <a:chExt cx="4030250" cy="3235850"/>
          </a:xfrm>
        </p:grpSpPr>
        <p:sp>
          <p:nvSpPr>
            <p:cNvPr id="1346" name="Google Shape;1346;p40"/>
            <p:cNvSpPr/>
            <p:nvPr/>
          </p:nvSpPr>
          <p:spPr>
            <a:xfrm>
              <a:off x="-2743925" y="756675"/>
              <a:ext cx="4029445" cy="1822005"/>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7" name="Google Shape;1347;p40"/>
            <p:cNvSpPr/>
            <p:nvPr/>
          </p:nvSpPr>
          <p:spPr>
            <a:xfrm>
              <a:off x="590225" y="2125625"/>
              <a:ext cx="696100" cy="1866900"/>
            </a:xfrm>
            <a:custGeom>
              <a:avLst/>
              <a:gdLst/>
              <a:ahLst/>
              <a:cxnLst/>
              <a:rect l="l" t="t" r="r" b="b"/>
              <a:pathLst>
                <a:path w="27844" h="74676" extrusionOk="0">
                  <a:moveTo>
                    <a:pt x="0" y="0"/>
                  </a:moveTo>
                  <a:cubicBezTo>
                    <a:pt x="8562" y="0"/>
                    <a:pt x="17949" y="3090"/>
                    <a:pt x="24003" y="9144"/>
                  </a:cubicBezTo>
                  <a:cubicBezTo>
                    <a:pt x="28462" y="13603"/>
                    <a:pt x="28288" y="21630"/>
                    <a:pt x="27051" y="27813"/>
                  </a:cubicBezTo>
                  <a:cubicBezTo>
                    <a:pt x="24104" y="42550"/>
                    <a:pt x="6662" y="51850"/>
                    <a:pt x="4191" y="66675"/>
                  </a:cubicBezTo>
                  <a:cubicBezTo>
                    <a:pt x="3748" y="69332"/>
                    <a:pt x="1843" y="72266"/>
                    <a:pt x="3048" y="74676"/>
                  </a:cubicBezTo>
                </a:path>
              </a:pathLst>
            </a:custGeom>
            <a:noFill/>
            <a:ln w="19050" cap="flat" cmpd="sng">
              <a:solidFill>
                <a:schemeClr val="dk1"/>
              </a:solidFill>
              <a:prstDash val="dash"/>
              <a:round/>
              <a:headEnd type="none" w="med" len="med"/>
              <a:tailEnd type="none" w="med" len="med"/>
            </a:ln>
          </p:spPr>
          <p:txBody>
            <a:bodyPr/>
            <a:lstStyle/>
            <a:p>
              <a:endParaRPr lang="en-US"/>
            </a:p>
          </p:txBody>
        </p:sp>
      </p:grpSp>
      <p:sp>
        <p:nvSpPr>
          <p:cNvPr id="20" name="Rectangle 19"/>
          <p:cNvSpPr/>
          <p:nvPr/>
        </p:nvSpPr>
        <p:spPr>
          <a:xfrm>
            <a:off x="2084360" y="2292859"/>
            <a:ext cx="5070619" cy="1184876"/>
          </a:xfrm>
          <a:prstGeom prst="rect">
            <a:avLst/>
          </a:prstGeom>
        </p:spPr>
        <p:txBody>
          <a:bodyPr wrap="none">
            <a:spAutoFit/>
          </a:bodyPr>
          <a:lstStyle/>
          <a:p>
            <a:pPr algn="ctr">
              <a:lnSpc>
                <a:spcPct val="150000"/>
              </a:lnSpc>
            </a:pPr>
            <a:r>
              <a:rPr lang="vi-VN" sz="5400" b="1">
                <a:solidFill>
                  <a:schemeClr val="bg2">
                    <a:lumMod val="50000"/>
                  </a:schemeClr>
                </a:solidFill>
                <a:latin typeface="+mn-lt"/>
                <a:cs typeface="Arial" panose="020B0604020202020204" pitchFamily="34" charset="0"/>
              </a:rPr>
              <a:t>ĐỌC VĂN BẢN</a:t>
            </a:r>
            <a:endParaRPr lang="en-US" sz="5400" b="1">
              <a:solidFill>
                <a:schemeClr val="bg2">
                  <a:lumMod val="50000"/>
                </a:schemeClr>
              </a:solidFill>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0B817-35A3-4F5B-9B16-CB7AFFDED6EA}"/>
              </a:ext>
            </a:extLst>
          </p:cNvPr>
          <p:cNvSpPr txBox="1"/>
          <p:nvPr/>
        </p:nvSpPr>
        <p:spPr>
          <a:xfrm>
            <a:off x="670523" y="979203"/>
            <a:ext cx="7897878" cy="523220"/>
          </a:xfrm>
          <a:prstGeom prst="rect">
            <a:avLst/>
          </a:prstGeom>
          <a:noFill/>
        </p:spPr>
        <p:txBody>
          <a:bodyPr wrap="square">
            <a:spAutoFit/>
          </a:bodyPr>
          <a:lstStyle/>
          <a:p>
            <a:pPr marL="0" lvl="0" indent="0" algn="ctr">
              <a:spcBef>
                <a:spcPct val="0"/>
              </a:spcBef>
            </a:pPr>
            <a:r>
              <a:rPr lang="en-US" sz="2800" b="1">
                <a:solidFill>
                  <a:schemeClr val="tx1">
                    <a:lumMod val="50000"/>
                  </a:schemeClr>
                </a:solidFill>
                <a:latin typeface="Arial" panose="020B0604020202020204" pitchFamily="34" charset="0"/>
                <a:cs typeface="Arial" panose="020B0604020202020204" pitchFamily="34" charset="0"/>
              </a:rPr>
              <a:t>GIẢI NGHĨA TỪ NGỮ </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1007165" y="1936408"/>
            <a:ext cx="7142922" cy="820044"/>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01966" y="1699153"/>
            <a:ext cx="6340068" cy="45834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FFFFFF"/>
                </a:solidFill>
                <a:cs typeface="Arial" panose="020B0604020202020204" pitchFamily="34" charset="0"/>
              </a:rPr>
              <a:t> Đô Thị, Len Đao, Song Tử Tây, Sơn Ca, Sinh Tồn</a:t>
            </a:r>
            <a:endParaRPr lang="en-US" sz="2000" b="1">
              <a:solidFill>
                <a:srgbClr val="FFFFFF"/>
              </a:solidFill>
            </a:endParaRPr>
          </a:p>
        </p:txBody>
      </p:sp>
      <p:sp>
        <p:nvSpPr>
          <p:cNvPr id="7" name="Rectangle 6"/>
          <p:cNvSpPr/>
          <p:nvPr/>
        </p:nvSpPr>
        <p:spPr>
          <a:xfrm>
            <a:off x="1328057" y="2144140"/>
            <a:ext cx="6487886" cy="496996"/>
          </a:xfrm>
          <a:prstGeom prst="rect">
            <a:avLst/>
          </a:prstGeom>
        </p:spPr>
        <p:txBody>
          <a:bodyPr wrap="square">
            <a:spAutoFit/>
          </a:bodyPr>
          <a:lstStyle/>
          <a:p>
            <a:pPr lvl="0" algn="ctr">
              <a:lnSpc>
                <a:spcPct val="150000"/>
              </a:lnSpc>
              <a:spcAft>
                <a:spcPts val="600"/>
              </a:spcAft>
            </a:pPr>
            <a:r>
              <a:rPr lang="en-US" sz="2000">
                <a:latin typeface="+mn-lt"/>
                <a:cs typeface="Arial" panose="020B0604020202020204" pitchFamily="34" charset="0"/>
              </a:rPr>
              <a:t>T</a:t>
            </a:r>
            <a:r>
              <a:rPr lang="vi-VN" sz="2000">
                <a:latin typeface="+mn-lt"/>
                <a:cs typeface="Arial" panose="020B0604020202020204" pitchFamily="34" charset="0"/>
              </a:rPr>
              <a:t>ên những hòn đảo ở quần đảo Trường Sa.</a:t>
            </a:r>
            <a:endParaRPr lang="en-US" sz="2000">
              <a:latin typeface="+mn-lt"/>
              <a:cs typeface="Arial" panose="020B0604020202020204" pitchFamily="34" charset="0"/>
            </a:endParaRPr>
          </a:p>
        </p:txBody>
      </p:sp>
      <p:sp>
        <p:nvSpPr>
          <p:cNvPr id="8" name="Rectangle 7"/>
          <p:cNvSpPr/>
          <p:nvPr/>
        </p:nvSpPr>
        <p:spPr>
          <a:xfrm>
            <a:off x="1007165" y="3214792"/>
            <a:ext cx="7142922" cy="1211432"/>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04757" y="2964184"/>
            <a:ext cx="2629411" cy="45025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FFFFFF"/>
                </a:solidFill>
                <a:cs typeface="Arial" panose="020B0604020202020204" pitchFamily="34" charset="0"/>
              </a:rPr>
              <a:t>Hoa bàng vuông</a:t>
            </a:r>
            <a:endParaRPr lang="en-US" sz="2000" b="1">
              <a:solidFill>
                <a:srgbClr val="FFFFFF"/>
              </a:solidFill>
            </a:endParaRPr>
          </a:p>
        </p:txBody>
      </p:sp>
      <p:sp>
        <p:nvSpPr>
          <p:cNvPr id="10" name="Rectangle 9"/>
          <p:cNvSpPr/>
          <p:nvPr/>
        </p:nvSpPr>
        <p:spPr>
          <a:xfrm>
            <a:off x="1007165" y="3422524"/>
            <a:ext cx="7142922" cy="958660"/>
          </a:xfrm>
          <a:prstGeom prst="rect">
            <a:avLst/>
          </a:prstGeom>
        </p:spPr>
        <p:txBody>
          <a:bodyPr wrap="square">
            <a:spAutoFit/>
          </a:bodyPr>
          <a:lstStyle/>
          <a:p>
            <a:pPr lvl="0" algn="ctr">
              <a:lnSpc>
                <a:spcPct val="150000"/>
              </a:lnSpc>
              <a:spcAft>
                <a:spcPts val="600"/>
              </a:spcAft>
            </a:pPr>
            <a:r>
              <a:rPr lang="vi-VN" sz="2000">
                <a:latin typeface="+mn-lt"/>
                <a:cs typeface="Arial" panose="020B0604020202020204" pitchFamily="34" charset="0"/>
              </a:rPr>
              <a:t>loài hoa đặc trưng ở quần đảo Trường Sa, hoa trắng, mọc thành chùm ở đầu cành, dài 10 – 20 cm.</a:t>
            </a:r>
            <a:endParaRPr lang="en-US" sz="2000">
              <a:latin typeface="+mn-lt"/>
              <a:cs typeface="Arial" panose="020B0604020202020204" pitchFamily="34" charset="0"/>
            </a:endParaRPr>
          </a:p>
        </p:txBody>
      </p:sp>
      <p:sp>
        <p:nvSpPr>
          <p:cNvPr id="11" name="Rectangle 10"/>
          <p:cNvSpPr/>
          <p:nvPr/>
        </p:nvSpPr>
        <p:spPr>
          <a:xfrm>
            <a:off x="2851016" y="133911"/>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79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84" name="Rounded Rectangle 83"/>
          <p:cNvSpPr/>
          <p:nvPr/>
        </p:nvSpPr>
        <p:spPr>
          <a:xfrm>
            <a:off x="787399" y="2095501"/>
            <a:ext cx="7683501" cy="2260599"/>
          </a:xfrm>
          <a:prstGeom prst="roundRect">
            <a:avLst>
              <a:gd name="adj" fmla="val 11026"/>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85" name="TextBox 84">
            <a:extLst>
              <a:ext uri="{FF2B5EF4-FFF2-40B4-BE49-F238E27FC236}">
                <a16:creationId xmlns:a16="http://schemas.microsoft.com/office/drawing/2014/main" id="{8671BA59-C2B6-848C-E08B-A5ACB240C20C}"/>
              </a:ext>
            </a:extLst>
          </p:cNvPr>
          <p:cNvSpPr txBox="1"/>
          <p:nvPr/>
        </p:nvSpPr>
        <p:spPr>
          <a:xfrm>
            <a:off x="933449" y="2224183"/>
            <a:ext cx="7188200" cy="2015936"/>
          </a:xfrm>
          <a:prstGeom prst="rect">
            <a:avLst/>
          </a:prstGeom>
          <a:noFill/>
        </p:spPr>
        <p:txBody>
          <a:bodyPr wrap="square">
            <a:spAutoFit/>
          </a:bodyPr>
          <a:lstStyle/>
          <a:p>
            <a:pPr marL="342900" lvl="0" indent="-342900" algn="just">
              <a:lnSpc>
                <a:spcPct val="150000"/>
              </a:lnSpc>
              <a:spcAft>
                <a:spcPts val="600"/>
              </a:spcAft>
              <a:buFont typeface="Arial" panose="020B0604020202020204" pitchFamily="34" charset="0"/>
              <a:buChar char="•"/>
              <a:tabLst>
                <a:tab pos="201295" algn="l"/>
              </a:tabLst>
            </a:pPr>
            <a:r>
              <a:rPr lang="vi-VN" sz="20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0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hoa bàng vuông, nụ cười, lính đảo.....</a:t>
            </a:r>
            <a:endParaRPr lang="en-US" sz="20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600"/>
              </a:spcAft>
              <a:buFont typeface="Arial" panose="020B0604020202020204" pitchFamily="34" charset="0"/>
              <a:buChar char="•"/>
              <a:tabLst>
                <a:tab pos="201295" algn="l"/>
              </a:tabLst>
            </a:pPr>
            <a:r>
              <a:rPr lang="vi-VN" sz="20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diễn cảm những câu thơ thể hiện cảm xúc, suy tư của tác giả về Tổ quốc:</a:t>
            </a:r>
            <a:endParaRPr lang="vi-VN" sz="20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86" name="Rectangle 85"/>
          <p:cNvSpPr/>
          <p:nvPr/>
        </p:nvSpPr>
        <p:spPr>
          <a:xfrm>
            <a:off x="2789449" y="330180"/>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0605E903-F187-8D9D-7F46-B96D3A68E1A3}"/>
              </a:ext>
            </a:extLst>
          </p:cNvPr>
          <p:cNvSpPr txBox="1"/>
          <p:nvPr/>
        </p:nvSpPr>
        <p:spPr>
          <a:xfrm>
            <a:off x="-588612" y="1136131"/>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xEl>
                                              <p:pRg st="0" end="0"/>
                                            </p:txEl>
                                          </p:spTgt>
                                        </p:tgtEl>
                                        <p:attrNameLst>
                                          <p:attrName>style.visibility</p:attrName>
                                        </p:attrNameLst>
                                      </p:cBhvr>
                                      <p:to>
                                        <p:strVal val="visible"/>
                                      </p:to>
                                    </p:set>
                                    <p:animEffect transition="in" filter="fade">
                                      <p:cBhvr>
                                        <p:cTn id="12" dur="1000"/>
                                        <p:tgtEl>
                                          <p:spTgt spid="85">
                                            <p:txEl>
                                              <p:pRg st="0" end="0"/>
                                            </p:txEl>
                                          </p:spTgt>
                                        </p:tgtEl>
                                      </p:cBhvr>
                                    </p:animEffect>
                                    <p:anim calcmode="lin" valueType="num">
                                      <p:cBhvr>
                                        <p:cTn id="13"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86" name="Rectangle 85"/>
          <p:cNvSpPr/>
          <p:nvPr/>
        </p:nvSpPr>
        <p:spPr>
          <a:xfrm>
            <a:off x="2789449" y="330180"/>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0605E903-F187-8D9D-7F46-B96D3A68E1A3}"/>
              </a:ext>
            </a:extLst>
          </p:cNvPr>
          <p:cNvSpPr txBox="1"/>
          <p:nvPr/>
        </p:nvSpPr>
        <p:spPr>
          <a:xfrm>
            <a:off x="-588612" y="1136131"/>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1291389" y="2129539"/>
            <a:ext cx="3945417" cy="1958934"/>
          </a:xfrm>
          <a:prstGeom prst="rect">
            <a:avLst/>
          </a:prstGeom>
        </p:spPr>
        <p:txBody>
          <a:bodyPr wrap="square">
            <a:spAutoFit/>
          </a:bodyPr>
          <a:lstStyle/>
          <a:p>
            <a:pPr lvl="0" algn="just">
              <a:lnSpc>
                <a:spcPct val="150000"/>
              </a:lnSpc>
              <a:spcBef>
                <a:spcPts val="100"/>
              </a:spcBef>
              <a:spcAft>
                <a:spcPts val="100"/>
              </a:spcAft>
            </a:pPr>
            <a:r>
              <a:rPr lang="vi-VN" sz="2000" u="sng">
                <a:latin typeface="+mn-lt"/>
                <a:ea typeface="SimSun" panose="02010600030101010101" pitchFamily="2" charset="-122"/>
                <a:cs typeface="Times New Roman" panose="02020603050405020304" pitchFamily="18" charset="0"/>
              </a:rPr>
              <a:t>Bão giăng giăng</a:t>
            </a:r>
            <a:r>
              <a:rPr lang="vi-VN" sz="2000">
                <a:latin typeface="+mn-lt"/>
                <a:ea typeface="SimSun" panose="02010600030101010101" pitchFamily="2" charset="-122"/>
                <a:cs typeface="Times New Roman" panose="02020603050405020304" pitchFamily="18" charset="0"/>
              </a:rPr>
              <a:t> mặt biển </a:t>
            </a:r>
            <a:endParaRPr lang="en-US" sz="2000">
              <a:latin typeface="+mn-lt"/>
              <a:ea typeface="SimSun" panose="02010600030101010101" pitchFamily="2" charset="-122"/>
              <a:cs typeface="Times New Roman" panose="02020603050405020304" pitchFamily="18" charset="0"/>
            </a:endParaRPr>
          </a:p>
          <a:p>
            <a:pPr lvl="0" algn="just">
              <a:lnSpc>
                <a:spcPct val="150000"/>
              </a:lnSpc>
              <a:spcBef>
                <a:spcPts val="100"/>
              </a:spcBef>
              <a:spcAft>
                <a:spcPts val="100"/>
              </a:spcAft>
            </a:pPr>
            <a:r>
              <a:rPr lang="vi-VN" sz="2000">
                <a:latin typeface="+mn-lt"/>
                <a:ea typeface="SimSun" panose="02010600030101010101" pitchFamily="2" charset="-122"/>
                <a:cs typeface="Times New Roman" panose="02020603050405020304" pitchFamily="18" charset="0"/>
              </a:rPr>
              <a:t>Đảo </a:t>
            </a:r>
            <a:r>
              <a:rPr lang="vi-VN" sz="2000" u="sng">
                <a:latin typeface="+mn-lt"/>
                <a:ea typeface="SimSun" panose="02010600030101010101" pitchFamily="2" charset="-122"/>
                <a:cs typeface="Times New Roman" panose="02020603050405020304" pitchFamily="18" charset="0"/>
              </a:rPr>
              <a:t>oằn mình khát mưa</a:t>
            </a:r>
            <a:endParaRPr lang="en-US" sz="2000">
              <a:latin typeface="+mn-lt"/>
              <a:ea typeface="SimSun" panose="02010600030101010101" pitchFamily="2" charset="-122"/>
              <a:cs typeface="Times New Roman" panose="02020603050405020304" pitchFamily="18" charset="0"/>
            </a:endParaRPr>
          </a:p>
          <a:p>
            <a:pPr lvl="0" algn="just">
              <a:lnSpc>
                <a:spcPct val="150000"/>
              </a:lnSpc>
              <a:spcBef>
                <a:spcPts val="100"/>
              </a:spcBef>
              <a:spcAft>
                <a:spcPts val="100"/>
              </a:spcAft>
            </a:pPr>
            <a:r>
              <a:rPr lang="vi-VN" sz="2000">
                <a:latin typeface="+mn-lt"/>
                <a:ea typeface="SimSun" panose="02010600030101010101" pitchFamily="2" charset="-122"/>
                <a:cs typeface="Times New Roman" panose="02020603050405020304" pitchFamily="18" charset="0"/>
              </a:rPr>
              <a:t>Đoá san hô </a:t>
            </a:r>
            <a:r>
              <a:rPr lang="vi-VN" sz="2000" u="sng">
                <a:latin typeface="+mn-lt"/>
                <a:ea typeface="SimSun" panose="02010600030101010101" pitchFamily="2" charset="-122"/>
                <a:cs typeface="Times New Roman" panose="02020603050405020304" pitchFamily="18" charset="0"/>
              </a:rPr>
              <a:t>kiêu hãnh</a:t>
            </a:r>
            <a:r>
              <a:rPr lang="vi-VN" sz="2000">
                <a:latin typeface="+mn-lt"/>
                <a:ea typeface="SimSun" panose="02010600030101010101" pitchFamily="2" charset="-122"/>
                <a:cs typeface="Times New Roman" panose="02020603050405020304" pitchFamily="18" charset="0"/>
              </a:rPr>
              <a:t> </a:t>
            </a:r>
            <a:endParaRPr lang="en-US" sz="2000">
              <a:latin typeface="+mn-lt"/>
              <a:ea typeface="SimSun" panose="02010600030101010101" pitchFamily="2" charset="-122"/>
              <a:cs typeface="Times New Roman" panose="02020603050405020304" pitchFamily="18" charset="0"/>
            </a:endParaRPr>
          </a:p>
          <a:p>
            <a:pPr lvl="0" algn="just">
              <a:lnSpc>
                <a:spcPct val="150000"/>
              </a:lnSpc>
              <a:spcBef>
                <a:spcPts val="100"/>
              </a:spcBef>
              <a:spcAft>
                <a:spcPts val="100"/>
              </a:spcAft>
            </a:pPr>
            <a:r>
              <a:rPr lang="vi-VN" sz="2000" u="sng">
                <a:latin typeface="+mn-lt"/>
                <a:ea typeface="SimSun" panose="02010600030101010101" pitchFamily="2" charset="-122"/>
                <a:cs typeface="Times New Roman" panose="02020603050405020304" pitchFamily="18" charset="0"/>
              </a:rPr>
              <a:t>Vẫn nở hoa</a:t>
            </a:r>
            <a:r>
              <a:rPr lang="vi-VN" sz="2000">
                <a:latin typeface="+mn-lt"/>
                <a:ea typeface="SimSun" panose="02010600030101010101" pitchFamily="2" charset="-122"/>
                <a:cs typeface="Times New Roman" panose="02020603050405020304" pitchFamily="18" charset="0"/>
              </a:rPr>
              <a:t> bốn mùa. </a:t>
            </a:r>
            <a:endParaRPr lang="en-US" sz="2000">
              <a:effectLst/>
              <a:latin typeface="+mn-lt"/>
              <a:ea typeface="SimSun" panose="02010600030101010101" pitchFamily="2" charset="-122"/>
              <a:cs typeface="Times New Roman" panose="02020603050405020304" pitchFamily="18" charset="0"/>
            </a:endParaRPr>
          </a:p>
        </p:txBody>
      </p:sp>
      <p:sp>
        <p:nvSpPr>
          <p:cNvPr id="3" name="Rectangle 2"/>
          <p:cNvSpPr/>
          <p:nvPr/>
        </p:nvSpPr>
        <p:spPr>
          <a:xfrm>
            <a:off x="5023780" y="2072537"/>
            <a:ext cx="3205820" cy="2015936"/>
          </a:xfrm>
          <a:prstGeom prst="rect">
            <a:avLst/>
          </a:prstGeom>
        </p:spPr>
        <p:txBody>
          <a:bodyPr wrap="square">
            <a:spAutoFit/>
          </a:bodyPr>
          <a:lstStyle/>
          <a:p>
            <a:pPr lvl="0" algn="just">
              <a:lnSpc>
                <a:spcPct val="150000"/>
              </a:lnSpc>
              <a:spcBef>
                <a:spcPts val="100"/>
              </a:spcBef>
              <a:spcAft>
                <a:spcPts val="100"/>
              </a:spcAft>
            </a:pPr>
            <a:r>
              <a:rPr lang="vi-VN" sz="2000">
                <a:latin typeface="+mn-lt"/>
                <a:ea typeface="SimSun" panose="02010600030101010101" pitchFamily="2" charset="-122"/>
                <a:cs typeface="Times New Roman" panose="02020603050405020304" pitchFamily="18" charset="0"/>
              </a:rPr>
              <a:t>Nụ cười người lính đảo </a:t>
            </a:r>
            <a:endParaRPr lang="en-US" sz="2000">
              <a:latin typeface="+mn-lt"/>
              <a:ea typeface="SimSun" panose="02010600030101010101" pitchFamily="2" charset="-122"/>
              <a:cs typeface="Times New Roman" panose="02020603050405020304" pitchFamily="18" charset="0"/>
            </a:endParaRPr>
          </a:p>
          <a:p>
            <a:pPr lvl="0" algn="just">
              <a:lnSpc>
                <a:spcPct val="150000"/>
              </a:lnSpc>
              <a:spcBef>
                <a:spcPts val="100"/>
              </a:spcBef>
              <a:spcAft>
                <a:spcPts val="100"/>
              </a:spcAft>
            </a:pPr>
            <a:r>
              <a:rPr lang="vi-VN" sz="2000">
                <a:latin typeface="+mn-lt"/>
                <a:ea typeface="SimSun" panose="02010600030101010101" pitchFamily="2" charset="-122"/>
                <a:cs typeface="Times New Roman" panose="02020603050405020304" pitchFamily="18" charset="0"/>
              </a:rPr>
              <a:t>Trong gian khó </a:t>
            </a:r>
            <a:r>
              <a:rPr lang="vi-VN" sz="2000" u="sng">
                <a:latin typeface="+mn-lt"/>
                <a:ea typeface="SimSun" panose="02010600030101010101" pitchFamily="2" charset="-122"/>
                <a:cs typeface="Times New Roman" panose="02020603050405020304" pitchFamily="18" charset="0"/>
              </a:rPr>
              <a:t>vẫn ngời</a:t>
            </a:r>
            <a:endParaRPr lang="en-US" sz="2000" u="sng">
              <a:latin typeface="+mn-lt"/>
              <a:ea typeface="SimSun" panose="02010600030101010101" pitchFamily="2" charset="-122"/>
              <a:cs typeface="Times New Roman" panose="02020603050405020304" pitchFamily="18" charset="0"/>
            </a:endParaRPr>
          </a:p>
          <a:p>
            <a:pPr lvl="0" algn="just">
              <a:lnSpc>
                <a:spcPct val="150000"/>
              </a:lnSpc>
              <a:spcBef>
                <a:spcPts val="100"/>
              </a:spcBef>
              <a:spcAft>
                <a:spcPts val="100"/>
              </a:spcAft>
            </a:pPr>
            <a:r>
              <a:rPr lang="vi-VN" sz="2000">
                <a:latin typeface="+mn-lt"/>
                <a:ea typeface="SimSun" panose="02010600030101010101" pitchFamily="2" charset="-122"/>
                <a:cs typeface="Times New Roman" panose="02020603050405020304" pitchFamily="18" charset="0"/>
              </a:rPr>
              <a:t>Ánh mắt tro trìu mến </a:t>
            </a:r>
            <a:endParaRPr lang="en-US" sz="2000">
              <a:latin typeface="+mn-lt"/>
              <a:ea typeface="SimSun" panose="02010600030101010101" pitchFamily="2" charset="-122"/>
              <a:cs typeface="Times New Roman" panose="02020603050405020304" pitchFamily="18" charset="0"/>
            </a:endParaRPr>
          </a:p>
          <a:p>
            <a:pPr lvl="0" algn="just">
              <a:lnSpc>
                <a:spcPct val="150000"/>
              </a:lnSpc>
              <a:spcBef>
                <a:spcPts val="100"/>
              </a:spcBef>
              <a:spcAft>
                <a:spcPts val="100"/>
              </a:spcAft>
            </a:pPr>
            <a:r>
              <a:rPr lang="vi-VN" sz="2000">
                <a:latin typeface="+mn-lt"/>
                <a:ea typeface="SimSun" panose="02010600030101010101" pitchFamily="2" charset="-122"/>
                <a:cs typeface="Times New Roman" panose="02020603050405020304" pitchFamily="18" charset="0"/>
              </a:rPr>
              <a:t>Ngắm hải âu giữa trời.</a:t>
            </a:r>
            <a:endParaRPr lang="en-US" sz="2000">
              <a:effectLst/>
              <a:latin typeface="+mn-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5356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4" name="Google Shape;1784;p51"/>
          <p:cNvSpPr/>
          <p:nvPr/>
        </p:nvSpPr>
        <p:spPr>
          <a:xfrm>
            <a:off x="7388270" y="632222"/>
            <a:ext cx="1834373" cy="671160"/>
          </a:xfrm>
          <a:custGeom>
            <a:avLst/>
            <a:gdLst/>
            <a:ahLst/>
            <a:cxnLst/>
            <a:rect l="l" t="t" r="r" b="b"/>
            <a:pathLst>
              <a:path w="46849" h="17140" extrusionOk="0">
                <a:moveTo>
                  <a:pt x="18023" y="0"/>
                </a:moveTo>
                <a:cubicBezTo>
                  <a:pt x="17464" y="0"/>
                  <a:pt x="16911" y="34"/>
                  <a:pt x="16388" y="225"/>
                </a:cubicBezTo>
                <a:cubicBezTo>
                  <a:pt x="15087" y="697"/>
                  <a:pt x="14146" y="1891"/>
                  <a:pt x="13682" y="3195"/>
                </a:cubicBezTo>
                <a:cubicBezTo>
                  <a:pt x="13218" y="4499"/>
                  <a:pt x="13171" y="5910"/>
                  <a:pt x="13207" y="7294"/>
                </a:cubicBezTo>
                <a:cubicBezTo>
                  <a:pt x="11575" y="6181"/>
                  <a:pt x="9602" y="5576"/>
                  <a:pt x="7628" y="5576"/>
                </a:cubicBezTo>
                <a:cubicBezTo>
                  <a:pt x="7520" y="5576"/>
                  <a:pt x="7413" y="5578"/>
                  <a:pt x="7305" y="5582"/>
                </a:cubicBezTo>
                <a:cubicBezTo>
                  <a:pt x="4052" y="5689"/>
                  <a:pt x="679" y="7855"/>
                  <a:pt x="159" y="11068"/>
                </a:cubicBezTo>
                <a:cubicBezTo>
                  <a:pt x="0" y="12044"/>
                  <a:pt x="219" y="13062"/>
                  <a:pt x="782" y="13877"/>
                </a:cubicBezTo>
                <a:cubicBezTo>
                  <a:pt x="2460" y="16306"/>
                  <a:pt x="10787" y="17140"/>
                  <a:pt x="19772" y="17140"/>
                </a:cubicBezTo>
                <a:cubicBezTo>
                  <a:pt x="29197" y="17140"/>
                  <a:pt x="39347" y="16222"/>
                  <a:pt x="43306" y="15267"/>
                </a:cubicBezTo>
                <a:cubicBezTo>
                  <a:pt x="44579" y="14960"/>
                  <a:pt x="46007" y="14445"/>
                  <a:pt x="46472" y="13221"/>
                </a:cubicBezTo>
                <a:cubicBezTo>
                  <a:pt x="46848" y="12227"/>
                  <a:pt x="46408" y="11059"/>
                  <a:pt x="45633" y="10335"/>
                </a:cubicBezTo>
                <a:cubicBezTo>
                  <a:pt x="44855" y="9609"/>
                  <a:pt x="43803" y="9255"/>
                  <a:pt x="42762" y="9040"/>
                </a:cubicBezTo>
                <a:cubicBezTo>
                  <a:pt x="41850" y="8854"/>
                  <a:pt x="40919" y="8760"/>
                  <a:pt x="39988" y="8760"/>
                </a:cubicBezTo>
                <a:cubicBezTo>
                  <a:pt x="38916" y="8760"/>
                  <a:pt x="37845" y="8884"/>
                  <a:pt x="36803" y="9131"/>
                </a:cubicBezTo>
                <a:lnTo>
                  <a:pt x="36854" y="9082"/>
                </a:lnTo>
                <a:cubicBezTo>
                  <a:pt x="37434" y="7467"/>
                  <a:pt x="36534" y="5472"/>
                  <a:pt x="34940" y="4834"/>
                </a:cubicBezTo>
                <a:cubicBezTo>
                  <a:pt x="34573" y="4688"/>
                  <a:pt x="34183" y="4619"/>
                  <a:pt x="33792" y="4619"/>
                </a:cubicBezTo>
                <a:cubicBezTo>
                  <a:pt x="32484" y="4619"/>
                  <a:pt x="31161" y="5389"/>
                  <a:pt x="30629" y="6597"/>
                </a:cubicBezTo>
                <a:cubicBezTo>
                  <a:pt x="28406" y="2600"/>
                  <a:pt x="23450" y="9"/>
                  <a:pt x="19193" y="9"/>
                </a:cubicBezTo>
                <a:cubicBezTo>
                  <a:pt x="19154" y="9"/>
                  <a:pt x="19115" y="9"/>
                  <a:pt x="19076" y="9"/>
                </a:cubicBezTo>
                <a:cubicBezTo>
                  <a:pt x="19030" y="10"/>
                  <a:pt x="18985" y="10"/>
                  <a:pt x="18940" y="10"/>
                </a:cubicBezTo>
                <a:cubicBezTo>
                  <a:pt x="18635" y="10"/>
                  <a:pt x="18328" y="0"/>
                  <a:pt x="18023"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33;p40"/>
          <p:cNvSpPr txBox="1">
            <a:spLocks noGrp="1"/>
          </p:cNvSpPr>
          <p:nvPr>
            <p:ph type="title" idx="4294967295"/>
          </p:nvPr>
        </p:nvSpPr>
        <p:spPr>
          <a:xfrm>
            <a:off x="3745950" y="1209725"/>
            <a:ext cx="1652100" cy="915900"/>
          </a:xfrm>
          <a:prstGeom prst="rect">
            <a:avLst/>
          </a:prstGeom>
          <a:solidFill>
            <a:schemeClr val="tx2"/>
          </a:solidFill>
          <a:ln>
            <a:solidFill>
              <a:schemeClr val="tx1">
                <a:lumMod val="5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5500" b="1">
                <a:solidFill>
                  <a:schemeClr val="dk1"/>
                </a:solidFill>
                <a:latin typeface="+mj-lt"/>
                <a:ea typeface="Kumbh Sans"/>
                <a:cs typeface="Kumbh Sans"/>
                <a:sym typeface="Kumbh Sans"/>
              </a:rPr>
              <a:t>02</a:t>
            </a:r>
            <a:endParaRPr sz="5500" b="1">
              <a:solidFill>
                <a:schemeClr val="dk1"/>
              </a:solidFill>
              <a:latin typeface="+mj-lt"/>
              <a:ea typeface="Kumbh Sans"/>
              <a:cs typeface="Kumbh Sans"/>
              <a:sym typeface="Kumbh Sans"/>
            </a:endParaRPr>
          </a:p>
        </p:txBody>
      </p:sp>
      <p:sp>
        <p:nvSpPr>
          <p:cNvPr id="8" name="Rectangle 7"/>
          <p:cNvSpPr/>
          <p:nvPr/>
        </p:nvSpPr>
        <p:spPr>
          <a:xfrm>
            <a:off x="1557774" y="2292859"/>
            <a:ext cx="6123792" cy="1184876"/>
          </a:xfrm>
          <a:prstGeom prst="rect">
            <a:avLst/>
          </a:prstGeom>
        </p:spPr>
        <p:txBody>
          <a:bodyPr wrap="none">
            <a:spAutoFit/>
          </a:bodyPr>
          <a:lstStyle/>
          <a:p>
            <a:pPr algn="ctr">
              <a:lnSpc>
                <a:spcPct val="150000"/>
              </a:lnSpc>
            </a:pPr>
            <a:r>
              <a:rPr lang="vi-VN" sz="5400" b="1">
                <a:solidFill>
                  <a:schemeClr val="bg2">
                    <a:lumMod val="50000"/>
                  </a:schemeClr>
                </a:solidFill>
                <a:latin typeface="+mn-lt"/>
                <a:cs typeface="Arial" panose="020B0604020202020204" pitchFamily="34" charset="0"/>
              </a:rPr>
              <a:t>TRẢ LỜI CÂU HỎI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45" name="Rounded Rectangle 144"/>
          <p:cNvSpPr/>
          <p:nvPr/>
        </p:nvSpPr>
        <p:spPr>
          <a:xfrm>
            <a:off x="1529758" y="15093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46" name="Rounded Rectangle 145"/>
          <p:cNvSpPr/>
          <p:nvPr/>
        </p:nvSpPr>
        <p:spPr>
          <a:xfrm>
            <a:off x="631686" y="1026076"/>
            <a:ext cx="7991614" cy="975693"/>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1: </a:t>
            </a:r>
            <a:r>
              <a:rPr lang="vi-VN" sz="2000">
                <a:solidFill>
                  <a:sysClr val="windowText" lastClr="000000"/>
                </a:solidFill>
                <a:ea typeface="Calibri" panose="020F0502020204030204" pitchFamily="34" charset="0"/>
                <a:cs typeface="Arial" panose="020B0604020202020204" pitchFamily="34" charset="0"/>
              </a:rPr>
              <a:t>Ở khổ thơ đầu, điều gì gây bất ngờ với mọi người khi đến Trường Sa?</a:t>
            </a:r>
            <a:endParaRPr lang="en-US" sz="2000">
              <a:solidFill>
                <a:sysClr val="windowText" lastClr="000000"/>
              </a:solidFill>
              <a:ea typeface="Calibri" panose="020F050202020403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8671BA59-C2B6-848C-E08B-A5ACB240C20C}"/>
              </a:ext>
            </a:extLst>
          </p:cNvPr>
          <p:cNvSpPr txBox="1"/>
          <p:nvPr/>
        </p:nvSpPr>
        <p:spPr>
          <a:xfrm>
            <a:off x="3756636" y="2001769"/>
            <a:ext cx="1741713" cy="496996"/>
          </a:xfrm>
          <a:prstGeom prst="rect">
            <a:avLst/>
          </a:prstGeom>
          <a:noFill/>
        </p:spPr>
        <p:txBody>
          <a:bodyPr wrap="square">
            <a:spAutoFit/>
          </a:bodyPr>
          <a:lstStyle/>
          <a:p>
            <a:pPr lvl="0" algn="ctr">
              <a:lnSpc>
                <a:spcPct val="150000"/>
              </a:lnSpc>
              <a:spcAft>
                <a:spcPts val="800"/>
              </a:spcAft>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48" name="Rectangle 147"/>
          <p:cNvSpPr/>
          <p:nvPr/>
        </p:nvSpPr>
        <p:spPr>
          <a:xfrm>
            <a:off x="631686" y="2498765"/>
            <a:ext cx="7991614" cy="2169825"/>
          </a:xfrm>
          <a:prstGeom prst="rect">
            <a:avLst/>
          </a:prstGeom>
        </p:spPr>
        <p:txBody>
          <a:bodyPr wrap="square">
            <a:spAutoFit/>
          </a:bodyPr>
          <a:lstStyle/>
          <a:p>
            <a:pPr algn="just">
              <a:lnSpc>
                <a:spcPct val="150000"/>
              </a:lnSpc>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Trường Sa đầu sóng ngọn gió, trong hình dung của mọi người, cuộc sống nơi đây rất gian nan (bão tố, nắng gắt, thiếu nước ngọt,...). Nhưng khi vừa đến với Trường Sa, ai cũng ngạc nhiên, bất ngờ khi “gặp màu hoa muống biển”. Sắc hoa tím tươi rói trên đảo Trường Sa gợi lên ấn tượng về một cuộc sống thân quen, yên bình giữa sóng gió Trường Sa.</a:t>
            </a:r>
          </a:p>
        </p:txBody>
      </p:sp>
      <p:sp>
        <p:nvSpPr>
          <p:cNvPr id="149" name="Oval 148"/>
          <p:cNvSpPr/>
          <p:nvPr/>
        </p:nvSpPr>
        <p:spPr>
          <a:xfrm>
            <a:off x="309944" y="911912"/>
            <a:ext cx="728043" cy="59286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rgbClr val="FFFF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500"/>
                                        <p:tgtEl>
                                          <p:spTgt spid="147"/>
                                        </p:tgtEl>
                                      </p:cBhvr>
                                    </p:animEffect>
                                    <p:anim calcmode="lin" valueType="num">
                                      <p:cBhvr>
                                        <p:cTn id="13" dur="500" fill="hold"/>
                                        <p:tgtEl>
                                          <p:spTgt spid="147"/>
                                        </p:tgtEl>
                                        <p:attrNameLst>
                                          <p:attrName>ppt_x</p:attrName>
                                        </p:attrNameLst>
                                      </p:cBhvr>
                                      <p:tavLst>
                                        <p:tav tm="0">
                                          <p:val>
                                            <p:strVal val="#ppt_x"/>
                                          </p:val>
                                        </p:tav>
                                        <p:tav tm="100000">
                                          <p:val>
                                            <p:strVal val="#ppt_x"/>
                                          </p:val>
                                        </p:tav>
                                      </p:tavLst>
                                    </p:anim>
                                    <p:anim calcmode="lin" valueType="num">
                                      <p:cBhvr>
                                        <p:cTn id="14" dur="500" fill="hold"/>
                                        <p:tgtEl>
                                          <p:spTgt spid="14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p:bldP spid="1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45" name="Rounded Rectangle 144"/>
          <p:cNvSpPr/>
          <p:nvPr/>
        </p:nvSpPr>
        <p:spPr>
          <a:xfrm>
            <a:off x="1529758" y="15093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46" name="Rounded Rectangle 145"/>
          <p:cNvSpPr/>
          <p:nvPr/>
        </p:nvSpPr>
        <p:spPr>
          <a:xfrm>
            <a:off x="631686" y="1026076"/>
            <a:ext cx="7991614" cy="105672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800" b="1">
                <a:solidFill>
                  <a:sysClr val="windowText" lastClr="000000"/>
                </a:solidFill>
                <a:ea typeface="Calibri" panose="020F0502020204030204" pitchFamily="34" charset="0"/>
                <a:cs typeface="Arial" panose="020B0604020202020204" pitchFamily="34" charset="0"/>
              </a:rPr>
              <a:t>     Câu 2: </a:t>
            </a:r>
            <a:r>
              <a:rPr lang="vi-VN" sz="1800">
                <a:solidFill>
                  <a:sysClr val="windowText" lastClr="000000"/>
                </a:solidFill>
                <a:ea typeface="Calibri" panose="020F0502020204030204" pitchFamily="34" charset="0"/>
                <a:cs typeface="Arial" panose="020B0604020202020204" pitchFamily="34" charset="0"/>
              </a:rPr>
              <a:t>Em hiểu thế nào về hai dòng thơ “Những nhà giàn giữ đảo/ Neo cả nhịp tim người”? Chọn câu trả lời dưới đây hoặc nêu ý kiến của em.</a:t>
            </a:r>
            <a:endParaRPr lang="en-US" sz="1800">
              <a:solidFill>
                <a:sysClr val="windowText" lastClr="000000"/>
              </a:solidFill>
              <a:ea typeface="Calibri" panose="020F0502020204030204" pitchFamily="34" charset="0"/>
              <a:cs typeface="Arial" panose="020B0604020202020204" pitchFamily="34" charset="0"/>
            </a:endParaRPr>
          </a:p>
        </p:txBody>
      </p:sp>
      <p:sp>
        <p:nvSpPr>
          <p:cNvPr id="148" name="Rectangle 147"/>
          <p:cNvSpPr/>
          <p:nvPr/>
        </p:nvSpPr>
        <p:spPr>
          <a:xfrm>
            <a:off x="631686" y="2196964"/>
            <a:ext cx="7991614" cy="2272417"/>
          </a:xfrm>
          <a:prstGeom prst="rect">
            <a:avLst/>
          </a:prstGeom>
        </p:spPr>
        <p:txBody>
          <a:bodyPr wrap="square">
            <a:spAutoFit/>
          </a:bodyPr>
          <a:lstStyle/>
          <a:p>
            <a:pPr algn="just">
              <a:lnSpc>
                <a:spcPct val="150000"/>
              </a:lnSpc>
              <a:spcAft>
                <a:spcPts val="600"/>
              </a:spcAft>
            </a:pPr>
            <a:r>
              <a:rPr lang="vi-VN" sz="18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A. </a:t>
            </a: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Sự thấu hiểu của người dân trước những gian nguy mà người lính nhà giàn phải đương đầu.</a:t>
            </a:r>
          </a:p>
          <a:p>
            <a:pPr algn="just">
              <a:lnSpc>
                <a:spcPct val="150000"/>
              </a:lnSpc>
              <a:spcAft>
                <a:spcPts val="600"/>
              </a:spcAft>
            </a:pPr>
            <a:r>
              <a:rPr lang="vi-VN" sz="18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B. </a:t>
            </a: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Cảm xúc thương yêu, lo lắng của người ra thăm đảo dành cho người lính Trường Sa.</a:t>
            </a:r>
          </a:p>
          <a:p>
            <a:pPr algn="just">
              <a:lnSpc>
                <a:spcPct val="150000"/>
              </a:lnSpc>
              <a:spcAft>
                <a:spcPts val="600"/>
              </a:spcAft>
            </a:pPr>
            <a:r>
              <a:rPr lang="vi-VN" sz="18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C. </a:t>
            </a: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Tình yêu tha thiết của người dân đất Việt đối với biển đảo quê hương.</a:t>
            </a:r>
          </a:p>
        </p:txBody>
      </p:sp>
      <p:sp>
        <p:nvSpPr>
          <p:cNvPr id="149" name="Oval 148"/>
          <p:cNvSpPr/>
          <p:nvPr/>
        </p:nvSpPr>
        <p:spPr>
          <a:xfrm>
            <a:off x="309944" y="911912"/>
            <a:ext cx="728043" cy="59286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rgbClr val="FFFFFF"/>
                </a:solidFill>
              </a:rPr>
              <a:t>?</a:t>
            </a:r>
          </a:p>
        </p:txBody>
      </p:sp>
    </p:spTree>
    <p:extLst>
      <p:ext uri="{BB962C8B-B14F-4D97-AF65-F5344CB8AC3E}">
        <p14:creationId xmlns:p14="http://schemas.microsoft.com/office/powerpoint/2010/main" val="221434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fade">
                                      <p:cBhvr>
                                        <p:cTn id="1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45" name="Rounded Rectangle 144"/>
          <p:cNvSpPr/>
          <p:nvPr/>
        </p:nvSpPr>
        <p:spPr>
          <a:xfrm>
            <a:off x="1529758" y="15093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46" name="Rounded Rectangle 145"/>
          <p:cNvSpPr/>
          <p:nvPr/>
        </p:nvSpPr>
        <p:spPr>
          <a:xfrm>
            <a:off x="631686" y="1026076"/>
            <a:ext cx="7991614" cy="105672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800" b="1">
                <a:solidFill>
                  <a:sysClr val="windowText" lastClr="000000"/>
                </a:solidFill>
                <a:ea typeface="Calibri" panose="020F0502020204030204" pitchFamily="34" charset="0"/>
                <a:cs typeface="Arial" panose="020B0604020202020204" pitchFamily="34" charset="0"/>
              </a:rPr>
              <a:t>     Câu 2: </a:t>
            </a:r>
            <a:r>
              <a:rPr lang="vi-VN" sz="1800">
                <a:solidFill>
                  <a:sysClr val="windowText" lastClr="000000"/>
                </a:solidFill>
                <a:ea typeface="Calibri" panose="020F0502020204030204" pitchFamily="34" charset="0"/>
                <a:cs typeface="Arial" panose="020B0604020202020204" pitchFamily="34" charset="0"/>
              </a:rPr>
              <a:t>Em hiểu thế nào về hai dòng thơ “Những nhà giàn giữ đảo/ Neo cả nhịp tim người”? Chọn câu trả lời dưới đây hoặc nêu ý kiến của em.</a:t>
            </a:r>
            <a:endParaRPr lang="en-US" sz="1800">
              <a:solidFill>
                <a:sysClr val="windowText" lastClr="000000"/>
              </a:solidFill>
              <a:ea typeface="Calibri" panose="020F0502020204030204" pitchFamily="34" charset="0"/>
              <a:cs typeface="Arial" panose="020B0604020202020204" pitchFamily="34" charset="0"/>
            </a:endParaRPr>
          </a:p>
        </p:txBody>
      </p:sp>
      <p:sp>
        <p:nvSpPr>
          <p:cNvPr id="149" name="Oval 148"/>
          <p:cNvSpPr/>
          <p:nvPr/>
        </p:nvSpPr>
        <p:spPr>
          <a:xfrm>
            <a:off x="309944" y="911912"/>
            <a:ext cx="728043" cy="59286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rgbClr val="FFFFFF"/>
                </a:solidFill>
              </a:rPr>
              <a:t>?</a:t>
            </a:r>
          </a:p>
        </p:txBody>
      </p:sp>
      <p:sp>
        <p:nvSpPr>
          <p:cNvPr id="6" name="TextBox 5">
            <a:extLst>
              <a:ext uri="{FF2B5EF4-FFF2-40B4-BE49-F238E27FC236}">
                <a16:creationId xmlns:a16="http://schemas.microsoft.com/office/drawing/2014/main" id="{8671BA59-C2B6-848C-E08B-A5ACB240C20C}"/>
              </a:ext>
            </a:extLst>
          </p:cNvPr>
          <p:cNvSpPr txBox="1"/>
          <p:nvPr/>
        </p:nvSpPr>
        <p:spPr>
          <a:xfrm>
            <a:off x="3756636" y="2042285"/>
            <a:ext cx="1741713" cy="496996"/>
          </a:xfrm>
          <a:prstGeom prst="rect">
            <a:avLst/>
          </a:prstGeom>
          <a:noFill/>
        </p:spPr>
        <p:txBody>
          <a:bodyPr wrap="square">
            <a:spAutoFit/>
          </a:bodyPr>
          <a:lstStyle/>
          <a:p>
            <a:pPr lvl="0" algn="ctr">
              <a:lnSpc>
                <a:spcPct val="150000"/>
              </a:lnSpc>
              <a:spcAft>
                <a:spcPts val="800"/>
              </a:spcAft>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631686" y="2498765"/>
            <a:ext cx="7991614" cy="2169825"/>
          </a:xfrm>
          <a:prstGeom prst="rect">
            <a:avLst/>
          </a:prstGeom>
        </p:spPr>
        <p:txBody>
          <a:bodyPr wrap="square">
            <a:spAutoFit/>
          </a:bodyPr>
          <a:lstStyle/>
          <a:p>
            <a:pPr algn="just">
              <a:lnSpc>
                <a:spcPct val="150000"/>
              </a:lnSpc>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p>
        </p:txBody>
      </p:sp>
    </p:spTree>
    <p:extLst>
      <p:ext uri="{BB962C8B-B14F-4D97-AF65-F5344CB8AC3E}">
        <p14:creationId xmlns:p14="http://schemas.microsoft.com/office/powerpoint/2010/main" val="36434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45" name="Rounded Rectangle 144"/>
          <p:cNvSpPr/>
          <p:nvPr/>
        </p:nvSpPr>
        <p:spPr>
          <a:xfrm>
            <a:off x="1529758" y="15093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46" name="Rounded Rectangle 145"/>
          <p:cNvSpPr/>
          <p:nvPr/>
        </p:nvSpPr>
        <p:spPr>
          <a:xfrm>
            <a:off x="631686" y="1026076"/>
            <a:ext cx="7991614" cy="105672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800" b="1">
                <a:solidFill>
                  <a:sysClr val="windowText" lastClr="000000"/>
                </a:solidFill>
                <a:ea typeface="Calibri" panose="020F0502020204030204" pitchFamily="34" charset="0"/>
                <a:cs typeface="Arial" panose="020B0604020202020204" pitchFamily="34" charset="0"/>
              </a:rPr>
              <a:t>     Câu 3: </a:t>
            </a:r>
            <a:r>
              <a:rPr lang="vi-VN" sz="1800">
                <a:solidFill>
                  <a:sysClr val="windowText" lastClr="000000"/>
                </a:solidFill>
                <a:ea typeface="Calibri" panose="020F0502020204030204" pitchFamily="34" charset="0"/>
                <a:cs typeface="Arial" panose="020B0604020202020204" pitchFamily="34" charset="0"/>
              </a:rPr>
              <a:t>Theo em, nhà thơ muốn nói gì qua hình ảnh “Đoá san hô kiêu hãnh/ Vẫn nở hoa bốn mùa”?</a:t>
            </a:r>
            <a:endParaRPr lang="en-US" sz="1800">
              <a:solidFill>
                <a:sysClr val="windowText" lastClr="000000"/>
              </a:solidFill>
              <a:ea typeface="Calibri" panose="020F0502020204030204" pitchFamily="34" charset="0"/>
              <a:cs typeface="Arial" panose="020B0604020202020204" pitchFamily="34" charset="0"/>
            </a:endParaRPr>
          </a:p>
        </p:txBody>
      </p:sp>
      <p:sp>
        <p:nvSpPr>
          <p:cNvPr id="149" name="Oval 148"/>
          <p:cNvSpPr/>
          <p:nvPr/>
        </p:nvSpPr>
        <p:spPr>
          <a:xfrm>
            <a:off x="309944" y="911912"/>
            <a:ext cx="728043" cy="59286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rgbClr val="FFFFFF"/>
                </a:solidFill>
              </a:rPr>
              <a:t>?</a:t>
            </a:r>
          </a:p>
        </p:txBody>
      </p:sp>
      <p:sp>
        <p:nvSpPr>
          <p:cNvPr id="6" name="TextBox 5">
            <a:extLst>
              <a:ext uri="{FF2B5EF4-FFF2-40B4-BE49-F238E27FC236}">
                <a16:creationId xmlns:a16="http://schemas.microsoft.com/office/drawing/2014/main" id="{8671BA59-C2B6-848C-E08B-A5ACB240C20C}"/>
              </a:ext>
            </a:extLst>
          </p:cNvPr>
          <p:cNvSpPr txBox="1"/>
          <p:nvPr/>
        </p:nvSpPr>
        <p:spPr>
          <a:xfrm>
            <a:off x="3756636" y="2113170"/>
            <a:ext cx="1741713" cy="496996"/>
          </a:xfrm>
          <a:prstGeom prst="rect">
            <a:avLst/>
          </a:prstGeom>
          <a:noFill/>
        </p:spPr>
        <p:txBody>
          <a:bodyPr wrap="square">
            <a:spAutoFit/>
          </a:bodyPr>
          <a:lstStyle/>
          <a:p>
            <a:pPr lvl="0" algn="ctr">
              <a:lnSpc>
                <a:spcPct val="150000"/>
              </a:lnSpc>
              <a:spcAft>
                <a:spcPts val="800"/>
              </a:spcAft>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631686" y="2703975"/>
            <a:ext cx="7991614" cy="170303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Hình ảnh “Đoá san hô kiêu hãnh/ Vẫn nở hoa bốn mùa” nói lên sức sống mãnh liệt của thiên nhiên và con người ở Trường Sa.</a:t>
            </a:r>
          </a:p>
          <a:p>
            <a:pPr marL="285750" indent="-28575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Hình ảnh “Đoá san hô kiêu hãnh/ Vẫn nở hoa bốn mùa” nói lên tinh thần kiên cường, bất khuất của những người lính ở Trường Sa.</a:t>
            </a:r>
          </a:p>
        </p:txBody>
      </p:sp>
    </p:spTree>
    <p:extLst>
      <p:ext uri="{BB962C8B-B14F-4D97-AF65-F5344CB8AC3E}">
        <p14:creationId xmlns:p14="http://schemas.microsoft.com/office/powerpoint/2010/main" val="243276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8" name="Rounded Rectangle 7"/>
          <p:cNvSpPr/>
          <p:nvPr/>
        </p:nvSpPr>
        <p:spPr>
          <a:xfrm>
            <a:off x="1171427" y="974274"/>
            <a:ext cx="7021344" cy="584048"/>
          </a:xfrm>
          <a:prstGeom prst="roundRect">
            <a:avLst>
              <a:gd name="adj" fmla="val 21638"/>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000">
                <a:solidFill>
                  <a:schemeClr val="bg2">
                    <a:lumMod val="25000"/>
                  </a:schemeClr>
                </a:solidFill>
              </a:rPr>
              <a:t>Đọc nối tiếp bài </a:t>
            </a:r>
            <a:r>
              <a:rPr lang="nl-NL" sz="2000" b="1">
                <a:solidFill>
                  <a:schemeClr val="bg2">
                    <a:lumMod val="25000"/>
                  </a:schemeClr>
                </a:solidFill>
              </a:rPr>
              <a:t>Con Rồng cháu Tiên.</a:t>
            </a:r>
            <a:endParaRPr lang="en-US" sz="2000" b="1">
              <a:solidFill>
                <a:schemeClr val="bg2">
                  <a:lumMod val="25000"/>
                </a:schemeClr>
              </a:solidFill>
            </a:endParaRPr>
          </a:p>
        </p:txBody>
      </p:sp>
      <p:sp>
        <p:nvSpPr>
          <p:cNvPr id="9" name="Oval 8"/>
          <p:cNvSpPr/>
          <p:nvPr/>
        </p:nvSpPr>
        <p:spPr>
          <a:xfrm>
            <a:off x="298152" y="251433"/>
            <a:ext cx="585251"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10" name="TextBox 23"/>
          <p:cNvSpPr txBox="1"/>
          <p:nvPr/>
        </p:nvSpPr>
        <p:spPr>
          <a:xfrm>
            <a:off x="2487208" y="185804"/>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1171427" y="1684081"/>
            <a:ext cx="7021344" cy="3288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45" name="Rounded Rectangle 144"/>
          <p:cNvSpPr/>
          <p:nvPr/>
        </p:nvSpPr>
        <p:spPr>
          <a:xfrm>
            <a:off x="1529758" y="15093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46" name="Rounded Rectangle 145"/>
          <p:cNvSpPr/>
          <p:nvPr/>
        </p:nvSpPr>
        <p:spPr>
          <a:xfrm>
            <a:off x="631686" y="1026076"/>
            <a:ext cx="7991614" cy="75192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4: </a:t>
            </a:r>
            <a:r>
              <a:rPr lang="vi-VN" sz="2000">
                <a:solidFill>
                  <a:sysClr val="windowText" lastClr="000000"/>
                </a:solidFill>
                <a:ea typeface="Calibri" panose="020F0502020204030204" pitchFamily="34" charset="0"/>
                <a:cs typeface="Arial" panose="020B0604020202020204" pitchFamily="34" charset="0"/>
              </a:rPr>
              <a:t>Nêu cảm nghĩ của em về người lính đảo Trường Sa.</a:t>
            </a:r>
            <a:endParaRPr lang="en-US" sz="2000">
              <a:solidFill>
                <a:sysClr val="windowText" lastClr="000000"/>
              </a:solidFill>
              <a:ea typeface="Calibri" panose="020F0502020204030204" pitchFamily="34" charset="0"/>
              <a:cs typeface="Arial" panose="020B0604020202020204" pitchFamily="34" charset="0"/>
            </a:endParaRPr>
          </a:p>
        </p:txBody>
      </p:sp>
      <p:sp>
        <p:nvSpPr>
          <p:cNvPr id="149" name="Oval 148"/>
          <p:cNvSpPr/>
          <p:nvPr/>
        </p:nvSpPr>
        <p:spPr>
          <a:xfrm>
            <a:off x="309944" y="911912"/>
            <a:ext cx="728043" cy="59286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rgbClr val="FFFFFF"/>
                </a:solidFill>
              </a:rPr>
              <a:t>?</a:t>
            </a:r>
          </a:p>
        </p:txBody>
      </p:sp>
      <p:sp>
        <p:nvSpPr>
          <p:cNvPr id="6" name="TextBox 5">
            <a:extLst>
              <a:ext uri="{FF2B5EF4-FFF2-40B4-BE49-F238E27FC236}">
                <a16:creationId xmlns:a16="http://schemas.microsoft.com/office/drawing/2014/main" id="{8671BA59-C2B6-848C-E08B-A5ACB240C20C}"/>
              </a:ext>
            </a:extLst>
          </p:cNvPr>
          <p:cNvSpPr txBox="1"/>
          <p:nvPr/>
        </p:nvSpPr>
        <p:spPr>
          <a:xfrm>
            <a:off x="3756636" y="1808370"/>
            <a:ext cx="1741713" cy="496996"/>
          </a:xfrm>
          <a:prstGeom prst="rect">
            <a:avLst/>
          </a:prstGeom>
          <a:noFill/>
        </p:spPr>
        <p:txBody>
          <a:bodyPr wrap="square">
            <a:spAutoFit/>
          </a:bodyPr>
          <a:lstStyle/>
          <a:p>
            <a:pPr lvl="0" algn="ctr">
              <a:lnSpc>
                <a:spcPct val="150000"/>
              </a:lnSpc>
              <a:spcAft>
                <a:spcPts val="800"/>
              </a:spcAft>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631686" y="2399175"/>
            <a:ext cx="7991614" cy="188199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Em cảm thấy xúc động khi đọc bài thơ, đặc biệt là về người lính đảo vừa dũng cảm, kiên cường, vừa hiền lành, giản dị. </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Họ đã thầm lặng cống hiến tuổi trẻ của mình để bảo vệ biển trời của Tổ quốc ta...</a:t>
            </a:r>
          </a:p>
        </p:txBody>
      </p:sp>
    </p:spTree>
    <p:extLst>
      <p:ext uri="{BB962C8B-B14F-4D97-AF65-F5344CB8AC3E}">
        <p14:creationId xmlns:p14="http://schemas.microsoft.com/office/powerpoint/2010/main" val="140995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45" name="Rounded Rectangle 144"/>
          <p:cNvSpPr/>
          <p:nvPr/>
        </p:nvSpPr>
        <p:spPr>
          <a:xfrm>
            <a:off x="1537922"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46" name="Rounded Rectangle 145"/>
          <p:cNvSpPr/>
          <p:nvPr/>
        </p:nvSpPr>
        <p:spPr>
          <a:xfrm>
            <a:off x="631686" y="911912"/>
            <a:ext cx="7991614" cy="84068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5: </a:t>
            </a:r>
            <a:r>
              <a:rPr lang="vi-VN" sz="2000">
                <a:solidFill>
                  <a:sysClr val="windowText" lastClr="000000"/>
                </a:solidFill>
                <a:ea typeface="Calibri" panose="020F0502020204030204" pitchFamily="34" charset="0"/>
                <a:cs typeface="Arial" panose="020B0604020202020204" pitchFamily="34" charset="0"/>
              </a:rPr>
              <a:t>Ý nghĩa của khổ thơ cuối là gì? Em chọn ý nào dưới đây? Vì sao</a:t>
            </a:r>
            <a:r>
              <a:rPr lang="en-US" sz="2000">
                <a:solidFill>
                  <a:sysClr val="windowText" lastClr="000000"/>
                </a:solidFill>
                <a:ea typeface="Calibri" panose="020F0502020204030204" pitchFamily="34" charset="0"/>
                <a:cs typeface="Arial" panose="020B0604020202020204" pitchFamily="34" charset="0"/>
              </a:rPr>
              <a:t>?</a:t>
            </a:r>
          </a:p>
        </p:txBody>
      </p:sp>
      <p:sp>
        <p:nvSpPr>
          <p:cNvPr id="149" name="Oval 148"/>
          <p:cNvSpPr/>
          <p:nvPr/>
        </p:nvSpPr>
        <p:spPr>
          <a:xfrm>
            <a:off x="324057" y="630669"/>
            <a:ext cx="574230" cy="57583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rgbClr val="FFFFFF"/>
                </a:solidFill>
              </a:rPr>
              <a:t>?</a:t>
            </a:r>
          </a:p>
        </p:txBody>
      </p:sp>
      <p:sp>
        <p:nvSpPr>
          <p:cNvPr id="7" name="Rectangle 6"/>
          <p:cNvSpPr/>
          <p:nvPr/>
        </p:nvSpPr>
        <p:spPr>
          <a:xfrm>
            <a:off x="631686" y="1844167"/>
            <a:ext cx="7991614" cy="1441420"/>
          </a:xfrm>
          <a:prstGeom prst="rect">
            <a:avLst/>
          </a:prstGeom>
        </p:spPr>
        <p:txBody>
          <a:bodyPr wrap="square">
            <a:spAutoFit/>
          </a:bodyPr>
          <a:lstStyle/>
          <a:p>
            <a:pPr algn="just">
              <a:lnSpc>
                <a:spcPct val="150000"/>
              </a:lnSpc>
              <a:spcAft>
                <a:spcPts val="600"/>
              </a:spcAft>
            </a:pPr>
            <a:r>
              <a:rPr lang="vi-VN" sz="18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A. </a:t>
            </a: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Quần đảo Trường Sa thuộc chủ quyền thiêng liêng của Tổ quốc ta.</a:t>
            </a:r>
          </a:p>
          <a:p>
            <a:pPr algn="just">
              <a:lnSpc>
                <a:spcPct val="150000"/>
              </a:lnSpc>
              <a:spcAft>
                <a:spcPts val="600"/>
              </a:spcAft>
            </a:pPr>
            <a:r>
              <a:rPr lang="vi-VN" sz="1800" b="1" spc="-40">
                <a:solidFill>
                  <a:sysClr val="windowText" lastClr="000000"/>
                </a:solidFill>
                <a:latin typeface="Arial" panose="020B0604020202020204" pitchFamily="34" charset="0"/>
                <a:ea typeface="Calibri" panose="020F0502020204030204" pitchFamily="34" charset="0"/>
                <a:cs typeface="Arial" panose="020B0604020202020204" pitchFamily="34" charset="0"/>
              </a:rPr>
              <a:t>B. </a:t>
            </a:r>
            <a:r>
              <a:rPr lang="vi-VN" sz="1800" spc="-40">
                <a:solidFill>
                  <a:sysClr val="windowText" lastClr="000000"/>
                </a:solidFill>
                <a:latin typeface="Arial" panose="020B0604020202020204" pitchFamily="34" charset="0"/>
                <a:ea typeface="Calibri" panose="020F0502020204030204" pitchFamily="34" charset="0"/>
                <a:cs typeface="Arial" panose="020B0604020202020204" pitchFamily="34" charset="0"/>
              </a:rPr>
              <a:t>Những tên đảo, tên người ở Trường Sa góp phần làm nên Tổ quốc vẹn toàn.</a:t>
            </a:r>
          </a:p>
          <a:p>
            <a:pPr algn="just">
              <a:lnSpc>
                <a:spcPct val="150000"/>
              </a:lnSpc>
              <a:spcAft>
                <a:spcPts val="600"/>
              </a:spcAft>
            </a:pPr>
            <a:r>
              <a:rPr lang="vi-VN" sz="18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C. </a:t>
            </a: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Những người thầm lặng bảo vệ biển trời Tổ quốc đáng được tôn vinh.</a:t>
            </a:r>
          </a:p>
        </p:txBody>
      </p:sp>
      <p:sp>
        <p:nvSpPr>
          <p:cNvPr id="2" name="Rectangle 1"/>
          <p:cNvSpPr/>
          <p:nvPr/>
        </p:nvSpPr>
        <p:spPr>
          <a:xfrm>
            <a:off x="631686" y="3377154"/>
            <a:ext cx="7734300" cy="1338828"/>
          </a:xfrm>
          <a:prstGeom prst="rect">
            <a:avLst/>
          </a:prstGeom>
        </p:spPr>
        <p:txBody>
          <a:bodyPr wrap="square">
            <a:spAutoFit/>
          </a:bodyPr>
          <a:lstStyle/>
          <a:p>
            <a:pPr>
              <a:lnSpc>
                <a:spcPct val="150000"/>
              </a:lnSpc>
            </a:pPr>
            <a:r>
              <a:rPr lang="vi-VN" sz="1800" b="1">
                <a:solidFill>
                  <a:sysClr val="windowText" lastClr="000000"/>
                </a:solidFill>
                <a:latin typeface="+mn-lt"/>
                <a:ea typeface="Calibri" panose="020F0502020204030204" pitchFamily="34" charset="0"/>
                <a:cs typeface="Arial" panose="020B0604020202020204" pitchFamily="34" charset="0"/>
              </a:rPr>
              <a:t>Ý nghĩa của khổ thơ cuối là Những người thầm lặng bảo vệ biển trời Tổ quốc đáng được tôn vinh. Họ đã hy sinh không tiếc tuổi trẻ, công sức mà là cả tính mạng để bảo vệ chủ quyền, non sông. </a:t>
            </a:r>
            <a:endParaRPr lang="en-US" sz="1800" b="1">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4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47"/>
          <p:cNvSpPr/>
          <p:nvPr/>
        </p:nvSpPr>
        <p:spPr>
          <a:xfrm>
            <a:off x="6352450" y="238125"/>
            <a:ext cx="2633019" cy="1190579"/>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47"/>
          <p:cNvGrpSpPr/>
          <p:nvPr/>
        </p:nvGrpSpPr>
        <p:grpSpPr>
          <a:xfrm>
            <a:off x="0" y="3715838"/>
            <a:ext cx="2490898" cy="1427662"/>
            <a:chOff x="-228600" y="3045184"/>
            <a:chExt cx="2859959" cy="1639190"/>
          </a:xfrm>
        </p:grpSpPr>
        <p:sp>
          <p:nvSpPr>
            <p:cNvPr id="1747" name="Google Shape;1747;p47"/>
            <p:cNvSpPr/>
            <p:nvPr/>
          </p:nvSpPr>
          <p:spPr>
            <a:xfrm>
              <a:off x="-228600" y="3045184"/>
              <a:ext cx="1733550" cy="802925"/>
            </a:xfrm>
            <a:custGeom>
              <a:avLst/>
              <a:gdLst/>
              <a:ahLst/>
              <a:cxnLst/>
              <a:rect l="l" t="t" r="r" b="b"/>
              <a:pathLst>
                <a:path w="69342" h="32117" extrusionOk="0">
                  <a:moveTo>
                    <a:pt x="0" y="9257"/>
                  </a:moveTo>
                  <a:cubicBezTo>
                    <a:pt x="10966" y="7064"/>
                    <a:pt x="21536" y="-2218"/>
                    <a:pt x="32385" y="494"/>
                  </a:cubicBezTo>
                  <a:cubicBezTo>
                    <a:pt x="48114" y="4426"/>
                    <a:pt x="54840" y="24866"/>
                    <a:pt x="69342" y="32117"/>
                  </a:cubicBezTo>
                </a:path>
              </a:pathLst>
            </a:custGeom>
            <a:noFill/>
            <a:ln w="19050" cap="flat" cmpd="sng">
              <a:solidFill>
                <a:schemeClr val="dk1"/>
              </a:solidFill>
              <a:prstDash val="dash"/>
              <a:round/>
              <a:headEnd type="none" w="med" len="med"/>
              <a:tailEnd type="none" w="med" len="med"/>
            </a:ln>
          </p:spPr>
          <p:txBody>
            <a:bodyPr/>
            <a:lstStyle/>
            <a:p>
              <a:endParaRPr lang="en-US"/>
            </a:p>
          </p:txBody>
        </p:sp>
        <p:grpSp>
          <p:nvGrpSpPr>
            <p:cNvPr id="1748" name="Google Shape;1748;p47"/>
            <p:cNvGrpSpPr/>
            <p:nvPr/>
          </p:nvGrpSpPr>
          <p:grpSpPr>
            <a:xfrm>
              <a:off x="411227" y="3161633"/>
              <a:ext cx="2220132" cy="1522741"/>
              <a:chOff x="639827" y="3275933"/>
              <a:chExt cx="2220132" cy="1522741"/>
            </a:xfrm>
          </p:grpSpPr>
          <p:sp>
            <p:nvSpPr>
              <p:cNvPr id="1749" name="Google Shape;1749;p47"/>
              <p:cNvSpPr/>
              <p:nvPr/>
            </p:nvSpPr>
            <p:spPr>
              <a:xfrm rot="-409006" flipH="1">
                <a:off x="831859" y="3473494"/>
                <a:ext cx="1720344" cy="1112910"/>
              </a:xfrm>
              <a:custGeom>
                <a:avLst/>
                <a:gdLst/>
                <a:ahLst/>
                <a:cxnLst/>
                <a:rect l="l" t="t" r="r" b="b"/>
                <a:pathLst>
                  <a:path w="31451" h="20346" extrusionOk="0">
                    <a:moveTo>
                      <a:pt x="20337" y="1"/>
                    </a:moveTo>
                    <a:cubicBezTo>
                      <a:pt x="19106" y="1"/>
                      <a:pt x="17872" y="22"/>
                      <a:pt x="16642" y="66"/>
                    </a:cubicBezTo>
                    <a:cubicBezTo>
                      <a:pt x="16463" y="500"/>
                      <a:pt x="16268" y="930"/>
                      <a:pt x="16099" y="1366"/>
                    </a:cubicBezTo>
                    <a:cubicBezTo>
                      <a:pt x="16035" y="1068"/>
                      <a:pt x="15982" y="771"/>
                      <a:pt x="15918" y="471"/>
                    </a:cubicBezTo>
                    <a:cubicBezTo>
                      <a:pt x="15727" y="1170"/>
                      <a:pt x="15518" y="1866"/>
                      <a:pt x="15328" y="2563"/>
                    </a:cubicBezTo>
                    <a:cubicBezTo>
                      <a:pt x="15315" y="1749"/>
                      <a:pt x="15311" y="936"/>
                      <a:pt x="15301" y="124"/>
                    </a:cubicBezTo>
                    <a:cubicBezTo>
                      <a:pt x="15251" y="126"/>
                      <a:pt x="15201" y="129"/>
                      <a:pt x="15149" y="130"/>
                    </a:cubicBezTo>
                    <a:cubicBezTo>
                      <a:pt x="15031" y="430"/>
                      <a:pt x="14909" y="729"/>
                      <a:pt x="14795" y="1029"/>
                    </a:cubicBezTo>
                    <a:cubicBezTo>
                      <a:pt x="14750" y="739"/>
                      <a:pt x="14712" y="448"/>
                      <a:pt x="14671" y="157"/>
                    </a:cubicBezTo>
                    <a:cubicBezTo>
                      <a:pt x="13560" y="220"/>
                      <a:pt x="12454" y="302"/>
                      <a:pt x="11357" y="404"/>
                    </a:cubicBezTo>
                    <a:cubicBezTo>
                      <a:pt x="11199" y="751"/>
                      <a:pt x="11035" y="1095"/>
                      <a:pt x="10878" y="1443"/>
                    </a:cubicBezTo>
                    <a:cubicBezTo>
                      <a:pt x="10846" y="1234"/>
                      <a:pt x="10804" y="1022"/>
                      <a:pt x="10773" y="814"/>
                    </a:cubicBezTo>
                    <a:cubicBezTo>
                      <a:pt x="10557" y="1436"/>
                      <a:pt x="10322" y="1981"/>
                      <a:pt x="10106" y="2605"/>
                    </a:cubicBezTo>
                    <a:cubicBezTo>
                      <a:pt x="10153" y="1912"/>
                      <a:pt x="10188" y="1213"/>
                      <a:pt x="10227" y="519"/>
                    </a:cubicBezTo>
                    <a:lnTo>
                      <a:pt x="10227" y="519"/>
                    </a:lnTo>
                    <a:cubicBezTo>
                      <a:pt x="9451" y="602"/>
                      <a:pt x="8675" y="695"/>
                      <a:pt x="7909" y="800"/>
                    </a:cubicBezTo>
                    <a:cubicBezTo>
                      <a:pt x="7077" y="913"/>
                      <a:pt x="6253" y="1039"/>
                      <a:pt x="5435" y="1179"/>
                    </a:cubicBezTo>
                    <a:cubicBezTo>
                      <a:pt x="3294" y="7310"/>
                      <a:pt x="131" y="13852"/>
                      <a:pt x="1" y="20345"/>
                    </a:cubicBezTo>
                    <a:cubicBezTo>
                      <a:pt x="1615" y="20281"/>
                      <a:pt x="3352" y="20230"/>
                      <a:pt x="5151" y="20189"/>
                    </a:cubicBezTo>
                    <a:cubicBezTo>
                      <a:pt x="5305" y="19462"/>
                      <a:pt x="5458" y="18738"/>
                      <a:pt x="5610" y="18012"/>
                    </a:cubicBezTo>
                    <a:cubicBezTo>
                      <a:pt x="5701" y="18574"/>
                      <a:pt x="5797" y="19545"/>
                      <a:pt x="5889" y="20173"/>
                    </a:cubicBezTo>
                    <a:cubicBezTo>
                      <a:pt x="7151" y="20149"/>
                      <a:pt x="14855" y="20060"/>
                      <a:pt x="16086" y="20049"/>
                    </a:cubicBezTo>
                    <a:cubicBezTo>
                      <a:pt x="16090" y="20031"/>
                      <a:pt x="16095" y="20010"/>
                      <a:pt x="16096" y="19990"/>
                    </a:cubicBezTo>
                    <a:cubicBezTo>
                      <a:pt x="16189" y="19516"/>
                      <a:pt x="16291" y="18774"/>
                      <a:pt x="16382" y="18387"/>
                    </a:cubicBezTo>
                    <a:cubicBezTo>
                      <a:pt x="16427" y="18860"/>
                      <a:pt x="16454" y="19328"/>
                      <a:pt x="16498" y="19800"/>
                    </a:cubicBezTo>
                    <a:cubicBezTo>
                      <a:pt x="16731" y="18897"/>
                      <a:pt x="16982" y="17998"/>
                      <a:pt x="17215" y="17095"/>
                    </a:cubicBezTo>
                    <a:lnTo>
                      <a:pt x="17215" y="17095"/>
                    </a:lnTo>
                    <a:cubicBezTo>
                      <a:pt x="17213" y="18082"/>
                      <a:pt x="17283" y="19068"/>
                      <a:pt x="17420" y="20043"/>
                    </a:cubicBezTo>
                    <a:cubicBezTo>
                      <a:pt x="19696" y="20029"/>
                      <a:pt x="21892" y="20021"/>
                      <a:pt x="23903" y="20008"/>
                    </a:cubicBezTo>
                    <a:cubicBezTo>
                      <a:pt x="25844" y="13304"/>
                      <a:pt x="28192" y="6740"/>
                      <a:pt x="31450" y="566"/>
                    </a:cubicBezTo>
                    <a:cubicBezTo>
                      <a:pt x="28501" y="270"/>
                      <a:pt x="25468" y="83"/>
                      <a:pt x="22412" y="22"/>
                    </a:cubicBezTo>
                    <a:cubicBezTo>
                      <a:pt x="22184" y="459"/>
                      <a:pt x="22018" y="935"/>
                      <a:pt x="21928" y="1421"/>
                    </a:cubicBezTo>
                    <a:cubicBezTo>
                      <a:pt x="21961" y="1041"/>
                      <a:pt x="21984" y="660"/>
                      <a:pt x="22021" y="283"/>
                    </a:cubicBezTo>
                    <a:lnTo>
                      <a:pt x="22021" y="283"/>
                    </a:lnTo>
                    <a:cubicBezTo>
                      <a:pt x="21603" y="998"/>
                      <a:pt x="21273" y="1676"/>
                      <a:pt x="20998" y="2458"/>
                    </a:cubicBezTo>
                    <a:cubicBezTo>
                      <a:pt x="21034" y="1630"/>
                      <a:pt x="21059" y="826"/>
                      <a:pt x="21095" y="3"/>
                    </a:cubicBezTo>
                    <a:cubicBezTo>
                      <a:pt x="20842" y="2"/>
                      <a:pt x="20589" y="1"/>
                      <a:pt x="20337" y="1"/>
                    </a:cubicBezTo>
                    <a:close/>
                  </a:path>
                </a:pathLst>
              </a:custGeom>
              <a:solidFill>
                <a:schemeClr val="accen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rot="-409006" flipH="1">
                <a:off x="718160" y="3400395"/>
                <a:ext cx="699603" cy="1361572"/>
              </a:xfrm>
              <a:custGeom>
                <a:avLst/>
                <a:gdLst/>
                <a:ahLst/>
                <a:cxnLst/>
                <a:rect l="l" t="t" r="r" b="b"/>
                <a:pathLst>
                  <a:path w="12790" h="24892" extrusionOk="0">
                    <a:moveTo>
                      <a:pt x="8520" y="1"/>
                    </a:moveTo>
                    <a:cubicBezTo>
                      <a:pt x="6829" y="1"/>
                      <a:pt x="5162" y="1016"/>
                      <a:pt x="4416" y="2541"/>
                    </a:cubicBezTo>
                    <a:cubicBezTo>
                      <a:pt x="3048" y="5346"/>
                      <a:pt x="5180" y="8897"/>
                      <a:pt x="3710" y="11653"/>
                    </a:cubicBezTo>
                    <a:cubicBezTo>
                      <a:pt x="2066" y="14741"/>
                      <a:pt x="41" y="17956"/>
                      <a:pt x="0" y="21436"/>
                    </a:cubicBezTo>
                    <a:cubicBezTo>
                      <a:pt x="0" y="21701"/>
                      <a:pt x="43" y="21984"/>
                      <a:pt x="125" y="22268"/>
                    </a:cubicBezTo>
                    <a:cubicBezTo>
                      <a:pt x="361" y="23084"/>
                      <a:pt x="914" y="23904"/>
                      <a:pt x="1569" y="24294"/>
                    </a:cubicBezTo>
                    <a:cubicBezTo>
                      <a:pt x="2285" y="24719"/>
                      <a:pt x="3116" y="24891"/>
                      <a:pt x="3949" y="24891"/>
                    </a:cubicBezTo>
                    <a:cubicBezTo>
                      <a:pt x="4239" y="24891"/>
                      <a:pt x="4530" y="24870"/>
                      <a:pt x="4817" y="24832"/>
                    </a:cubicBezTo>
                    <a:cubicBezTo>
                      <a:pt x="5392" y="24754"/>
                      <a:pt x="5954" y="24606"/>
                      <a:pt x="6504" y="24425"/>
                    </a:cubicBezTo>
                    <a:cubicBezTo>
                      <a:pt x="6893" y="24298"/>
                      <a:pt x="7224" y="24066"/>
                      <a:pt x="7470" y="23764"/>
                    </a:cubicBezTo>
                    <a:cubicBezTo>
                      <a:pt x="7472" y="23761"/>
                      <a:pt x="7472" y="23760"/>
                      <a:pt x="7474" y="23760"/>
                    </a:cubicBezTo>
                    <a:cubicBezTo>
                      <a:pt x="7541" y="23678"/>
                      <a:pt x="7605" y="23590"/>
                      <a:pt x="7656" y="23499"/>
                    </a:cubicBezTo>
                    <a:cubicBezTo>
                      <a:pt x="7838" y="23200"/>
                      <a:pt x="7945" y="22853"/>
                      <a:pt x="7959" y="22488"/>
                    </a:cubicBezTo>
                    <a:cubicBezTo>
                      <a:pt x="8072" y="19536"/>
                      <a:pt x="8001" y="16514"/>
                      <a:pt x="9013" y="13767"/>
                    </a:cubicBezTo>
                    <a:cubicBezTo>
                      <a:pt x="10218" y="10483"/>
                      <a:pt x="11431" y="7128"/>
                      <a:pt x="12638" y="3836"/>
                    </a:cubicBezTo>
                    <a:cubicBezTo>
                      <a:pt x="12789" y="3426"/>
                      <a:pt x="12761" y="2974"/>
                      <a:pt x="12568" y="2580"/>
                    </a:cubicBezTo>
                    <a:cubicBezTo>
                      <a:pt x="12046" y="1516"/>
                      <a:pt x="11090" y="668"/>
                      <a:pt x="9977" y="262"/>
                    </a:cubicBezTo>
                    <a:cubicBezTo>
                      <a:pt x="9626" y="133"/>
                      <a:pt x="9260" y="50"/>
                      <a:pt x="8886" y="17"/>
                    </a:cubicBezTo>
                    <a:cubicBezTo>
                      <a:pt x="8765" y="6"/>
                      <a:pt x="8642" y="1"/>
                      <a:pt x="8520" y="1"/>
                    </a:cubicBezTo>
                    <a:close/>
                  </a:path>
                </a:pathLst>
              </a:custGeom>
              <a:solidFill>
                <a:schemeClr val="accen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rot="-409006" flipH="1">
                <a:off x="1058829" y="4469657"/>
                <a:ext cx="421676" cy="272074"/>
              </a:xfrm>
              <a:custGeom>
                <a:avLst/>
                <a:gdLst/>
                <a:ahLst/>
                <a:cxnLst/>
                <a:rect l="l" t="t" r="r" b="b"/>
                <a:pathLst>
                  <a:path w="7709" h="4974" extrusionOk="0">
                    <a:moveTo>
                      <a:pt x="3116" y="0"/>
                    </a:moveTo>
                    <a:cubicBezTo>
                      <a:pt x="2947" y="0"/>
                      <a:pt x="2778" y="6"/>
                      <a:pt x="2610" y="19"/>
                    </a:cubicBezTo>
                    <a:cubicBezTo>
                      <a:pt x="2046" y="57"/>
                      <a:pt x="1469" y="174"/>
                      <a:pt x="1007" y="500"/>
                    </a:cubicBezTo>
                    <a:cubicBezTo>
                      <a:pt x="450" y="895"/>
                      <a:pt x="0" y="1374"/>
                      <a:pt x="95" y="2236"/>
                    </a:cubicBezTo>
                    <a:cubicBezTo>
                      <a:pt x="98" y="2272"/>
                      <a:pt x="101" y="2310"/>
                      <a:pt x="108" y="2349"/>
                    </a:cubicBezTo>
                    <a:cubicBezTo>
                      <a:pt x="344" y="3166"/>
                      <a:pt x="897" y="3986"/>
                      <a:pt x="1552" y="4376"/>
                    </a:cubicBezTo>
                    <a:cubicBezTo>
                      <a:pt x="2268" y="4801"/>
                      <a:pt x="3099" y="4973"/>
                      <a:pt x="3932" y="4973"/>
                    </a:cubicBezTo>
                    <a:cubicBezTo>
                      <a:pt x="4222" y="4973"/>
                      <a:pt x="4513" y="4952"/>
                      <a:pt x="4800" y="4914"/>
                    </a:cubicBezTo>
                    <a:cubicBezTo>
                      <a:pt x="5375" y="4836"/>
                      <a:pt x="5937" y="4688"/>
                      <a:pt x="6487" y="4507"/>
                    </a:cubicBezTo>
                    <a:cubicBezTo>
                      <a:pt x="6876" y="4380"/>
                      <a:pt x="7207" y="4147"/>
                      <a:pt x="7453" y="3845"/>
                    </a:cubicBezTo>
                    <a:cubicBezTo>
                      <a:pt x="7455" y="3843"/>
                      <a:pt x="7455" y="3842"/>
                      <a:pt x="7457" y="3842"/>
                    </a:cubicBezTo>
                    <a:cubicBezTo>
                      <a:pt x="7576" y="3613"/>
                      <a:pt x="7649" y="3355"/>
                      <a:pt x="7668" y="3060"/>
                    </a:cubicBezTo>
                    <a:cubicBezTo>
                      <a:pt x="7709" y="2387"/>
                      <a:pt x="7384" y="1722"/>
                      <a:pt x="6899" y="1253"/>
                    </a:cubicBezTo>
                    <a:cubicBezTo>
                      <a:pt x="6617" y="981"/>
                      <a:pt x="6287" y="768"/>
                      <a:pt x="5932" y="601"/>
                    </a:cubicBezTo>
                    <a:cubicBezTo>
                      <a:pt x="5675" y="476"/>
                      <a:pt x="5408" y="376"/>
                      <a:pt x="5136" y="295"/>
                    </a:cubicBezTo>
                    <a:cubicBezTo>
                      <a:pt x="4481" y="100"/>
                      <a:pt x="3799" y="0"/>
                      <a:pt x="3116" y="0"/>
                    </a:cubicBezTo>
                    <a:close/>
                  </a:path>
                </a:pathLst>
              </a:custGeom>
              <a:solidFill>
                <a:schemeClr val="l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rot="-409006" flipH="1">
                <a:off x="2159255" y="3308828"/>
                <a:ext cx="628658" cy="1248837"/>
              </a:xfrm>
              <a:custGeom>
                <a:avLst/>
                <a:gdLst/>
                <a:ahLst/>
                <a:cxnLst/>
                <a:rect l="l" t="t" r="r" b="b"/>
                <a:pathLst>
                  <a:path w="11493" h="22831" extrusionOk="0">
                    <a:moveTo>
                      <a:pt x="8350" y="1"/>
                    </a:moveTo>
                    <a:cubicBezTo>
                      <a:pt x="7639" y="1"/>
                      <a:pt x="6927" y="162"/>
                      <a:pt x="6345" y="562"/>
                    </a:cubicBezTo>
                    <a:cubicBezTo>
                      <a:pt x="6336" y="567"/>
                      <a:pt x="6327" y="573"/>
                      <a:pt x="6320" y="580"/>
                    </a:cubicBezTo>
                    <a:cubicBezTo>
                      <a:pt x="5646" y="1062"/>
                      <a:pt x="5223" y="2139"/>
                      <a:pt x="5348" y="2955"/>
                    </a:cubicBezTo>
                    <a:cubicBezTo>
                      <a:pt x="5723" y="5412"/>
                      <a:pt x="4946" y="7813"/>
                      <a:pt x="4107" y="10165"/>
                    </a:cubicBezTo>
                    <a:cubicBezTo>
                      <a:pt x="3474" y="11944"/>
                      <a:pt x="2496" y="13574"/>
                      <a:pt x="1690" y="15278"/>
                    </a:cubicBezTo>
                    <a:cubicBezTo>
                      <a:pt x="1082" y="16553"/>
                      <a:pt x="73" y="18072"/>
                      <a:pt x="19" y="19430"/>
                    </a:cubicBezTo>
                    <a:cubicBezTo>
                      <a:pt x="1" y="19805"/>
                      <a:pt x="57" y="20167"/>
                      <a:pt x="214" y="20506"/>
                    </a:cubicBezTo>
                    <a:cubicBezTo>
                      <a:pt x="250" y="20583"/>
                      <a:pt x="291" y="20660"/>
                      <a:pt x="336" y="20733"/>
                    </a:cubicBezTo>
                    <a:cubicBezTo>
                      <a:pt x="1003" y="21823"/>
                      <a:pt x="2162" y="22592"/>
                      <a:pt x="3422" y="22786"/>
                    </a:cubicBezTo>
                    <a:cubicBezTo>
                      <a:pt x="3619" y="22816"/>
                      <a:pt x="3815" y="22831"/>
                      <a:pt x="4011" y="22831"/>
                    </a:cubicBezTo>
                    <a:cubicBezTo>
                      <a:pt x="4448" y="22831"/>
                      <a:pt x="4878" y="22757"/>
                      <a:pt x="5291" y="22622"/>
                    </a:cubicBezTo>
                    <a:cubicBezTo>
                      <a:pt x="5632" y="22509"/>
                      <a:pt x="5927" y="22320"/>
                      <a:pt x="6172" y="22080"/>
                    </a:cubicBezTo>
                    <a:cubicBezTo>
                      <a:pt x="6621" y="21639"/>
                      <a:pt x="6885" y="21017"/>
                      <a:pt x="6880" y="20361"/>
                    </a:cubicBezTo>
                    <a:cubicBezTo>
                      <a:pt x="6862" y="17085"/>
                      <a:pt x="6981" y="13772"/>
                      <a:pt x="8132" y="10721"/>
                    </a:cubicBezTo>
                    <a:cubicBezTo>
                      <a:pt x="8757" y="9064"/>
                      <a:pt x="9672" y="7533"/>
                      <a:pt x="10408" y="5922"/>
                    </a:cubicBezTo>
                    <a:cubicBezTo>
                      <a:pt x="10900" y="4843"/>
                      <a:pt x="11250" y="3659"/>
                      <a:pt x="11379" y="2465"/>
                    </a:cubicBezTo>
                    <a:cubicBezTo>
                      <a:pt x="11492" y="1430"/>
                      <a:pt x="10840" y="460"/>
                      <a:pt x="9830" y="204"/>
                    </a:cubicBezTo>
                    <a:cubicBezTo>
                      <a:pt x="9517" y="125"/>
                      <a:pt x="9204" y="65"/>
                      <a:pt x="8886" y="30"/>
                    </a:cubicBezTo>
                    <a:cubicBezTo>
                      <a:pt x="8709" y="11"/>
                      <a:pt x="8530" y="1"/>
                      <a:pt x="8350" y="1"/>
                    </a:cubicBezTo>
                    <a:close/>
                  </a:path>
                </a:pathLst>
              </a:custGeom>
              <a:solidFill>
                <a:schemeClr val="accen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7"/>
              <p:cNvSpPr/>
              <p:nvPr/>
            </p:nvSpPr>
            <p:spPr>
              <a:xfrm rot="-409006" flipH="1">
                <a:off x="2495225" y="4260593"/>
                <a:ext cx="349528" cy="277051"/>
              </a:xfrm>
              <a:custGeom>
                <a:avLst/>
                <a:gdLst/>
                <a:ahLst/>
                <a:cxnLst/>
                <a:rect l="l" t="t" r="r" b="b"/>
                <a:pathLst>
                  <a:path w="6390" h="5065" extrusionOk="0">
                    <a:moveTo>
                      <a:pt x="2542" y="1"/>
                    </a:moveTo>
                    <a:cubicBezTo>
                      <a:pt x="1820" y="1"/>
                      <a:pt x="1095" y="252"/>
                      <a:pt x="580" y="758"/>
                    </a:cubicBezTo>
                    <a:cubicBezTo>
                      <a:pt x="324" y="1010"/>
                      <a:pt x="131" y="1327"/>
                      <a:pt x="18" y="1666"/>
                    </a:cubicBezTo>
                    <a:cubicBezTo>
                      <a:pt x="1" y="2123"/>
                      <a:pt x="89" y="2562"/>
                      <a:pt x="337" y="2967"/>
                    </a:cubicBezTo>
                    <a:cubicBezTo>
                      <a:pt x="1005" y="4057"/>
                      <a:pt x="2164" y="4826"/>
                      <a:pt x="3424" y="5020"/>
                    </a:cubicBezTo>
                    <a:cubicBezTo>
                      <a:pt x="3621" y="5050"/>
                      <a:pt x="3817" y="5065"/>
                      <a:pt x="4012" y="5065"/>
                    </a:cubicBezTo>
                    <a:cubicBezTo>
                      <a:pt x="4449" y="5065"/>
                      <a:pt x="4880" y="4991"/>
                      <a:pt x="5293" y="4856"/>
                    </a:cubicBezTo>
                    <a:cubicBezTo>
                      <a:pt x="5633" y="4743"/>
                      <a:pt x="5929" y="4554"/>
                      <a:pt x="6174" y="4314"/>
                    </a:cubicBezTo>
                    <a:cubicBezTo>
                      <a:pt x="6339" y="3930"/>
                      <a:pt x="6390" y="3487"/>
                      <a:pt x="6320" y="3071"/>
                    </a:cubicBezTo>
                    <a:cubicBezTo>
                      <a:pt x="6319" y="3059"/>
                      <a:pt x="6317" y="3049"/>
                      <a:pt x="6313" y="3037"/>
                    </a:cubicBezTo>
                    <a:cubicBezTo>
                      <a:pt x="6187" y="2336"/>
                      <a:pt x="5767" y="1715"/>
                      <a:pt x="5258" y="1215"/>
                    </a:cubicBezTo>
                    <a:cubicBezTo>
                      <a:pt x="4635" y="609"/>
                      <a:pt x="3848" y="153"/>
                      <a:pt x="2986" y="31"/>
                    </a:cubicBezTo>
                    <a:cubicBezTo>
                      <a:pt x="2919" y="21"/>
                      <a:pt x="2852" y="13"/>
                      <a:pt x="2784" y="10"/>
                    </a:cubicBezTo>
                    <a:cubicBezTo>
                      <a:pt x="2704" y="4"/>
                      <a:pt x="2623" y="1"/>
                      <a:pt x="2542" y="1"/>
                    </a:cubicBezTo>
                    <a:close/>
                  </a:path>
                </a:pathLst>
              </a:custGeom>
              <a:solidFill>
                <a:schemeClr val="lt1"/>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Google Shape;1333;p40"/>
          <p:cNvSpPr txBox="1">
            <a:spLocks noGrp="1"/>
          </p:cNvSpPr>
          <p:nvPr>
            <p:ph type="title" idx="4294967295"/>
          </p:nvPr>
        </p:nvSpPr>
        <p:spPr>
          <a:xfrm>
            <a:off x="3745950" y="1209725"/>
            <a:ext cx="1652100" cy="915900"/>
          </a:xfrm>
          <a:prstGeom prst="rect">
            <a:avLst/>
          </a:prstGeom>
          <a:solidFill>
            <a:schemeClr val="tx2"/>
          </a:solidFill>
          <a:ln>
            <a:solidFill>
              <a:schemeClr val="tx1">
                <a:lumMod val="5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5500" b="1">
                <a:solidFill>
                  <a:schemeClr val="dk1"/>
                </a:solidFill>
                <a:latin typeface="+mj-lt"/>
                <a:ea typeface="Kumbh Sans"/>
                <a:cs typeface="Kumbh Sans"/>
                <a:sym typeface="Kumbh Sans"/>
              </a:rPr>
              <a:t>03</a:t>
            </a:r>
            <a:endParaRPr sz="5500" b="1">
              <a:solidFill>
                <a:schemeClr val="dk1"/>
              </a:solidFill>
              <a:latin typeface="+mj-lt"/>
              <a:ea typeface="Kumbh Sans"/>
              <a:cs typeface="Kumbh Sans"/>
              <a:sym typeface="Kumbh Sans"/>
            </a:endParaRPr>
          </a:p>
        </p:txBody>
      </p:sp>
      <p:sp>
        <p:nvSpPr>
          <p:cNvPr id="14" name="Rectangle 13"/>
          <p:cNvSpPr/>
          <p:nvPr/>
        </p:nvSpPr>
        <p:spPr>
          <a:xfrm>
            <a:off x="1690442" y="2212196"/>
            <a:ext cx="5763116" cy="1184876"/>
          </a:xfrm>
          <a:prstGeom prst="rect">
            <a:avLst/>
          </a:prstGeom>
        </p:spPr>
        <p:txBody>
          <a:bodyPr wrap="none">
            <a:spAutoFit/>
          </a:bodyPr>
          <a:lstStyle/>
          <a:p>
            <a:pPr algn="ctr">
              <a:lnSpc>
                <a:spcPct val="150000"/>
              </a:lnSpc>
            </a:pPr>
            <a:r>
              <a:rPr lang="vi-VN" sz="5400" b="1">
                <a:solidFill>
                  <a:schemeClr val="bg2">
                    <a:lumMod val="50000"/>
                  </a:schemeClr>
                </a:solidFill>
                <a:latin typeface="+mn-lt"/>
                <a:cs typeface="Arial" panose="020B0604020202020204" pitchFamily="34" charset="0"/>
              </a:rPr>
              <a:t>LUYỆN ĐỌC LẠI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sp>
        <p:nvSpPr>
          <p:cNvPr id="6" name="Rounded Rectangle 5"/>
          <p:cNvSpPr/>
          <p:nvPr/>
        </p:nvSpPr>
        <p:spPr>
          <a:xfrm>
            <a:off x="1611086" y="15826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ea typeface="Arial"/>
                <a:cs typeface="Arial" panose="020B0604020202020204" pitchFamily="34" charset="0"/>
              </a:rPr>
              <a:t>LUYỆN ĐỌC LẠI </a:t>
            </a:r>
          </a:p>
        </p:txBody>
      </p:sp>
      <p:sp>
        <p:nvSpPr>
          <p:cNvPr id="7" name="Rectangle 6"/>
          <p:cNvSpPr/>
          <p:nvPr/>
        </p:nvSpPr>
        <p:spPr>
          <a:xfrm>
            <a:off x="232229" y="1003035"/>
            <a:ext cx="8679543" cy="428269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274320" tIns="91440" rIns="274320" bIns="182880" rtlCol="0" anchor="t"/>
          <a:lstStyle/>
          <a:p>
            <a:pPr algn="ctr">
              <a:lnSpc>
                <a:spcPct val="150000"/>
              </a:lnSpc>
            </a:pPr>
            <a:r>
              <a:rPr lang="vi-VN" sz="2400" b="1">
                <a:solidFill>
                  <a:schemeClr val="bg2">
                    <a:lumMod val="75000"/>
                  </a:schemeClr>
                </a:solidFill>
              </a:rPr>
              <a:t>CẢM XÚC TRƯỜNG SA</a:t>
            </a:r>
            <a:endParaRPr lang="en-US" sz="2400" b="1">
              <a:solidFill>
                <a:schemeClr val="bg2">
                  <a:lumMod val="75000"/>
                </a:schemeClr>
              </a:solidFill>
            </a:endParaRPr>
          </a:p>
        </p:txBody>
      </p:sp>
      <p:sp>
        <p:nvSpPr>
          <p:cNvPr id="4" name="Rectangle 3"/>
          <p:cNvSpPr/>
          <p:nvPr/>
        </p:nvSpPr>
        <p:spPr>
          <a:xfrm>
            <a:off x="546100" y="1588979"/>
            <a:ext cx="3238500" cy="3416320"/>
          </a:xfrm>
          <a:prstGeom prst="rect">
            <a:avLst/>
          </a:prstGeom>
        </p:spPr>
        <p:txBody>
          <a:bodyPr wrap="square">
            <a:spAutoFit/>
          </a:bodyPr>
          <a:lstStyle/>
          <a:p>
            <a:pPr>
              <a:lnSpc>
                <a:spcPct val="150000"/>
              </a:lnSpc>
            </a:pPr>
            <a:r>
              <a:rPr lang="vi-VN" sz="1600">
                <a:latin typeface="+mn-lt"/>
              </a:rPr>
              <a:t>Em đã nhớ Trường Sa</a:t>
            </a:r>
          </a:p>
          <a:p>
            <a:pPr>
              <a:lnSpc>
                <a:spcPct val="150000"/>
              </a:lnSpc>
            </a:pPr>
            <a:r>
              <a:rPr lang="vi-VN" sz="1600">
                <a:latin typeface="+mn-lt"/>
              </a:rPr>
              <a:t>Cả khi mình chưa đến </a:t>
            </a:r>
          </a:p>
          <a:p>
            <a:pPr>
              <a:lnSpc>
                <a:spcPct val="150000"/>
              </a:lnSpc>
            </a:pPr>
            <a:r>
              <a:rPr lang="vi-VN" sz="1600">
                <a:latin typeface="+mn-lt"/>
              </a:rPr>
              <a:t>Giữa sóng, cát không ngờ </a:t>
            </a:r>
          </a:p>
          <a:p>
            <a:pPr>
              <a:lnSpc>
                <a:spcPct val="150000"/>
              </a:lnSpc>
            </a:pPr>
            <a:r>
              <a:rPr lang="vi-VN" sz="1600">
                <a:latin typeface="+mn-lt"/>
              </a:rPr>
              <a:t>Gặp màu hoa muống biển.</a:t>
            </a:r>
          </a:p>
          <a:p>
            <a:pPr>
              <a:lnSpc>
                <a:spcPct val="150000"/>
              </a:lnSpc>
            </a:pPr>
            <a:r>
              <a:rPr lang="vi-VN" sz="1600">
                <a:latin typeface="+mn-lt"/>
              </a:rPr>
              <a:t> </a:t>
            </a:r>
          </a:p>
          <a:p>
            <a:pPr>
              <a:lnSpc>
                <a:spcPct val="150000"/>
              </a:lnSpc>
            </a:pPr>
            <a:r>
              <a:rPr lang="vi-VN" sz="1600">
                <a:latin typeface="+mn-lt"/>
              </a:rPr>
              <a:t>Những Đá Thị, Len Đao </a:t>
            </a:r>
          </a:p>
          <a:p>
            <a:pPr>
              <a:lnSpc>
                <a:spcPct val="150000"/>
              </a:lnSpc>
            </a:pPr>
            <a:r>
              <a:rPr lang="vi-VN" sz="1600">
                <a:latin typeface="+mn-lt"/>
              </a:rPr>
              <a:t>Song Tử Tây sóng vỗ </a:t>
            </a:r>
          </a:p>
          <a:p>
            <a:pPr>
              <a:lnSpc>
                <a:spcPct val="150000"/>
              </a:lnSpc>
            </a:pPr>
            <a:r>
              <a:rPr lang="vi-VN" sz="1600">
                <a:latin typeface="+mn-lt"/>
              </a:rPr>
              <a:t>Những Sơn Ca, Sinh Tồn </a:t>
            </a:r>
          </a:p>
          <a:p>
            <a:pPr>
              <a:lnSpc>
                <a:spcPct val="150000"/>
              </a:lnSpc>
            </a:pPr>
            <a:r>
              <a:rPr lang="vi-VN" sz="1600">
                <a:latin typeface="+mn-lt"/>
              </a:rPr>
              <a:t>Hoa bàng vuông đợi nở.</a:t>
            </a:r>
          </a:p>
        </p:txBody>
      </p:sp>
      <p:sp>
        <p:nvSpPr>
          <p:cNvPr id="5" name="Rectangle 4"/>
          <p:cNvSpPr/>
          <p:nvPr/>
        </p:nvSpPr>
        <p:spPr>
          <a:xfrm>
            <a:off x="3427186" y="1563579"/>
            <a:ext cx="2781300" cy="3785652"/>
          </a:xfrm>
          <a:prstGeom prst="rect">
            <a:avLst/>
          </a:prstGeom>
        </p:spPr>
        <p:txBody>
          <a:bodyPr wrap="square">
            <a:spAutoFit/>
          </a:bodyPr>
          <a:lstStyle/>
          <a:p>
            <a:pPr>
              <a:lnSpc>
                <a:spcPct val="150000"/>
              </a:lnSpc>
            </a:pPr>
            <a:r>
              <a:rPr lang="vi-VN" sz="1600">
                <a:latin typeface="+mn-lt"/>
              </a:rPr>
              <a:t>Những nhà giàn giữ đảo </a:t>
            </a:r>
          </a:p>
          <a:p>
            <a:pPr>
              <a:lnSpc>
                <a:spcPct val="150000"/>
              </a:lnSpc>
            </a:pPr>
            <a:r>
              <a:rPr lang="vi-VN" sz="1600">
                <a:latin typeface="+mn-lt"/>
              </a:rPr>
              <a:t>Neo cả nhịp tim người</a:t>
            </a:r>
          </a:p>
          <a:p>
            <a:pPr>
              <a:lnSpc>
                <a:spcPct val="150000"/>
              </a:lnSpc>
            </a:pPr>
            <a:r>
              <a:rPr lang="vi-VN" sz="1600">
                <a:latin typeface="+mn-lt"/>
              </a:rPr>
              <a:t>Muốn gửi vào muôn gió</a:t>
            </a:r>
          </a:p>
          <a:p>
            <a:pPr>
              <a:lnSpc>
                <a:spcPct val="150000"/>
              </a:lnSpc>
            </a:pPr>
            <a:r>
              <a:rPr lang="vi-VN" sz="1600">
                <a:latin typeface="+mn-lt"/>
              </a:rPr>
              <a:t>Xin từng ngày sóng nguôi.</a:t>
            </a:r>
          </a:p>
          <a:p>
            <a:pPr>
              <a:lnSpc>
                <a:spcPct val="150000"/>
              </a:lnSpc>
            </a:pPr>
            <a:r>
              <a:rPr lang="vi-VN" sz="1600">
                <a:latin typeface="+mn-lt"/>
              </a:rPr>
              <a:t> </a:t>
            </a:r>
          </a:p>
          <a:p>
            <a:pPr>
              <a:lnSpc>
                <a:spcPct val="150000"/>
              </a:lnSpc>
            </a:pPr>
            <a:r>
              <a:rPr lang="vi-VN" sz="1600">
                <a:latin typeface="+mn-lt"/>
              </a:rPr>
              <a:t>Bão giăng giăng mặt biển </a:t>
            </a:r>
          </a:p>
          <a:p>
            <a:pPr>
              <a:lnSpc>
                <a:spcPct val="150000"/>
              </a:lnSpc>
            </a:pPr>
            <a:r>
              <a:rPr lang="vi-VN" sz="1600">
                <a:latin typeface="+mn-lt"/>
              </a:rPr>
              <a:t>Đảo oằn mình khát mưa </a:t>
            </a:r>
          </a:p>
          <a:p>
            <a:pPr>
              <a:lnSpc>
                <a:spcPct val="150000"/>
              </a:lnSpc>
            </a:pPr>
            <a:r>
              <a:rPr lang="vi-VN" sz="1600">
                <a:latin typeface="+mn-lt"/>
              </a:rPr>
              <a:t>Đoá san hô kiêu hãnh </a:t>
            </a:r>
          </a:p>
          <a:p>
            <a:pPr>
              <a:lnSpc>
                <a:spcPct val="150000"/>
              </a:lnSpc>
            </a:pPr>
            <a:r>
              <a:rPr lang="vi-VN" sz="1600">
                <a:latin typeface="+mn-lt"/>
              </a:rPr>
              <a:t>Vẫn nở hoa bốn mùa.</a:t>
            </a:r>
          </a:p>
          <a:p>
            <a:pPr>
              <a:lnSpc>
                <a:spcPct val="150000"/>
              </a:lnSpc>
            </a:pPr>
            <a:endParaRPr lang="en-US" sz="1600">
              <a:latin typeface="+mn-lt"/>
            </a:endParaRPr>
          </a:p>
        </p:txBody>
      </p:sp>
      <p:sp>
        <p:nvSpPr>
          <p:cNvPr id="8" name="Rectangle 7"/>
          <p:cNvSpPr/>
          <p:nvPr/>
        </p:nvSpPr>
        <p:spPr>
          <a:xfrm>
            <a:off x="6092372" y="1539658"/>
            <a:ext cx="2819400" cy="3785652"/>
          </a:xfrm>
          <a:prstGeom prst="rect">
            <a:avLst/>
          </a:prstGeom>
        </p:spPr>
        <p:txBody>
          <a:bodyPr wrap="square">
            <a:spAutoFit/>
          </a:bodyPr>
          <a:lstStyle/>
          <a:p>
            <a:pPr>
              <a:lnSpc>
                <a:spcPct val="150000"/>
              </a:lnSpc>
            </a:pPr>
            <a:r>
              <a:rPr lang="vi-VN" sz="1600">
                <a:latin typeface="+mn-lt"/>
              </a:rPr>
              <a:t>Nụ cười người lính đảo </a:t>
            </a:r>
          </a:p>
          <a:p>
            <a:pPr>
              <a:lnSpc>
                <a:spcPct val="150000"/>
              </a:lnSpc>
            </a:pPr>
            <a:r>
              <a:rPr lang="vi-VN" sz="1600">
                <a:latin typeface="+mn-lt"/>
              </a:rPr>
              <a:t>Trong gian khó vẫn ngời </a:t>
            </a:r>
          </a:p>
          <a:p>
            <a:pPr>
              <a:lnSpc>
                <a:spcPct val="150000"/>
              </a:lnSpc>
            </a:pPr>
            <a:r>
              <a:rPr lang="vi-VN" sz="1600">
                <a:latin typeface="+mn-lt"/>
              </a:rPr>
              <a:t>Ánh mắt bao trìu mến </a:t>
            </a:r>
          </a:p>
          <a:p>
            <a:pPr>
              <a:lnSpc>
                <a:spcPct val="150000"/>
              </a:lnSpc>
            </a:pPr>
            <a:r>
              <a:rPr lang="vi-VN" sz="1600">
                <a:latin typeface="+mn-lt"/>
              </a:rPr>
              <a:t>Ngầm hải âu giữa trời.</a:t>
            </a:r>
          </a:p>
          <a:p>
            <a:pPr>
              <a:lnSpc>
                <a:spcPct val="150000"/>
              </a:lnSpc>
            </a:pPr>
            <a:r>
              <a:rPr lang="vi-VN" sz="1600">
                <a:latin typeface="+mn-lt"/>
              </a:rPr>
              <a:t> </a:t>
            </a:r>
          </a:p>
          <a:p>
            <a:pPr>
              <a:lnSpc>
                <a:spcPct val="150000"/>
              </a:lnSpc>
            </a:pPr>
            <a:r>
              <a:rPr lang="vi-VN" sz="1600">
                <a:latin typeface="+mn-lt"/>
              </a:rPr>
              <a:t>Mỗi hạt cát Trường Sa </a:t>
            </a:r>
          </a:p>
          <a:p>
            <a:pPr>
              <a:lnSpc>
                <a:spcPct val="150000"/>
              </a:lnSpc>
            </a:pPr>
            <a:r>
              <a:rPr lang="vi-VN" sz="1600">
                <a:latin typeface="+mn-lt"/>
              </a:rPr>
              <a:t>Đã trở thành máu thịt </a:t>
            </a:r>
          </a:p>
          <a:p>
            <a:pPr>
              <a:lnSpc>
                <a:spcPct val="150000"/>
              </a:lnSpc>
            </a:pPr>
            <a:r>
              <a:rPr lang="vi-VN" sz="1600">
                <a:latin typeface="+mn-lt"/>
              </a:rPr>
              <a:t>Những tên đảo, tên người </a:t>
            </a:r>
          </a:p>
          <a:p>
            <a:pPr>
              <a:lnSpc>
                <a:spcPct val="150000"/>
              </a:lnSpc>
            </a:pPr>
            <a:r>
              <a:rPr lang="vi-VN" sz="1600">
                <a:latin typeface="+mn-lt"/>
              </a:rPr>
              <a:t>Viết hoa thành Tổ quốc.</a:t>
            </a:r>
          </a:p>
          <a:p>
            <a:pPr algn="r">
              <a:lnSpc>
                <a:spcPct val="150000"/>
              </a:lnSpc>
            </a:pPr>
            <a:r>
              <a:rPr lang="vi-VN" sz="1600">
                <a:latin typeface="+mn-lt"/>
              </a:rPr>
              <a:t>(Huệ Triệu)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25" name="Google Shape;1333;p40"/>
          <p:cNvSpPr txBox="1">
            <a:spLocks noGrp="1"/>
          </p:cNvSpPr>
          <p:nvPr>
            <p:ph type="title" idx="4294967295"/>
          </p:nvPr>
        </p:nvSpPr>
        <p:spPr>
          <a:xfrm>
            <a:off x="3729908" y="856798"/>
            <a:ext cx="1652100" cy="915900"/>
          </a:xfrm>
          <a:prstGeom prst="rect">
            <a:avLst/>
          </a:prstGeom>
          <a:solidFill>
            <a:schemeClr val="tx2"/>
          </a:solidFill>
          <a:ln>
            <a:solidFill>
              <a:schemeClr val="tx1">
                <a:lumMod val="5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5500" b="1">
                <a:solidFill>
                  <a:schemeClr val="dk1"/>
                </a:solidFill>
                <a:latin typeface="+mj-lt"/>
                <a:ea typeface="Kumbh Sans"/>
                <a:cs typeface="Kumbh Sans"/>
                <a:sym typeface="Kumbh Sans"/>
              </a:rPr>
              <a:t>04</a:t>
            </a:r>
            <a:endParaRPr sz="5500" b="1">
              <a:solidFill>
                <a:schemeClr val="dk1"/>
              </a:solidFill>
              <a:latin typeface="+mj-lt"/>
              <a:ea typeface="Kumbh Sans"/>
              <a:cs typeface="Kumbh Sans"/>
              <a:sym typeface="Kumbh Sans"/>
            </a:endParaRPr>
          </a:p>
        </p:txBody>
      </p:sp>
      <p:sp>
        <p:nvSpPr>
          <p:cNvPr id="126" name="Rectangle 125"/>
          <p:cNvSpPr/>
          <p:nvPr/>
        </p:nvSpPr>
        <p:spPr>
          <a:xfrm>
            <a:off x="1250968" y="1972016"/>
            <a:ext cx="7186583" cy="2431371"/>
          </a:xfrm>
          <a:prstGeom prst="rect">
            <a:avLst/>
          </a:prstGeom>
        </p:spPr>
        <p:txBody>
          <a:bodyPr wrap="none">
            <a:spAutoFit/>
          </a:bodyPr>
          <a:lstStyle/>
          <a:p>
            <a:pPr algn="ctr">
              <a:lnSpc>
                <a:spcPct val="150000"/>
              </a:lnSpc>
            </a:pPr>
            <a:r>
              <a:rPr lang="vi-VN" sz="5400" b="1">
                <a:solidFill>
                  <a:schemeClr val="bg2">
                    <a:lumMod val="50000"/>
                  </a:schemeClr>
                </a:solidFill>
                <a:latin typeface="+mn-lt"/>
                <a:cs typeface="Arial" panose="020B0604020202020204" pitchFamily="34" charset="0"/>
              </a:rPr>
              <a:t>LUYỆN TẬP </a:t>
            </a:r>
            <a:endParaRPr lang="en-US" sz="5400" b="1">
              <a:solidFill>
                <a:schemeClr val="bg2">
                  <a:lumMod val="50000"/>
                </a:schemeClr>
              </a:solidFill>
              <a:latin typeface="+mn-lt"/>
              <a:cs typeface="Arial" panose="020B0604020202020204" pitchFamily="34" charset="0"/>
            </a:endParaRPr>
          </a:p>
          <a:p>
            <a:pPr algn="ctr">
              <a:lnSpc>
                <a:spcPct val="150000"/>
              </a:lnSpc>
            </a:pPr>
            <a:r>
              <a:rPr lang="vi-VN" sz="5400" b="1">
                <a:solidFill>
                  <a:schemeClr val="bg2">
                    <a:lumMod val="50000"/>
                  </a:schemeClr>
                </a:solidFill>
                <a:latin typeface="+mn-lt"/>
                <a:cs typeface="Arial" panose="020B0604020202020204" pitchFamily="34" charset="0"/>
              </a:rPr>
              <a:t>THEO VĂN BẢN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sp>
        <p:nvSpPr>
          <p:cNvPr id="14" name="Rectangle 13"/>
          <p:cNvSpPr/>
          <p:nvPr/>
        </p:nvSpPr>
        <p:spPr>
          <a:xfrm>
            <a:off x="806450" y="134896"/>
            <a:ext cx="7531100" cy="923330"/>
          </a:xfrm>
          <a:prstGeom prst="rect">
            <a:avLst/>
          </a:prstGeom>
        </p:spPr>
        <p:txBody>
          <a:bodyPr wrap="squar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LUYỆN TẬP</a:t>
            </a:r>
            <a:r>
              <a:rPr lang="en-US" sz="3600" b="1">
                <a:solidFill>
                  <a:schemeClr val="bg2">
                    <a:lumMod val="25000"/>
                  </a:schemeClr>
                </a:solidFill>
                <a:latin typeface="Arial" panose="020B0604020202020204" pitchFamily="34" charset="0"/>
                <a:cs typeface="Arial" panose="020B0604020202020204" pitchFamily="34" charset="0"/>
              </a:rPr>
              <a:t> </a:t>
            </a:r>
            <a:r>
              <a:rPr lang="vi-VN" sz="3600" b="1">
                <a:solidFill>
                  <a:schemeClr val="bg2">
                    <a:lumMod val="25000"/>
                  </a:schemeClr>
                </a:solidFill>
                <a:latin typeface="Arial" panose="020B0604020202020204" pitchFamily="34" charset="0"/>
                <a:cs typeface="Arial" panose="020B0604020202020204" pitchFamily="34" charset="0"/>
              </a:rPr>
              <a:t>THEO VĂN BẢN ĐỌC</a:t>
            </a:r>
          </a:p>
        </p:txBody>
      </p:sp>
      <p:sp>
        <p:nvSpPr>
          <p:cNvPr id="8" name="Rectangle 7"/>
          <p:cNvSpPr/>
          <p:nvPr/>
        </p:nvSpPr>
        <p:spPr>
          <a:xfrm>
            <a:off x="0" y="1058226"/>
            <a:ext cx="9144000" cy="872034"/>
          </a:xfrm>
          <a:prstGeom prst="rect">
            <a:avLst/>
          </a:prstGeom>
          <a:solidFill>
            <a:schemeClr val="tx2"/>
          </a:solidFill>
        </p:spPr>
        <p:txBody>
          <a:bodyPr wrap="square">
            <a:spAutoFit/>
          </a:bodyPr>
          <a:lstStyle/>
          <a:p>
            <a:pPr algn="ctr">
              <a:lnSpc>
                <a:spcPct val="150000"/>
              </a:lnSpc>
            </a:pPr>
            <a:r>
              <a:rPr lang="vi-VN" sz="1800" b="1">
                <a:latin typeface="Arial" panose="020B0604020202020204" pitchFamily="34" charset="0"/>
                <a:ea typeface="Calibri" panose="020F0502020204030204" pitchFamily="34" charset="0"/>
                <a:cs typeface="Arial" panose="020B0604020202020204" pitchFamily="34" charset="0"/>
              </a:rPr>
              <a:t>Dựa vào ý thơ của bài Cảm xúc Trường Sa, viết 2 – 3 câu về </a:t>
            </a:r>
            <a:endParaRPr lang="en-US" sz="18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1800" b="1">
                <a:latin typeface="Arial" panose="020B0604020202020204" pitchFamily="34" charset="0"/>
                <a:ea typeface="Calibri" panose="020F0502020204030204" pitchFamily="34" charset="0"/>
                <a:cs typeface="Arial" panose="020B0604020202020204" pitchFamily="34" charset="0"/>
              </a:rPr>
              <a:t>sự kiên cường của những người lính đảo.</a:t>
            </a:r>
            <a:endParaRPr lang="en-US" sz="1800" b="1">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622300" y="2066076"/>
            <a:ext cx="7962900" cy="2585323"/>
          </a:xfrm>
          <a:prstGeom prst="rect">
            <a:avLst/>
          </a:prstGeom>
        </p:spPr>
        <p:txBody>
          <a:bodyPr wrap="square">
            <a:spAutoFit/>
          </a:bodyPr>
          <a:lstStyle/>
          <a:p>
            <a:pPr algn="just">
              <a:lnSpc>
                <a:spcPct val="150000"/>
              </a:lnSpc>
              <a:spcBef>
                <a:spcPts val="100"/>
              </a:spcBef>
              <a:spcAft>
                <a:spcPts val="100"/>
              </a:spcAft>
            </a:pPr>
            <a:r>
              <a:rPr lang="vi-VN" sz="1800">
                <a:latin typeface="Arial" panose="020B0604020202020204" pitchFamily="34" charset="0"/>
                <a:ea typeface="Calibri" panose="020F0502020204030204" pitchFamily="34" charset="0"/>
                <a:cs typeface="Arial" panose="020B0604020202020204" pitchFamily="34" charset="0"/>
              </a:rPr>
              <a:t>Cuộc sống ngoài khơi xa, làm sao mà tránh khỏi những khó khăn, thiếu thốn. Những người chiến sĩ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18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4" name="Rectangle 13"/>
          <p:cNvSpPr/>
          <p:nvPr/>
        </p:nvSpPr>
        <p:spPr>
          <a:xfrm>
            <a:off x="1047750" y="1869161"/>
            <a:ext cx="6889750" cy="1569660"/>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200000"/>
              </a:lnSpc>
            </a:pPr>
            <a:r>
              <a:rPr lang="en-US" sz="2400"/>
              <a:t>                                          làm sao mà tránh khỏi những khó khăn, thiếu thốn</a:t>
            </a:r>
          </a:p>
        </p:txBody>
      </p:sp>
      <p:sp>
        <p:nvSpPr>
          <p:cNvPr id="11" name="Rectangle 10"/>
          <p:cNvSpPr/>
          <p:nvPr/>
        </p:nvSpPr>
        <p:spPr>
          <a:xfrm>
            <a:off x="768350" y="350796"/>
            <a:ext cx="7531100" cy="923330"/>
          </a:xfrm>
          <a:prstGeom prst="rect">
            <a:avLst/>
          </a:prstGeom>
        </p:spPr>
        <p:txBody>
          <a:bodyPr wrap="squar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LUYỆN TẬP</a:t>
            </a:r>
            <a:r>
              <a:rPr lang="en-US" sz="3600" b="1">
                <a:solidFill>
                  <a:schemeClr val="bg2">
                    <a:lumMod val="25000"/>
                  </a:schemeClr>
                </a:solidFill>
                <a:latin typeface="Arial" panose="020B0604020202020204" pitchFamily="34" charset="0"/>
                <a:cs typeface="Arial" panose="020B0604020202020204" pitchFamily="34" charset="0"/>
              </a:rPr>
              <a:t> </a:t>
            </a:r>
            <a:r>
              <a:rPr lang="vi-VN" sz="3600" b="1">
                <a:solidFill>
                  <a:schemeClr val="bg2">
                    <a:lumMod val="25000"/>
                  </a:schemeClr>
                </a:solidFill>
                <a:latin typeface="Arial" panose="020B0604020202020204" pitchFamily="34" charset="0"/>
                <a:cs typeface="Arial" panose="020B0604020202020204" pitchFamily="34" charset="0"/>
              </a:rPr>
              <a:t>THEO VĂN BẢN ĐỌC</a:t>
            </a:r>
          </a:p>
        </p:txBody>
      </p:sp>
      <p:sp>
        <p:nvSpPr>
          <p:cNvPr id="12" name="Rectangle 11"/>
          <p:cNvSpPr/>
          <p:nvPr/>
        </p:nvSpPr>
        <p:spPr>
          <a:xfrm>
            <a:off x="0" y="1274126"/>
            <a:ext cx="9144000" cy="456535"/>
          </a:xfrm>
          <a:prstGeom prst="rect">
            <a:avLst/>
          </a:prstGeom>
          <a:solidFill>
            <a:schemeClr val="tx2"/>
          </a:solidFill>
        </p:spPr>
        <p:txBody>
          <a:bodyPr wrap="square">
            <a:spAutoFit/>
          </a:bodyPr>
          <a:lstStyle/>
          <a:p>
            <a:pPr algn="ctr">
              <a:lnSpc>
                <a:spcPct val="150000"/>
              </a:lnSpc>
            </a:pPr>
            <a:r>
              <a:rPr lang="vi-VN" sz="1800" b="1">
                <a:latin typeface="Arial" panose="020B0604020202020204" pitchFamily="34" charset="0"/>
                <a:ea typeface="Calibri" panose="020F0502020204030204" pitchFamily="34" charset="0"/>
                <a:cs typeface="Arial" panose="020B0604020202020204" pitchFamily="34" charset="0"/>
              </a:rPr>
              <a:t>Xác định chủ ngữ, vị ngữ của mỗi câu em đã viết ở bài tập 1</a:t>
            </a:r>
            <a:endParaRPr lang="en-US" sz="1800" b="1">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073150" y="2136706"/>
            <a:ext cx="3589444" cy="461665"/>
          </a:xfrm>
          <a:prstGeom prst="rect">
            <a:avLst/>
          </a:prstGeom>
        </p:spPr>
        <p:txBody>
          <a:bodyPr wrap="non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vi-VN" sz="2400"/>
              <a:t>Cuộc sống ngoài khơi xa</a:t>
            </a:r>
            <a:endParaRPr lang="en-US" sz="2400"/>
          </a:p>
        </p:txBody>
      </p:sp>
      <p:sp>
        <p:nvSpPr>
          <p:cNvPr id="15" name="Rectangle 14"/>
          <p:cNvSpPr/>
          <p:nvPr/>
        </p:nvSpPr>
        <p:spPr>
          <a:xfrm>
            <a:off x="1770543" y="3799933"/>
            <a:ext cx="1465466" cy="46166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2400" b="1">
                <a:solidFill>
                  <a:schemeClr val="bg2">
                    <a:lumMod val="50000"/>
                  </a:schemeClr>
                </a:solidFill>
              </a:rPr>
              <a:t>Chủ ngữ</a:t>
            </a:r>
          </a:p>
        </p:txBody>
      </p:sp>
      <p:sp>
        <p:nvSpPr>
          <p:cNvPr id="16" name="Rectangle 15"/>
          <p:cNvSpPr/>
          <p:nvPr/>
        </p:nvSpPr>
        <p:spPr>
          <a:xfrm>
            <a:off x="6076102" y="3799932"/>
            <a:ext cx="1242649" cy="46166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vi-VN" sz="2400" b="1">
                <a:solidFill>
                  <a:srgbClr val="0070C0"/>
                </a:solidFill>
              </a:rPr>
              <a:t>Vị ngữ </a:t>
            </a:r>
            <a:endParaRPr lang="en-US" sz="2400" b="1">
              <a:solidFill>
                <a:srgbClr val="0070C0"/>
              </a:solidFill>
            </a:endParaRPr>
          </a:p>
        </p:txBody>
      </p:sp>
      <p:cxnSp>
        <p:nvCxnSpPr>
          <p:cNvPr id="5" name="Elbow Connector 4"/>
          <p:cNvCxnSpPr>
            <a:stCxn id="13" idx="1"/>
            <a:endCxn id="15" idx="1"/>
          </p:cNvCxnSpPr>
          <p:nvPr/>
        </p:nvCxnSpPr>
        <p:spPr>
          <a:xfrm rot="10800000" flipH="1" flipV="1">
            <a:off x="1073149" y="2367538"/>
            <a:ext cx="697393" cy="1663227"/>
          </a:xfrm>
          <a:prstGeom prst="bentConnector3">
            <a:avLst>
              <a:gd name="adj1" fmla="val -32779"/>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4" idx="3"/>
            <a:endCxn id="16" idx="3"/>
          </p:cNvCxnSpPr>
          <p:nvPr/>
        </p:nvCxnSpPr>
        <p:spPr>
          <a:xfrm flipH="1">
            <a:off x="7318751" y="2653991"/>
            <a:ext cx="618749" cy="1376774"/>
          </a:xfrm>
          <a:prstGeom prst="bentConnector3">
            <a:avLst>
              <a:gd name="adj1" fmla="val -36946"/>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4" name="Rectangle 13"/>
          <p:cNvSpPr/>
          <p:nvPr/>
        </p:nvSpPr>
        <p:spPr>
          <a:xfrm>
            <a:off x="966787" y="1844832"/>
            <a:ext cx="7210425" cy="2169825"/>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1800"/>
              <a:t>                                    </a:t>
            </a:r>
            <a:r>
              <a:rPr lang="vi-VN" sz="1800">
                <a:latin typeface="Arial" panose="020B0604020202020204" pitchFamily="34" charset="0"/>
                <a:ea typeface="Calibri" panose="020F0502020204030204" pitchFamily="34" charset="0"/>
                <a:cs typeface="Arial" panose="020B0604020202020204" pitchFamily="34" charset="0"/>
              </a:rPr>
              <a:t>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1800"/>
          </a:p>
        </p:txBody>
      </p:sp>
      <p:sp>
        <p:nvSpPr>
          <p:cNvPr id="11" name="Rectangle 10"/>
          <p:cNvSpPr/>
          <p:nvPr/>
        </p:nvSpPr>
        <p:spPr>
          <a:xfrm>
            <a:off x="768350" y="350796"/>
            <a:ext cx="7531100" cy="923330"/>
          </a:xfrm>
          <a:prstGeom prst="rect">
            <a:avLst/>
          </a:prstGeom>
        </p:spPr>
        <p:txBody>
          <a:bodyPr wrap="squar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LUYỆN TẬP</a:t>
            </a:r>
            <a:r>
              <a:rPr lang="en-US" sz="3600" b="1">
                <a:solidFill>
                  <a:schemeClr val="bg2">
                    <a:lumMod val="25000"/>
                  </a:schemeClr>
                </a:solidFill>
                <a:latin typeface="Arial" panose="020B0604020202020204" pitchFamily="34" charset="0"/>
                <a:cs typeface="Arial" panose="020B0604020202020204" pitchFamily="34" charset="0"/>
              </a:rPr>
              <a:t> </a:t>
            </a:r>
            <a:r>
              <a:rPr lang="vi-VN" sz="3600" b="1">
                <a:solidFill>
                  <a:schemeClr val="bg2">
                    <a:lumMod val="25000"/>
                  </a:schemeClr>
                </a:solidFill>
                <a:latin typeface="Arial" panose="020B0604020202020204" pitchFamily="34" charset="0"/>
                <a:cs typeface="Arial" panose="020B0604020202020204" pitchFamily="34" charset="0"/>
              </a:rPr>
              <a:t>THEO VĂN BẢN ĐỌC</a:t>
            </a:r>
          </a:p>
        </p:txBody>
      </p:sp>
      <p:sp>
        <p:nvSpPr>
          <p:cNvPr id="12" name="Rectangle 11"/>
          <p:cNvSpPr/>
          <p:nvPr/>
        </p:nvSpPr>
        <p:spPr>
          <a:xfrm>
            <a:off x="0" y="1274126"/>
            <a:ext cx="9144000" cy="456535"/>
          </a:xfrm>
          <a:prstGeom prst="rect">
            <a:avLst/>
          </a:prstGeom>
          <a:solidFill>
            <a:schemeClr val="tx2"/>
          </a:solidFill>
        </p:spPr>
        <p:txBody>
          <a:bodyPr wrap="square">
            <a:spAutoFit/>
          </a:bodyPr>
          <a:lstStyle/>
          <a:p>
            <a:pPr algn="ctr">
              <a:lnSpc>
                <a:spcPct val="150000"/>
              </a:lnSpc>
            </a:pPr>
            <a:r>
              <a:rPr lang="vi-VN" sz="1800" b="1">
                <a:latin typeface="Arial" panose="020B0604020202020204" pitchFamily="34" charset="0"/>
                <a:ea typeface="Calibri" panose="020F0502020204030204" pitchFamily="34" charset="0"/>
                <a:cs typeface="Arial" panose="020B0604020202020204" pitchFamily="34" charset="0"/>
              </a:rPr>
              <a:t>Xác định chủ ngữ, vị ngữ của mỗi câu em đã viết ở bài tập 1</a:t>
            </a:r>
            <a:endParaRPr lang="en-US" sz="1800" b="1">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966787" y="1955725"/>
            <a:ext cx="2489784" cy="369332"/>
          </a:xfrm>
          <a:prstGeom prst="rect">
            <a:avLst/>
          </a:prstGeom>
        </p:spPr>
        <p:txBody>
          <a:bodyPr wrap="non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vi-VN" sz="1800">
                <a:latin typeface="Arial" panose="020B0604020202020204" pitchFamily="34" charset="0"/>
                <a:ea typeface="Calibri" panose="020F0502020204030204" pitchFamily="34" charset="0"/>
                <a:cs typeface="Arial" panose="020B0604020202020204" pitchFamily="34" charset="0"/>
              </a:rPr>
              <a:t>Những người chiến sĩ </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1770543" y="4217894"/>
            <a:ext cx="1465466" cy="46166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2400" b="1">
                <a:solidFill>
                  <a:schemeClr val="bg2">
                    <a:lumMod val="50000"/>
                  </a:schemeClr>
                </a:solidFill>
              </a:rPr>
              <a:t>Chủ ngữ</a:t>
            </a:r>
          </a:p>
        </p:txBody>
      </p:sp>
      <p:sp>
        <p:nvSpPr>
          <p:cNvPr id="16" name="Rectangle 15"/>
          <p:cNvSpPr/>
          <p:nvPr/>
        </p:nvSpPr>
        <p:spPr>
          <a:xfrm>
            <a:off x="6076102" y="4181288"/>
            <a:ext cx="1242649" cy="46166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vi-VN" sz="2400" b="1">
                <a:solidFill>
                  <a:srgbClr val="0070C0"/>
                </a:solidFill>
              </a:rPr>
              <a:t>Vị ngữ </a:t>
            </a:r>
            <a:endParaRPr lang="en-US" sz="2400" b="1">
              <a:solidFill>
                <a:srgbClr val="0070C0"/>
              </a:solidFill>
            </a:endParaRPr>
          </a:p>
        </p:txBody>
      </p:sp>
      <p:cxnSp>
        <p:nvCxnSpPr>
          <p:cNvPr id="5" name="Elbow Connector 4"/>
          <p:cNvCxnSpPr>
            <a:stCxn id="13" idx="1"/>
            <a:endCxn id="15" idx="1"/>
          </p:cNvCxnSpPr>
          <p:nvPr/>
        </p:nvCxnSpPr>
        <p:spPr>
          <a:xfrm rot="10800000" flipH="1" flipV="1">
            <a:off x="966787" y="2140391"/>
            <a:ext cx="803756" cy="2308336"/>
          </a:xfrm>
          <a:prstGeom prst="bentConnector3">
            <a:avLst>
              <a:gd name="adj1" fmla="val -2844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4" idx="3"/>
            <a:endCxn id="16" idx="3"/>
          </p:cNvCxnSpPr>
          <p:nvPr/>
        </p:nvCxnSpPr>
        <p:spPr>
          <a:xfrm flipH="1">
            <a:off x="7318751" y="2929745"/>
            <a:ext cx="858461" cy="1482376"/>
          </a:xfrm>
          <a:prstGeom prst="bentConnector3">
            <a:avLst>
              <a:gd name="adj1" fmla="val -26629"/>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65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9" name="Rounded Rectangle 8"/>
          <p:cNvSpPr/>
          <p:nvPr/>
        </p:nvSpPr>
        <p:spPr>
          <a:xfrm>
            <a:off x="121692" y="372035"/>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0" name="Freeform 9">
            <a:extLst>
              <a:ext uri="{FF2B5EF4-FFF2-40B4-BE49-F238E27FC236}">
                <a16:creationId xmlns:a16="http://schemas.microsoft.com/office/drawing/2014/main" id="{D8F86FB1-AEE8-CDCC-BADC-518CA0BC6FB9}"/>
              </a:ext>
            </a:extLst>
          </p:cNvPr>
          <p:cNvSpPr/>
          <p:nvPr/>
        </p:nvSpPr>
        <p:spPr>
          <a:xfrm rot="5400000">
            <a:off x="4273414" y="-2226157"/>
            <a:ext cx="738213" cy="8082281"/>
          </a:xfrm>
          <a:prstGeom prst="roundRect">
            <a:avLst/>
          </a:prstGeom>
          <a:solidFill>
            <a:srgbClr val="FFFFFF"/>
          </a:solidFill>
          <a:ln w="38100">
            <a:solidFill>
              <a:schemeClr val="bg2">
                <a:lumMod val="25000"/>
              </a:schemeClr>
            </a:solidFill>
          </a:ln>
        </p:spPr>
        <p:txBody>
          <a:bodyPr/>
          <a:lstStyle/>
          <a:p>
            <a:endParaRPr lang="en-US"/>
          </a:p>
        </p:txBody>
      </p:sp>
      <p:sp>
        <p:nvSpPr>
          <p:cNvPr id="11" name="TextBox 10">
            <a:extLst>
              <a:ext uri="{FF2B5EF4-FFF2-40B4-BE49-F238E27FC236}">
                <a16:creationId xmlns:a16="http://schemas.microsoft.com/office/drawing/2014/main" id="{4A7180F8-B199-EE94-62C2-A863755ED707}"/>
              </a:ext>
            </a:extLst>
          </p:cNvPr>
          <p:cNvSpPr txBox="1"/>
          <p:nvPr/>
        </p:nvSpPr>
        <p:spPr>
          <a:xfrm>
            <a:off x="604782" y="1445877"/>
            <a:ext cx="8078879" cy="715089"/>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vi-VN"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Cảm xúc trường sa</a:t>
            </a: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Freeform 9">
            <a:extLst>
              <a:ext uri="{FF2B5EF4-FFF2-40B4-BE49-F238E27FC236}">
                <a16:creationId xmlns:a16="http://schemas.microsoft.com/office/drawing/2014/main" id="{324C7525-B644-0EBB-5A10-1A65B529C2A8}"/>
              </a:ext>
            </a:extLst>
          </p:cNvPr>
          <p:cNvSpPr/>
          <p:nvPr/>
        </p:nvSpPr>
        <p:spPr>
          <a:xfrm rot="5400000">
            <a:off x="4189075" y="-1187368"/>
            <a:ext cx="877724" cy="8082281"/>
          </a:xfrm>
          <a:prstGeom prst="roundRect">
            <a:avLst/>
          </a:prstGeom>
          <a:solidFill>
            <a:srgbClr val="FFFFFF"/>
          </a:solidFill>
          <a:ln w="38100">
            <a:solidFill>
              <a:schemeClr val="bg2">
                <a:lumMod val="25000"/>
              </a:schemeClr>
            </a:solidFill>
          </a:ln>
        </p:spPr>
        <p:txBody>
          <a:bodyPr/>
          <a:lstStyle/>
          <a:p>
            <a:endParaRPr lang="en-US"/>
          </a:p>
        </p:txBody>
      </p:sp>
      <p:sp>
        <p:nvSpPr>
          <p:cNvPr id="13" name="TextBox 12">
            <a:extLst>
              <a:ext uri="{FF2B5EF4-FFF2-40B4-BE49-F238E27FC236}">
                <a16:creationId xmlns:a16="http://schemas.microsoft.com/office/drawing/2014/main" id="{5D19B8CE-59FC-5193-BD37-1418679128FF}"/>
              </a:ext>
            </a:extLst>
          </p:cNvPr>
          <p:cNvSpPr txBox="1"/>
          <p:nvPr/>
        </p:nvSpPr>
        <p:spPr>
          <a:xfrm>
            <a:off x="633475" y="2501303"/>
            <a:ext cx="7976125"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9">
            <a:extLst>
              <a:ext uri="{FF2B5EF4-FFF2-40B4-BE49-F238E27FC236}">
                <a16:creationId xmlns:a16="http://schemas.microsoft.com/office/drawing/2014/main" id="{BA4EF70B-803E-FDFF-401B-8D0D91F25E75}"/>
              </a:ext>
            </a:extLst>
          </p:cNvPr>
          <p:cNvSpPr/>
          <p:nvPr/>
        </p:nvSpPr>
        <p:spPr>
          <a:xfrm rot="5400000">
            <a:off x="3998731" y="126748"/>
            <a:ext cx="1287581" cy="8082279"/>
          </a:xfrm>
          <a:prstGeom prst="roundRect">
            <a:avLst/>
          </a:prstGeom>
          <a:solidFill>
            <a:srgbClr val="FFFFFF"/>
          </a:solidFill>
          <a:ln w="38100">
            <a:solidFill>
              <a:schemeClr val="bg2">
                <a:lumMod val="25000"/>
              </a:schemeClr>
            </a:solidFill>
          </a:ln>
        </p:spPr>
        <p:txBody>
          <a:bodyPr/>
          <a:lstStyle/>
          <a:p>
            <a:endParaRPr lang="en-US"/>
          </a:p>
        </p:txBody>
      </p:sp>
      <p:sp>
        <p:nvSpPr>
          <p:cNvPr id="15" name="TextBox 14">
            <a:extLst>
              <a:ext uri="{FF2B5EF4-FFF2-40B4-BE49-F238E27FC236}">
                <a16:creationId xmlns:a16="http://schemas.microsoft.com/office/drawing/2014/main" id="{2ED2231A-5838-2B0E-B207-3743C80D15FB}"/>
              </a:ext>
            </a:extLst>
          </p:cNvPr>
          <p:cNvSpPr txBox="1"/>
          <p:nvPr/>
        </p:nvSpPr>
        <p:spPr>
          <a:xfrm>
            <a:off x="586797" y="3518529"/>
            <a:ext cx="8082280" cy="1252258"/>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Tiết học sau: Viết </a:t>
            </a:r>
            <a:endParaRPr lang="en-US"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Viết bài văn kể lại một câu chuyện SGK tr.45.</a:t>
            </a:r>
            <a:endParaRPr lang="en-US" sz="2400" b="1"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animBg="1"/>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39"/>
          <p:cNvGrpSpPr/>
          <p:nvPr/>
        </p:nvGrpSpPr>
        <p:grpSpPr>
          <a:xfrm flipH="1">
            <a:off x="398615" y="3584913"/>
            <a:ext cx="1637668" cy="1390813"/>
            <a:chOff x="497875" y="2962279"/>
            <a:chExt cx="1637668" cy="1390813"/>
          </a:xfrm>
        </p:grpSpPr>
        <p:sp>
          <p:nvSpPr>
            <p:cNvPr id="1310" name="Google Shape;1310;p39"/>
            <p:cNvSpPr/>
            <p:nvPr/>
          </p:nvSpPr>
          <p:spPr>
            <a:xfrm>
              <a:off x="497875" y="3167541"/>
              <a:ext cx="1637668" cy="1185551"/>
            </a:xfrm>
            <a:custGeom>
              <a:avLst/>
              <a:gdLst/>
              <a:ahLst/>
              <a:cxnLst/>
              <a:rect l="l" t="t" r="r" b="b"/>
              <a:pathLst>
                <a:path w="20864" h="15104" extrusionOk="0">
                  <a:moveTo>
                    <a:pt x="2462" y="1"/>
                  </a:moveTo>
                  <a:cubicBezTo>
                    <a:pt x="1442" y="569"/>
                    <a:pt x="424" y="1583"/>
                    <a:pt x="0" y="2672"/>
                  </a:cubicBezTo>
                  <a:cubicBezTo>
                    <a:pt x="383" y="2567"/>
                    <a:pt x="755" y="2502"/>
                    <a:pt x="1137" y="2453"/>
                  </a:cubicBezTo>
                  <a:lnTo>
                    <a:pt x="1137" y="2453"/>
                  </a:lnTo>
                  <a:cubicBezTo>
                    <a:pt x="774" y="4803"/>
                    <a:pt x="1147" y="6979"/>
                    <a:pt x="2041" y="9058"/>
                  </a:cubicBezTo>
                  <a:cubicBezTo>
                    <a:pt x="2863" y="10972"/>
                    <a:pt x="4286" y="12669"/>
                    <a:pt x="6111" y="13650"/>
                  </a:cubicBezTo>
                  <a:lnTo>
                    <a:pt x="6102" y="13669"/>
                  </a:lnTo>
                  <a:lnTo>
                    <a:pt x="6426" y="15103"/>
                  </a:lnTo>
                  <a:lnTo>
                    <a:pt x="7744" y="14454"/>
                  </a:lnTo>
                  <a:lnTo>
                    <a:pt x="7754" y="14434"/>
                  </a:lnTo>
                  <a:cubicBezTo>
                    <a:pt x="8821" y="14882"/>
                    <a:pt x="9983" y="15093"/>
                    <a:pt x="11151" y="15093"/>
                  </a:cubicBezTo>
                  <a:cubicBezTo>
                    <a:pt x="12073" y="15093"/>
                    <a:pt x="12998" y="14962"/>
                    <a:pt x="13884" y="14713"/>
                  </a:cubicBezTo>
                  <a:cubicBezTo>
                    <a:pt x="16062" y="14100"/>
                    <a:pt x="17988" y="13023"/>
                    <a:pt x="19586" y="11262"/>
                  </a:cubicBezTo>
                  <a:cubicBezTo>
                    <a:pt x="19789" y="11591"/>
                    <a:pt x="19972" y="11920"/>
                    <a:pt x="20131" y="12283"/>
                  </a:cubicBezTo>
                  <a:cubicBezTo>
                    <a:pt x="20715" y="11269"/>
                    <a:pt x="20864" y="9842"/>
                    <a:pt x="20664" y="8691"/>
                  </a:cubicBezTo>
                  <a:lnTo>
                    <a:pt x="20664" y="8691"/>
                  </a:lnTo>
                  <a:cubicBezTo>
                    <a:pt x="19680" y="9383"/>
                    <a:pt x="18654" y="10018"/>
                    <a:pt x="17588" y="10576"/>
                  </a:cubicBezTo>
                  <a:cubicBezTo>
                    <a:pt x="17982" y="10735"/>
                    <a:pt x="18402" y="10838"/>
                    <a:pt x="18827" y="10874"/>
                  </a:cubicBezTo>
                  <a:cubicBezTo>
                    <a:pt x="17535" y="12185"/>
                    <a:pt x="15671" y="12897"/>
                    <a:pt x="13823" y="12901"/>
                  </a:cubicBezTo>
                  <a:cubicBezTo>
                    <a:pt x="13816" y="12901"/>
                    <a:pt x="13808" y="12901"/>
                    <a:pt x="13801" y="12901"/>
                  </a:cubicBezTo>
                  <a:cubicBezTo>
                    <a:pt x="12182" y="12901"/>
                    <a:pt x="10509" y="12456"/>
                    <a:pt x="9094" y="11632"/>
                  </a:cubicBezTo>
                  <a:lnTo>
                    <a:pt x="13442" y="2525"/>
                  </a:lnTo>
                  <a:lnTo>
                    <a:pt x="11798" y="1740"/>
                  </a:lnTo>
                  <a:lnTo>
                    <a:pt x="7449" y="10847"/>
                  </a:lnTo>
                  <a:cubicBezTo>
                    <a:pt x="5913" y="10262"/>
                    <a:pt x="4510" y="9234"/>
                    <a:pt x="3488" y="7967"/>
                  </a:cubicBezTo>
                  <a:cubicBezTo>
                    <a:pt x="2330" y="6528"/>
                    <a:pt x="1711" y="4630"/>
                    <a:pt x="1919" y="2802"/>
                  </a:cubicBezTo>
                  <a:lnTo>
                    <a:pt x="1919" y="2802"/>
                  </a:lnTo>
                  <a:cubicBezTo>
                    <a:pt x="2215" y="3109"/>
                    <a:pt x="2558" y="3371"/>
                    <a:pt x="2930" y="3578"/>
                  </a:cubicBezTo>
                  <a:cubicBezTo>
                    <a:pt x="2693" y="2398"/>
                    <a:pt x="2541" y="1201"/>
                    <a:pt x="2462" y="1"/>
                  </a:cubicBezTo>
                  <a:close/>
                </a:path>
              </a:pathLst>
            </a:custGeom>
            <a:solidFill>
              <a:schemeClr val="accent3"/>
            </a:solidFill>
            <a:ln w="19050" cap="flat" cmpd="sng">
              <a:solidFill>
                <a:schemeClr val="accent6"/>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1305735" y="2962279"/>
              <a:ext cx="508474" cy="446073"/>
            </a:xfrm>
            <a:custGeom>
              <a:avLst/>
              <a:gdLst/>
              <a:ahLst/>
              <a:cxnLst/>
              <a:rect l="l" t="t" r="r" b="b"/>
              <a:pathLst>
                <a:path w="6478" h="5683" extrusionOk="0">
                  <a:moveTo>
                    <a:pt x="3239" y="1477"/>
                  </a:moveTo>
                  <a:cubicBezTo>
                    <a:pt x="3436" y="1477"/>
                    <a:pt x="3637" y="1520"/>
                    <a:pt x="3826" y="1610"/>
                  </a:cubicBezTo>
                  <a:cubicBezTo>
                    <a:pt x="4507" y="1935"/>
                    <a:pt x="4796" y="2749"/>
                    <a:pt x="4469" y="3432"/>
                  </a:cubicBezTo>
                  <a:cubicBezTo>
                    <a:pt x="4236" y="3921"/>
                    <a:pt x="3747" y="4208"/>
                    <a:pt x="3237" y="4208"/>
                  </a:cubicBezTo>
                  <a:cubicBezTo>
                    <a:pt x="3040" y="4208"/>
                    <a:pt x="2839" y="4165"/>
                    <a:pt x="2649" y="4075"/>
                  </a:cubicBezTo>
                  <a:cubicBezTo>
                    <a:pt x="1969" y="3751"/>
                    <a:pt x="1681" y="2936"/>
                    <a:pt x="2005" y="2255"/>
                  </a:cubicBezTo>
                  <a:cubicBezTo>
                    <a:pt x="2240" y="1763"/>
                    <a:pt x="2729" y="1477"/>
                    <a:pt x="3239" y="1477"/>
                  </a:cubicBezTo>
                  <a:close/>
                  <a:moveTo>
                    <a:pt x="3240" y="0"/>
                  </a:moveTo>
                  <a:cubicBezTo>
                    <a:pt x="2180" y="0"/>
                    <a:pt x="1163" y="597"/>
                    <a:pt x="674" y="1619"/>
                  </a:cubicBezTo>
                  <a:cubicBezTo>
                    <a:pt x="0" y="3033"/>
                    <a:pt x="597" y="4729"/>
                    <a:pt x="2014" y="5405"/>
                  </a:cubicBezTo>
                  <a:cubicBezTo>
                    <a:pt x="2409" y="5594"/>
                    <a:pt x="2826" y="5683"/>
                    <a:pt x="3236" y="5683"/>
                  </a:cubicBezTo>
                  <a:cubicBezTo>
                    <a:pt x="4298" y="5683"/>
                    <a:pt x="5315" y="5086"/>
                    <a:pt x="5801" y="4067"/>
                  </a:cubicBezTo>
                  <a:cubicBezTo>
                    <a:pt x="6477" y="2650"/>
                    <a:pt x="5878" y="955"/>
                    <a:pt x="4462" y="278"/>
                  </a:cubicBezTo>
                  <a:cubicBezTo>
                    <a:pt x="4067" y="90"/>
                    <a:pt x="3650" y="0"/>
                    <a:pt x="3240" y="0"/>
                  </a:cubicBezTo>
                  <a:close/>
                </a:path>
              </a:pathLst>
            </a:custGeom>
            <a:solidFill>
              <a:schemeClr val="accent3"/>
            </a:solidFill>
            <a:ln w="19050" cap="flat" cmpd="sng">
              <a:solidFill>
                <a:schemeClr val="accent6"/>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1247806" y="3343368"/>
              <a:ext cx="356277" cy="243562"/>
            </a:xfrm>
            <a:custGeom>
              <a:avLst/>
              <a:gdLst/>
              <a:ahLst/>
              <a:cxnLst/>
              <a:rect l="l" t="t" r="r" b="b"/>
              <a:pathLst>
                <a:path w="4539" h="3103" extrusionOk="0">
                  <a:moveTo>
                    <a:pt x="764" y="0"/>
                  </a:moveTo>
                  <a:cubicBezTo>
                    <a:pt x="582" y="0"/>
                    <a:pt x="340" y="225"/>
                    <a:pt x="182" y="554"/>
                  </a:cubicBezTo>
                  <a:cubicBezTo>
                    <a:pt x="1" y="935"/>
                    <a:pt x="1" y="1319"/>
                    <a:pt x="186" y="1407"/>
                  </a:cubicBezTo>
                  <a:cubicBezTo>
                    <a:pt x="211" y="1419"/>
                    <a:pt x="239" y="1425"/>
                    <a:pt x="268" y="1425"/>
                  </a:cubicBezTo>
                  <a:cubicBezTo>
                    <a:pt x="384" y="1425"/>
                    <a:pt x="524" y="1333"/>
                    <a:pt x="652" y="1181"/>
                  </a:cubicBezTo>
                  <a:lnTo>
                    <a:pt x="3582" y="2580"/>
                  </a:lnTo>
                  <a:cubicBezTo>
                    <a:pt x="3535" y="2823"/>
                    <a:pt x="3573" y="3024"/>
                    <a:pt x="3699" y="3084"/>
                  </a:cubicBezTo>
                  <a:cubicBezTo>
                    <a:pt x="3725" y="3096"/>
                    <a:pt x="3753" y="3102"/>
                    <a:pt x="3783" y="3102"/>
                  </a:cubicBezTo>
                  <a:cubicBezTo>
                    <a:pt x="3966" y="3102"/>
                    <a:pt x="4208" y="2878"/>
                    <a:pt x="4364" y="2550"/>
                  </a:cubicBezTo>
                  <a:cubicBezTo>
                    <a:pt x="4508" y="2250"/>
                    <a:pt x="4539" y="1950"/>
                    <a:pt x="4454" y="1792"/>
                  </a:cubicBezTo>
                  <a:cubicBezTo>
                    <a:pt x="4432" y="1747"/>
                    <a:pt x="4400" y="1715"/>
                    <a:pt x="4360" y="1696"/>
                  </a:cubicBezTo>
                  <a:cubicBezTo>
                    <a:pt x="4335" y="1684"/>
                    <a:pt x="4307" y="1678"/>
                    <a:pt x="4278" y="1678"/>
                  </a:cubicBezTo>
                  <a:cubicBezTo>
                    <a:pt x="4162" y="1678"/>
                    <a:pt x="4022" y="1769"/>
                    <a:pt x="3894" y="1921"/>
                  </a:cubicBezTo>
                  <a:lnTo>
                    <a:pt x="964" y="523"/>
                  </a:lnTo>
                  <a:cubicBezTo>
                    <a:pt x="1012" y="280"/>
                    <a:pt x="974" y="79"/>
                    <a:pt x="848" y="19"/>
                  </a:cubicBezTo>
                  <a:cubicBezTo>
                    <a:pt x="822" y="6"/>
                    <a:pt x="794" y="0"/>
                    <a:pt x="764" y="0"/>
                  </a:cubicBezTo>
                  <a:close/>
                </a:path>
              </a:pathLst>
            </a:custGeom>
            <a:solidFill>
              <a:schemeClr val="accent3"/>
            </a:solidFill>
            <a:ln w="19050" cap="flat" cmpd="sng">
              <a:solidFill>
                <a:schemeClr val="accent6"/>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561612" y="3188028"/>
              <a:ext cx="949916" cy="945913"/>
            </a:xfrm>
            <a:custGeom>
              <a:avLst/>
              <a:gdLst/>
              <a:ahLst/>
              <a:cxnLst/>
              <a:rect l="l" t="t" r="r" b="b"/>
              <a:pathLst>
                <a:path w="12102" h="12051" extrusionOk="0">
                  <a:moveTo>
                    <a:pt x="11649" y="0"/>
                  </a:moveTo>
                  <a:cubicBezTo>
                    <a:pt x="11563" y="0"/>
                    <a:pt x="11475" y="24"/>
                    <a:pt x="11394" y="67"/>
                  </a:cubicBezTo>
                  <a:cubicBezTo>
                    <a:pt x="11340" y="96"/>
                    <a:pt x="11287" y="126"/>
                    <a:pt x="11235" y="155"/>
                  </a:cubicBezTo>
                  <a:cubicBezTo>
                    <a:pt x="11166" y="195"/>
                    <a:pt x="11098" y="235"/>
                    <a:pt x="11030" y="278"/>
                  </a:cubicBezTo>
                  <a:cubicBezTo>
                    <a:pt x="10671" y="506"/>
                    <a:pt x="10343" y="783"/>
                    <a:pt x="10053" y="1092"/>
                  </a:cubicBezTo>
                  <a:cubicBezTo>
                    <a:pt x="9989" y="1161"/>
                    <a:pt x="9928" y="1230"/>
                    <a:pt x="9868" y="1302"/>
                  </a:cubicBezTo>
                  <a:cubicBezTo>
                    <a:pt x="9544" y="1688"/>
                    <a:pt x="9277" y="2120"/>
                    <a:pt x="9080" y="2583"/>
                  </a:cubicBezTo>
                  <a:cubicBezTo>
                    <a:pt x="9044" y="2667"/>
                    <a:pt x="9010" y="2750"/>
                    <a:pt x="8980" y="2836"/>
                  </a:cubicBezTo>
                  <a:cubicBezTo>
                    <a:pt x="8873" y="3125"/>
                    <a:pt x="8795" y="3426"/>
                    <a:pt x="8746" y="3732"/>
                  </a:cubicBezTo>
                  <a:cubicBezTo>
                    <a:pt x="8726" y="3850"/>
                    <a:pt x="8713" y="3964"/>
                    <a:pt x="8703" y="4082"/>
                  </a:cubicBezTo>
                  <a:cubicBezTo>
                    <a:pt x="8692" y="4168"/>
                    <a:pt x="8687" y="4256"/>
                    <a:pt x="8684" y="4343"/>
                  </a:cubicBezTo>
                  <a:cubicBezTo>
                    <a:pt x="8662" y="4864"/>
                    <a:pt x="8719" y="5386"/>
                    <a:pt x="8853" y="5889"/>
                  </a:cubicBezTo>
                  <a:cubicBezTo>
                    <a:pt x="8870" y="5948"/>
                    <a:pt x="8885" y="6006"/>
                    <a:pt x="8903" y="6063"/>
                  </a:cubicBezTo>
                  <a:cubicBezTo>
                    <a:pt x="8913" y="6098"/>
                    <a:pt x="8925" y="6132"/>
                    <a:pt x="8935" y="6166"/>
                  </a:cubicBezTo>
                  <a:cubicBezTo>
                    <a:pt x="9103" y="6667"/>
                    <a:pt x="9365" y="7128"/>
                    <a:pt x="9590" y="7604"/>
                  </a:cubicBezTo>
                  <a:cubicBezTo>
                    <a:pt x="9633" y="7694"/>
                    <a:pt x="9676" y="7785"/>
                    <a:pt x="9714" y="7878"/>
                  </a:cubicBezTo>
                  <a:cubicBezTo>
                    <a:pt x="9764" y="7994"/>
                    <a:pt x="9810" y="8112"/>
                    <a:pt x="9850" y="8232"/>
                  </a:cubicBezTo>
                  <a:cubicBezTo>
                    <a:pt x="9926" y="8452"/>
                    <a:pt x="9974" y="8678"/>
                    <a:pt x="9985" y="8898"/>
                  </a:cubicBezTo>
                  <a:cubicBezTo>
                    <a:pt x="9989" y="8967"/>
                    <a:pt x="9989" y="9036"/>
                    <a:pt x="9985" y="9107"/>
                  </a:cubicBezTo>
                  <a:cubicBezTo>
                    <a:pt x="9969" y="9371"/>
                    <a:pt x="9895" y="9624"/>
                    <a:pt x="9737" y="9855"/>
                  </a:cubicBezTo>
                  <a:cubicBezTo>
                    <a:pt x="9702" y="9907"/>
                    <a:pt x="9662" y="9958"/>
                    <a:pt x="9618" y="10008"/>
                  </a:cubicBezTo>
                  <a:cubicBezTo>
                    <a:pt x="9604" y="10027"/>
                    <a:pt x="9589" y="10042"/>
                    <a:pt x="9573" y="10058"/>
                  </a:cubicBezTo>
                  <a:cubicBezTo>
                    <a:pt x="9374" y="10267"/>
                    <a:pt x="9130" y="10421"/>
                    <a:pt x="8863" y="10519"/>
                  </a:cubicBezTo>
                  <a:cubicBezTo>
                    <a:pt x="8794" y="10549"/>
                    <a:pt x="8720" y="10571"/>
                    <a:pt x="8647" y="10590"/>
                  </a:cubicBezTo>
                  <a:cubicBezTo>
                    <a:pt x="8417" y="10654"/>
                    <a:pt x="8174" y="10683"/>
                    <a:pt x="7934" y="10683"/>
                  </a:cubicBezTo>
                  <a:cubicBezTo>
                    <a:pt x="7857" y="10683"/>
                    <a:pt x="7780" y="10680"/>
                    <a:pt x="7704" y="10674"/>
                  </a:cubicBezTo>
                  <a:cubicBezTo>
                    <a:pt x="7662" y="10670"/>
                    <a:pt x="7621" y="10668"/>
                    <a:pt x="7580" y="10662"/>
                  </a:cubicBezTo>
                  <a:lnTo>
                    <a:pt x="7578" y="10660"/>
                  </a:lnTo>
                  <a:cubicBezTo>
                    <a:pt x="7498" y="10654"/>
                    <a:pt x="7418" y="10642"/>
                    <a:pt x="7339" y="10631"/>
                  </a:cubicBezTo>
                  <a:cubicBezTo>
                    <a:pt x="6930" y="10564"/>
                    <a:pt x="6536" y="10448"/>
                    <a:pt x="6148" y="10305"/>
                  </a:cubicBezTo>
                  <a:cubicBezTo>
                    <a:pt x="6084" y="10283"/>
                    <a:pt x="6019" y="10258"/>
                    <a:pt x="5953" y="10233"/>
                  </a:cubicBezTo>
                  <a:cubicBezTo>
                    <a:pt x="5572" y="10088"/>
                    <a:pt x="5195" y="9924"/>
                    <a:pt x="4814" y="9772"/>
                  </a:cubicBezTo>
                  <a:cubicBezTo>
                    <a:pt x="4748" y="9746"/>
                    <a:pt x="4679" y="9719"/>
                    <a:pt x="4611" y="9692"/>
                  </a:cubicBezTo>
                  <a:cubicBezTo>
                    <a:pt x="4109" y="9500"/>
                    <a:pt x="3601" y="9335"/>
                    <a:pt x="3064" y="9259"/>
                  </a:cubicBezTo>
                  <a:lnTo>
                    <a:pt x="3063" y="9258"/>
                  </a:lnTo>
                  <a:cubicBezTo>
                    <a:pt x="3052" y="9256"/>
                    <a:pt x="3038" y="9255"/>
                    <a:pt x="3025" y="9253"/>
                  </a:cubicBezTo>
                  <a:cubicBezTo>
                    <a:pt x="2959" y="9244"/>
                    <a:pt x="2893" y="9236"/>
                    <a:pt x="2827" y="9231"/>
                  </a:cubicBezTo>
                  <a:cubicBezTo>
                    <a:pt x="2697" y="9219"/>
                    <a:pt x="2565" y="9213"/>
                    <a:pt x="2433" y="9213"/>
                  </a:cubicBezTo>
                  <a:cubicBezTo>
                    <a:pt x="2130" y="9213"/>
                    <a:pt x="1824" y="9246"/>
                    <a:pt x="1534" y="9322"/>
                  </a:cubicBezTo>
                  <a:cubicBezTo>
                    <a:pt x="1465" y="9341"/>
                    <a:pt x="1397" y="9362"/>
                    <a:pt x="1328" y="9387"/>
                  </a:cubicBezTo>
                  <a:cubicBezTo>
                    <a:pt x="1038" y="9487"/>
                    <a:pt x="772" y="9638"/>
                    <a:pt x="543" y="9855"/>
                  </a:cubicBezTo>
                  <a:cubicBezTo>
                    <a:pt x="404" y="9987"/>
                    <a:pt x="296" y="10144"/>
                    <a:pt x="223" y="10317"/>
                  </a:cubicBezTo>
                  <a:cubicBezTo>
                    <a:pt x="194" y="10382"/>
                    <a:pt x="174" y="10448"/>
                    <a:pt x="154" y="10514"/>
                  </a:cubicBezTo>
                  <a:lnTo>
                    <a:pt x="153" y="10515"/>
                  </a:lnTo>
                  <a:cubicBezTo>
                    <a:pt x="1" y="11075"/>
                    <a:pt x="182" y="11708"/>
                    <a:pt x="748" y="12001"/>
                  </a:cubicBezTo>
                  <a:cubicBezTo>
                    <a:pt x="816" y="12036"/>
                    <a:pt x="881" y="12051"/>
                    <a:pt x="941" y="12051"/>
                  </a:cubicBezTo>
                  <a:cubicBezTo>
                    <a:pt x="1257" y="12051"/>
                    <a:pt x="1457" y="11635"/>
                    <a:pt x="1273" y="11372"/>
                  </a:cubicBezTo>
                  <a:lnTo>
                    <a:pt x="1272" y="11371"/>
                  </a:lnTo>
                  <a:cubicBezTo>
                    <a:pt x="1236" y="11315"/>
                    <a:pt x="1186" y="11269"/>
                    <a:pt x="1115" y="11233"/>
                  </a:cubicBezTo>
                  <a:cubicBezTo>
                    <a:pt x="1041" y="11194"/>
                    <a:pt x="995" y="11125"/>
                    <a:pt x="969" y="11044"/>
                  </a:cubicBezTo>
                  <a:cubicBezTo>
                    <a:pt x="969" y="11044"/>
                    <a:pt x="968" y="11044"/>
                    <a:pt x="966" y="11042"/>
                  </a:cubicBezTo>
                  <a:cubicBezTo>
                    <a:pt x="932" y="10940"/>
                    <a:pt x="932" y="10823"/>
                    <a:pt x="963" y="10723"/>
                  </a:cubicBezTo>
                  <a:cubicBezTo>
                    <a:pt x="996" y="10622"/>
                    <a:pt x="1056" y="10537"/>
                    <a:pt x="1132" y="10463"/>
                  </a:cubicBezTo>
                  <a:lnTo>
                    <a:pt x="1134" y="10462"/>
                  </a:lnTo>
                  <a:cubicBezTo>
                    <a:pt x="1185" y="10411"/>
                    <a:pt x="1245" y="10367"/>
                    <a:pt x="1309" y="10327"/>
                  </a:cubicBezTo>
                  <a:cubicBezTo>
                    <a:pt x="1391" y="10278"/>
                    <a:pt x="1478" y="10237"/>
                    <a:pt x="1564" y="10203"/>
                  </a:cubicBezTo>
                  <a:cubicBezTo>
                    <a:pt x="1741" y="10136"/>
                    <a:pt x="1923" y="10096"/>
                    <a:pt x="2110" y="10078"/>
                  </a:cubicBezTo>
                  <a:cubicBezTo>
                    <a:pt x="2179" y="10069"/>
                    <a:pt x="2249" y="10064"/>
                    <a:pt x="2319" y="10064"/>
                  </a:cubicBezTo>
                  <a:cubicBezTo>
                    <a:pt x="2357" y="10062"/>
                    <a:pt x="2395" y="10061"/>
                    <a:pt x="2433" y="10061"/>
                  </a:cubicBezTo>
                  <a:cubicBezTo>
                    <a:pt x="2828" y="10061"/>
                    <a:pt x="3227" y="10137"/>
                    <a:pt x="3599" y="10238"/>
                  </a:cubicBezTo>
                  <a:cubicBezTo>
                    <a:pt x="3680" y="10259"/>
                    <a:pt x="3760" y="10284"/>
                    <a:pt x="3838" y="10308"/>
                  </a:cubicBezTo>
                  <a:cubicBezTo>
                    <a:pt x="3896" y="10325"/>
                    <a:pt x="3956" y="10344"/>
                    <a:pt x="4016" y="10365"/>
                  </a:cubicBezTo>
                  <a:cubicBezTo>
                    <a:pt x="4442" y="10506"/>
                    <a:pt x="4860" y="10682"/>
                    <a:pt x="5278" y="10851"/>
                  </a:cubicBezTo>
                  <a:cubicBezTo>
                    <a:pt x="5332" y="10873"/>
                    <a:pt x="5388" y="10895"/>
                    <a:pt x="5443" y="10916"/>
                  </a:cubicBezTo>
                  <a:cubicBezTo>
                    <a:pt x="5838" y="11075"/>
                    <a:pt x="6236" y="11225"/>
                    <a:pt x="6643" y="11336"/>
                  </a:cubicBezTo>
                  <a:cubicBezTo>
                    <a:pt x="6702" y="11353"/>
                    <a:pt x="6761" y="11369"/>
                    <a:pt x="6822" y="11384"/>
                  </a:cubicBezTo>
                  <a:cubicBezTo>
                    <a:pt x="7189" y="11474"/>
                    <a:pt x="7565" y="11531"/>
                    <a:pt x="7955" y="11531"/>
                  </a:cubicBezTo>
                  <a:cubicBezTo>
                    <a:pt x="8010" y="11531"/>
                    <a:pt x="8064" y="11530"/>
                    <a:pt x="8119" y="11527"/>
                  </a:cubicBezTo>
                  <a:cubicBezTo>
                    <a:pt x="8198" y="11523"/>
                    <a:pt x="8277" y="11518"/>
                    <a:pt x="8355" y="11508"/>
                  </a:cubicBezTo>
                  <a:cubicBezTo>
                    <a:pt x="8415" y="11500"/>
                    <a:pt x="8476" y="11492"/>
                    <a:pt x="8535" y="11482"/>
                  </a:cubicBezTo>
                  <a:cubicBezTo>
                    <a:pt x="9096" y="11385"/>
                    <a:pt x="9620" y="11138"/>
                    <a:pt x="10026" y="10777"/>
                  </a:cubicBezTo>
                  <a:cubicBezTo>
                    <a:pt x="10070" y="10740"/>
                    <a:pt x="10112" y="10701"/>
                    <a:pt x="10152" y="10660"/>
                  </a:cubicBezTo>
                  <a:cubicBezTo>
                    <a:pt x="10448" y="10362"/>
                    <a:pt x="10668" y="9997"/>
                    <a:pt x="10774" y="9581"/>
                  </a:cubicBezTo>
                  <a:cubicBezTo>
                    <a:pt x="10789" y="9525"/>
                    <a:pt x="10803" y="9465"/>
                    <a:pt x="10812" y="9408"/>
                  </a:cubicBezTo>
                  <a:cubicBezTo>
                    <a:pt x="10850" y="9195"/>
                    <a:pt x="10859" y="8972"/>
                    <a:pt x="10833" y="8737"/>
                  </a:cubicBezTo>
                  <a:cubicBezTo>
                    <a:pt x="10819" y="8608"/>
                    <a:pt x="10797" y="8481"/>
                    <a:pt x="10768" y="8355"/>
                  </a:cubicBezTo>
                  <a:cubicBezTo>
                    <a:pt x="10752" y="8288"/>
                    <a:pt x="10736" y="8222"/>
                    <a:pt x="10715" y="8158"/>
                  </a:cubicBezTo>
                  <a:cubicBezTo>
                    <a:pt x="10577" y="7679"/>
                    <a:pt x="10349" y="7233"/>
                    <a:pt x="10131" y="6785"/>
                  </a:cubicBezTo>
                  <a:cubicBezTo>
                    <a:pt x="10107" y="6740"/>
                    <a:pt x="10087" y="6697"/>
                    <a:pt x="10066" y="6653"/>
                  </a:cubicBezTo>
                  <a:cubicBezTo>
                    <a:pt x="10055" y="6624"/>
                    <a:pt x="10039" y="6596"/>
                    <a:pt x="10026" y="6567"/>
                  </a:cubicBezTo>
                  <a:cubicBezTo>
                    <a:pt x="9823" y="6136"/>
                    <a:pt x="9670" y="5697"/>
                    <a:pt x="9591" y="5236"/>
                  </a:cubicBezTo>
                  <a:cubicBezTo>
                    <a:pt x="9575" y="5156"/>
                    <a:pt x="9564" y="5075"/>
                    <a:pt x="9557" y="4992"/>
                  </a:cubicBezTo>
                  <a:cubicBezTo>
                    <a:pt x="9542" y="4862"/>
                    <a:pt x="9531" y="4728"/>
                    <a:pt x="9529" y="4593"/>
                  </a:cubicBezTo>
                  <a:cubicBezTo>
                    <a:pt x="9527" y="4409"/>
                    <a:pt x="9537" y="4227"/>
                    <a:pt x="9558" y="4049"/>
                  </a:cubicBezTo>
                  <a:cubicBezTo>
                    <a:pt x="9568" y="3960"/>
                    <a:pt x="9583" y="3872"/>
                    <a:pt x="9599" y="3786"/>
                  </a:cubicBezTo>
                  <a:cubicBezTo>
                    <a:pt x="9668" y="3407"/>
                    <a:pt x="9794" y="3044"/>
                    <a:pt x="9963" y="2704"/>
                  </a:cubicBezTo>
                  <a:cubicBezTo>
                    <a:pt x="10002" y="2623"/>
                    <a:pt x="10047" y="2542"/>
                    <a:pt x="10093" y="2464"/>
                  </a:cubicBezTo>
                  <a:cubicBezTo>
                    <a:pt x="10288" y="2124"/>
                    <a:pt x="10532" y="1812"/>
                    <a:pt x="10815" y="1535"/>
                  </a:cubicBezTo>
                  <a:cubicBezTo>
                    <a:pt x="10876" y="1475"/>
                    <a:pt x="10939" y="1419"/>
                    <a:pt x="11003" y="1363"/>
                  </a:cubicBezTo>
                  <a:cubicBezTo>
                    <a:pt x="11265" y="1133"/>
                    <a:pt x="11557" y="933"/>
                    <a:pt x="11871" y="769"/>
                  </a:cubicBezTo>
                  <a:cubicBezTo>
                    <a:pt x="12075" y="664"/>
                    <a:pt x="12101" y="355"/>
                    <a:pt x="11984" y="179"/>
                  </a:cubicBezTo>
                  <a:cubicBezTo>
                    <a:pt x="11899" y="54"/>
                    <a:pt x="11777" y="0"/>
                    <a:pt x="11649" y="0"/>
                  </a:cubicBezTo>
                  <a:close/>
                </a:path>
              </a:pathLst>
            </a:custGeom>
            <a:solidFill>
              <a:schemeClr val="accen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410367" y="3200038"/>
              <a:ext cx="32967" cy="108398"/>
            </a:xfrm>
            <a:custGeom>
              <a:avLst/>
              <a:gdLst/>
              <a:ahLst/>
              <a:cxnLst/>
              <a:rect l="l" t="t" r="r" b="b"/>
              <a:pathLst>
                <a:path w="420" h="1381" extrusionOk="0">
                  <a:moveTo>
                    <a:pt x="420" y="1"/>
                  </a:moveTo>
                  <a:cubicBezTo>
                    <a:pt x="350" y="41"/>
                    <a:pt x="283" y="81"/>
                    <a:pt x="215" y="124"/>
                  </a:cubicBezTo>
                  <a:cubicBezTo>
                    <a:pt x="112" y="538"/>
                    <a:pt x="40" y="958"/>
                    <a:pt x="1" y="1381"/>
                  </a:cubicBezTo>
                  <a:cubicBezTo>
                    <a:pt x="62" y="1322"/>
                    <a:pt x="125" y="1266"/>
                    <a:pt x="189" y="1210"/>
                  </a:cubicBezTo>
                  <a:cubicBezTo>
                    <a:pt x="235" y="803"/>
                    <a:pt x="312" y="399"/>
                    <a:pt x="420" y="1"/>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333993" y="3273665"/>
              <a:ext cx="19780" cy="126765"/>
            </a:xfrm>
            <a:custGeom>
              <a:avLst/>
              <a:gdLst/>
              <a:ahLst/>
              <a:cxnLst/>
              <a:rect l="l" t="t" r="r" b="b"/>
              <a:pathLst>
                <a:path w="252" h="1615" extrusionOk="0">
                  <a:moveTo>
                    <a:pt x="212" y="0"/>
                  </a:moveTo>
                  <a:lnTo>
                    <a:pt x="212" y="0"/>
                  </a:lnTo>
                  <a:cubicBezTo>
                    <a:pt x="148" y="68"/>
                    <a:pt x="87" y="138"/>
                    <a:pt x="27" y="210"/>
                  </a:cubicBezTo>
                  <a:cubicBezTo>
                    <a:pt x="1" y="680"/>
                    <a:pt x="31" y="1150"/>
                    <a:pt x="122" y="1614"/>
                  </a:cubicBezTo>
                  <a:cubicBezTo>
                    <a:pt x="160" y="1533"/>
                    <a:pt x="206" y="1453"/>
                    <a:pt x="252" y="1374"/>
                  </a:cubicBezTo>
                  <a:cubicBezTo>
                    <a:pt x="181" y="918"/>
                    <a:pt x="169" y="459"/>
                    <a:pt x="212" y="0"/>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266409" y="3390622"/>
              <a:ext cx="48587" cy="115462"/>
            </a:xfrm>
            <a:custGeom>
              <a:avLst/>
              <a:gdLst/>
              <a:ahLst/>
              <a:cxnLst/>
              <a:rect l="l" t="t" r="r" b="b"/>
              <a:pathLst>
                <a:path w="619" h="1471" extrusionOk="0">
                  <a:moveTo>
                    <a:pt x="100" y="1"/>
                  </a:moveTo>
                  <a:cubicBezTo>
                    <a:pt x="64" y="84"/>
                    <a:pt x="30" y="166"/>
                    <a:pt x="0" y="253"/>
                  </a:cubicBezTo>
                  <a:cubicBezTo>
                    <a:pt x="141" y="681"/>
                    <a:pt x="335" y="1088"/>
                    <a:pt x="578" y="1471"/>
                  </a:cubicBezTo>
                  <a:cubicBezTo>
                    <a:pt x="588" y="1380"/>
                    <a:pt x="601" y="1294"/>
                    <a:pt x="619" y="1206"/>
                  </a:cubicBezTo>
                  <a:cubicBezTo>
                    <a:pt x="396" y="828"/>
                    <a:pt x="222" y="423"/>
                    <a:pt x="100" y="1"/>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1243254" y="3508363"/>
              <a:ext cx="71036" cy="90894"/>
            </a:xfrm>
            <a:custGeom>
              <a:avLst/>
              <a:gdLst/>
              <a:ahLst/>
              <a:cxnLst/>
              <a:rect l="l" t="t" r="r" b="b"/>
              <a:pathLst>
                <a:path w="905" h="1158" extrusionOk="0">
                  <a:moveTo>
                    <a:pt x="19" y="0"/>
                  </a:moveTo>
                  <a:cubicBezTo>
                    <a:pt x="8" y="86"/>
                    <a:pt x="3" y="174"/>
                    <a:pt x="0" y="261"/>
                  </a:cubicBezTo>
                  <a:cubicBezTo>
                    <a:pt x="263" y="595"/>
                    <a:pt x="568" y="897"/>
                    <a:pt x="905" y="1158"/>
                  </a:cubicBezTo>
                  <a:cubicBezTo>
                    <a:pt x="890" y="1077"/>
                    <a:pt x="879" y="996"/>
                    <a:pt x="870" y="913"/>
                  </a:cubicBezTo>
                  <a:cubicBezTo>
                    <a:pt x="547" y="647"/>
                    <a:pt x="261" y="338"/>
                    <a:pt x="19" y="0"/>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1256755" y="3650123"/>
              <a:ext cx="99921" cy="70565"/>
            </a:xfrm>
            <a:custGeom>
              <a:avLst/>
              <a:gdLst/>
              <a:ahLst/>
              <a:cxnLst/>
              <a:rect l="l" t="t" r="r" b="b"/>
              <a:pathLst>
                <a:path w="1273" h="899" extrusionOk="0">
                  <a:moveTo>
                    <a:pt x="0" y="0"/>
                  </a:moveTo>
                  <a:lnTo>
                    <a:pt x="0" y="0"/>
                  </a:lnTo>
                  <a:cubicBezTo>
                    <a:pt x="17" y="60"/>
                    <a:pt x="32" y="117"/>
                    <a:pt x="50" y="174"/>
                  </a:cubicBezTo>
                  <a:cubicBezTo>
                    <a:pt x="59" y="209"/>
                    <a:pt x="72" y="244"/>
                    <a:pt x="82" y="277"/>
                  </a:cubicBezTo>
                  <a:cubicBezTo>
                    <a:pt x="445" y="542"/>
                    <a:pt x="845" y="752"/>
                    <a:pt x="1273" y="899"/>
                  </a:cubicBezTo>
                  <a:cubicBezTo>
                    <a:pt x="1250" y="857"/>
                    <a:pt x="1230" y="813"/>
                    <a:pt x="1209" y="768"/>
                  </a:cubicBezTo>
                  <a:cubicBezTo>
                    <a:pt x="1198" y="740"/>
                    <a:pt x="1182" y="711"/>
                    <a:pt x="1169" y="683"/>
                  </a:cubicBezTo>
                  <a:cubicBezTo>
                    <a:pt x="747" y="520"/>
                    <a:pt x="353" y="287"/>
                    <a:pt x="0" y="0"/>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1314369" y="3784898"/>
              <a:ext cx="92386" cy="59105"/>
            </a:xfrm>
            <a:custGeom>
              <a:avLst/>
              <a:gdLst/>
              <a:ahLst/>
              <a:cxnLst/>
              <a:rect l="l" t="t" r="r" b="b"/>
              <a:pathLst>
                <a:path w="1177" h="753" extrusionOk="0">
                  <a:moveTo>
                    <a:pt x="1" y="0"/>
                  </a:moveTo>
                  <a:lnTo>
                    <a:pt x="1" y="0"/>
                  </a:lnTo>
                  <a:cubicBezTo>
                    <a:pt x="45" y="90"/>
                    <a:pt x="87" y="181"/>
                    <a:pt x="126" y="274"/>
                  </a:cubicBezTo>
                  <a:cubicBezTo>
                    <a:pt x="460" y="464"/>
                    <a:pt x="810" y="627"/>
                    <a:pt x="1177" y="753"/>
                  </a:cubicBezTo>
                  <a:cubicBezTo>
                    <a:pt x="1161" y="685"/>
                    <a:pt x="1145" y="620"/>
                    <a:pt x="1122" y="556"/>
                  </a:cubicBezTo>
                  <a:cubicBezTo>
                    <a:pt x="731" y="412"/>
                    <a:pt x="354" y="225"/>
                    <a:pt x="1" y="0"/>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1345531" y="3886391"/>
              <a:ext cx="64599" cy="53846"/>
            </a:xfrm>
            <a:custGeom>
              <a:avLst/>
              <a:gdLst/>
              <a:ahLst/>
              <a:cxnLst/>
              <a:rect l="l" t="t" r="r" b="b"/>
              <a:pathLst>
                <a:path w="823" h="686" extrusionOk="0">
                  <a:moveTo>
                    <a:pt x="0" y="1"/>
                  </a:moveTo>
                  <a:lnTo>
                    <a:pt x="0" y="1"/>
                  </a:lnTo>
                  <a:cubicBezTo>
                    <a:pt x="3" y="70"/>
                    <a:pt x="3" y="139"/>
                    <a:pt x="0" y="210"/>
                  </a:cubicBezTo>
                  <a:cubicBezTo>
                    <a:pt x="252" y="384"/>
                    <a:pt x="513" y="543"/>
                    <a:pt x="786" y="685"/>
                  </a:cubicBezTo>
                  <a:cubicBezTo>
                    <a:pt x="802" y="629"/>
                    <a:pt x="815" y="569"/>
                    <a:pt x="823" y="513"/>
                  </a:cubicBezTo>
                  <a:cubicBezTo>
                    <a:pt x="538" y="363"/>
                    <a:pt x="263" y="190"/>
                    <a:pt x="0" y="1"/>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1316724" y="3961510"/>
              <a:ext cx="41837" cy="72449"/>
            </a:xfrm>
            <a:custGeom>
              <a:avLst/>
              <a:gdLst/>
              <a:ahLst/>
              <a:cxnLst/>
              <a:rect l="l" t="t" r="r" b="b"/>
              <a:pathLst>
                <a:path w="533" h="923" extrusionOk="0">
                  <a:moveTo>
                    <a:pt x="119" y="1"/>
                  </a:moveTo>
                  <a:cubicBezTo>
                    <a:pt x="85" y="53"/>
                    <a:pt x="46" y="104"/>
                    <a:pt x="0" y="154"/>
                  </a:cubicBezTo>
                  <a:cubicBezTo>
                    <a:pt x="111" y="426"/>
                    <a:pt x="246" y="682"/>
                    <a:pt x="406" y="923"/>
                  </a:cubicBezTo>
                  <a:cubicBezTo>
                    <a:pt x="450" y="886"/>
                    <a:pt x="492" y="847"/>
                    <a:pt x="532" y="806"/>
                  </a:cubicBezTo>
                  <a:cubicBezTo>
                    <a:pt x="368" y="553"/>
                    <a:pt x="230" y="282"/>
                    <a:pt x="119" y="1"/>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1217429" y="4013708"/>
              <a:ext cx="40188" cy="77629"/>
            </a:xfrm>
            <a:custGeom>
              <a:avLst/>
              <a:gdLst/>
              <a:ahLst/>
              <a:cxnLst/>
              <a:rect l="l" t="t" r="r" b="b"/>
              <a:pathLst>
                <a:path w="512" h="989" extrusionOk="0">
                  <a:moveTo>
                    <a:pt x="512" y="0"/>
                  </a:moveTo>
                  <a:cubicBezTo>
                    <a:pt x="441" y="30"/>
                    <a:pt x="368" y="52"/>
                    <a:pt x="295" y="71"/>
                  </a:cubicBezTo>
                  <a:cubicBezTo>
                    <a:pt x="170" y="368"/>
                    <a:pt x="73" y="675"/>
                    <a:pt x="0" y="989"/>
                  </a:cubicBezTo>
                  <a:cubicBezTo>
                    <a:pt x="60" y="981"/>
                    <a:pt x="121" y="973"/>
                    <a:pt x="180" y="963"/>
                  </a:cubicBezTo>
                  <a:cubicBezTo>
                    <a:pt x="261" y="632"/>
                    <a:pt x="370" y="312"/>
                    <a:pt x="512" y="0"/>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1082812" y="4022578"/>
              <a:ext cx="73783" cy="59026"/>
            </a:xfrm>
            <a:custGeom>
              <a:avLst/>
              <a:gdLst/>
              <a:ahLst/>
              <a:cxnLst/>
              <a:rect l="l" t="t" r="r" b="b"/>
              <a:pathLst>
                <a:path w="940" h="752" extrusionOk="0">
                  <a:moveTo>
                    <a:pt x="699" y="0"/>
                  </a:moveTo>
                  <a:cubicBezTo>
                    <a:pt x="439" y="205"/>
                    <a:pt x="205" y="442"/>
                    <a:pt x="1" y="704"/>
                  </a:cubicBezTo>
                  <a:cubicBezTo>
                    <a:pt x="61" y="721"/>
                    <a:pt x="120" y="737"/>
                    <a:pt x="180" y="752"/>
                  </a:cubicBezTo>
                  <a:cubicBezTo>
                    <a:pt x="400" y="481"/>
                    <a:pt x="656" y="237"/>
                    <a:pt x="940" y="30"/>
                  </a:cubicBezTo>
                  <a:cubicBezTo>
                    <a:pt x="859" y="23"/>
                    <a:pt x="779" y="11"/>
                    <a:pt x="699" y="0"/>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975903" y="3991259"/>
              <a:ext cx="68367" cy="53610"/>
            </a:xfrm>
            <a:custGeom>
              <a:avLst/>
              <a:gdLst/>
              <a:ahLst/>
              <a:cxnLst/>
              <a:rect l="l" t="t" r="r" b="b"/>
              <a:pathLst>
                <a:path w="871" h="683" extrusionOk="0">
                  <a:moveTo>
                    <a:pt x="675" y="1"/>
                  </a:moveTo>
                  <a:cubicBezTo>
                    <a:pt x="424" y="176"/>
                    <a:pt x="198" y="383"/>
                    <a:pt x="0" y="617"/>
                  </a:cubicBezTo>
                  <a:cubicBezTo>
                    <a:pt x="54" y="640"/>
                    <a:pt x="110" y="662"/>
                    <a:pt x="165" y="683"/>
                  </a:cubicBezTo>
                  <a:cubicBezTo>
                    <a:pt x="372" y="447"/>
                    <a:pt x="610" y="241"/>
                    <a:pt x="871" y="72"/>
                  </a:cubicBezTo>
                  <a:cubicBezTo>
                    <a:pt x="806" y="50"/>
                    <a:pt x="741" y="26"/>
                    <a:pt x="675" y="1"/>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862715" y="3948872"/>
              <a:ext cx="76844" cy="52825"/>
            </a:xfrm>
            <a:custGeom>
              <a:avLst/>
              <a:gdLst/>
              <a:ahLst/>
              <a:cxnLst/>
              <a:rect l="l" t="t" r="r" b="b"/>
              <a:pathLst>
                <a:path w="979" h="673" extrusionOk="0">
                  <a:moveTo>
                    <a:pt x="775" y="1"/>
                  </a:moveTo>
                  <a:cubicBezTo>
                    <a:pt x="489" y="168"/>
                    <a:pt x="227" y="375"/>
                    <a:pt x="1" y="616"/>
                  </a:cubicBezTo>
                  <a:cubicBezTo>
                    <a:pt x="59" y="633"/>
                    <a:pt x="119" y="652"/>
                    <a:pt x="179" y="673"/>
                  </a:cubicBezTo>
                  <a:cubicBezTo>
                    <a:pt x="415" y="436"/>
                    <a:pt x="684" y="237"/>
                    <a:pt x="978" y="80"/>
                  </a:cubicBezTo>
                  <a:cubicBezTo>
                    <a:pt x="912" y="53"/>
                    <a:pt x="843" y="26"/>
                    <a:pt x="775" y="1"/>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727156" y="3912529"/>
              <a:ext cx="74960" cy="66562"/>
            </a:xfrm>
            <a:custGeom>
              <a:avLst/>
              <a:gdLst/>
              <a:ahLst/>
              <a:cxnLst/>
              <a:rect l="l" t="t" r="r" b="b"/>
              <a:pathLst>
                <a:path w="955" h="848" extrusionOk="0">
                  <a:moveTo>
                    <a:pt x="718" y="1"/>
                  </a:moveTo>
                  <a:cubicBezTo>
                    <a:pt x="431" y="239"/>
                    <a:pt x="187" y="526"/>
                    <a:pt x="1" y="848"/>
                  </a:cubicBezTo>
                  <a:cubicBezTo>
                    <a:pt x="70" y="839"/>
                    <a:pt x="140" y="834"/>
                    <a:pt x="210" y="834"/>
                  </a:cubicBezTo>
                  <a:cubicBezTo>
                    <a:pt x="406" y="521"/>
                    <a:pt x="659" y="250"/>
                    <a:pt x="954" y="28"/>
                  </a:cubicBezTo>
                  <a:cubicBezTo>
                    <a:pt x="941" y="26"/>
                    <a:pt x="927" y="25"/>
                    <a:pt x="916" y="22"/>
                  </a:cubicBezTo>
                  <a:cubicBezTo>
                    <a:pt x="850" y="14"/>
                    <a:pt x="784" y="6"/>
                    <a:pt x="718" y="1"/>
                  </a:cubicBezTo>
                  <a:close/>
                </a:path>
              </a:pathLst>
            </a:custGeom>
            <a:solidFill>
              <a:schemeClr val="dk1"/>
            </a:solidFill>
            <a:ln w="325"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 name="Google Shape;1327;p39"/>
          <p:cNvSpPr/>
          <p:nvPr/>
        </p:nvSpPr>
        <p:spPr>
          <a:xfrm>
            <a:off x="6530482" y="236351"/>
            <a:ext cx="2324396" cy="1051028"/>
          </a:xfrm>
          <a:custGeom>
            <a:avLst/>
            <a:gdLst/>
            <a:ahLst/>
            <a:cxnLst/>
            <a:rect l="l" t="t" r="r" b="b"/>
            <a:pathLst>
              <a:path w="86279" h="39013" extrusionOk="0">
                <a:moveTo>
                  <a:pt x="32193" y="0"/>
                </a:moveTo>
                <a:cubicBezTo>
                  <a:pt x="26893" y="0"/>
                  <a:pt x="22131" y="4045"/>
                  <a:pt x="21502" y="8952"/>
                </a:cubicBezTo>
                <a:cubicBezTo>
                  <a:pt x="21143" y="8877"/>
                  <a:pt x="20749" y="8838"/>
                  <a:pt x="20329" y="8838"/>
                </a:cubicBezTo>
                <a:cubicBezTo>
                  <a:pt x="16652" y="8838"/>
                  <a:pt x="11044" y="11802"/>
                  <a:pt x="11210" y="19059"/>
                </a:cubicBezTo>
                <a:cubicBezTo>
                  <a:pt x="3860" y="20161"/>
                  <a:pt x="5330" y="25857"/>
                  <a:pt x="5330" y="25857"/>
                </a:cubicBezTo>
                <a:cubicBezTo>
                  <a:pt x="1" y="28063"/>
                  <a:pt x="2390" y="33759"/>
                  <a:pt x="2390" y="33759"/>
                </a:cubicBezTo>
                <a:cubicBezTo>
                  <a:pt x="2390" y="37262"/>
                  <a:pt x="23362" y="39013"/>
                  <a:pt x="44334" y="39013"/>
                </a:cubicBezTo>
                <a:cubicBezTo>
                  <a:pt x="65307" y="39013"/>
                  <a:pt x="86279" y="37262"/>
                  <a:pt x="86279" y="33759"/>
                </a:cubicBezTo>
                <a:cubicBezTo>
                  <a:pt x="85647" y="30515"/>
                  <a:pt x="83214" y="27535"/>
                  <a:pt x="79548" y="27535"/>
                </a:cubicBezTo>
                <a:cubicBezTo>
                  <a:pt x="78438" y="27535"/>
                  <a:pt x="77215" y="27808"/>
                  <a:pt x="75894" y="28431"/>
                </a:cubicBezTo>
                <a:cubicBezTo>
                  <a:pt x="75527" y="24021"/>
                  <a:pt x="73321" y="19611"/>
                  <a:pt x="66155" y="19426"/>
                </a:cubicBezTo>
                <a:cubicBezTo>
                  <a:pt x="66834" y="16369"/>
                  <a:pt x="63746" y="9543"/>
                  <a:pt x="56745" y="9543"/>
                </a:cubicBezTo>
                <a:cubicBezTo>
                  <a:pt x="56171" y="9543"/>
                  <a:pt x="55571" y="9589"/>
                  <a:pt x="54945" y="9687"/>
                </a:cubicBezTo>
                <a:cubicBezTo>
                  <a:pt x="55076" y="4956"/>
                  <a:pt x="51448" y="507"/>
                  <a:pt x="46279" y="507"/>
                </a:cubicBezTo>
                <a:cubicBezTo>
                  <a:pt x="44221" y="507"/>
                  <a:pt x="41917" y="1213"/>
                  <a:pt x="39510" y="2888"/>
                </a:cubicBezTo>
                <a:cubicBezTo>
                  <a:pt x="37191" y="859"/>
                  <a:pt x="34635" y="0"/>
                  <a:pt x="32193" y="0"/>
                </a:cubicBezTo>
                <a:close/>
              </a:path>
            </a:pathLst>
          </a:custGeom>
          <a:solidFill>
            <a:schemeClr val="lt2"/>
          </a:solidFill>
          <a:ln w="19050" cap="flat" cmpd="sng">
            <a:solidFill>
              <a:schemeClr val="dk1"/>
            </a:solidFill>
            <a:prstDash val="solid"/>
            <a:miter lim="10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ectangle 24"/>
          <p:cNvSpPr/>
          <p:nvPr/>
        </p:nvSpPr>
        <p:spPr>
          <a:xfrm>
            <a:off x="926529" y="1065337"/>
            <a:ext cx="7095424" cy="3270319"/>
          </a:xfrm>
          <a:prstGeom prst="rect">
            <a:avLst/>
          </a:prstGeom>
        </p:spPr>
        <p:txBody>
          <a:bodyPr wrap="square">
            <a:spAutoFit/>
          </a:bodyPr>
          <a:lstStyle/>
          <a:p>
            <a:pPr lvl="0" algn="ctr">
              <a:lnSpc>
                <a:spcPct val="150000"/>
              </a:lnSpc>
              <a:spcAft>
                <a:spcPts val="1000"/>
              </a:spcAft>
            </a:pPr>
            <a:r>
              <a:rPr lang="en-US" sz="4400" b="1">
                <a:solidFill>
                  <a:schemeClr val="bg2">
                    <a:lumMod val="10000"/>
                  </a:schemeClr>
                </a:solidFill>
                <a:latin typeface="Arial" panose="020B0604020202020204" pitchFamily="34" charset="0"/>
                <a:cs typeface="Arial" panose="020B0604020202020204" pitchFamily="34" charset="0"/>
              </a:rPr>
              <a:t>CẢM ƠN CÁC BẠN </a:t>
            </a:r>
          </a:p>
          <a:p>
            <a:pPr lvl="0" algn="ctr">
              <a:lnSpc>
                <a:spcPct val="150000"/>
              </a:lnSpc>
              <a:spcAft>
                <a:spcPts val="1000"/>
              </a:spcAft>
            </a:pPr>
            <a:r>
              <a:rPr lang="en-US" sz="4400" b="1">
                <a:solidFill>
                  <a:schemeClr val="bg2">
                    <a:lumMod val="10000"/>
                  </a:schemeClr>
                </a:solidFill>
                <a:latin typeface="Arial" panose="020B0604020202020204" pitchFamily="34" charset="0"/>
                <a:cs typeface="Arial" panose="020B0604020202020204" pitchFamily="34" charset="0"/>
              </a:rPr>
              <a:t>ĐÃ CHÚ Ý LẮNG NGHE, </a:t>
            </a:r>
          </a:p>
          <a:p>
            <a:pPr lvl="0" algn="ctr">
              <a:lnSpc>
                <a:spcPct val="150000"/>
              </a:lnSpc>
              <a:spcAft>
                <a:spcPts val="1000"/>
              </a:spcAft>
            </a:pPr>
            <a:r>
              <a:rPr lang="en-US" sz="4400" b="1">
                <a:solidFill>
                  <a:schemeClr val="bg2">
                    <a:lumMod val="10000"/>
                  </a:schemeClr>
                </a:solidFill>
                <a:latin typeface="Arial" panose="020B0604020202020204" pitchFamily="34" charset="0"/>
                <a:cs typeface="Arial" panose="020B0604020202020204" pitchFamily="34" charset="0"/>
              </a:rPr>
              <a:t>HẸN GẶP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8" name="Rounded Rectangle 7"/>
          <p:cNvSpPr/>
          <p:nvPr/>
        </p:nvSpPr>
        <p:spPr>
          <a:xfrm>
            <a:off x="553453" y="974274"/>
            <a:ext cx="7988968" cy="584048"/>
          </a:xfrm>
          <a:prstGeom prst="roundRect">
            <a:avLst>
              <a:gd name="adj" fmla="val 21638"/>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chemeClr val="bg2">
                    <a:lumMod val="25000"/>
                  </a:schemeClr>
                </a:solidFill>
              </a:rPr>
              <a:t>Chi tiết Âu Cơ sinh bọc trăm trứng muốn nói điều gì?</a:t>
            </a:r>
            <a:endParaRPr lang="en-US" sz="2000" b="1">
              <a:solidFill>
                <a:schemeClr val="bg2">
                  <a:lumMod val="25000"/>
                </a:schemeClr>
              </a:solidFill>
            </a:endParaRPr>
          </a:p>
        </p:txBody>
      </p:sp>
      <p:sp>
        <p:nvSpPr>
          <p:cNvPr id="9" name="Oval 8"/>
          <p:cNvSpPr/>
          <p:nvPr/>
        </p:nvSpPr>
        <p:spPr>
          <a:xfrm>
            <a:off x="8106647" y="185804"/>
            <a:ext cx="585251"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10" name="TextBox 23"/>
          <p:cNvSpPr txBox="1"/>
          <p:nvPr/>
        </p:nvSpPr>
        <p:spPr>
          <a:xfrm>
            <a:off x="2487208" y="185804"/>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439653" y="1749709"/>
            <a:ext cx="4102768" cy="2706650"/>
          </a:xfrm>
          <a:prstGeom prst="rect">
            <a:avLst/>
          </a:prstGeom>
        </p:spPr>
      </p:pic>
      <p:sp>
        <p:nvSpPr>
          <p:cNvPr id="2" name="Rectangle 1"/>
          <p:cNvSpPr/>
          <p:nvPr/>
        </p:nvSpPr>
        <p:spPr>
          <a:xfrm>
            <a:off x="553453" y="1749708"/>
            <a:ext cx="3765884" cy="2862322"/>
          </a:xfrm>
          <a:prstGeom prst="rect">
            <a:avLst/>
          </a:prstGeom>
        </p:spPr>
        <p:txBody>
          <a:bodyPr wrap="square">
            <a:spAutoFit/>
          </a:bodyPr>
          <a:lstStyle/>
          <a:p>
            <a:pPr algn="just">
              <a:lnSpc>
                <a:spcPct val="150000"/>
              </a:lnSpc>
            </a:pPr>
            <a:r>
              <a:rPr lang="vi-VN" sz="2000">
                <a:solidFill>
                  <a:schemeClr val="tx1">
                    <a:lumMod val="75000"/>
                  </a:schemeClr>
                </a:solidFill>
                <a:latin typeface="+mn-lt"/>
                <a:ea typeface="+mn-ea"/>
                <a:cs typeface="+mn-cs"/>
              </a:rPr>
              <a:t>Sự tích bọc trăm trứng thể hiện rằng người Việt được sinh ra cùng một bọc – một nguồn gốc; do vậy, chúng ta là người một nhà, phải đoàn kết, yêu thương, gắn bó với nhau. </a:t>
            </a:r>
            <a:endParaRPr lang="en-US" sz="2000">
              <a:solidFill>
                <a:schemeClr val="tx1">
                  <a:lumMod val="75000"/>
                </a:schemeClr>
              </a:solidFill>
              <a:latin typeface="+mn-lt"/>
              <a:ea typeface="+mn-ea"/>
              <a:cs typeface="+mn-cs"/>
            </a:endParaRPr>
          </a:p>
        </p:txBody>
      </p:sp>
    </p:spTree>
    <p:extLst>
      <p:ext uri="{BB962C8B-B14F-4D97-AF65-F5344CB8AC3E}">
        <p14:creationId xmlns:p14="http://schemas.microsoft.com/office/powerpoint/2010/main" val="265644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6" name="TextBox 23"/>
          <p:cNvSpPr txBox="1"/>
          <p:nvPr/>
        </p:nvSpPr>
        <p:spPr>
          <a:xfrm>
            <a:off x="2511270" y="-17574"/>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sp>
        <p:nvSpPr>
          <p:cNvPr id="7" name="Rectangle 6"/>
          <p:cNvSpPr/>
          <p:nvPr/>
        </p:nvSpPr>
        <p:spPr>
          <a:xfrm>
            <a:off x="1162860" y="783919"/>
            <a:ext cx="7086601" cy="958660"/>
          </a:xfrm>
          <a:prstGeom prst="rect">
            <a:avLst/>
          </a:prstGeom>
          <a:solidFill>
            <a:schemeClr val="tx2"/>
          </a:solidFill>
          <a:ln>
            <a:solidFill>
              <a:schemeClr val="tx1">
                <a:lumMod val="50000"/>
              </a:schemeClr>
            </a:solidFill>
          </a:ln>
        </p:spPr>
        <p:txBody>
          <a:bodyPr wrap="square">
            <a:spAutoFit/>
          </a:bodyPr>
          <a:lstStyle/>
          <a:p>
            <a:pPr algn="ctr">
              <a:lnSpc>
                <a:spcPct val="150000"/>
              </a:lnSpc>
              <a:spcBef>
                <a:spcPts val="100"/>
              </a:spcBef>
              <a:spcAft>
                <a:spcPts val="100"/>
              </a:spcAft>
            </a:pPr>
            <a:r>
              <a:rPr lang="vi-VN" sz="2000">
                <a:solidFill>
                  <a:schemeClr val="tx1">
                    <a:lumMod val="50000"/>
                  </a:schemeClr>
                </a:solidFill>
                <a:latin typeface="+mn-lt"/>
                <a:ea typeface="SimSun" panose="02010600030101010101" pitchFamily="2" charset="-122"/>
                <a:cs typeface="Times New Roman" panose="02020603050405020304" pitchFamily="18" charset="0"/>
              </a:rPr>
              <a:t>Kể tên một số đảo, quần đảo của đất nước ta hoặc giới thiệu những điều em biết về biển đảo.</a:t>
            </a:r>
            <a:endParaRPr lang="en-US" sz="2400">
              <a:solidFill>
                <a:schemeClr val="tx1">
                  <a:lumMod val="50000"/>
                </a:schemeClr>
              </a:solidFill>
              <a:effectLst/>
              <a:latin typeface="+mn-lt"/>
              <a:ea typeface="SimSun" panose="02010600030101010101" pitchFamily="2" charset="-122"/>
              <a:cs typeface="Times New Roman" panose="02020603050405020304" pitchFamily="18" charset="0"/>
            </a:endParaRPr>
          </a:p>
        </p:txBody>
      </p:sp>
      <p:pic>
        <p:nvPicPr>
          <p:cNvPr id="8" name="Picture 7" descr="Hành trình thăm Trường Sa, Nhà dàn DK1 thêm tự hào về tình yêu đất nước ..."/>
          <p:cNvPicPr/>
          <p:nvPr/>
        </p:nvPicPr>
        <p:blipFill rotWithShape="1">
          <a:blip r:embed="rId3">
            <a:extLst>
              <a:ext uri="{28A0092B-C50C-407E-A947-70E740481C1C}">
                <a14:useLocalDpi xmlns:a14="http://schemas.microsoft.com/office/drawing/2010/main" val="0"/>
              </a:ext>
            </a:extLst>
          </a:blip>
          <a:srcRect l="15924" t="10909" r="12102"/>
          <a:stretch/>
        </p:blipFill>
        <p:spPr bwMode="auto">
          <a:xfrm>
            <a:off x="1162860" y="1985877"/>
            <a:ext cx="2482708" cy="3051885"/>
          </a:xfrm>
          <a:prstGeom prst="rect">
            <a:avLst/>
          </a:prstGeom>
          <a:noFill/>
          <a:ln>
            <a:noFill/>
          </a:ln>
          <a:extLst>
            <a:ext uri="{53640926-AAD7-44D8-BBD7-CCE9431645EC}">
              <a14:shadowObscured xmlns:a14="http://schemas.microsoft.com/office/drawing/2010/main"/>
            </a:ext>
          </a:extLst>
        </p:spPr>
      </p:pic>
      <p:pic>
        <p:nvPicPr>
          <p:cNvPr id="9" name="Picture 8" descr="ihbLqWNn.jpg"/>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750484" y="1985876"/>
            <a:ext cx="4498977" cy="30518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51" name="TextBox 23"/>
          <p:cNvSpPr txBox="1"/>
          <p:nvPr/>
        </p:nvSpPr>
        <p:spPr>
          <a:xfrm>
            <a:off x="2390954" y="132820"/>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sp>
        <p:nvSpPr>
          <p:cNvPr id="8" name="Rectangle 7"/>
          <p:cNvSpPr/>
          <p:nvPr/>
        </p:nvSpPr>
        <p:spPr>
          <a:xfrm>
            <a:off x="2968036" y="944642"/>
            <a:ext cx="3207929" cy="400110"/>
          </a:xfrm>
          <a:prstGeom prst="rect">
            <a:avLst/>
          </a:prstGeom>
        </p:spPr>
        <p:txBody>
          <a:bodyPr wrap="none">
            <a:spAutoFit/>
          </a:bodyPr>
          <a:lstStyle/>
          <a:p>
            <a:r>
              <a:rPr lang="vi-VN" sz="2000" b="1">
                <a:solidFill>
                  <a:schemeClr val="tx1">
                    <a:lumMod val="75000"/>
                  </a:schemeClr>
                </a:solidFill>
                <a:latin typeface="+mn-lt"/>
                <a:ea typeface="+mn-ea"/>
                <a:cs typeface="+mn-cs"/>
              </a:rPr>
              <a:t>DU LỊCH BI</a:t>
            </a:r>
            <a:r>
              <a:rPr lang="en-US" sz="2000" b="1">
                <a:solidFill>
                  <a:schemeClr val="tx1">
                    <a:lumMod val="75000"/>
                  </a:schemeClr>
                </a:solidFill>
                <a:latin typeface="+mn-lt"/>
                <a:ea typeface="+mn-ea"/>
                <a:cs typeface="+mn-cs"/>
              </a:rPr>
              <a:t>Ể</a:t>
            </a:r>
            <a:r>
              <a:rPr lang="vi-VN" sz="2000" b="1">
                <a:solidFill>
                  <a:schemeClr val="tx1">
                    <a:lumMod val="75000"/>
                  </a:schemeClr>
                </a:solidFill>
                <a:latin typeface="+mn-lt"/>
                <a:ea typeface="+mn-ea"/>
                <a:cs typeface="+mn-cs"/>
              </a:rPr>
              <a:t>N VIỆT NAM</a:t>
            </a:r>
            <a:endParaRPr lang="en-US" sz="2000" b="1">
              <a:solidFill>
                <a:schemeClr val="tx1">
                  <a:lumMod val="75000"/>
                </a:schemeClr>
              </a:solidFill>
              <a:latin typeface="+mn-lt"/>
              <a:ea typeface="+mn-ea"/>
              <a:cs typeface="+mn-cs"/>
            </a:endParaRPr>
          </a:p>
        </p:txBody>
      </p:sp>
      <p:sp>
        <p:nvSpPr>
          <p:cNvPr id="9" name="Rectangle 8"/>
          <p:cNvSpPr/>
          <p:nvPr/>
        </p:nvSpPr>
        <p:spPr>
          <a:xfrm>
            <a:off x="498783" y="1380108"/>
            <a:ext cx="8174121" cy="3416320"/>
          </a:xfrm>
          <a:prstGeom prst="rect">
            <a:avLst/>
          </a:prstGeom>
        </p:spPr>
        <p:txBody>
          <a:bodyPr wrap="square">
            <a:spAutoFit/>
          </a:bodyPr>
          <a:lstStyle/>
          <a:p>
            <a:pPr algn="just">
              <a:lnSpc>
                <a:spcPct val="150000"/>
              </a:lnSpc>
            </a:pPr>
            <a:r>
              <a:rPr lang="vi-VN" sz="1800">
                <a:solidFill>
                  <a:schemeClr val="tx1">
                    <a:lumMod val="75000"/>
                  </a:schemeClr>
                </a:solidFill>
                <a:latin typeface="+mn-lt"/>
                <a:ea typeface="+mn-ea"/>
                <a:cs typeface="+mn-cs"/>
              </a:rPr>
              <a:t>Biển nước ta nơi đâu cũng đẹp. Thanh Hóa, Đà Nẵng, Khánh Hòa,… có những bãi biển nổi tiếng, được du khách yêu thích. Nhưng suốt chiều dài đất nước cũng có nhiều bãi biển còn hoang sơ.</a:t>
            </a:r>
          </a:p>
          <a:p>
            <a:pPr algn="just">
              <a:lnSpc>
                <a:spcPct val="150000"/>
              </a:lnSpc>
            </a:pPr>
            <a:r>
              <a:rPr lang="vi-VN" sz="1800">
                <a:solidFill>
                  <a:schemeClr val="tx1">
                    <a:lumMod val="75000"/>
                  </a:schemeClr>
                </a:solidFill>
                <a:latin typeface="+mn-lt"/>
                <a:ea typeface="+mn-ea"/>
                <a:cs typeface="+mn-cs"/>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a:t>
            </a:r>
          </a:p>
          <a:p>
            <a:pPr algn="just">
              <a:lnSpc>
                <a:spcPct val="150000"/>
              </a:lnSpc>
            </a:pPr>
            <a:r>
              <a:rPr lang="vi-VN" sz="1800">
                <a:solidFill>
                  <a:schemeClr val="tx1">
                    <a:lumMod val="75000"/>
                  </a:schemeClr>
                </a:solidFill>
                <a:latin typeface="+mn-lt"/>
                <a:ea typeface="+mn-ea"/>
                <a:cs typeface="+mn-cs"/>
              </a:rPr>
              <a:t>Biển là món quà kì diệu mà thiên nhiên đã bạn tặng cho nước ta. </a:t>
            </a:r>
          </a:p>
          <a:p>
            <a:pPr algn="r">
              <a:lnSpc>
                <a:spcPct val="150000"/>
              </a:lnSpc>
            </a:pPr>
            <a:r>
              <a:rPr lang="vi-VN" sz="1800">
                <a:solidFill>
                  <a:schemeClr val="tx1">
                    <a:lumMod val="75000"/>
                  </a:schemeClr>
                </a:solidFill>
                <a:latin typeface="+mn-lt"/>
                <a:ea typeface="+mn-ea"/>
                <a:cs typeface="+mn-cs"/>
              </a:rPr>
              <a:t>(Cẩm Anh)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51" name="TextBox 23"/>
          <p:cNvSpPr txBox="1"/>
          <p:nvPr/>
        </p:nvSpPr>
        <p:spPr>
          <a:xfrm>
            <a:off x="2390954" y="132820"/>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sp>
        <p:nvSpPr>
          <p:cNvPr id="8" name="Rectangle 7"/>
          <p:cNvSpPr/>
          <p:nvPr/>
        </p:nvSpPr>
        <p:spPr>
          <a:xfrm>
            <a:off x="2921548" y="944642"/>
            <a:ext cx="3300904" cy="400110"/>
          </a:xfrm>
          <a:prstGeom prst="rect">
            <a:avLst/>
          </a:prstGeom>
        </p:spPr>
        <p:txBody>
          <a:bodyPr wrap="none">
            <a:spAutoFit/>
          </a:bodyPr>
          <a:lstStyle/>
          <a:p>
            <a:r>
              <a:rPr lang="vi-VN" sz="2000" b="1">
                <a:solidFill>
                  <a:schemeClr val="tx1">
                    <a:lumMod val="75000"/>
                  </a:schemeClr>
                </a:solidFill>
                <a:latin typeface="+mn-lt"/>
                <a:ea typeface="+mn-ea"/>
                <a:cs typeface="+mn-cs"/>
              </a:rPr>
              <a:t>THƯ GỬI BỐ NGOÀI ĐẢO</a:t>
            </a:r>
          </a:p>
        </p:txBody>
      </p:sp>
      <p:sp>
        <p:nvSpPr>
          <p:cNvPr id="9" name="Rectangle 8"/>
          <p:cNvSpPr/>
          <p:nvPr/>
        </p:nvSpPr>
        <p:spPr>
          <a:xfrm>
            <a:off x="599046" y="1344752"/>
            <a:ext cx="2841317" cy="2632003"/>
          </a:xfrm>
          <a:prstGeom prst="rect">
            <a:avLst/>
          </a:prstGeom>
        </p:spPr>
        <p:txBody>
          <a:bodyPr wrap="square">
            <a:spAutoFit/>
          </a:bodyPr>
          <a:lstStyle/>
          <a:p>
            <a:pPr>
              <a:lnSpc>
                <a:spcPct val="150000"/>
              </a:lnSpc>
            </a:pPr>
            <a:r>
              <a:rPr lang="vi-VN" sz="1600"/>
              <a:t>Bây giờ sắp Tết rồi</a:t>
            </a:r>
          </a:p>
          <a:p>
            <a:pPr>
              <a:lnSpc>
                <a:spcPct val="150000"/>
              </a:lnSpc>
            </a:pPr>
            <a:r>
              <a:rPr lang="vi-VN" sz="1600"/>
              <a:t>Con viết thư gửi bố...</a:t>
            </a:r>
          </a:p>
          <a:p>
            <a:pPr>
              <a:lnSpc>
                <a:spcPct val="150000"/>
              </a:lnSpc>
            </a:pPr>
            <a:r>
              <a:rPr lang="vi-VN" sz="1600"/>
              <a:t> </a:t>
            </a:r>
          </a:p>
          <a:p>
            <a:pPr>
              <a:lnSpc>
                <a:spcPct val="150000"/>
              </a:lnSpc>
            </a:pPr>
            <a:r>
              <a:rPr lang="vi-VN" sz="1600"/>
              <a:t>Tết con muốn gửi bố</a:t>
            </a:r>
          </a:p>
          <a:p>
            <a:pPr>
              <a:lnSpc>
                <a:spcPct val="150000"/>
              </a:lnSpc>
            </a:pPr>
            <a:r>
              <a:rPr lang="vi-VN" sz="1600"/>
              <a:t>Cái bánh chưng cho vui</a:t>
            </a:r>
          </a:p>
          <a:p>
            <a:pPr>
              <a:lnSpc>
                <a:spcPct val="150000"/>
              </a:lnSpc>
            </a:pPr>
            <a:r>
              <a:rPr lang="vi-VN" sz="1600"/>
              <a:t>Nhưng bánh thì to quá</a:t>
            </a:r>
          </a:p>
          <a:p>
            <a:pPr>
              <a:lnSpc>
                <a:spcPct val="150000"/>
              </a:lnSpc>
            </a:pPr>
            <a:r>
              <a:rPr lang="vi-VN" sz="1600"/>
              <a:t>Mà hòm thư nhỏ thôi.</a:t>
            </a:r>
          </a:p>
        </p:txBody>
      </p:sp>
      <p:sp>
        <p:nvSpPr>
          <p:cNvPr id="2" name="Rectangle 1"/>
          <p:cNvSpPr/>
          <p:nvPr/>
        </p:nvSpPr>
        <p:spPr>
          <a:xfrm>
            <a:off x="6222452" y="1344752"/>
            <a:ext cx="2279864" cy="2677656"/>
          </a:xfrm>
          <a:prstGeom prst="rect">
            <a:avLst/>
          </a:prstGeom>
        </p:spPr>
        <p:txBody>
          <a:bodyPr wrap="square">
            <a:spAutoFit/>
          </a:bodyPr>
          <a:lstStyle/>
          <a:p>
            <a:pPr>
              <a:lnSpc>
                <a:spcPct val="150000"/>
              </a:lnSpc>
            </a:pPr>
            <a:r>
              <a:rPr lang="vi-VN" sz="1600"/>
              <a:t>Bà bảo: hàng rào biển</a:t>
            </a:r>
          </a:p>
          <a:p>
            <a:pPr>
              <a:lnSpc>
                <a:spcPct val="150000"/>
              </a:lnSpc>
            </a:pPr>
            <a:r>
              <a:rPr lang="vi-VN" sz="1600"/>
              <a:t>Là bố đấy, bố ơi</a:t>
            </a:r>
          </a:p>
          <a:p>
            <a:pPr>
              <a:lnSpc>
                <a:spcPct val="150000"/>
              </a:lnSpc>
            </a:pPr>
            <a:r>
              <a:rPr lang="vi-VN" sz="1600"/>
              <a:t>Cùng các chú bạn bố</a:t>
            </a:r>
          </a:p>
          <a:p>
            <a:pPr>
              <a:lnSpc>
                <a:spcPct val="150000"/>
              </a:lnSpc>
            </a:pPr>
            <a:r>
              <a:rPr lang="vi-VN" sz="1600"/>
              <a:t>Giữ đảo và giữ trời.</a:t>
            </a:r>
          </a:p>
          <a:p>
            <a:pPr algn="r">
              <a:lnSpc>
                <a:spcPct val="150000"/>
              </a:lnSpc>
            </a:pPr>
            <a:r>
              <a:rPr lang="vi-VN" sz="1600"/>
              <a:t>(Xuân Quỳnh)</a:t>
            </a:r>
          </a:p>
          <a:p>
            <a:pPr>
              <a:lnSpc>
                <a:spcPct val="150000"/>
              </a:lnSpc>
            </a:pPr>
            <a:br>
              <a:rPr lang="vi-VN" sz="1600"/>
            </a:br>
            <a:endParaRPr lang="vi-VN" sz="1600"/>
          </a:p>
        </p:txBody>
      </p:sp>
      <p:sp>
        <p:nvSpPr>
          <p:cNvPr id="4" name="Rectangle 3"/>
          <p:cNvSpPr/>
          <p:nvPr/>
        </p:nvSpPr>
        <p:spPr>
          <a:xfrm>
            <a:off x="3440363" y="1344752"/>
            <a:ext cx="2733508" cy="4524315"/>
          </a:xfrm>
          <a:prstGeom prst="rect">
            <a:avLst/>
          </a:prstGeom>
        </p:spPr>
        <p:txBody>
          <a:bodyPr wrap="square">
            <a:spAutoFit/>
          </a:bodyPr>
          <a:lstStyle/>
          <a:p>
            <a:pPr>
              <a:lnSpc>
                <a:spcPct val="150000"/>
              </a:lnSpc>
            </a:pPr>
            <a:r>
              <a:rPr lang="vi-VN" sz="1600"/>
              <a:t>Gửi hoa lại sợ héo</a:t>
            </a:r>
          </a:p>
          <a:p>
            <a:pPr>
              <a:lnSpc>
                <a:spcPct val="150000"/>
              </a:lnSpc>
            </a:pPr>
            <a:r>
              <a:rPr lang="vi-VN" sz="1600"/>
              <a:t>Đường ra đảo xa xôi</a:t>
            </a:r>
          </a:p>
          <a:p>
            <a:pPr>
              <a:lnSpc>
                <a:spcPct val="150000"/>
              </a:lnSpc>
            </a:pPr>
            <a:r>
              <a:rPr lang="vi-VN" sz="1600"/>
              <a:t>Con viết thư gửi vậy</a:t>
            </a:r>
          </a:p>
          <a:p>
            <a:pPr>
              <a:lnSpc>
                <a:spcPct val="150000"/>
              </a:lnSpc>
            </a:pPr>
            <a:r>
              <a:rPr lang="vi-VN" sz="1600"/>
              <a:t>Hẳn bố bằng lòng thôi.</a:t>
            </a:r>
            <a:endParaRPr lang="en-US" sz="1600"/>
          </a:p>
          <a:p>
            <a:pPr>
              <a:lnSpc>
                <a:spcPct val="150000"/>
              </a:lnSpc>
            </a:pPr>
            <a:endParaRPr lang="vi-VN" sz="1600"/>
          </a:p>
          <a:p>
            <a:pPr>
              <a:lnSpc>
                <a:spcPct val="150000"/>
              </a:lnSpc>
            </a:pPr>
            <a:r>
              <a:rPr lang="vi-VN" sz="1600"/>
              <a:t>Ngoài ấy chắc nhiều gió</a:t>
            </a:r>
          </a:p>
          <a:p>
            <a:pPr>
              <a:lnSpc>
                <a:spcPct val="150000"/>
              </a:lnSpc>
            </a:pPr>
            <a:r>
              <a:rPr lang="vi-VN" sz="1600"/>
              <a:t>Đảo không có gì che</a:t>
            </a:r>
          </a:p>
          <a:p>
            <a:pPr>
              <a:lnSpc>
                <a:spcPct val="150000"/>
              </a:lnSpc>
            </a:pPr>
            <a:r>
              <a:rPr lang="vi-VN" sz="1600"/>
              <a:t>Ngoài ấy chắc nhiều sóng</a:t>
            </a:r>
          </a:p>
          <a:p>
            <a:pPr>
              <a:lnSpc>
                <a:spcPct val="150000"/>
              </a:lnSpc>
            </a:pPr>
            <a:r>
              <a:rPr lang="vi-VN" sz="1600"/>
              <a:t>Bố lúc nào cũng nghe.</a:t>
            </a:r>
          </a:p>
          <a:p>
            <a:pPr>
              <a:lnSpc>
                <a:spcPct val="150000"/>
              </a:lnSpc>
            </a:pPr>
            <a:r>
              <a:rPr lang="vi-VN" sz="1600"/>
              <a:t> </a:t>
            </a:r>
          </a:p>
          <a:p>
            <a:pPr>
              <a:lnSpc>
                <a:spcPct val="150000"/>
              </a:lnSpc>
            </a:pPr>
            <a:endParaRPr lang="vi-VN" sz="1600"/>
          </a:p>
          <a:p>
            <a:pPr>
              <a:lnSpc>
                <a:spcPct val="150000"/>
              </a:lnSpc>
            </a:pPr>
            <a:r>
              <a:rPr lang="vi-VN" sz="1600"/>
              <a:t> </a:t>
            </a:r>
          </a:p>
        </p:txBody>
      </p:sp>
    </p:spTree>
    <p:extLst>
      <p:ext uri="{BB962C8B-B14F-4D97-AF65-F5344CB8AC3E}">
        <p14:creationId xmlns:p14="http://schemas.microsoft.com/office/powerpoint/2010/main" val="90886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51" name="TextBox 23"/>
          <p:cNvSpPr txBox="1"/>
          <p:nvPr/>
        </p:nvSpPr>
        <p:spPr>
          <a:xfrm>
            <a:off x="2390954" y="132820"/>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sp>
        <p:nvSpPr>
          <p:cNvPr id="8" name="Rectangle 7"/>
          <p:cNvSpPr/>
          <p:nvPr/>
        </p:nvSpPr>
        <p:spPr>
          <a:xfrm>
            <a:off x="2164931" y="944642"/>
            <a:ext cx="4814138" cy="400110"/>
          </a:xfrm>
          <a:prstGeom prst="rect">
            <a:avLst/>
          </a:prstGeom>
        </p:spPr>
        <p:txBody>
          <a:bodyPr wrap="none">
            <a:spAutoFit/>
          </a:bodyPr>
          <a:lstStyle/>
          <a:p>
            <a:r>
              <a:rPr lang="vi-VN" sz="2000" b="1">
                <a:solidFill>
                  <a:schemeClr val="tx1">
                    <a:lumMod val="75000"/>
                  </a:schemeClr>
                </a:solidFill>
                <a:latin typeface="+mn-lt"/>
                <a:ea typeface="+mn-ea"/>
                <a:cs typeface="+mn-cs"/>
              </a:rPr>
              <a:t>KHÁM PHÁ ĐÁY BIỂN Ở TRƯỜNG SA</a:t>
            </a:r>
            <a:endParaRPr lang="en-US" sz="2000" b="1">
              <a:solidFill>
                <a:schemeClr val="tx1">
                  <a:lumMod val="75000"/>
                </a:schemeClr>
              </a:solidFill>
              <a:latin typeface="+mn-lt"/>
              <a:ea typeface="+mn-ea"/>
              <a:cs typeface="+mn-cs"/>
            </a:endParaRPr>
          </a:p>
        </p:txBody>
      </p:sp>
      <p:sp>
        <p:nvSpPr>
          <p:cNvPr id="9" name="Rectangle 8"/>
          <p:cNvSpPr/>
          <p:nvPr/>
        </p:nvSpPr>
        <p:spPr>
          <a:xfrm>
            <a:off x="498784" y="1344752"/>
            <a:ext cx="8174121" cy="3785652"/>
          </a:xfrm>
          <a:prstGeom prst="rect">
            <a:avLst/>
          </a:prstGeom>
        </p:spPr>
        <p:txBody>
          <a:bodyPr wrap="square">
            <a:spAutoFit/>
          </a:bodyPr>
          <a:lstStyle/>
          <a:p>
            <a:pPr algn="just">
              <a:lnSpc>
                <a:spcPct val="150000"/>
              </a:lnSpc>
            </a:pPr>
            <a:r>
              <a:rPr lang="vi-VN" sz="1600">
                <a:solidFill>
                  <a:schemeClr val="tx1">
                    <a:lumMod val="75000"/>
                  </a:schemeClr>
                </a:solidFill>
                <a:latin typeface="+mn-lt"/>
                <a:ea typeface="+mn-ea"/>
                <a:cs typeface="+mn-cs"/>
              </a:rPr>
              <a:t>Nhắc đến Trường Sa, ngoài các đảo, người ta nhắc đến biển. Mà biển thì có muôn vàn điều kì thú. Thám hiểm đáy biển ở Trường Sa của nước ta sẽ thấy bao điều thú vị.</a:t>
            </a:r>
          </a:p>
          <a:p>
            <a:pPr algn="just">
              <a:lnSpc>
                <a:spcPct val="150000"/>
              </a:lnSpc>
            </a:pPr>
            <a:r>
              <a:rPr lang="vi-VN" sz="1600">
                <a:solidFill>
                  <a:schemeClr val="tx1">
                    <a:lumMod val="75000"/>
                  </a:schemeClr>
                </a:solidFill>
                <a:latin typeface="+mn-lt"/>
                <a:ea typeface="+mn-ea"/>
                <a:cs typeface="+mn-cs"/>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toà lâu đài trong truyện cổ tích.</a:t>
            </a:r>
          </a:p>
          <a:p>
            <a:pPr algn="just">
              <a:lnSpc>
                <a:spcPct val="150000"/>
              </a:lnSpc>
            </a:pPr>
            <a:r>
              <a:rPr lang="vi-VN" sz="1600">
                <a:solidFill>
                  <a:schemeClr val="tx1">
                    <a:lumMod val="75000"/>
                  </a:schemeClr>
                </a:solidFill>
                <a:latin typeface="+mn-lt"/>
                <a:ea typeface="+mn-ea"/>
                <a:cs typeface="+mn-cs"/>
              </a:rPr>
              <a:t>Trường Sa là vùng biển thân yêu của Tổ quốc, có cảnh đẹp kì thú và hàng nghìn loài vật sống dưới biển.</a:t>
            </a:r>
          </a:p>
          <a:p>
            <a:pPr algn="r">
              <a:lnSpc>
                <a:spcPct val="150000"/>
              </a:lnSpc>
            </a:pPr>
            <a:r>
              <a:rPr lang="vi-VN" sz="1600">
                <a:solidFill>
                  <a:schemeClr val="tx1">
                    <a:lumMod val="75000"/>
                  </a:schemeClr>
                </a:solidFill>
                <a:latin typeface="+mn-lt"/>
                <a:ea typeface="+mn-ea"/>
                <a:cs typeface="+mn-cs"/>
              </a:rPr>
              <a:t>(Theo Nguyễn Xuân Thuỷ)</a:t>
            </a:r>
          </a:p>
          <a:p>
            <a:pPr algn="just">
              <a:lnSpc>
                <a:spcPct val="150000"/>
              </a:lnSpc>
            </a:pPr>
            <a:endParaRPr lang="vi-VN" sz="1600">
              <a:solidFill>
                <a:schemeClr val="tx1">
                  <a:lumMod val="75000"/>
                </a:schemeClr>
              </a:solidFill>
              <a:latin typeface="+mn-lt"/>
              <a:ea typeface="+mn-ea"/>
              <a:cs typeface="+mn-cs"/>
            </a:endParaRPr>
          </a:p>
        </p:txBody>
      </p:sp>
    </p:spTree>
    <p:extLst>
      <p:ext uri="{BB962C8B-B14F-4D97-AF65-F5344CB8AC3E}">
        <p14:creationId xmlns:p14="http://schemas.microsoft.com/office/powerpoint/2010/main" val="105353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51" name="TextBox 23"/>
          <p:cNvSpPr txBox="1"/>
          <p:nvPr/>
        </p:nvSpPr>
        <p:spPr>
          <a:xfrm>
            <a:off x="2390954" y="180946"/>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067289" y="1029469"/>
            <a:ext cx="3426894" cy="3597910"/>
          </a:xfrm>
          <a:prstGeom prst="rect">
            <a:avLst/>
          </a:prstGeom>
        </p:spPr>
      </p:pic>
      <p:sp>
        <p:nvSpPr>
          <p:cNvPr id="2" name="Rectangle 1"/>
          <p:cNvSpPr/>
          <p:nvPr/>
        </p:nvSpPr>
        <p:spPr>
          <a:xfrm>
            <a:off x="495289" y="1029469"/>
            <a:ext cx="4572000" cy="3546805"/>
          </a:xfrm>
          <a:prstGeom prst="rect">
            <a:avLst/>
          </a:prstGeom>
        </p:spPr>
        <p:txBody>
          <a:bodyPr>
            <a:spAutoFit/>
          </a:bodyPr>
          <a:lstStyle/>
          <a:p>
            <a:pPr>
              <a:lnSpc>
                <a:spcPct val="150000"/>
              </a:lnSpc>
            </a:pPr>
            <a:r>
              <a:rPr lang="vi-VN" sz="1900">
                <a:solidFill>
                  <a:schemeClr val="tx1">
                    <a:lumMod val="75000"/>
                  </a:schemeClr>
                </a:solidFill>
                <a:latin typeface="+mn-lt"/>
                <a:ea typeface="+mn-ea"/>
                <a:cs typeface="+mn-cs"/>
              </a:rPr>
              <a:t>Tranh vẽ hình ảnh người lính đảo mặc quân phục, bổng súng, mắt nhìn về phía biển và nhà giàn giữa biến xanh biếc, sóng tung bọt trắng xoá, đàn hải âu vờn sóng.... </a:t>
            </a:r>
            <a:endParaRPr lang="en-US" sz="1900">
              <a:solidFill>
                <a:schemeClr val="tx1">
                  <a:lumMod val="75000"/>
                </a:schemeClr>
              </a:solidFill>
              <a:latin typeface="+mn-lt"/>
              <a:ea typeface="+mn-ea"/>
              <a:cs typeface="+mn-cs"/>
            </a:endParaRPr>
          </a:p>
          <a:p>
            <a:pPr>
              <a:lnSpc>
                <a:spcPct val="150000"/>
              </a:lnSpc>
            </a:pPr>
            <a:r>
              <a:rPr lang="en-US" sz="1900">
                <a:solidFill>
                  <a:schemeClr val="tx1">
                    <a:lumMod val="75000"/>
                  </a:schemeClr>
                </a:solidFill>
                <a:latin typeface="+mn-lt"/>
                <a:ea typeface="+mn-ea"/>
                <a:cs typeface="+mn-cs"/>
                <a:sym typeface="Wingdings" panose="05000000000000000000" pitchFamily="2" charset="2"/>
              </a:rPr>
              <a:t> </a:t>
            </a:r>
            <a:r>
              <a:rPr lang="vi-VN" sz="1900">
                <a:solidFill>
                  <a:schemeClr val="tx1">
                    <a:lumMod val="75000"/>
                  </a:schemeClr>
                </a:solidFill>
                <a:latin typeface="+mn-lt"/>
                <a:ea typeface="+mn-ea"/>
                <a:cs typeface="+mn-cs"/>
              </a:rPr>
              <a:t>Bức tranh minh hoạ bài thơ viết về thiên nhiên, cuộc sống, con người ở Trường Sa.</a:t>
            </a:r>
            <a:endParaRPr lang="en-US" sz="1900">
              <a:solidFill>
                <a:schemeClr val="tx1">
                  <a:lumMod val="75000"/>
                </a:schemeClr>
              </a:solidFill>
              <a:latin typeface="+mn-lt"/>
              <a:ea typeface="+mn-ea"/>
              <a:cs typeface="+mn-cs"/>
            </a:endParaRPr>
          </a:p>
        </p:txBody>
      </p:sp>
    </p:spTree>
    <p:extLst>
      <p:ext uri="{BB962C8B-B14F-4D97-AF65-F5344CB8AC3E}">
        <p14:creationId xmlns:p14="http://schemas.microsoft.com/office/powerpoint/2010/main" val="112190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42" name="Google Shape;1242;p36"/>
          <p:cNvSpPr/>
          <p:nvPr/>
        </p:nvSpPr>
        <p:spPr>
          <a:xfrm>
            <a:off x="7455300" y="3250681"/>
            <a:ext cx="2037600" cy="1412975"/>
          </a:xfrm>
          <a:custGeom>
            <a:avLst/>
            <a:gdLst/>
            <a:ahLst/>
            <a:cxnLst/>
            <a:rect l="l" t="t" r="r" b="b"/>
            <a:pathLst>
              <a:path w="81504" h="56519" extrusionOk="0">
                <a:moveTo>
                  <a:pt x="0" y="56519"/>
                </a:moveTo>
                <a:cubicBezTo>
                  <a:pt x="6768" y="48059"/>
                  <a:pt x="9962" y="37050"/>
                  <a:pt x="17013" y="28824"/>
                </a:cubicBezTo>
                <a:cubicBezTo>
                  <a:pt x="28141" y="15841"/>
                  <a:pt x="44138" y="5544"/>
                  <a:pt x="60930" y="2315"/>
                </a:cubicBezTo>
                <a:cubicBezTo>
                  <a:pt x="67670" y="1019"/>
                  <a:pt x="75364" y="-1543"/>
                  <a:pt x="81504" y="1523"/>
                </a:cubicBezTo>
              </a:path>
            </a:pathLst>
          </a:custGeom>
          <a:noFill/>
          <a:ln w="19050" cap="flat" cmpd="sng">
            <a:solidFill>
              <a:schemeClr val="dk1"/>
            </a:solidFill>
            <a:prstDash val="dash"/>
            <a:round/>
            <a:headEnd type="none" w="med" len="med"/>
            <a:tailEnd type="none" w="med" len="med"/>
          </a:ln>
        </p:spPr>
        <p:txBody>
          <a:bodyPr/>
          <a:lstStyle/>
          <a:p>
            <a:endParaRPr lang="en-US"/>
          </a:p>
        </p:txBody>
      </p:sp>
      <p:sp>
        <p:nvSpPr>
          <p:cNvPr id="1271" name="Google Shape;1271;p36"/>
          <p:cNvSpPr/>
          <p:nvPr/>
        </p:nvSpPr>
        <p:spPr>
          <a:xfrm>
            <a:off x="4803646" y="-970449"/>
            <a:ext cx="61" cy="61"/>
          </a:xfrm>
          <a:custGeom>
            <a:avLst/>
            <a:gdLst/>
            <a:ahLst/>
            <a:cxnLst/>
            <a:rect l="l" t="t" r="r" b="b"/>
            <a:pathLst>
              <a:path w="1" h="1" extrusionOk="0">
                <a:moveTo>
                  <a:pt x="0" y="1"/>
                </a:moveTo>
                <a:close/>
              </a:path>
            </a:pathLst>
          </a:custGeom>
          <a:solidFill>
            <a:srgbClr val="FFC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4981634" y="-1118600"/>
            <a:ext cx="61" cy="61"/>
          </a:xfrm>
          <a:custGeom>
            <a:avLst/>
            <a:gdLst/>
            <a:ahLst/>
            <a:cxnLst/>
            <a:rect l="l" t="t" r="r" b="b"/>
            <a:pathLst>
              <a:path w="1" h="1" extrusionOk="0">
                <a:moveTo>
                  <a:pt x="0" y="1"/>
                </a:moveTo>
                <a:close/>
              </a:path>
            </a:pathLst>
          </a:custGeom>
          <a:solidFill>
            <a:srgbClr val="FFC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TextBox 69">
            <a:extLst>
              <a:ext uri="{FF2B5EF4-FFF2-40B4-BE49-F238E27FC236}">
                <a16:creationId xmlns:a16="http://schemas.microsoft.com/office/drawing/2014/main" id="{8B4AF764-FF6D-918A-FD70-12A1CF14DCBB}"/>
              </a:ext>
            </a:extLst>
          </p:cNvPr>
          <p:cNvSpPr txBox="1"/>
          <p:nvPr/>
        </p:nvSpPr>
        <p:spPr>
          <a:xfrm>
            <a:off x="721893" y="1804017"/>
            <a:ext cx="7609303" cy="20606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800" b="1">
                <a:solidFill>
                  <a:schemeClr val="bg2">
                    <a:lumMod val="10000"/>
                  </a:schemeClr>
                </a:solidFill>
                <a:latin typeface="Arial" panose="020B0604020202020204" pitchFamily="34" charset="0"/>
                <a:cs typeface="Arial" panose="020B0604020202020204" pitchFamily="34" charset="0"/>
              </a:rPr>
              <a:t>TIẾT 1: ĐỌC</a:t>
            </a:r>
          </a:p>
          <a:p>
            <a:pPr algn="ctr">
              <a:lnSpc>
                <a:spcPct val="130000"/>
              </a:lnSpc>
            </a:pPr>
            <a:r>
              <a:rPr lang="vi-VN" sz="4800" b="1">
                <a:solidFill>
                  <a:schemeClr val="bg2">
                    <a:lumMod val="50000"/>
                  </a:schemeClr>
                </a:solidFill>
                <a:latin typeface="Arial" panose="020B0604020202020204" pitchFamily="34" charset="0"/>
                <a:cs typeface="Arial" panose="020B0604020202020204" pitchFamily="34" charset="0"/>
              </a:rPr>
              <a:t>CẢM XÚC TRƯỜNG SA</a:t>
            </a:r>
            <a:endParaRPr lang="en-US" sz="4800" b="1">
              <a:solidFill>
                <a:schemeClr val="bg2">
                  <a:lumMod val="50000"/>
                </a:schemeClr>
              </a:solidFill>
              <a:latin typeface="Arial" panose="020B0604020202020204" pitchFamily="34" charset="0"/>
              <a:cs typeface="Arial" panose="020B0604020202020204" pitchFamily="34" charset="0"/>
            </a:endParaRPr>
          </a:p>
        </p:txBody>
      </p:sp>
      <p:sp>
        <p:nvSpPr>
          <p:cNvPr id="41" name="Rectangle 40"/>
          <p:cNvSpPr/>
          <p:nvPr/>
        </p:nvSpPr>
        <p:spPr>
          <a:xfrm>
            <a:off x="626277" y="994756"/>
            <a:ext cx="7800533" cy="809261"/>
          </a:xfrm>
          <a:prstGeom prst="rect">
            <a:avLst/>
          </a:prstGeom>
        </p:spPr>
        <p:txBody>
          <a:bodyPr wrap="none">
            <a:spAutoFit/>
          </a:bodyPr>
          <a:lstStyle/>
          <a:p>
            <a:pPr algn="ctr">
              <a:lnSpc>
                <a:spcPct val="130000"/>
              </a:lnSpc>
            </a:pPr>
            <a:r>
              <a:rPr lang="vi-VN" sz="4000" b="1">
                <a:solidFill>
                  <a:schemeClr val="tx1">
                    <a:lumMod val="75000"/>
                  </a:schemeClr>
                </a:solidFill>
                <a:latin typeface="Arial" panose="020B0604020202020204" pitchFamily="34" charset="0"/>
                <a:cs typeface="Arial" panose="020B0604020202020204" pitchFamily="34" charset="0"/>
              </a:rPr>
              <a:t>BÀI 10: CẢM XÚC TRƯỜNG SA</a:t>
            </a:r>
            <a:endParaRPr lang="en-US" sz="4000" b="1">
              <a:solidFill>
                <a:schemeClr val="tx1">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anim calcmode="lin" valueType="num">
                                      <p:cBhvr>
                                        <p:cTn id="12" dur="500" fill="hold"/>
                                        <p:tgtEl>
                                          <p:spTgt spid="40"/>
                                        </p:tgtEl>
                                        <p:attrNameLst>
                                          <p:attrName>ppt_x</p:attrName>
                                        </p:attrNameLst>
                                      </p:cBhvr>
                                      <p:tavLst>
                                        <p:tav tm="0">
                                          <p:val>
                                            <p:strVal val="#ppt_x"/>
                                          </p:val>
                                        </p:tav>
                                        <p:tav tm="100000">
                                          <p:val>
                                            <p:strVal val="#ppt_x"/>
                                          </p:val>
                                        </p:tav>
                                      </p:tavLst>
                                    </p:anim>
                                    <p:anim calcmode="lin" valueType="num">
                                      <p:cBhvr>
                                        <p:cTn id="13"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heme/theme1.xml><?xml version="1.0" encoding="utf-8"?>
<a:theme xmlns:a="http://schemas.openxmlformats.org/drawingml/2006/main" name="European Exploration of the New World - Geography - 4th Grade by Slidesgo">
  <a:themeElements>
    <a:clrScheme name="Simple Light">
      <a:dk1>
        <a:srgbClr val="6E3928"/>
      </a:dk1>
      <a:lt1>
        <a:srgbClr val="DABEAD"/>
      </a:lt1>
      <a:dk2>
        <a:srgbClr val="FFE2CA"/>
      </a:dk2>
      <a:lt2>
        <a:srgbClr val="FFFFFF"/>
      </a:lt2>
      <a:accent1>
        <a:srgbClr val="FFC060"/>
      </a:accent1>
      <a:accent2>
        <a:srgbClr val="CC5D4B"/>
      </a:accent2>
      <a:accent3>
        <a:srgbClr val="0193F1"/>
      </a:accent3>
      <a:accent4>
        <a:srgbClr val="0265C4"/>
      </a:accent4>
      <a:accent5>
        <a:srgbClr val="0A3E79"/>
      </a:accent5>
      <a:accent6>
        <a:srgbClr val="202020"/>
      </a:accent6>
      <a:hlink>
        <a:srgbClr val="6E39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1908</Words>
  <Application>Microsoft Office PowerPoint</Application>
  <PresentationFormat>On-screen Show (16:9)</PresentationFormat>
  <Paragraphs>183</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Anaheim</vt:lpstr>
      <vt:lpstr>Arial</vt:lpstr>
      <vt:lpstr>Calibri</vt:lpstr>
      <vt:lpstr>Kumbh Sans</vt:lpstr>
      <vt:lpstr>Mulish</vt:lpstr>
      <vt:lpstr>Mulish Light</vt:lpstr>
      <vt:lpstr>Nunito Light</vt:lpstr>
      <vt:lpstr>European Exploration of the New World - Geography - 4th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04</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8</cp:revision>
  <dcterms:modified xsi:type="dcterms:W3CDTF">2026-02-12T15:12:45Z</dcterms:modified>
</cp:coreProperties>
</file>