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31"/>
  </p:notesMasterIdLst>
  <p:sldIdLst>
    <p:sldId id="256" r:id="rId2"/>
    <p:sldId id="264" r:id="rId3"/>
    <p:sldId id="260" r:id="rId4"/>
    <p:sldId id="313" r:id="rId5"/>
    <p:sldId id="262" r:id="rId6"/>
    <p:sldId id="314" r:id="rId7"/>
    <p:sldId id="315" r:id="rId8"/>
    <p:sldId id="257" r:id="rId9"/>
    <p:sldId id="258" r:id="rId10"/>
    <p:sldId id="261" r:id="rId11"/>
    <p:sldId id="265" r:id="rId12"/>
    <p:sldId id="263" r:id="rId13"/>
    <p:sldId id="272" r:id="rId14"/>
    <p:sldId id="266" r:id="rId15"/>
    <p:sldId id="316" r:id="rId16"/>
    <p:sldId id="270" r:id="rId17"/>
    <p:sldId id="318" r:id="rId18"/>
    <p:sldId id="317" r:id="rId19"/>
    <p:sldId id="319" r:id="rId20"/>
    <p:sldId id="320" r:id="rId21"/>
    <p:sldId id="321" r:id="rId22"/>
    <p:sldId id="322" r:id="rId23"/>
    <p:sldId id="323" r:id="rId24"/>
    <p:sldId id="312" r:id="rId25"/>
    <p:sldId id="324" r:id="rId26"/>
    <p:sldId id="325" r:id="rId27"/>
    <p:sldId id="326" r:id="rId28"/>
    <p:sldId id="327" r:id="rId29"/>
    <p:sldId id="311" r:id="rId30"/>
  </p:sldIdLst>
  <p:sldSz cx="9144000" cy="5143500" type="screen16x9"/>
  <p:notesSz cx="6858000" cy="9144000"/>
  <p:embeddedFontLst>
    <p:embeddedFont>
      <p:font typeface="Anaheim" panose="020B0604020202020204" charset="0"/>
      <p:regular r:id="rId32"/>
    </p:embeddedFont>
    <p:embeddedFont>
      <p:font typeface="Bebas Neue" panose="020B0606020202050201" pitchFamily="34" charset="0"/>
      <p:regular r:id="rId33"/>
    </p:embeddedFont>
    <p:embeddedFont>
      <p:font typeface="Gabriela" panose="020F0502020204030204" pitchFamily="2" charset="0"/>
      <p:regular r:id="rId34"/>
    </p:embeddedFont>
    <p:embeddedFont>
      <p:font typeface="Nunito Light" pitchFamily="2" charset="0"/>
      <p:regular r:id="rId35"/>
      <p:italic r:id="rId36"/>
    </p:embeddedFont>
    <p:embeddedFont>
      <p:font typeface="Playfair Display" panose="020F0502020204030204" pitchFamily="2" charset="0"/>
      <p:regular r:id="rId37"/>
      <p:bold r:id="rId38"/>
      <p:italic r:id="rId39"/>
      <p:boldItalic r:id="rId40"/>
    </p:embeddedFont>
    <p:embeddedFont>
      <p:font typeface="Quicksand Medium" panose="020B0604020202020204" charset="0"/>
      <p:regular r:id="rId41"/>
      <p:bold r:id="rId4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7D13EA6-F59A-4147-9A3D-406374F944DA}">
  <a:tblStyle styleId="{17D13EA6-F59A-4147-9A3D-406374F944D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5" d="100"/>
          <a:sy n="85" d="100"/>
        </p:scale>
        <p:origin x="966"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8.fntdata"/><Relationship Id="rId21" Type="http://schemas.openxmlformats.org/officeDocument/2006/relationships/slide" Target="slides/slide20.xml"/><Relationship Id="rId34" Type="http://schemas.openxmlformats.org/officeDocument/2006/relationships/font" Target="fonts/font3.fntdata"/><Relationship Id="rId42" Type="http://schemas.openxmlformats.org/officeDocument/2006/relationships/font" Target="fonts/font11.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4.fntdata"/><Relationship Id="rId43"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font" Target="fonts/font10.fntdata"/></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C830D5E-CF5F-4938-8569-79BE77FF9419}" type="doc">
      <dgm:prSet loTypeId="urn:microsoft.com/office/officeart/2005/8/layout/chevron2" loCatId="list" qsTypeId="urn:microsoft.com/office/officeart/2005/8/quickstyle/simple1" qsCatId="simple" csTypeId="urn:microsoft.com/office/officeart/2005/8/colors/colorful3" csCatId="colorful" phldr="1"/>
      <dgm:spPr/>
      <dgm:t>
        <a:bodyPr/>
        <a:lstStyle/>
        <a:p>
          <a:endParaRPr lang="en-US"/>
        </a:p>
      </dgm:t>
    </dgm:pt>
    <dgm:pt modelId="{DB71D7A9-DBF2-433D-8C6D-ECC90BA775F5}">
      <dgm:prSet phldrT="[Text]" custT="1"/>
      <dgm:spPr/>
      <dgm:t>
        <a:bodyPr/>
        <a:lstStyle/>
        <a:p>
          <a:pPr algn="ctr"/>
          <a:r>
            <a:rPr lang="en-US" sz="1800" b="1" i="0"/>
            <a:t>1</a:t>
          </a:r>
        </a:p>
      </dgm:t>
    </dgm:pt>
    <dgm:pt modelId="{96224244-A19D-4DFB-BF38-28F69D370520}" type="parTrans" cxnId="{9CE19E0A-6A65-4073-BEA5-4EFDC861E94A}">
      <dgm:prSet/>
      <dgm:spPr/>
      <dgm:t>
        <a:bodyPr/>
        <a:lstStyle/>
        <a:p>
          <a:pPr algn="ctr"/>
          <a:endParaRPr lang="en-US" sz="1800" i="1"/>
        </a:p>
      </dgm:t>
    </dgm:pt>
    <dgm:pt modelId="{57E77091-9E35-40BC-953F-6F41A13F3134}" type="sibTrans" cxnId="{9CE19E0A-6A65-4073-BEA5-4EFDC861E94A}">
      <dgm:prSet/>
      <dgm:spPr/>
      <dgm:t>
        <a:bodyPr/>
        <a:lstStyle/>
        <a:p>
          <a:pPr algn="ctr"/>
          <a:endParaRPr lang="en-US" sz="1800" i="1"/>
        </a:p>
      </dgm:t>
    </dgm:pt>
    <dgm:pt modelId="{7036A1DD-254B-4591-BCEB-1DABC6FF2737}">
      <dgm:prSet custT="1"/>
      <dgm:spPr>
        <a:solidFill>
          <a:schemeClr val="accent6">
            <a:alpha val="90000"/>
          </a:schemeClr>
        </a:solidFill>
      </dgm:spPr>
      <dgm:t>
        <a:bodyPr/>
        <a:lstStyle/>
        <a:p>
          <a:pPr algn="ctr"/>
          <a:r>
            <a:rPr lang="en-US" sz="1800" i="0"/>
            <a:t>T</a:t>
          </a:r>
          <a:r>
            <a:rPr lang="vi-VN" sz="1800" i="0"/>
            <a:t>iếp đến </a:t>
          </a:r>
          <a:r>
            <a:rPr lang="vi-VN" sz="1800" i="1"/>
            <a:t>khoẻ mạnh như thần</a:t>
          </a:r>
          <a:r>
            <a:rPr lang="vi-VN" sz="1800" i="0"/>
            <a:t>.</a:t>
          </a:r>
          <a:endParaRPr lang="en-US" sz="1800" i="0"/>
        </a:p>
      </dgm:t>
    </dgm:pt>
    <dgm:pt modelId="{2AD78568-5CDE-4BC7-851D-5D72B2FCC995}" type="parTrans" cxnId="{78F23D64-C343-434D-A8BE-0A3E93C3ECF9}">
      <dgm:prSet/>
      <dgm:spPr/>
      <dgm:t>
        <a:bodyPr/>
        <a:lstStyle/>
        <a:p>
          <a:pPr algn="ctr"/>
          <a:endParaRPr lang="en-US" sz="1800" i="1"/>
        </a:p>
      </dgm:t>
    </dgm:pt>
    <dgm:pt modelId="{076734F1-C0F8-43C2-8A2E-7C5132D00567}" type="sibTrans" cxnId="{78F23D64-C343-434D-A8BE-0A3E93C3ECF9}">
      <dgm:prSet/>
      <dgm:spPr/>
      <dgm:t>
        <a:bodyPr/>
        <a:lstStyle/>
        <a:p>
          <a:pPr algn="ctr"/>
          <a:endParaRPr lang="en-US" sz="1800" i="1"/>
        </a:p>
      </dgm:t>
    </dgm:pt>
    <dgm:pt modelId="{A742AFCD-D23A-480B-9ED6-F182A26DA763}">
      <dgm:prSet custT="1"/>
      <dgm:spPr>
        <a:solidFill>
          <a:schemeClr val="accent6">
            <a:alpha val="90000"/>
          </a:schemeClr>
        </a:solidFill>
      </dgm:spPr>
      <dgm:t>
        <a:bodyPr/>
        <a:lstStyle/>
        <a:p>
          <a:pPr algn="ctr"/>
          <a:r>
            <a:rPr lang="en-US" sz="1800" i="0"/>
            <a:t>T</a:t>
          </a:r>
          <a:r>
            <a:rPr lang="vi-VN" sz="1800" i="0"/>
            <a:t>iếp đến </a:t>
          </a:r>
          <a:r>
            <a:rPr lang="vi-VN" sz="1800" i="1"/>
            <a:t>đừng quên lời hẹn.</a:t>
          </a:r>
          <a:endParaRPr lang="en-US" sz="1800" i="1"/>
        </a:p>
      </dgm:t>
    </dgm:pt>
    <dgm:pt modelId="{0A73C4DF-DE42-468D-9969-E811A6D6A007}" type="parTrans" cxnId="{FB11E79E-90B2-431D-B33E-ACB0BB216F10}">
      <dgm:prSet/>
      <dgm:spPr/>
      <dgm:t>
        <a:bodyPr/>
        <a:lstStyle/>
        <a:p>
          <a:pPr algn="ctr"/>
          <a:endParaRPr lang="en-US" sz="1800" i="1"/>
        </a:p>
      </dgm:t>
    </dgm:pt>
    <dgm:pt modelId="{9C63BA79-D190-48D2-BB8D-243BDD0E201A}" type="sibTrans" cxnId="{FB11E79E-90B2-431D-B33E-ACB0BB216F10}">
      <dgm:prSet/>
      <dgm:spPr/>
      <dgm:t>
        <a:bodyPr/>
        <a:lstStyle/>
        <a:p>
          <a:pPr algn="ctr"/>
          <a:endParaRPr lang="en-US" sz="1800" i="1"/>
        </a:p>
      </dgm:t>
    </dgm:pt>
    <dgm:pt modelId="{9E298954-5F6D-447F-8310-3E0EEC5B113B}">
      <dgm:prSet custT="1"/>
      <dgm:spPr>
        <a:solidFill>
          <a:schemeClr val="accent6">
            <a:alpha val="90000"/>
          </a:schemeClr>
        </a:solidFill>
      </dgm:spPr>
      <dgm:t>
        <a:bodyPr/>
        <a:lstStyle/>
        <a:p>
          <a:pPr algn="ctr"/>
          <a:r>
            <a:rPr lang="en-US" sz="1800" i="0"/>
            <a:t>T</a:t>
          </a:r>
          <a:r>
            <a:rPr lang="vi-VN" sz="1800" i="0"/>
            <a:t>iếp đến </a:t>
          </a:r>
          <a:r>
            <a:rPr lang="vi-VN" sz="1800" i="1"/>
            <a:t>không hề thay đổi.</a:t>
          </a:r>
          <a:endParaRPr lang="en-US" sz="1800" i="1"/>
        </a:p>
      </dgm:t>
    </dgm:pt>
    <dgm:pt modelId="{3B55BC2F-4557-4CDD-BDB2-246AF18E3331}" type="parTrans" cxnId="{91D62605-9C6E-4500-8435-E5E2DA543C59}">
      <dgm:prSet/>
      <dgm:spPr/>
      <dgm:t>
        <a:bodyPr/>
        <a:lstStyle/>
        <a:p>
          <a:pPr algn="ctr"/>
          <a:endParaRPr lang="en-US" sz="1800" i="1"/>
        </a:p>
      </dgm:t>
    </dgm:pt>
    <dgm:pt modelId="{EFC87CFB-A1A2-442B-8450-5ADED8938B60}" type="sibTrans" cxnId="{91D62605-9C6E-4500-8435-E5E2DA543C59}">
      <dgm:prSet/>
      <dgm:spPr/>
      <dgm:t>
        <a:bodyPr/>
        <a:lstStyle/>
        <a:p>
          <a:pPr algn="ctr"/>
          <a:endParaRPr lang="en-US" sz="1800" i="1"/>
        </a:p>
      </dgm:t>
    </dgm:pt>
    <dgm:pt modelId="{3D49C821-90AF-4323-BEA1-7825CAB236A7}">
      <dgm:prSet custT="1"/>
      <dgm:spPr/>
      <dgm:t>
        <a:bodyPr/>
        <a:lstStyle/>
        <a:p>
          <a:pPr algn="ctr"/>
          <a:r>
            <a:rPr lang="en-US" sz="1800" b="1" i="0"/>
            <a:t>5</a:t>
          </a:r>
        </a:p>
      </dgm:t>
    </dgm:pt>
    <dgm:pt modelId="{7349B0E1-938F-4408-8213-C9228B6C687D}" type="parTrans" cxnId="{B275A0DE-B8A9-4929-B16C-0CCD4B758EBC}">
      <dgm:prSet/>
      <dgm:spPr/>
      <dgm:t>
        <a:bodyPr/>
        <a:lstStyle/>
        <a:p>
          <a:pPr algn="ctr"/>
          <a:endParaRPr lang="en-US" sz="1800" i="1"/>
        </a:p>
      </dgm:t>
    </dgm:pt>
    <dgm:pt modelId="{DFAB99BB-C826-4F3D-9185-198F8E9694E3}" type="sibTrans" cxnId="{B275A0DE-B8A9-4929-B16C-0CCD4B758EBC}">
      <dgm:prSet/>
      <dgm:spPr/>
      <dgm:t>
        <a:bodyPr/>
        <a:lstStyle/>
        <a:p>
          <a:pPr algn="ctr"/>
          <a:endParaRPr lang="en-US" sz="1800" i="1"/>
        </a:p>
      </dgm:t>
    </dgm:pt>
    <dgm:pt modelId="{960DD42E-7CE3-4E39-98AE-2C3EDA4DD517}">
      <dgm:prSet phldrT="[Text]" custT="1"/>
      <dgm:spPr>
        <a:solidFill>
          <a:schemeClr val="accent6">
            <a:alpha val="90000"/>
          </a:schemeClr>
        </a:solidFill>
      </dgm:spPr>
      <dgm:t>
        <a:bodyPr/>
        <a:lstStyle/>
        <a:p>
          <a:pPr algn="ctr"/>
          <a:r>
            <a:rPr lang="en-US" sz="1800" i="0"/>
            <a:t>T</a:t>
          </a:r>
          <a:r>
            <a:rPr lang="vi-VN" sz="1800" i="0"/>
            <a:t>ừ đầu đến </a:t>
          </a:r>
          <a:r>
            <a:rPr lang="vi-VN" sz="1800" i="1"/>
            <a:t>kết thành vợ chồng</a:t>
          </a:r>
          <a:r>
            <a:rPr lang="vi-VN" sz="1800" i="0"/>
            <a:t>.</a:t>
          </a:r>
          <a:endParaRPr lang="en-US" sz="1800" i="0"/>
        </a:p>
      </dgm:t>
    </dgm:pt>
    <dgm:pt modelId="{21114E9E-E2AF-477B-984B-5C2229A7D495}" type="parTrans" cxnId="{B580C748-412A-4E17-8397-6D8818E64BA2}">
      <dgm:prSet/>
      <dgm:spPr/>
      <dgm:t>
        <a:bodyPr/>
        <a:lstStyle/>
        <a:p>
          <a:pPr algn="ctr"/>
          <a:endParaRPr lang="en-US" sz="1800" i="1"/>
        </a:p>
      </dgm:t>
    </dgm:pt>
    <dgm:pt modelId="{12CDD7C5-E89F-4324-93BD-9603AF42BED7}" type="sibTrans" cxnId="{B580C748-412A-4E17-8397-6D8818E64BA2}">
      <dgm:prSet/>
      <dgm:spPr/>
      <dgm:t>
        <a:bodyPr/>
        <a:lstStyle/>
        <a:p>
          <a:pPr algn="ctr"/>
          <a:endParaRPr lang="en-US" sz="1800" i="1"/>
        </a:p>
      </dgm:t>
    </dgm:pt>
    <dgm:pt modelId="{BF1F7A26-E933-4362-AFE2-2AEC6E684FE2}">
      <dgm:prSet custT="1"/>
      <dgm:spPr/>
      <dgm:t>
        <a:bodyPr/>
        <a:lstStyle/>
        <a:p>
          <a:pPr algn="ctr"/>
          <a:r>
            <a:rPr lang="en-US" sz="1800" b="1" i="0"/>
            <a:t>2</a:t>
          </a:r>
        </a:p>
      </dgm:t>
    </dgm:pt>
    <dgm:pt modelId="{02CF5EBE-1A50-4A2A-8068-5C4328FB9774}" type="parTrans" cxnId="{C6882F5F-14C1-4238-9605-1527E5A647FE}">
      <dgm:prSet/>
      <dgm:spPr/>
      <dgm:t>
        <a:bodyPr/>
        <a:lstStyle/>
        <a:p>
          <a:pPr algn="ctr"/>
          <a:endParaRPr lang="en-US" sz="1800" i="1"/>
        </a:p>
      </dgm:t>
    </dgm:pt>
    <dgm:pt modelId="{E37505A2-733A-49E7-8902-06C8C2B56F5C}" type="sibTrans" cxnId="{C6882F5F-14C1-4238-9605-1527E5A647FE}">
      <dgm:prSet/>
      <dgm:spPr/>
      <dgm:t>
        <a:bodyPr/>
        <a:lstStyle/>
        <a:p>
          <a:pPr algn="ctr"/>
          <a:endParaRPr lang="en-US" sz="1800" i="1"/>
        </a:p>
      </dgm:t>
    </dgm:pt>
    <dgm:pt modelId="{B4C312E3-4D78-4F7C-A261-DBDE5B491C0F}">
      <dgm:prSet custT="1"/>
      <dgm:spPr/>
      <dgm:t>
        <a:bodyPr/>
        <a:lstStyle/>
        <a:p>
          <a:pPr algn="ctr"/>
          <a:r>
            <a:rPr lang="en-US" sz="1800" b="1" i="0"/>
            <a:t>3</a:t>
          </a:r>
        </a:p>
      </dgm:t>
    </dgm:pt>
    <dgm:pt modelId="{02BB1E32-407E-4DF0-A74E-5C1877198D61}" type="parTrans" cxnId="{2D2989E2-EFC8-4649-93ED-53B8262A3D17}">
      <dgm:prSet/>
      <dgm:spPr/>
      <dgm:t>
        <a:bodyPr/>
        <a:lstStyle/>
        <a:p>
          <a:pPr algn="ctr"/>
          <a:endParaRPr lang="en-US" sz="1800" i="1"/>
        </a:p>
      </dgm:t>
    </dgm:pt>
    <dgm:pt modelId="{961D24F2-8CFF-4A55-974D-F22549526A21}" type="sibTrans" cxnId="{2D2989E2-EFC8-4649-93ED-53B8262A3D17}">
      <dgm:prSet/>
      <dgm:spPr/>
      <dgm:t>
        <a:bodyPr/>
        <a:lstStyle/>
        <a:p>
          <a:pPr algn="ctr"/>
          <a:endParaRPr lang="en-US" sz="1800" i="1"/>
        </a:p>
      </dgm:t>
    </dgm:pt>
    <dgm:pt modelId="{EBE878E5-245E-48A7-AE0A-27AAE4E6C1F1}">
      <dgm:prSet custT="1"/>
      <dgm:spPr/>
      <dgm:t>
        <a:bodyPr/>
        <a:lstStyle/>
        <a:p>
          <a:pPr algn="ctr"/>
          <a:r>
            <a:rPr lang="en-US" sz="1800" b="1" i="0"/>
            <a:t>4</a:t>
          </a:r>
        </a:p>
      </dgm:t>
    </dgm:pt>
    <dgm:pt modelId="{D481791B-236F-4283-9D34-1A630EC2F364}" type="parTrans" cxnId="{BBABF2EE-F0C4-4B7C-B6E1-5D2978953E7F}">
      <dgm:prSet/>
      <dgm:spPr/>
      <dgm:t>
        <a:bodyPr/>
        <a:lstStyle/>
        <a:p>
          <a:pPr algn="ctr"/>
          <a:endParaRPr lang="en-US" sz="1800" i="1"/>
        </a:p>
      </dgm:t>
    </dgm:pt>
    <dgm:pt modelId="{84A61112-2E93-4AB5-9769-5F5F2511FD9A}" type="sibTrans" cxnId="{BBABF2EE-F0C4-4B7C-B6E1-5D2978953E7F}">
      <dgm:prSet/>
      <dgm:spPr/>
      <dgm:t>
        <a:bodyPr/>
        <a:lstStyle/>
        <a:p>
          <a:pPr algn="ctr"/>
          <a:endParaRPr lang="en-US" sz="1800" i="1"/>
        </a:p>
      </dgm:t>
    </dgm:pt>
    <dgm:pt modelId="{B9A52197-E5B9-4DF3-A958-DE5EB15F262B}">
      <dgm:prSet custT="1"/>
      <dgm:spPr>
        <a:solidFill>
          <a:schemeClr val="accent6">
            <a:alpha val="90000"/>
          </a:schemeClr>
        </a:solidFill>
      </dgm:spPr>
      <dgm:t>
        <a:bodyPr/>
        <a:lstStyle/>
        <a:p>
          <a:pPr algn="ctr"/>
          <a:r>
            <a:rPr lang="en-US" sz="1800" i="0"/>
            <a:t>C</a:t>
          </a:r>
          <a:r>
            <a:rPr lang="vi-VN" sz="1800" i="0"/>
            <a:t>òn lại</a:t>
          </a:r>
          <a:endParaRPr lang="en-US" sz="1800" i="0"/>
        </a:p>
      </dgm:t>
    </dgm:pt>
    <dgm:pt modelId="{DBE73BDD-5CD7-4372-A6F4-A7018B33BA56}" type="parTrans" cxnId="{1BA8DB24-416E-431C-B0B0-1C17D16B8DB8}">
      <dgm:prSet/>
      <dgm:spPr/>
      <dgm:t>
        <a:bodyPr/>
        <a:lstStyle/>
        <a:p>
          <a:pPr algn="ctr"/>
          <a:endParaRPr lang="en-US" sz="1800" i="1"/>
        </a:p>
      </dgm:t>
    </dgm:pt>
    <dgm:pt modelId="{90A1A364-FCB6-499A-B8FE-EF460578851C}" type="sibTrans" cxnId="{1BA8DB24-416E-431C-B0B0-1C17D16B8DB8}">
      <dgm:prSet/>
      <dgm:spPr/>
      <dgm:t>
        <a:bodyPr/>
        <a:lstStyle/>
        <a:p>
          <a:pPr algn="ctr"/>
          <a:endParaRPr lang="en-US" sz="1800" i="1"/>
        </a:p>
      </dgm:t>
    </dgm:pt>
    <dgm:pt modelId="{12112E53-CA9A-4F5E-B6B8-9654D7F8D264}" type="pres">
      <dgm:prSet presAssocID="{9C830D5E-CF5F-4938-8569-79BE77FF9419}" presName="linearFlow" presStyleCnt="0">
        <dgm:presLayoutVars>
          <dgm:dir/>
          <dgm:animLvl val="lvl"/>
          <dgm:resizeHandles val="exact"/>
        </dgm:presLayoutVars>
      </dgm:prSet>
      <dgm:spPr/>
    </dgm:pt>
    <dgm:pt modelId="{33160162-CB0F-414A-8A0B-731EC0E10DC8}" type="pres">
      <dgm:prSet presAssocID="{DB71D7A9-DBF2-433D-8C6D-ECC90BA775F5}" presName="composite" presStyleCnt="0"/>
      <dgm:spPr/>
    </dgm:pt>
    <dgm:pt modelId="{46C16154-78A8-43CA-90AD-AB72385231DC}" type="pres">
      <dgm:prSet presAssocID="{DB71D7A9-DBF2-433D-8C6D-ECC90BA775F5}" presName="parentText" presStyleLbl="alignNode1" presStyleIdx="0" presStyleCnt="5">
        <dgm:presLayoutVars>
          <dgm:chMax val="1"/>
          <dgm:bulletEnabled val="1"/>
        </dgm:presLayoutVars>
      </dgm:prSet>
      <dgm:spPr/>
    </dgm:pt>
    <dgm:pt modelId="{54168547-0CA8-4524-92F2-A7A88B0F9F5C}" type="pres">
      <dgm:prSet presAssocID="{DB71D7A9-DBF2-433D-8C6D-ECC90BA775F5}" presName="descendantText" presStyleLbl="alignAcc1" presStyleIdx="0" presStyleCnt="5">
        <dgm:presLayoutVars>
          <dgm:bulletEnabled val="1"/>
        </dgm:presLayoutVars>
      </dgm:prSet>
      <dgm:spPr/>
    </dgm:pt>
    <dgm:pt modelId="{FC7F0E5D-3DC8-4249-BC09-A416E790F744}" type="pres">
      <dgm:prSet presAssocID="{57E77091-9E35-40BC-953F-6F41A13F3134}" presName="sp" presStyleCnt="0"/>
      <dgm:spPr/>
    </dgm:pt>
    <dgm:pt modelId="{0CF691BC-B3D8-47B5-AD50-21FA7CF6452B}" type="pres">
      <dgm:prSet presAssocID="{BF1F7A26-E933-4362-AFE2-2AEC6E684FE2}" presName="composite" presStyleCnt="0"/>
      <dgm:spPr/>
    </dgm:pt>
    <dgm:pt modelId="{7114169E-003A-450C-8585-E667A9CA1A6E}" type="pres">
      <dgm:prSet presAssocID="{BF1F7A26-E933-4362-AFE2-2AEC6E684FE2}" presName="parentText" presStyleLbl="alignNode1" presStyleIdx="1" presStyleCnt="5">
        <dgm:presLayoutVars>
          <dgm:chMax val="1"/>
          <dgm:bulletEnabled val="1"/>
        </dgm:presLayoutVars>
      </dgm:prSet>
      <dgm:spPr/>
    </dgm:pt>
    <dgm:pt modelId="{67FD8A34-4FDC-4516-A6D0-488270854B0A}" type="pres">
      <dgm:prSet presAssocID="{BF1F7A26-E933-4362-AFE2-2AEC6E684FE2}" presName="descendantText" presStyleLbl="alignAcc1" presStyleIdx="1" presStyleCnt="5">
        <dgm:presLayoutVars>
          <dgm:bulletEnabled val="1"/>
        </dgm:presLayoutVars>
      </dgm:prSet>
      <dgm:spPr/>
    </dgm:pt>
    <dgm:pt modelId="{BC2A8D3C-20D8-4BFE-AA38-C4A94E61AD2A}" type="pres">
      <dgm:prSet presAssocID="{E37505A2-733A-49E7-8902-06C8C2B56F5C}" presName="sp" presStyleCnt="0"/>
      <dgm:spPr/>
    </dgm:pt>
    <dgm:pt modelId="{E4E78F8E-3738-4C68-8535-19B0E399CDC9}" type="pres">
      <dgm:prSet presAssocID="{B4C312E3-4D78-4F7C-A261-DBDE5B491C0F}" presName="composite" presStyleCnt="0"/>
      <dgm:spPr/>
    </dgm:pt>
    <dgm:pt modelId="{B28DC300-3EDC-4355-B21C-D609CD63D2F7}" type="pres">
      <dgm:prSet presAssocID="{B4C312E3-4D78-4F7C-A261-DBDE5B491C0F}" presName="parentText" presStyleLbl="alignNode1" presStyleIdx="2" presStyleCnt="5">
        <dgm:presLayoutVars>
          <dgm:chMax val="1"/>
          <dgm:bulletEnabled val="1"/>
        </dgm:presLayoutVars>
      </dgm:prSet>
      <dgm:spPr/>
    </dgm:pt>
    <dgm:pt modelId="{506211AC-F543-42F1-ADB7-447494D4F9DF}" type="pres">
      <dgm:prSet presAssocID="{B4C312E3-4D78-4F7C-A261-DBDE5B491C0F}" presName="descendantText" presStyleLbl="alignAcc1" presStyleIdx="2" presStyleCnt="5">
        <dgm:presLayoutVars>
          <dgm:bulletEnabled val="1"/>
        </dgm:presLayoutVars>
      </dgm:prSet>
      <dgm:spPr/>
    </dgm:pt>
    <dgm:pt modelId="{F91D099E-0BF5-4808-8A97-52FF8C9EE5CF}" type="pres">
      <dgm:prSet presAssocID="{961D24F2-8CFF-4A55-974D-F22549526A21}" presName="sp" presStyleCnt="0"/>
      <dgm:spPr/>
    </dgm:pt>
    <dgm:pt modelId="{32910EDD-E7AE-4F65-A56C-54A16DBD77F3}" type="pres">
      <dgm:prSet presAssocID="{EBE878E5-245E-48A7-AE0A-27AAE4E6C1F1}" presName="composite" presStyleCnt="0"/>
      <dgm:spPr/>
    </dgm:pt>
    <dgm:pt modelId="{63F66C07-CC38-4C0C-B5DA-F9E5DF9CC581}" type="pres">
      <dgm:prSet presAssocID="{EBE878E5-245E-48A7-AE0A-27AAE4E6C1F1}" presName="parentText" presStyleLbl="alignNode1" presStyleIdx="3" presStyleCnt="5">
        <dgm:presLayoutVars>
          <dgm:chMax val="1"/>
          <dgm:bulletEnabled val="1"/>
        </dgm:presLayoutVars>
      </dgm:prSet>
      <dgm:spPr/>
    </dgm:pt>
    <dgm:pt modelId="{B0A35513-0081-48A4-94C2-020BBB3B91CF}" type="pres">
      <dgm:prSet presAssocID="{EBE878E5-245E-48A7-AE0A-27AAE4E6C1F1}" presName="descendantText" presStyleLbl="alignAcc1" presStyleIdx="3" presStyleCnt="5">
        <dgm:presLayoutVars>
          <dgm:bulletEnabled val="1"/>
        </dgm:presLayoutVars>
      </dgm:prSet>
      <dgm:spPr/>
    </dgm:pt>
    <dgm:pt modelId="{17F95C0C-93C0-41EC-9FF7-69CB5E3DBB60}" type="pres">
      <dgm:prSet presAssocID="{84A61112-2E93-4AB5-9769-5F5F2511FD9A}" presName="sp" presStyleCnt="0"/>
      <dgm:spPr/>
    </dgm:pt>
    <dgm:pt modelId="{2D995346-732F-49CD-9EF5-342841C9DD38}" type="pres">
      <dgm:prSet presAssocID="{3D49C821-90AF-4323-BEA1-7825CAB236A7}" presName="composite" presStyleCnt="0"/>
      <dgm:spPr/>
    </dgm:pt>
    <dgm:pt modelId="{AAC21AF1-A213-4A28-A0A5-FA01508031DB}" type="pres">
      <dgm:prSet presAssocID="{3D49C821-90AF-4323-BEA1-7825CAB236A7}" presName="parentText" presStyleLbl="alignNode1" presStyleIdx="4" presStyleCnt="5">
        <dgm:presLayoutVars>
          <dgm:chMax val="1"/>
          <dgm:bulletEnabled val="1"/>
        </dgm:presLayoutVars>
      </dgm:prSet>
      <dgm:spPr/>
    </dgm:pt>
    <dgm:pt modelId="{3E652C5C-7D35-4917-A0DA-C5A65595B14C}" type="pres">
      <dgm:prSet presAssocID="{3D49C821-90AF-4323-BEA1-7825CAB236A7}" presName="descendantText" presStyleLbl="alignAcc1" presStyleIdx="4" presStyleCnt="5">
        <dgm:presLayoutVars>
          <dgm:bulletEnabled val="1"/>
        </dgm:presLayoutVars>
      </dgm:prSet>
      <dgm:spPr/>
    </dgm:pt>
  </dgm:ptLst>
  <dgm:cxnLst>
    <dgm:cxn modelId="{91D62605-9C6E-4500-8435-E5E2DA543C59}" srcId="{EBE878E5-245E-48A7-AE0A-27AAE4E6C1F1}" destId="{9E298954-5F6D-447F-8310-3E0EEC5B113B}" srcOrd="0" destOrd="0" parTransId="{3B55BC2F-4557-4CDD-BDB2-246AF18E3331}" sibTransId="{EFC87CFB-A1A2-442B-8450-5ADED8938B60}"/>
    <dgm:cxn modelId="{9CE19E0A-6A65-4073-BEA5-4EFDC861E94A}" srcId="{9C830D5E-CF5F-4938-8569-79BE77FF9419}" destId="{DB71D7A9-DBF2-433D-8C6D-ECC90BA775F5}" srcOrd="0" destOrd="0" parTransId="{96224244-A19D-4DFB-BF38-28F69D370520}" sibTransId="{57E77091-9E35-40BC-953F-6F41A13F3134}"/>
    <dgm:cxn modelId="{1BA8DB24-416E-431C-B0B0-1C17D16B8DB8}" srcId="{3D49C821-90AF-4323-BEA1-7825CAB236A7}" destId="{B9A52197-E5B9-4DF3-A958-DE5EB15F262B}" srcOrd="0" destOrd="0" parTransId="{DBE73BDD-5CD7-4372-A6F4-A7018B33BA56}" sibTransId="{90A1A364-FCB6-499A-B8FE-EF460578851C}"/>
    <dgm:cxn modelId="{C07CF932-C0F9-4AAD-9132-76D97F5EE39D}" type="presOf" srcId="{BF1F7A26-E933-4362-AFE2-2AEC6E684FE2}" destId="{7114169E-003A-450C-8585-E667A9CA1A6E}" srcOrd="0" destOrd="0" presId="urn:microsoft.com/office/officeart/2005/8/layout/chevron2"/>
    <dgm:cxn modelId="{C6882F5F-14C1-4238-9605-1527E5A647FE}" srcId="{9C830D5E-CF5F-4938-8569-79BE77FF9419}" destId="{BF1F7A26-E933-4362-AFE2-2AEC6E684FE2}" srcOrd="1" destOrd="0" parTransId="{02CF5EBE-1A50-4A2A-8068-5C4328FB9774}" sibTransId="{E37505A2-733A-49E7-8902-06C8C2B56F5C}"/>
    <dgm:cxn modelId="{E161B443-5BD4-4272-89D9-9BBD38092281}" type="presOf" srcId="{B4C312E3-4D78-4F7C-A261-DBDE5B491C0F}" destId="{B28DC300-3EDC-4355-B21C-D609CD63D2F7}" srcOrd="0" destOrd="0" presId="urn:microsoft.com/office/officeart/2005/8/layout/chevron2"/>
    <dgm:cxn modelId="{78F23D64-C343-434D-A8BE-0A3E93C3ECF9}" srcId="{BF1F7A26-E933-4362-AFE2-2AEC6E684FE2}" destId="{7036A1DD-254B-4591-BCEB-1DABC6FF2737}" srcOrd="0" destOrd="0" parTransId="{2AD78568-5CDE-4BC7-851D-5D72B2FCC995}" sibTransId="{076734F1-C0F8-43C2-8A2E-7C5132D00567}"/>
    <dgm:cxn modelId="{B580C748-412A-4E17-8397-6D8818E64BA2}" srcId="{DB71D7A9-DBF2-433D-8C6D-ECC90BA775F5}" destId="{960DD42E-7CE3-4E39-98AE-2C3EDA4DD517}" srcOrd="0" destOrd="0" parTransId="{21114E9E-E2AF-477B-984B-5C2229A7D495}" sibTransId="{12CDD7C5-E89F-4324-93BD-9603AF42BED7}"/>
    <dgm:cxn modelId="{8B68D46B-89E7-4556-9E50-4B99A8786162}" type="presOf" srcId="{960DD42E-7CE3-4E39-98AE-2C3EDA4DD517}" destId="{54168547-0CA8-4524-92F2-A7A88B0F9F5C}" srcOrd="0" destOrd="0" presId="urn:microsoft.com/office/officeart/2005/8/layout/chevron2"/>
    <dgm:cxn modelId="{168B784C-2A94-49E7-BB4F-8540B9031B05}" type="presOf" srcId="{EBE878E5-245E-48A7-AE0A-27AAE4E6C1F1}" destId="{63F66C07-CC38-4C0C-B5DA-F9E5DF9CC581}" srcOrd="0" destOrd="0" presId="urn:microsoft.com/office/officeart/2005/8/layout/chevron2"/>
    <dgm:cxn modelId="{119D4E89-C5C0-4E9A-B4D5-1D5826A482FB}" type="presOf" srcId="{A742AFCD-D23A-480B-9ED6-F182A26DA763}" destId="{506211AC-F543-42F1-ADB7-447494D4F9DF}" srcOrd="0" destOrd="0" presId="urn:microsoft.com/office/officeart/2005/8/layout/chevron2"/>
    <dgm:cxn modelId="{39DD949C-A241-4D01-97E4-8F5BAC44CA0D}" type="presOf" srcId="{3D49C821-90AF-4323-BEA1-7825CAB236A7}" destId="{AAC21AF1-A213-4A28-A0A5-FA01508031DB}" srcOrd="0" destOrd="0" presId="urn:microsoft.com/office/officeart/2005/8/layout/chevron2"/>
    <dgm:cxn modelId="{5FFEE59E-2453-4C45-B70B-5E7DD94AF42B}" type="presOf" srcId="{9C830D5E-CF5F-4938-8569-79BE77FF9419}" destId="{12112E53-CA9A-4F5E-B6B8-9654D7F8D264}" srcOrd="0" destOrd="0" presId="urn:microsoft.com/office/officeart/2005/8/layout/chevron2"/>
    <dgm:cxn modelId="{FB11E79E-90B2-431D-B33E-ACB0BB216F10}" srcId="{B4C312E3-4D78-4F7C-A261-DBDE5B491C0F}" destId="{A742AFCD-D23A-480B-9ED6-F182A26DA763}" srcOrd="0" destOrd="0" parTransId="{0A73C4DF-DE42-468D-9969-E811A6D6A007}" sibTransId="{9C63BA79-D190-48D2-BB8D-243BDD0E201A}"/>
    <dgm:cxn modelId="{E52779B0-4D0A-46B6-9BE4-50A768C7A7C3}" type="presOf" srcId="{9E298954-5F6D-447F-8310-3E0EEC5B113B}" destId="{B0A35513-0081-48A4-94C2-020BBB3B91CF}" srcOrd="0" destOrd="0" presId="urn:microsoft.com/office/officeart/2005/8/layout/chevron2"/>
    <dgm:cxn modelId="{5737F7B1-5869-408C-B6AB-D4E4FF79FCBC}" type="presOf" srcId="{B9A52197-E5B9-4DF3-A958-DE5EB15F262B}" destId="{3E652C5C-7D35-4917-A0DA-C5A65595B14C}" srcOrd="0" destOrd="0" presId="urn:microsoft.com/office/officeart/2005/8/layout/chevron2"/>
    <dgm:cxn modelId="{CA3009B5-5CDB-4EFC-801D-0D1DF88D7E19}" type="presOf" srcId="{DB71D7A9-DBF2-433D-8C6D-ECC90BA775F5}" destId="{46C16154-78A8-43CA-90AD-AB72385231DC}" srcOrd="0" destOrd="0" presId="urn:microsoft.com/office/officeart/2005/8/layout/chevron2"/>
    <dgm:cxn modelId="{B275A0DE-B8A9-4929-B16C-0CCD4B758EBC}" srcId="{9C830D5E-CF5F-4938-8569-79BE77FF9419}" destId="{3D49C821-90AF-4323-BEA1-7825CAB236A7}" srcOrd="4" destOrd="0" parTransId="{7349B0E1-938F-4408-8213-C9228B6C687D}" sibTransId="{DFAB99BB-C826-4F3D-9185-198F8E9694E3}"/>
    <dgm:cxn modelId="{2D2989E2-EFC8-4649-93ED-53B8262A3D17}" srcId="{9C830D5E-CF5F-4938-8569-79BE77FF9419}" destId="{B4C312E3-4D78-4F7C-A261-DBDE5B491C0F}" srcOrd="2" destOrd="0" parTransId="{02BB1E32-407E-4DF0-A74E-5C1877198D61}" sibTransId="{961D24F2-8CFF-4A55-974D-F22549526A21}"/>
    <dgm:cxn modelId="{BBABF2EE-F0C4-4B7C-B6E1-5D2978953E7F}" srcId="{9C830D5E-CF5F-4938-8569-79BE77FF9419}" destId="{EBE878E5-245E-48A7-AE0A-27AAE4E6C1F1}" srcOrd="3" destOrd="0" parTransId="{D481791B-236F-4283-9D34-1A630EC2F364}" sibTransId="{84A61112-2E93-4AB5-9769-5F5F2511FD9A}"/>
    <dgm:cxn modelId="{A40D94FD-4615-488C-A535-FCF6BCBBD838}" type="presOf" srcId="{7036A1DD-254B-4591-BCEB-1DABC6FF2737}" destId="{67FD8A34-4FDC-4516-A6D0-488270854B0A}" srcOrd="0" destOrd="0" presId="urn:microsoft.com/office/officeart/2005/8/layout/chevron2"/>
    <dgm:cxn modelId="{5E5EB46E-C181-483C-B058-1DC66FFA5C54}" type="presParOf" srcId="{12112E53-CA9A-4F5E-B6B8-9654D7F8D264}" destId="{33160162-CB0F-414A-8A0B-731EC0E10DC8}" srcOrd="0" destOrd="0" presId="urn:microsoft.com/office/officeart/2005/8/layout/chevron2"/>
    <dgm:cxn modelId="{1BBEBD02-8394-4109-A3C6-29BF2902F7AE}" type="presParOf" srcId="{33160162-CB0F-414A-8A0B-731EC0E10DC8}" destId="{46C16154-78A8-43CA-90AD-AB72385231DC}" srcOrd="0" destOrd="0" presId="urn:microsoft.com/office/officeart/2005/8/layout/chevron2"/>
    <dgm:cxn modelId="{11689CDC-20AA-4945-8B0F-F9FA07325500}" type="presParOf" srcId="{33160162-CB0F-414A-8A0B-731EC0E10DC8}" destId="{54168547-0CA8-4524-92F2-A7A88B0F9F5C}" srcOrd="1" destOrd="0" presId="urn:microsoft.com/office/officeart/2005/8/layout/chevron2"/>
    <dgm:cxn modelId="{E1C76411-FC5B-46DE-8487-BCFDB67C4CCC}" type="presParOf" srcId="{12112E53-CA9A-4F5E-B6B8-9654D7F8D264}" destId="{FC7F0E5D-3DC8-4249-BC09-A416E790F744}" srcOrd="1" destOrd="0" presId="urn:microsoft.com/office/officeart/2005/8/layout/chevron2"/>
    <dgm:cxn modelId="{5DA8E23C-9110-42B6-99FB-D917D5F92F8F}" type="presParOf" srcId="{12112E53-CA9A-4F5E-B6B8-9654D7F8D264}" destId="{0CF691BC-B3D8-47B5-AD50-21FA7CF6452B}" srcOrd="2" destOrd="0" presId="urn:microsoft.com/office/officeart/2005/8/layout/chevron2"/>
    <dgm:cxn modelId="{18D70FDF-0711-43A2-AE42-32EC640E9E9C}" type="presParOf" srcId="{0CF691BC-B3D8-47B5-AD50-21FA7CF6452B}" destId="{7114169E-003A-450C-8585-E667A9CA1A6E}" srcOrd="0" destOrd="0" presId="urn:microsoft.com/office/officeart/2005/8/layout/chevron2"/>
    <dgm:cxn modelId="{344FF997-0269-43C3-BEEF-9B62C0E1A291}" type="presParOf" srcId="{0CF691BC-B3D8-47B5-AD50-21FA7CF6452B}" destId="{67FD8A34-4FDC-4516-A6D0-488270854B0A}" srcOrd="1" destOrd="0" presId="urn:microsoft.com/office/officeart/2005/8/layout/chevron2"/>
    <dgm:cxn modelId="{E6835760-9788-4AA2-B8A0-B893EAF7A23B}" type="presParOf" srcId="{12112E53-CA9A-4F5E-B6B8-9654D7F8D264}" destId="{BC2A8D3C-20D8-4BFE-AA38-C4A94E61AD2A}" srcOrd="3" destOrd="0" presId="urn:microsoft.com/office/officeart/2005/8/layout/chevron2"/>
    <dgm:cxn modelId="{F730E1FB-33C4-4029-AFC2-739CE433EB20}" type="presParOf" srcId="{12112E53-CA9A-4F5E-B6B8-9654D7F8D264}" destId="{E4E78F8E-3738-4C68-8535-19B0E399CDC9}" srcOrd="4" destOrd="0" presId="urn:microsoft.com/office/officeart/2005/8/layout/chevron2"/>
    <dgm:cxn modelId="{D3D394B6-0A91-4ACB-8743-2EC65657F3D3}" type="presParOf" srcId="{E4E78F8E-3738-4C68-8535-19B0E399CDC9}" destId="{B28DC300-3EDC-4355-B21C-D609CD63D2F7}" srcOrd="0" destOrd="0" presId="urn:microsoft.com/office/officeart/2005/8/layout/chevron2"/>
    <dgm:cxn modelId="{0B00E95F-D66E-4C59-B56F-392B24031581}" type="presParOf" srcId="{E4E78F8E-3738-4C68-8535-19B0E399CDC9}" destId="{506211AC-F543-42F1-ADB7-447494D4F9DF}" srcOrd="1" destOrd="0" presId="urn:microsoft.com/office/officeart/2005/8/layout/chevron2"/>
    <dgm:cxn modelId="{5F9C922D-7CED-4F96-B880-9C1FA15E0ACC}" type="presParOf" srcId="{12112E53-CA9A-4F5E-B6B8-9654D7F8D264}" destId="{F91D099E-0BF5-4808-8A97-52FF8C9EE5CF}" srcOrd="5" destOrd="0" presId="urn:microsoft.com/office/officeart/2005/8/layout/chevron2"/>
    <dgm:cxn modelId="{3F98AC35-A91A-4E02-BE01-32A6152B273A}" type="presParOf" srcId="{12112E53-CA9A-4F5E-B6B8-9654D7F8D264}" destId="{32910EDD-E7AE-4F65-A56C-54A16DBD77F3}" srcOrd="6" destOrd="0" presId="urn:microsoft.com/office/officeart/2005/8/layout/chevron2"/>
    <dgm:cxn modelId="{4956C1F7-BAF1-43E5-A3CF-40E91881FD8E}" type="presParOf" srcId="{32910EDD-E7AE-4F65-A56C-54A16DBD77F3}" destId="{63F66C07-CC38-4C0C-B5DA-F9E5DF9CC581}" srcOrd="0" destOrd="0" presId="urn:microsoft.com/office/officeart/2005/8/layout/chevron2"/>
    <dgm:cxn modelId="{2F701E22-1A7B-4752-A528-F34D4FE99839}" type="presParOf" srcId="{32910EDD-E7AE-4F65-A56C-54A16DBD77F3}" destId="{B0A35513-0081-48A4-94C2-020BBB3B91CF}" srcOrd="1" destOrd="0" presId="urn:microsoft.com/office/officeart/2005/8/layout/chevron2"/>
    <dgm:cxn modelId="{553014EB-2630-45A6-A85A-5EFD850BEAE3}" type="presParOf" srcId="{12112E53-CA9A-4F5E-B6B8-9654D7F8D264}" destId="{17F95C0C-93C0-41EC-9FF7-69CB5E3DBB60}" srcOrd="7" destOrd="0" presId="urn:microsoft.com/office/officeart/2005/8/layout/chevron2"/>
    <dgm:cxn modelId="{B58BB5CF-B369-4641-95E1-80008E9D02B1}" type="presParOf" srcId="{12112E53-CA9A-4F5E-B6B8-9654D7F8D264}" destId="{2D995346-732F-49CD-9EF5-342841C9DD38}" srcOrd="8" destOrd="0" presId="urn:microsoft.com/office/officeart/2005/8/layout/chevron2"/>
    <dgm:cxn modelId="{C6E26B09-1B70-45B9-A81B-D0B70555D5D4}" type="presParOf" srcId="{2D995346-732F-49CD-9EF5-342841C9DD38}" destId="{AAC21AF1-A213-4A28-A0A5-FA01508031DB}" srcOrd="0" destOrd="0" presId="urn:microsoft.com/office/officeart/2005/8/layout/chevron2"/>
    <dgm:cxn modelId="{4A4B8663-2EBD-485E-97A2-D8C1CAEB8804}" type="presParOf" srcId="{2D995346-732F-49CD-9EF5-342841C9DD38}" destId="{3E652C5C-7D35-4917-A0DA-C5A65595B14C}"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E066413-EEDF-4780-8E22-2147217FBAC3}" type="doc">
      <dgm:prSet loTypeId="urn:microsoft.com/office/officeart/2005/8/layout/process2" loCatId="process" qsTypeId="urn:microsoft.com/office/officeart/2005/8/quickstyle/simple1" qsCatId="simple" csTypeId="urn:microsoft.com/office/officeart/2005/8/colors/accent0_1" csCatId="mainScheme" phldr="1"/>
      <dgm:spPr/>
    </dgm:pt>
    <dgm:pt modelId="{D3DF465C-80CF-4674-8F76-741D4B5793DE}">
      <dgm:prSet phldrT="[Text]" custT="1"/>
      <dgm:spPr/>
      <dgm:t>
        <a:bodyPr/>
        <a:lstStyle/>
        <a:p>
          <a:r>
            <a:rPr lang="en-SG" sz="1800" baseline="0">
              <a:latin typeface="+mn-lt"/>
              <a:cs typeface="Times New Roman" pitchFamily="18" charset="0"/>
            </a:rPr>
            <a:t>Lạc Long Quân</a:t>
          </a:r>
          <a:r>
            <a:rPr lang="vi-VN" sz="1800" baseline="0">
              <a:latin typeface="+mn-lt"/>
              <a:cs typeface="Times New Roman" pitchFamily="18" charset="0"/>
            </a:rPr>
            <a:t> và Âu Cơ gặp </a:t>
          </a:r>
          <a:r>
            <a:rPr lang="en-SG" sz="1800" baseline="0">
              <a:latin typeface="+mn-lt"/>
              <a:cs typeface="Times New Roman" pitchFamily="18" charset="0"/>
            </a:rPr>
            <a:t>nhau, kết duyên vợ chồng.</a:t>
          </a:r>
        </a:p>
      </dgm:t>
    </dgm:pt>
    <dgm:pt modelId="{90DA4513-94FE-4E36-ADB8-287C8C33D44A}" type="parTrans" cxnId="{2FB809D5-370F-408F-8CC5-09442210BE54}">
      <dgm:prSet/>
      <dgm:spPr/>
      <dgm:t>
        <a:bodyPr/>
        <a:lstStyle/>
        <a:p>
          <a:endParaRPr lang="en-SG" sz="1800">
            <a:latin typeface="+mj-lt"/>
          </a:endParaRPr>
        </a:p>
      </dgm:t>
    </dgm:pt>
    <dgm:pt modelId="{D41DF2BD-D7A7-47E1-A156-F2FBD8CF8565}" type="sibTrans" cxnId="{2FB809D5-370F-408F-8CC5-09442210BE54}">
      <dgm:prSet custT="1"/>
      <dgm:spPr/>
      <dgm:t>
        <a:bodyPr/>
        <a:lstStyle/>
        <a:p>
          <a:endParaRPr lang="en-SG" sz="1800">
            <a:latin typeface="+mj-lt"/>
          </a:endParaRPr>
        </a:p>
      </dgm:t>
    </dgm:pt>
    <dgm:pt modelId="{4F736818-ACE9-4F9B-B9D7-5EC47A3725B0}">
      <dgm:prSet phldrT="[Text]" custT="1"/>
      <dgm:spPr/>
      <dgm:t>
        <a:bodyPr/>
        <a:lstStyle/>
        <a:p>
          <a:r>
            <a:rPr lang="vi-VN" sz="1800" baseline="0">
              <a:latin typeface="+mn-lt"/>
              <a:cs typeface="Times New Roman" pitchFamily="18" charset="0"/>
            </a:rPr>
            <a:t>Âu Cơ </a:t>
          </a:r>
          <a:r>
            <a:rPr lang="en-SG" sz="1800" baseline="0">
              <a:latin typeface="+mn-lt"/>
              <a:cs typeface="Times New Roman" pitchFamily="18" charset="0"/>
            </a:rPr>
            <a:t>sinh bọc </a:t>
          </a:r>
          <a:r>
            <a:rPr lang="vi-VN" sz="1800" baseline="0">
              <a:latin typeface="+mn-lt"/>
              <a:cs typeface="Times New Roman" pitchFamily="18" charset="0"/>
            </a:rPr>
            <a:t>trăm trứng.</a:t>
          </a:r>
          <a:endParaRPr lang="en-SG" sz="1800" baseline="0">
            <a:latin typeface="+mn-lt"/>
            <a:cs typeface="Times New Roman" pitchFamily="18" charset="0"/>
          </a:endParaRPr>
        </a:p>
      </dgm:t>
    </dgm:pt>
    <dgm:pt modelId="{3A514E12-7310-4F70-BE22-5AF4EFE071E0}" type="parTrans" cxnId="{E5279BA4-69D3-43B5-8F2A-ABD88C8B7782}">
      <dgm:prSet/>
      <dgm:spPr/>
      <dgm:t>
        <a:bodyPr/>
        <a:lstStyle/>
        <a:p>
          <a:endParaRPr lang="en-SG" sz="1800">
            <a:latin typeface="+mj-lt"/>
          </a:endParaRPr>
        </a:p>
      </dgm:t>
    </dgm:pt>
    <dgm:pt modelId="{A58C7E53-770C-43DF-9203-C1AAF1ECC0CD}" type="sibTrans" cxnId="{E5279BA4-69D3-43B5-8F2A-ABD88C8B7782}">
      <dgm:prSet custT="1"/>
      <dgm:spPr/>
      <dgm:t>
        <a:bodyPr/>
        <a:lstStyle/>
        <a:p>
          <a:endParaRPr lang="en-SG" sz="1800">
            <a:latin typeface="+mj-lt"/>
          </a:endParaRPr>
        </a:p>
      </dgm:t>
    </dgm:pt>
    <dgm:pt modelId="{F5824154-D191-4440-B8DD-8EF903438E3A}">
      <dgm:prSet phldrT="[Text]" custT="1"/>
      <dgm:spPr/>
      <dgm:t>
        <a:bodyPr/>
        <a:lstStyle/>
        <a:p>
          <a:r>
            <a:rPr lang="en-SG" sz="1800" baseline="0">
              <a:latin typeface="+mn-lt"/>
              <a:cs typeface="Times New Roman" pitchFamily="18" charset="0"/>
            </a:rPr>
            <a:t>Lạc Long Quân </a:t>
          </a:r>
          <a:r>
            <a:rPr lang="vi-VN" sz="1800" baseline="0">
              <a:latin typeface="+mn-lt"/>
              <a:cs typeface="Times New Roman" pitchFamily="18" charset="0"/>
            </a:rPr>
            <a:t>bàn với Âu Cơ…</a:t>
          </a:r>
          <a:endParaRPr lang="en-SG" sz="1800" baseline="0">
            <a:latin typeface="+mn-lt"/>
            <a:cs typeface="Times New Roman" pitchFamily="18" charset="0"/>
          </a:endParaRPr>
        </a:p>
      </dgm:t>
    </dgm:pt>
    <dgm:pt modelId="{76E09605-3412-4F79-8E38-E6816464E0B3}" type="parTrans" cxnId="{5CE91AA0-A517-48DB-94F7-DEDA4C02F124}">
      <dgm:prSet/>
      <dgm:spPr/>
      <dgm:t>
        <a:bodyPr/>
        <a:lstStyle/>
        <a:p>
          <a:endParaRPr lang="en-SG" sz="1800">
            <a:latin typeface="+mj-lt"/>
          </a:endParaRPr>
        </a:p>
      </dgm:t>
    </dgm:pt>
    <dgm:pt modelId="{8F1D9450-1691-4B38-9757-5D6B15C3F3B1}" type="sibTrans" cxnId="{5CE91AA0-A517-48DB-94F7-DEDA4C02F124}">
      <dgm:prSet custT="1"/>
      <dgm:spPr/>
      <dgm:t>
        <a:bodyPr/>
        <a:lstStyle/>
        <a:p>
          <a:endParaRPr lang="en-SG" sz="1800">
            <a:latin typeface="+mj-lt"/>
          </a:endParaRPr>
        </a:p>
      </dgm:t>
    </dgm:pt>
    <dgm:pt modelId="{5A4BF50B-4AEE-48A4-A79E-E4EBC60A4F5E}">
      <dgm:prSet phldrT="[Text]" custT="1"/>
      <dgm:spPr/>
      <dgm:t>
        <a:bodyPr/>
        <a:lstStyle/>
        <a:p>
          <a:r>
            <a:rPr lang="en-SG" sz="1800" baseline="0">
              <a:latin typeface="+mn-lt"/>
              <a:cs typeface="Times New Roman" pitchFamily="18" charset="0"/>
            </a:rPr>
            <a:t>Các con của họ…</a:t>
          </a:r>
        </a:p>
      </dgm:t>
    </dgm:pt>
    <dgm:pt modelId="{AD577B4C-6BB3-414D-BCF6-D060C65257BB}" type="parTrans" cxnId="{5AE21B0B-0FB9-4B9E-8E10-108607231D19}">
      <dgm:prSet/>
      <dgm:spPr/>
      <dgm:t>
        <a:bodyPr/>
        <a:lstStyle/>
        <a:p>
          <a:endParaRPr lang="en-SG" sz="1800">
            <a:latin typeface="+mj-lt"/>
          </a:endParaRPr>
        </a:p>
      </dgm:t>
    </dgm:pt>
    <dgm:pt modelId="{62DDFB69-657E-4F5A-BA97-9BCF715E20DF}" type="sibTrans" cxnId="{5AE21B0B-0FB9-4B9E-8E10-108607231D19}">
      <dgm:prSet custT="1"/>
      <dgm:spPr/>
      <dgm:t>
        <a:bodyPr/>
        <a:lstStyle/>
        <a:p>
          <a:endParaRPr lang="en-SG" sz="1800">
            <a:latin typeface="+mj-lt"/>
          </a:endParaRPr>
        </a:p>
      </dgm:t>
    </dgm:pt>
    <dgm:pt modelId="{9AA1115F-2DED-4B2B-8EDC-220857879BC5}">
      <dgm:prSet phldrT="[Text]" custT="1"/>
      <dgm:spPr/>
      <dgm:t>
        <a:bodyPr/>
        <a:lstStyle/>
        <a:p>
          <a:r>
            <a:rPr lang="en-SG" sz="1800" baseline="0">
              <a:latin typeface="+mn-lt"/>
              <a:cs typeface="Times New Roman" pitchFamily="18" charset="0"/>
            </a:rPr>
            <a:t>Tên gọi con Rồng cháu Tiên…</a:t>
          </a:r>
        </a:p>
      </dgm:t>
    </dgm:pt>
    <dgm:pt modelId="{46557F3B-8E4D-4287-AAD4-938E12B47031}" type="parTrans" cxnId="{E4CBF9A5-4A51-4860-9A0E-1F2A188CFB98}">
      <dgm:prSet/>
      <dgm:spPr/>
      <dgm:t>
        <a:bodyPr/>
        <a:lstStyle/>
        <a:p>
          <a:endParaRPr lang="en-SG" sz="1800">
            <a:latin typeface="+mj-lt"/>
          </a:endParaRPr>
        </a:p>
      </dgm:t>
    </dgm:pt>
    <dgm:pt modelId="{89A9B15E-3ED5-4EBA-95AE-868118C6B074}" type="sibTrans" cxnId="{E4CBF9A5-4A51-4860-9A0E-1F2A188CFB98}">
      <dgm:prSet/>
      <dgm:spPr/>
      <dgm:t>
        <a:bodyPr/>
        <a:lstStyle/>
        <a:p>
          <a:endParaRPr lang="en-SG" sz="1800">
            <a:latin typeface="+mj-lt"/>
          </a:endParaRPr>
        </a:p>
      </dgm:t>
    </dgm:pt>
    <dgm:pt modelId="{22F86FD2-BB97-4660-AAA5-0E0B13756F3C}" type="pres">
      <dgm:prSet presAssocID="{EE066413-EEDF-4780-8E22-2147217FBAC3}" presName="linearFlow" presStyleCnt="0">
        <dgm:presLayoutVars>
          <dgm:resizeHandles val="exact"/>
        </dgm:presLayoutVars>
      </dgm:prSet>
      <dgm:spPr/>
    </dgm:pt>
    <dgm:pt modelId="{74F3C3CF-13C9-491C-81A4-98C21CBBEB27}" type="pres">
      <dgm:prSet presAssocID="{D3DF465C-80CF-4674-8F76-741D4B5793DE}" presName="node" presStyleLbl="node1" presStyleIdx="0" presStyleCnt="5" custScaleX="627309">
        <dgm:presLayoutVars>
          <dgm:bulletEnabled val="1"/>
        </dgm:presLayoutVars>
      </dgm:prSet>
      <dgm:spPr/>
    </dgm:pt>
    <dgm:pt modelId="{9ADDADC3-9073-4F36-B5F2-4D77C94DD99F}" type="pres">
      <dgm:prSet presAssocID="{D41DF2BD-D7A7-47E1-A156-F2FBD8CF8565}" presName="sibTrans" presStyleLbl="sibTrans2D1" presStyleIdx="0" presStyleCnt="4"/>
      <dgm:spPr/>
    </dgm:pt>
    <dgm:pt modelId="{096177EA-74E3-4C8C-B50D-C4459BBDCCC6}" type="pres">
      <dgm:prSet presAssocID="{D41DF2BD-D7A7-47E1-A156-F2FBD8CF8565}" presName="connectorText" presStyleLbl="sibTrans2D1" presStyleIdx="0" presStyleCnt="4"/>
      <dgm:spPr/>
    </dgm:pt>
    <dgm:pt modelId="{276581FA-354B-4268-9C36-5C18FA058CC2}" type="pres">
      <dgm:prSet presAssocID="{4F736818-ACE9-4F9B-B9D7-5EC47A3725B0}" presName="node" presStyleLbl="node1" presStyleIdx="1" presStyleCnt="5" custScaleX="627309" custLinFactNeighborY="-15051">
        <dgm:presLayoutVars>
          <dgm:bulletEnabled val="1"/>
        </dgm:presLayoutVars>
      </dgm:prSet>
      <dgm:spPr/>
    </dgm:pt>
    <dgm:pt modelId="{493ECB4A-A01D-4488-B954-3711AFEBB888}" type="pres">
      <dgm:prSet presAssocID="{A58C7E53-770C-43DF-9203-C1AAF1ECC0CD}" presName="sibTrans" presStyleLbl="sibTrans2D1" presStyleIdx="1" presStyleCnt="4"/>
      <dgm:spPr/>
    </dgm:pt>
    <dgm:pt modelId="{84A9262A-76C0-419E-A479-612BAEBF9E15}" type="pres">
      <dgm:prSet presAssocID="{A58C7E53-770C-43DF-9203-C1AAF1ECC0CD}" presName="connectorText" presStyleLbl="sibTrans2D1" presStyleIdx="1" presStyleCnt="4"/>
      <dgm:spPr/>
    </dgm:pt>
    <dgm:pt modelId="{BC69C6F9-0230-4BFA-A83F-F5A4760281A8}" type="pres">
      <dgm:prSet presAssocID="{F5824154-D191-4440-B8DD-8EF903438E3A}" presName="node" presStyleLbl="node1" presStyleIdx="2" presStyleCnt="5" custScaleX="627309" custLinFactNeighborY="-40136">
        <dgm:presLayoutVars>
          <dgm:bulletEnabled val="1"/>
        </dgm:presLayoutVars>
      </dgm:prSet>
      <dgm:spPr/>
    </dgm:pt>
    <dgm:pt modelId="{D10B022D-C26E-463A-935A-4A12B9163488}" type="pres">
      <dgm:prSet presAssocID="{8F1D9450-1691-4B38-9757-5D6B15C3F3B1}" presName="sibTrans" presStyleLbl="sibTrans2D1" presStyleIdx="2" presStyleCnt="4"/>
      <dgm:spPr/>
    </dgm:pt>
    <dgm:pt modelId="{CB6AA715-C647-42AE-A4AA-B717DC377AF8}" type="pres">
      <dgm:prSet presAssocID="{8F1D9450-1691-4B38-9757-5D6B15C3F3B1}" presName="connectorText" presStyleLbl="sibTrans2D1" presStyleIdx="2" presStyleCnt="4"/>
      <dgm:spPr/>
    </dgm:pt>
    <dgm:pt modelId="{F2B31000-7D7A-40E6-ACC2-AB2560619561}" type="pres">
      <dgm:prSet presAssocID="{5A4BF50B-4AEE-48A4-A79E-E4EBC60A4F5E}" presName="node" presStyleLbl="node1" presStyleIdx="3" presStyleCnt="5" custScaleX="627309" custLinFactNeighborY="-60202">
        <dgm:presLayoutVars>
          <dgm:bulletEnabled val="1"/>
        </dgm:presLayoutVars>
      </dgm:prSet>
      <dgm:spPr/>
    </dgm:pt>
    <dgm:pt modelId="{BC16EC6D-C511-4008-A19C-17C6A238D5D3}" type="pres">
      <dgm:prSet presAssocID="{62DDFB69-657E-4F5A-BA97-9BCF715E20DF}" presName="sibTrans" presStyleLbl="sibTrans2D1" presStyleIdx="3" presStyleCnt="4"/>
      <dgm:spPr/>
    </dgm:pt>
    <dgm:pt modelId="{E2463420-F55E-49E1-9A35-95E87D247239}" type="pres">
      <dgm:prSet presAssocID="{62DDFB69-657E-4F5A-BA97-9BCF715E20DF}" presName="connectorText" presStyleLbl="sibTrans2D1" presStyleIdx="3" presStyleCnt="4"/>
      <dgm:spPr/>
    </dgm:pt>
    <dgm:pt modelId="{9C6ABF63-B7F3-4DB0-B3C8-F49FBD776010}" type="pres">
      <dgm:prSet presAssocID="{9AA1115F-2DED-4B2B-8EDC-220857879BC5}" presName="node" presStyleLbl="node1" presStyleIdx="4" presStyleCnt="5" custScaleX="627309" custLinFactY="-168" custLinFactNeighborY="-100000">
        <dgm:presLayoutVars>
          <dgm:bulletEnabled val="1"/>
        </dgm:presLayoutVars>
      </dgm:prSet>
      <dgm:spPr/>
    </dgm:pt>
  </dgm:ptLst>
  <dgm:cxnLst>
    <dgm:cxn modelId="{5AE21B0B-0FB9-4B9E-8E10-108607231D19}" srcId="{EE066413-EEDF-4780-8E22-2147217FBAC3}" destId="{5A4BF50B-4AEE-48A4-A79E-E4EBC60A4F5E}" srcOrd="3" destOrd="0" parTransId="{AD577B4C-6BB3-414D-BCF6-D060C65257BB}" sibTransId="{62DDFB69-657E-4F5A-BA97-9BCF715E20DF}"/>
    <dgm:cxn modelId="{EE8C9C12-B188-4952-BCCA-EDE9E7DB7423}" type="presOf" srcId="{62DDFB69-657E-4F5A-BA97-9BCF715E20DF}" destId="{E2463420-F55E-49E1-9A35-95E87D247239}" srcOrd="1" destOrd="0" presId="urn:microsoft.com/office/officeart/2005/8/layout/process2"/>
    <dgm:cxn modelId="{F117A518-F7AD-443A-B3EB-B0A3C04D49EF}" type="presOf" srcId="{A58C7E53-770C-43DF-9203-C1AAF1ECC0CD}" destId="{493ECB4A-A01D-4488-B954-3711AFEBB888}" srcOrd="0" destOrd="0" presId="urn:microsoft.com/office/officeart/2005/8/layout/process2"/>
    <dgm:cxn modelId="{A73B9E25-863E-45D8-AA8A-9D61E2A93F5A}" type="presOf" srcId="{5A4BF50B-4AEE-48A4-A79E-E4EBC60A4F5E}" destId="{F2B31000-7D7A-40E6-ACC2-AB2560619561}" srcOrd="0" destOrd="0" presId="urn:microsoft.com/office/officeart/2005/8/layout/process2"/>
    <dgm:cxn modelId="{556F1B38-665E-4268-ADE1-525745CD6328}" type="presOf" srcId="{62DDFB69-657E-4F5A-BA97-9BCF715E20DF}" destId="{BC16EC6D-C511-4008-A19C-17C6A238D5D3}" srcOrd="0" destOrd="0" presId="urn:microsoft.com/office/officeart/2005/8/layout/process2"/>
    <dgm:cxn modelId="{30BFB861-2C6F-4BFB-BE88-0D06C87DA502}" type="presOf" srcId="{9AA1115F-2DED-4B2B-8EDC-220857879BC5}" destId="{9C6ABF63-B7F3-4DB0-B3C8-F49FBD776010}" srcOrd="0" destOrd="0" presId="urn:microsoft.com/office/officeart/2005/8/layout/process2"/>
    <dgm:cxn modelId="{E03DE747-4A01-43B2-9385-ABF53BC00410}" type="presOf" srcId="{A58C7E53-770C-43DF-9203-C1AAF1ECC0CD}" destId="{84A9262A-76C0-419E-A479-612BAEBF9E15}" srcOrd="1" destOrd="0" presId="urn:microsoft.com/office/officeart/2005/8/layout/process2"/>
    <dgm:cxn modelId="{872DE44E-651A-4E03-98AC-F1A53812A788}" type="presOf" srcId="{4F736818-ACE9-4F9B-B9D7-5EC47A3725B0}" destId="{276581FA-354B-4268-9C36-5C18FA058CC2}" srcOrd="0" destOrd="0" presId="urn:microsoft.com/office/officeart/2005/8/layout/process2"/>
    <dgm:cxn modelId="{AB9A1075-06EA-421E-8297-97C6FCF81041}" type="presOf" srcId="{F5824154-D191-4440-B8DD-8EF903438E3A}" destId="{BC69C6F9-0230-4BFA-A83F-F5A4760281A8}" srcOrd="0" destOrd="0" presId="urn:microsoft.com/office/officeart/2005/8/layout/process2"/>
    <dgm:cxn modelId="{12765C91-DFFE-4C38-9223-FB74DA751230}" type="presOf" srcId="{D3DF465C-80CF-4674-8F76-741D4B5793DE}" destId="{74F3C3CF-13C9-491C-81A4-98C21CBBEB27}" srcOrd="0" destOrd="0" presId="urn:microsoft.com/office/officeart/2005/8/layout/process2"/>
    <dgm:cxn modelId="{EC8AD995-DF79-4BB2-8F8A-E80EFE8CC525}" type="presOf" srcId="{D41DF2BD-D7A7-47E1-A156-F2FBD8CF8565}" destId="{096177EA-74E3-4C8C-B50D-C4459BBDCCC6}" srcOrd="1" destOrd="0" presId="urn:microsoft.com/office/officeart/2005/8/layout/process2"/>
    <dgm:cxn modelId="{5CE91AA0-A517-48DB-94F7-DEDA4C02F124}" srcId="{EE066413-EEDF-4780-8E22-2147217FBAC3}" destId="{F5824154-D191-4440-B8DD-8EF903438E3A}" srcOrd="2" destOrd="0" parTransId="{76E09605-3412-4F79-8E38-E6816464E0B3}" sibTransId="{8F1D9450-1691-4B38-9757-5D6B15C3F3B1}"/>
    <dgm:cxn modelId="{E5279BA4-69D3-43B5-8F2A-ABD88C8B7782}" srcId="{EE066413-EEDF-4780-8E22-2147217FBAC3}" destId="{4F736818-ACE9-4F9B-B9D7-5EC47A3725B0}" srcOrd="1" destOrd="0" parTransId="{3A514E12-7310-4F70-BE22-5AF4EFE071E0}" sibTransId="{A58C7E53-770C-43DF-9203-C1AAF1ECC0CD}"/>
    <dgm:cxn modelId="{E4CBF9A5-4A51-4860-9A0E-1F2A188CFB98}" srcId="{EE066413-EEDF-4780-8E22-2147217FBAC3}" destId="{9AA1115F-2DED-4B2B-8EDC-220857879BC5}" srcOrd="4" destOrd="0" parTransId="{46557F3B-8E4D-4287-AAD4-938E12B47031}" sibTransId="{89A9B15E-3ED5-4EBA-95AE-868118C6B074}"/>
    <dgm:cxn modelId="{28EEC0BA-BB44-4AFD-A330-3601D06218E3}" type="presOf" srcId="{8F1D9450-1691-4B38-9757-5D6B15C3F3B1}" destId="{CB6AA715-C647-42AE-A4AA-B717DC377AF8}" srcOrd="1" destOrd="0" presId="urn:microsoft.com/office/officeart/2005/8/layout/process2"/>
    <dgm:cxn modelId="{372833D1-AE81-4DCC-9E01-1808451AAFBD}" type="presOf" srcId="{8F1D9450-1691-4B38-9757-5D6B15C3F3B1}" destId="{D10B022D-C26E-463A-935A-4A12B9163488}" srcOrd="0" destOrd="0" presId="urn:microsoft.com/office/officeart/2005/8/layout/process2"/>
    <dgm:cxn modelId="{2FB809D5-370F-408F-8CC5-09442210BE54}" srcId="{EE066413-EEDF-4780-8E22-2147217FBAC3}" destId="{D3DF465C-80CF-4674-8F76-741D4B5793DE}" srcOrd="0" destOrd="0" parTransId="{90DA4513-94FE-4E36-ADB8-287C8C33D44A}" sibTransId="{D41DF2BD-D7A7-47E1-A156-F2FBD8CF8565}"/>
    <dgm:cxn modelId="{93BDF2E0-C482-4F58-BA48-AD277BCD2A45}" type="presOf" srcId="{D41DF2BD-D7A7-47E1-A156-F2FBD8CF8565}" destId="{9ADDADC3-9073-4F36-B5F2-4D77C94DD99F}" srcOrd="0" destOrd="0" presId="urn:microsoft.com/office/officeart/2005/8/layout/process2"/>
    <dgm:cxn modelId="{6051DFFE-7AC3-438D-8595-4FD5E3753D83}" type="presOf" srcId="{EE066413-EEDF-4780-8E22-2147217FBAC3}" destId="{22F86FD2-BB97-4660-AAA5-0E0B13756F3C}" srcOrd="0" destOrd="0" presId="urn:microsoft.com/office/officeart/2005/8/layout/process2"/>
    <dgm:cxn modelId="{BFEF2247-2B4A-4664-897B-AD6378CE50C3}" type="presParOf" srcId="{22F86FD2-BB97-4660-AAA5-0E0B13756F3C}" destId="{74F3C3CF-13C9-491C-81A4-98C21CBBEB27}" srcOrd="0" destOrd="0" presId="urn:microsoft.com/office/officeart/2005/8/layout/process2"/>
    <dgm:cxn modelId="{D52F5FA0-10D5-4694-A08F-6E160F2C0360}" type="presParOf" srcId="{22F86FD2-BB97-4660-AAA5-0E0B13756F3C}" destId="{9ADDADC3-9073-4F36-B5F2-4D77C94DD99F}" srcOrd="1" destOrd="0" presId="urn:microsoft.com/office/officeart/2005/8/layout/process2"/>
    <dgm:cxn modelId="{C77D23C7-4C7F-4B51-9363-CDD20584BBB3}" type="presParOf" srcId="{9ADDADC3-9073-4F36-B5F2-4D77C94DD99F}" destId="{096177EA-74E3-4C8C-B50D-C4459BBDCCC6}" srcOrd="0" destOrd="0" presId="urn:microsoft.com/office/officeart/2005/8/layout/process2"/>
    <dgm:cxn modelId="{353EAA9B-DEC3-442E-AF79-6919B78208D8}" type="presParOf" srcId="{22F86FD2-BB97-4660-AAA5-0E0B13756F3C}" destId="{276581FA-354B-4268-9C36-5C18FA058CC2}" srcOrd="2" destOrd="0" presId="urn:microsoft.com/office/officeart/2005/8/layout/process2"/>
    <dgm:cxn modelId="{EA04DEC2-55C0-4389-940B-3694DA26FEB8}" type="presParOf" srcId="{22F86FD2-BB97-4660-AAA5-0E0B13756F3C}" destId="{493ECB4A-A01D-4488-B954-3711AFEBB888}" srcOrd="3" destOrd="0" presId="urn:microsoft.com/office/officeart/2005/8/layout/process2"/>
    <dgm:cxn modelId="{091EE1D9-0F36-4F5D-BCE4-F4E2A35BA738}" type="presParOf" srcId="{493ECB4A-A01D-4488-B954-3711AFEBB888}" destId="{84A9262A-76C0-419E-A479-612BAEBF9E15}" srcOrd="0" destOrd="0" presId="urn:microsoft.com/office/officeart/2005/8/layout/process2"/>
    <dgm:cxn modelId="{89ADB6DD-B136-4636-A10F-6A713A109C2E}" type="presParOf" srcId="{22F86FD2-BB97-4660-AAA5-0E0B13756F3C}" destId="{BC69C6F9-0230-4BFA-A83F-F5A4760281A8}" srcOrd="4" destOrd="0" presId="urn:microsoft.com/office/officeart/2005/8/layout/process2"/>
    <dgm:cxn modelId="{0774AB80-AA22-43F3-BC98-485CC44A5E4B}" type="presParOf" srcId="{22F86FD2-BB97-4660-AAA5-0E0B13756F3C}" destId="{D10B022D-C26E-463A-935A-4A12B9163488}" srcOrd="5" destOrd="0" presId="urn:microsoft.com/office/officeart/2005/8/layout/process2"/>
    <dgm:cxn modelId="{54B426C3-D4CB-4A85-9BBD-B4A5F4ED83E0}" type="presParOf" srcId="{D10B022D-C26E-463A-935A-4A12B9163488}" destId="{CB6AA715-C647-42AE-A4AA-B717DC377AF8}" srcOrd="0" destOrd="0" presId="urn:microsoft.com/office/officeart/2005/8/layout/process2"/>
    <dgm:cxn modelId="{1721A403-EC1E-4A01-96C1-89E223652156}" type="presParOf" srcId="{22F86FD2-BB97-4660-AAA5-0E0B13756F3C}" destId="{F2B31000-7D7A-40E6-ACC2-AB2560619561}" srcOrd="6" destOrd="0" presId="urn:microsoft.com/office/officeart/2005/8/layout/process2"/>
    <dgm:cxn modelId="{80F9F779-22A4-43DC-B474-FD090BCF3E0A}" type="presParOf" srcId="{22F86FD2-BB97-4660-AAA5-0E0B13756F3C}" destId="{BC16EC6D-C511-4008-A19C-17C6A238D5D3}" srcOrd="7" destOrd="0" presId="urn:microsoft.com/office/officeart/2005/8/layout/process2"/>
    <dgm:cxn modelId="{A85E704F-78FD-45E1-A83B-5B83F1E4D783}" type="presParOf" srcId="{BC16EC6D-C511-4008-A19C-17C6A238D5D3}" destId="{E2463420-F55E-49E1-9A35-95E87D247239}" srcOrd="0" destOrd="0" presId="urn:microsoft.com/office/officeart/2005/8/layout/process2"/>
    <dgm:cxn modelId="{7B95825C-0D2C-470D-9A79-B98633D07EFD}" type="presParOf" srcId="{22F86FD2-BB97-4660-AAA5-0E0B13756F3C}" destId="{9C6ABF63-B7F3-4DB0-B3C8-F49FBD776010}" srcOrd="8" destOrd="0" presId="urn:microsoft.com/office/officeart/2005/8/layout/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C16154-78A8-43CA-90AD-AB72385231DC}">
      <dsp:nvSpPr>
        <dsp:cNvPr id="0" name=""/>
        <dsp:cNvSpPr/>
      </dsp:nvSpPr>
      <dsp:spPr>
        <a:xfrm rot="5400000">
          <a:off x="-108692" y="111816"/>
          <a:ext cx="724616" cy="507231"/>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i="0" kern="1200"/>
            <a:t>1</a:t>
          </a:r>
        </a:p>
      </dsp:txBody>
      <dsp:txXfrm rot="-5400000">
        <a:off x="1" y="256740"/>
        <a:ext cx="507231" cy="217385"/>
      </dsp:txXfrm>
    </dsp:sp>
    <dsp:sp modelId="{54168547-0CA8-4524-92F2-A7A88B0F9F5C}">
      <dsp:nvSpPr>
        <dsp:cNvPr id="0" name=""/>
        <dsp:cNvSpPr/>
      </dsp:nvSpPr>
      <dsp:spPr>
        <a:xfrm rot="5400000">
          <a:off x="3065991" y="-2555635"/>
          <a:ext cx="471248" cy="5588768"/>
        </a:xfrm>
        <a:prstGeom prst="round2SameRect">
          <a:avLst/>
        </a:prstGeom>
        <a:solidFill>
          <a:schemeClr val="accent6">
            <a:alpha val="9000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en-US" sz="1800" i="0" kern="1200"/>
            <a:t>T</a:t>
          </a:r>
          <a:r>
            <a:rPr lang="vi-VN" sz="1800" i="0" kern="1200"/>
            <a:t>ừ đầu đến </a:t>
          </a:r>
          <a:r>
            <a:rPr lang="vi-VN" sz="1800" i="1" kern="1200"/>
            <a:t>kết thành vợ chồng</a:t>
          </a:r>
          <a:r>
            <a:rPr lang="vi-VN" sz="1800" i="0" kern="1200"/>
            <a:t>.</a:t>
          </a:r>
          <a:endParaRPr lang="en-US" sz="1800" i="0" kern="1200"/>
        </a:p>
      </dsp:txBody>
      <dsp:txXfrm rot="-5400000">
        <a:off x="507231" y="26129"/>
        <a:ext cx="5565764" cy="425240"/>
      </dsp:txXfrm>
    </dsp:sp>
    <dsp:sp modelId="{7114169E-003A-450C-8585-E667A9CA1A6E}">
      <dsp:nvSpPr>
        <dsp:cNvPr id="0" name=""/>
        <dsp:cNvSpPr/>
      </dsp:nvSpPr>
      <dsp:spPr>
        <a:xfrm rot="5400000">
          <a:off x="-108692" y="712573"/>
          <a:ext cx="724616" cy="507231"/>
        </a:xfrm>
        <a:prstGeom prst="chevron">
          <a:avLst/>
        </a:prstGeom>
        <a:solidFill>
          <a:schemeClr val="accent3">
            <a:hueOff val="29578"/>
            <a:satOff val="1166"/>
            <a:lumOff val="-3187"/>
            <a:alphaOff val="0"/>
          </a:schemeClr>
        </a:solidFill>
        <a:ln w="25400" cap="flat" cmpd="sng" algn="ctr">
          <a:solidFill>
            <a:schemeClr val="accent3">
              <a:hueOff val="29578"/>
              <a:satOff val="1166"/>
              <a:lumOff val="-3187"/>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i="0" kern="1200"/>
            <a:t>2</a:t>
          </a:r>
        </a:p>
      </dsp:txBody>
      <dsp:txXfrm rot="-5400000">
        <a:off x="1" y="857497"/>
        <a:ext cx="507231" cy="217385"/>
      </dsp:txXfrm>
    </dsp:sp>
    <dsp:sp modelId="{67FD8A34-4FDC-4516-A6D0-488270854B0A}">
      <dsp:nvSpPr>
        <dsp:cNvPr id="0" name=""/>
        <dsp:cNvSpPr/>
      </dsp:nvSpPr>
      <dsp:spPr>
        <a:xfrm rot="5400000">
          <a:off x="3066115" y="-1955003"/>
          <a:ext cx="471000" cy="5588768"/>
        </a:xfrm>
        <a:prstGeom prst="round2SameRect">
          <a:avLst/>
        </a:prstGeom>
        <a:solidFill>
          <a:schemeClr val="accent6">
            <a:alpha val="90000"/>
          </a:schemeClr>
        </a:solidFill>
        <a:ln w="25400" cap="flat" cmpd="sng" algn="ctr">
          <a:solidFill>
            <a:schemeClr val="accent3">
              <a:hueOff val="29578"/>
              <a:satOff val="1166"/>
              <a:lumOff val="-3187"/>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en-US" sz="1800" i="0" kern="1200"/>
            <a:t>T</a:t>
          </a:r>
          <a:r>
            <a:rPr lang="vi-VN" sz="1800" i="0" kern="1200"/>
            <a:t>iếp đến </a:t>
          </a:r>
          <a:r>
            <a:rPr lang="vi-VN" sz="1800" i="1" kern="1200"/>
            <a:t>khoẻ mạnh như thần</a:t>
          </a:r>
          <a:r>
            <a:rPr lang="vi-VN" sz="1800" i="0" kern="1200"/>
            <a:t>.</a:t>
          </a:r>
          <a:endParaRPr lang="en-US" sz="1800" i="0" kern="1200"/>
        </a:p>
      </dsp:txBody>
      <dsp:txXfrm rot="-5400000">
        <a:off x="507231" y="626873"/>
        <a:ext cx="5565776" cy="425016"/>
      </dsp:txXfrm>
    </dsp:sp>
    <dsp:sp modelId="{B28DC300-3EDC-4355-B21C-D609CD63D2F7}">
      <dsp:nvSpPr>
        <dsp:cNvPr id="0" name=""/>
        <dsp:cNvSpPr/>
      </dsp:nvSpPr>
      <dsp:spPr>
        <a:xfrm rot="5400000">
          <a:off x="-108692" y="1313329"/>
          <a:ext cx="724616" cy="507231"/>
        </a:xfrm>
        <a:prstGeom prst="chevron">
          <a:avLst/>
        </a:prstGeom>
        <a:solidFill>
          <a:schemeClr val="accent3">
            <a:hueOff val="59155"/>
            <a:satOff val="2331"/>
            <a:lumOff val="-6373"/>
            <a:alphaOff val="0"/>
          </a:schemeClr>
        </a:solidFill>
        <a:ln w="25400" cap="flat" cmpd="sng" algn="ctr">
          <a:solidFill>
            <a:schemeClr val="accent3">
              <a:hueOff val="59155"/>
              <a:satOff val="2331"/>
              <a:lumOff val="-637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i="0" kern="1200"/>
            <a:t>3</a:t>
          </a:r>
        </a:p>
      </dsp:txBody>
      <dsp:txXfrm rot="-5400000">
        <a:off x="1" y="1458253"/>
        <a:ext cx="507231" cy="217385"/>
      </dsp:txXfrm>
    </dsp:sp>
    <dsp:sp modelId="{506211AC-F543-42F1-ADB7-447494D4F9DF}">
      <dsp:nvSpPr>
        <dsp:cNvPr id="0" name=""/>
        <dsp:cNvSpPr/>
      </dsp:nvSpPr>
      <dsp:spPr>
        <a:xfrm rot="5400000">
          <a:off x="3066115" y="-1354246"/>
          <a:ext cx="471000" cy="5588768"/>
        </a:xfrm>
        <a:prstGeom prst="round2SameRect">
          <a:avLst/>
        </a:prstGeom>
        <a:solidFill>
          <a:schemeClr val="accent6">
            <a:alpha val="90000"/>
          </a:schemeClr>
        </a:solidFill>
        <a:ln w="25400" cap="flat" cmpd="sng" algn="ctr">
          <a:solidFill>
            <a:schemeClr val="accent3">
              <a:hueOff val="59155"/>
              <a:satOff val="2331"/>
              <a:lumOff val="-637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en-US" sz="1800" i="0" kern="1200"/>
            <a:t>T</a:t>
          </a:r>
          <a:r>
            <a:rPr lang="vi-VN" sz="1800" i="0" kern="1200"/>
            <a:t>iếp đến </a:t>
          </a:r>
          <a:r>
            <a:rPr lang="vi-VN" sz="1800" i="1" kern="1200"/>
            <a:t>đừng quên lời hẹn.</a:t>
          </a:r>
          <a:endParaRPr lang="en-US" sz="1800" i="1" kern="1200"/>
        </a:p>
      </dsp:txBody>
      <dsp:txXfrm rot="-5400000">
        <a:off x="507231" y="1227630"/>
        <a:ext cx="5565776" cy="425016"/>
      </dsp:txXfrm>
    </dsp:sp>
    <dsp:sp modelId="{63F66C07-CC38-4C0C-B5DA-F9E5DF9CC581}">
      <dsp:nvSpPr>
        <dsp:cNvPr id="0" name=""/>
        <dsp:cNvSpPr/>
      </dsp:nvSpPr>
      <dsp:spPr>
        <a:xfrm rot="5400000">
          <a:off x="-108692" y="1914086"/>
          <a:ext cx="724616" cy="507231"/>
        </a:xfrm>
        <a:prstGeom prst="chevron">
          <a:avLst/>
        </a:prstGeom>
        <a:solidFill>
          <a:schemeClr val="accent3">
            <a:hueOff val="88733"/>
            <a:satOff val="3497"/>
            <a:lumOff val="-9560"/>
            <a:alphaOff val="0"/>
          </a:schemeClr>
        </a:solidFill>
        <a:ln w="25400" cap="flat" cmpd="sng" algn="ctr">
          <a:solidFill>
            <a:schemeClr val="accent3">
              <a:hueOff val="88733"/>
              <a:satOff val="3497"/>
              <a:lumOff val="-956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i="0" kern="1200"/>
            <a:t>4</a:t>
          </a:r>
        </a:p>
      </dsp:txBody>
      <dsp:txXfrm rot="-5400000">
        <a:off x="1" y="2059010"/>
        <a:ext cx="507231" cy="217385"/>
      </dsp:txXfrm>
    </dsp:sp>
    <dsp:sp modelId="{B0A35513-0081-48A4-94C2-020BBB3B91CF}">
      <dsp:nvSpPr>
        <dsp:cNvPr id="0" name=""/>
        <dsp:cNvSpPr/>
      </dsp:nvSpPr>
      <dsp:spPr>
        <a:xfrm rot="5400000">
          <a:off x="3066115" y="-753490"/>
          <a:ext cx="471000" cy="5588768"/>
        </a:xfrm>
        <a:prstGeom prst="round2SameRect">
          <a:avLst/>
        </a:prstGeom>
        <a:solidFill>
          <a:schemeClr val="accent6">
            <a:alpha val="90000"/>
          </a:schemeClr>
        </a:solidFill>
        <a:ln w="25400" cap="flat" cmpd="sng" algn="ctr">
          <a:solidFill>
            <a:schemeClr val="accent3">
              <a:hueOff val="88733"/>
              <a:satOff val="3497"/>
              <a:lumOff val="-956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en-US" sz="1800" i="0" kern="1200"/>
            <a:t>T</a:t>
          </a:r>
          <a:r>
            <a:rPr lang="vi-VN" sz="1800" i="0" kern="1200"/>
            <a:t>iếp đến </a:t>
          </a:r>
          <a:r>
            <a:rPr lang="vi-VN" sz="1800" i="1" kern="1200"/>
            <a:t>không hề thay đổi.</a:t>
          </a:r>
          <a:endParaRPr lang="en-US" sz="1800" i="1" kern="1200"/>
        </a:p>
      </dsp:txBody>
      <dsp:txXfrm rot="-5400000">
        <a:off x="507231" y="1828386"/>
        <a:ext cx="5565776" cy="425016"/>
      </dsp:txXfrm>
    </dsp:sp>
    <dsp:sp modelId="{AAC21AF1-A213-4A28-A0A5-FA01508031DB}">
      <dsp:nvSpPr>
        <dsp:cNvPr id="0" name=""/>
        <dsp:cNvSpPr/>
      </dsp:nvSpPr>
      <dsp:spPr>
        <a:xfrm rot="5400000">
          <a:off x="-108692" y="2514842"/>
          <a:ext cx="724616" cy="507231"/>
        </a:xfrm>
        <a:prstGeom prst="chevron">
          <a:avLst/>
        </a:prstGeom>
        <a:solidFill>
          <a:schemeClr val="accent3">
            <a:hueOff val="118311"/>
            <a:satOff val="4662"/>
            <a:lumOff val="-12746"/>
            <a:alphaOff val="0"/>
          </a:schemeClr>
        </a:solidFill>
        <a:ln w="25400" cap="flat" cmpd="sng" algn="ctr">
          <a:solidFill>
            <a:schemeClr val="accent3">
              <a:hueOff val="118311"/>
              <a:satOff val="4662"/>
              <a:lumOff val="-12746"/>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i="0" kern="1200"/>
            <a:t>5</a:t>
          </a:r>
        </a:p>
      </dsp:txBody>
      <dsp:txXfrm rot="-5400000">
        <a:off x="1" y="2659766"/>
        <a:ext cx="507231" cy="217385"/>
      </dsp:txXfrm>
    </dsp:sp>
    <dsp:sp modelId="{3E652C5C-7D35-4917-A0DA-C5A65595B14C}">
      <dsp:nvSpPr>
        <dsp:cNvPr id="0" name=""/>
        <dsp:cNvSpPr/>
      </dsp:nvSpPr>
      <dsp:spPr>
        <a:xfrm rot="5400000">
          <a:off x="3066115" y="-152733"/>
          <a:ext cx="471000" cy="5588768"/>
        </a:xfrm>
        <a:prstGeom prst="round2SameRect">
          <a:avLst/>
        </a:prstGeom>
        <a:solidFill>
          <a:schemeClr val="accent6">
            <a:alpha val="90000"/>
          </a:schemeClr>
        </a:solidFill>
        <a:ln w="25400" cap="flat" cmpd="sng" algn="ctr">
          <a:solidFill>
            <a:schemeClr val="accent3">
              <a:hueOff val="118311"/>
              <a:satOff val="4662"/>
              <a:lumOff val="-1274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en-US" sz="1800" i="0" kern="1200"/>
            <a:t>C</a:t>
          </a:r>
          <a:r>
            <a:rPr lang="vi-VN" sz="1800" i="0" kern="1200"/>
            <a:t>òn lại</a:t>
          </a:r>
          <a:endParaRPr lang="en-US" sz="1800" i="0" kern="1200"/>
        </a:p>
      </dsp:txBody>
      <dsp:txXfrm rot="-5400000">
        <a:off x="507231" y="2429143"/>
        <a:ext cx="5565776" cy="42501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F3C3CF-13C9-491C-81A4-98C21CBBEB27}">
      <dsp:nvSpPr>
        <dsp:cNvPr id="0" name=""/>
        <dsp:cNvSpPr/>
      </dsp:nvSpPr>
      <dsp:spPr>
        <a:xfrm>
          <a:off x="0" y="1885"/>
          <a:ext cx="7063410" cy="44084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SG" sz="1800" kern="1200" baseline="0">
              <a:latin typeface="+mn-lt"/>
              <a:cs typeface="Times New Roman" pitchFamily="18" charset="0"/>
            </a:rPr>
            <a:t>Lạc Long Quân</a:t>
          </a:r>
          <a:r>
            <a:rPr lang="vi-VN" sz="1800" kern="1200" baseline="0">
              <a:latin typeface="+mn-lt"/>
              <a:cs typeface="Times New Roman" pitchFamily="18" charset="0"/>
            </a:rPr>
            <a:t> và Âu Cơ gặp </a:t>
          </a:r>
          <a:r>
            <a:rPr lang="en-SG" sz="1800" kern="1200" baseline="0">
              <a:latin typeface="+mn-lt"/>
              <a:cs typeface="Times New Roman" pitchFamily="18" charset="0"/>
            </a:rPr>
            <a:t>nhau, kết duyên vợ chồng.</a:t>
          </a:r>
        </a:p>
      </dsp:txBody>
      <dsp:txXfrm>
        <a:off x="12912" y="14797"/>
        <a:ext cx="7037586" cy="415016"/>
      </dsp:txXfrm>
    </dsp:sp>
    <dsp:sp modelId="{9ADDADC3-9073-4F36-B5F2-4D77C94DD99F}">
      <dsp:nvSpPr>
        <dsp:cNvPr id="0" name=""/>
        <dsp:cNvSpPr/>
      </dsp:nvSpPr>
      <dsp:spPr>
        <a:xfrm rot="5400000">
          <a:off x="3461488" y="437159"/>
          <a:ext cx="140433" cy="198378"/>
        </a:xfrm>
        <a:prstGeom prst="rightArrow">
          <a:avLst>
            <a:gd name="adj1" fmla="val 60000"/>
            <a:gd name="adj2" fmla="val 50000"/>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SG" sz="1800" kern="1200">
            <a:latin typeface="+mj-lt"/>
          </a:endParaRPr>
        </a:p>
      </dsp:txBody>
      <dsp:txXfrm rot="-5400000">
        <a:off x="3472192" y="466131"/>
        <a:ext cx="119026" cy="98303"/>
      </dsp:txXfrm>
    </dsp:sp>
    <dsp:sp modelId="{276581FA-354B-4268-9C36-5C18FA058CC2}">
      <dsp:nvSpPr>
        <dsp:cNvPr id="0" name=""/>
        <dsp:cNvSpPr/>
      </dsp:nvSpPr>
      <dsp:spPr>
        <a:xfrm>
          <a:off x="0" y="629971"/>
          <a:ext cx="7063410" cy="44084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vi-VN" sz="1800" kern="1200" baseline="0">
              <a:latin typeface="+mn-lt"/>
              <a:cs typeface="Times New Roman" pitchFamily="18" charset="0"/>
            </a:rPr>
            <a:t>Âu Cơ </a:t>
          </a:r>
          <a:r>
            <a:rPr lang="en-SG" sz="1800" kern="1200" baseline="0">
              <a:latin typeface="+mn-lt"/>
              <a:cs typeface="Times New Roman" pitchFamily="18" charset="0"/>
            </a:rPr>
            <a:t>sinh bọc </a:t>
          </a:r>
          <a:r>
            <a:rPr lang="vi-VN" sz="1800" kern="1200" baseline="0">
              <a:latin typeface="+mn-lt"/>
              <a:cs typeface="Times New Roman" pitchFamily="18" charset="0"/>
            </a:rPr>
            <a:t>trăm trứng.</a:t>
          </a:r>
          <a:endParaRPr lang="en-SG" sz="1800" kern="1200" baseline="0">
            <a:latin typeface="+mn-lt"/>
            <a:cs typeface="Times New Roman" pitchFamily="18" charset="0"/>
          </a:endParaRPr>
        </a:p>
      </dsp:txBody>
      <dsp:txXfrm>
        <a:off x="12912" y="642883"/>
        <a:ext cx="7037586" cy="415016"/>
      </dsp:txXfrm>
    </dsp:sp>
    <dsp:sp modelId="{493ECB4A-A01D-4488-B954-3711AFEBB888}">
      <dsp:nvSpPr>
        <dsp:cNvPr id="0" name=""/>
        <dsp:cNvSpPr/>
      </dsp:nvSpPr>
      <dsp:spPr>
        <a:xfrm rot="5400000">
          <a:off x="3469782" y="1054186"/>
          <a:ext cx="123845" cy="198378"/>
        </a:xfrm>
        <a:prstGeom prst="rightArrow">
          <a:avLst>
            <a:gd name="adj1" fmla="val 60000"/>
            <a:gd name="adj2" fmla="val 50000"/>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SG" sz="1800" kern="1200">
            <a:latin typeface="+mj-lt"/>
          </a:endParaRPr>
        </a:p>
      </dsp:txBody>
      <dsp:txXfrm rot="-5400000">
        <a:off x="3472192" y="1091453"/>
        <a:ext cx="119026" cy="86692"/>
      </dsp:txXfrm>
    </dsp:sp>
    <dsp:sp modelId="{BC69C6F9-0230-4BFA-A83F-F5A4760281A8}">
      <dsp:nvSpPr>
        <dsp:cNvPr id="0" name=""/>
        <dsp:cNvSpPr/>
      </dsp:nvSpPr>
      <dsp:spPr>
        <a:xfrm>
          <a:off x="0" y="1235940"/>
          <a:ext cx="7063410" cy="44084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SG" sz="1800" kern="1200" baseline="0">
              <a:latin typeface="+mn-lt"/>
              <a:cs typeface="Times New Roman" pitchFamily="18" charset="0"/>
            </a:rPr>
            <a:t>Lạc Long Quân </a:t>
          </a:r>
          <a:r>
            <a:rPr lang="vi-VN" sz="1800" kern="1200" baseline="0">
              <a:latin typeface="+mn-lt"/>
              <a:cs typeface="Times New Roman" pitchFamily="18" charset="0"/>
            </a:rPr>
            <a:t>bàn với Âu Cơ…</a:t>
          </a:r>
          <a:endParaRPr lang="en-SG" sz="1800" kern="1200" baseline="0">
            <a:latin typeface="+mn-lt"/>
            <a:cs typeface="Times New Roman" pitchFamily="18" charset="0"/>
          </a:endParaRPr>
        </a:p>
      </dsp:txBody>
      <dsp:txXfrm>
        <a:off x="12912" y="1248852"/>
        <a:ext cx="7037586" cy="415016"/>
      </dsp:txXfrm>
    </dsp:sp>
    <dsp:sp modelId="{D10B022D-C26E-463A-935A-4A12B9163488}">
      <dsp:nvSpPr>
        <dsp:cNvPr id="0" name=""/>
        <dsp:cNvSpPr/>
      </dsp:nvSpPr>
      <dsp:spPr>
        <a:xfrm rot="5400000">
          <a:off x="3465633" y="1665687"/>
          <a:ext cx="132143" cy="198378"/>
        </a:xfrm>
        <a:prstGeom prst="rightArrow">
          <a:avLst>
            <a:gd name="adj1" fmla="val 60000"/>
            <a:gd name="adj2" fmla="val 50000"/>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SG" sz="1800" kern="1200">
            <a:latin typeface="+mj-lt"/>
          </a:endParaRPr>
        </a:p>
      </dsp:txBody>
      <dsp:txXfrm rot="-5400000">
        <a:off x="3472192" y="1698805"/>
        <a:ext cx="119026" cy="92500"/>
      </dsp:txXfrm>
    </dsp:sp>
    <dsp:sp modelId="{F2B31000-7D7A-40E6-ACC2-AB2560619561}">
      <dsp:nvSpPr>
        <dsp:cNvPr id="0" name=""/>
        <dsp:cNvSpPr/>
      </dsp:nvSpPr>
      <dsp:spPr>
        <a:xfrm>
          <a:off x="0" y="1852971"/>
          <a:ext cx="7063410" cy="44084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SG" sz="1800" kern="1200" baseline="0">
              <a:latin typeface="+mn-lt"/>
              <a:cs typeface="Times New Roman" pitchFamily="18" charset="0"/>
            </a:rPr>
            <a:t>Các con của họ…</a:t>
          </a:r>
        </a:p>
      </dsp:txBody>
      <dsp:txXfrm>
        <a:off x="12912" y="1865883"/>
        <a:ext cx="7037586" cy="415016"/>
      </dsp:txXfrm>
    </dsp:sp>
    <dsp:sp modelId="{BC16EC6D-C511-4008-A19C-17C6A238D5D3}">
      <dsp:nvSpPr>
        <dsp:cNvPr id="0" name=""/>
        <dsp:cNvSpPr/>
      </dsp:nvSpPr>
      <dsp:spPr>
        <a:xfrm rot="5400000">
          <a:off x="3482221" y="2260602"/>
          <a:ext cx="98967" cy="198378"/>
        </a:xfrm>
        <a:prstGeom prst="rightArrow">
          <a:avLst>
            <a:gd name="adj1" fmla="val 60000"/>
            <a:gd name="adj2" fmla="val 50000"/>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SG" sz="1800" kern="1200">
            <a:latin typeface="+mj-lt"/>
          </a:endParaRPr>
        </a:p>
      </dsp:txBody>
      <dsp:txXfrm rot="-5400000">
        <a:off x="3472192" y="2310307"/>
        <a:ext cx="119026" cy="69277"/>
      </dsp:txXfrm>
    </dsp:sp>
    <dsp:sp modelId="{9C6ABF63-B7F3-4DB0-B3C8-F49FBD776010}">
      <dsp:nvSpPr>
        <dsp:cNvPr id="0" name=""/>
        <dsp:cNvSpPr/>
      </dsp:nvSpPr>
      <dsp:spPr>
        <a:xfrm>
          <a:off x="0" y="2425769"/>
          <a:ext cx="7063410" cy="44084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SG" sz="1800" kern="1200" baseline="0">
              <a:latin typeface="+mn-lt"/>
              <a:cs typeface="Times New Roman" pitchFamily="18" charset="0"/>
            </a:rPr>
            <a:t>Tên gọi con Rồng cháu Tiên…</a:t>
          </a:r>
        </a:p>
      </dsp:txBody>
      <dsp:txXfrm>
        <a:off x="12912" y="2438681"/>
        <a:ext cx="7037586" cy="415016"/>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4"/>
        <p:cNvGrpSpPr/>
        <p:nvPr/>
      </p:nvGrpSpPr>
      <p:grpSpPr>
        <a:xfrm>
          <a:off x="0" y="0"/>
          <a:ext cx="0" cy="0"/>
          <a:chOff x="0" y="0"/>
          <a:chExt cx="0" cy="0"/>
        </a:xfrm>
      </p:grpSpPr>
      <p:sp>
        <p:nvSpPr>
          <p:cNvPr id="8855" name="Google Shape;8855;g20138bbdacb_0_2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6" name="Google Shape;8856;g20138bbdacb_0_2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8"/>
        <p:cNvGrpSpPr/>
        <p:nvPr/>
      </p:nvGrpSpPr>
      <p:grpSpPr>
        <a:xfrm>
          <a:off x="0" y="0"/>
          <a:ext cx="0" cy="0"/>
          <a:chOff x="0" y="0"/>
          <a:chExt cx="0" cy="0"/>
        </a:xfrm>
      </p:grpSpPr>
      <p:sp>
        <p:nvSpPr>
          <p:cNvPr id="9569" name="Google Shape;9569;g20138bbdacb_0_7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0138bbdacb_0_7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0"/>
        <p:cNvGrpSpPr/>
        <p:nvPr/>
      </p:nvGrpSpPr>
      <p:grpSpPr>
        <a:xfrm>
          <a:off x="0" y="0"/>
          <a:ext cx="0" cy="0"/>
          <a:chOff x="0" y="0"/>
          <a:chExt cx="0" cy="0"/>
        </a:xfrm>
      </p:grpSpPr>
      <p:sp>
        <p:nvSpPr>
          <p:cNvPr id="9691" name="Google Shape;9691;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2" name="Google Shape;9692;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2"/>
        <p:cNvGrpSpPr/>
        <p:nvPr/>
      </p:nvGrpSpPr>
      <p:grpSpPr>
        <a:xfrm>
          <a:off x="0" y="0"/>
          <a:ext cx="0" cy="0"/>
          <a:chOff x="0" y="0"/>
          <a:chExt cx="0" cy="0"/>
        </a:xfrm>
      </p:grpSpPr>
      <p:sp>
        <p:nvSpPr>
          <p:cNvPr id="9663" name="Google Shape;9663;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4" name="Google Shape;9664;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8"/>
        <p:cNvGrpSpPr/>
        <p:nvPr/>
      </p:nvGrpSpPr>
      <p:grpSpPr>
        <a:xfrm>
          <a:off x="0" y="0"/>
          <a:ext cx="0" cy="0"/>
          <a:chOff x="0" y="0"/>
          <a:chExt cx="0" cy="0"/>
        </a:xfrm>
      </p:grpSpPr>
      <p:sp>
        <p:nvSpPr>
          <p:cNvPr id="10829" name="Google Shape;10829;g20494bb313e_1_2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0" name="Google Shape;10830;g20494bb313e_1_2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9"/>
        <p:cNvGrpSpPr/>
        <p:nvPr/>
      </p:nvGrpSpPr>
      <p:grpSpPr>
        <a:xfrm>
          <a:off x="0" y="0"/>
          <a:ext cx="0" cy="0"/>
          <a:chOff x="0" y="0"/>
          <a:chExt cx="0" cy="0"/>
        </a:xfrm>
      </p:grpSpPr>
      <p:sp>
        <p:nvSpPr>
          <p:cNvPr id="9710" name="Google Shape;9710;g20361264d2f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1" name="Google Shape;9711;g20361264d2f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9"/>
        <p:cNvGrpSpPr/>
        <p:nvPr/>
      </p:nvGrpSpPr>
      <p:grpSpPr>
        <a:xfrm>
          <a:off x="0" y="0"/>
          <a:ext cx="0" cy="0"/>
          <a:chOff x="0" y="0"/>
          <a:chExt cx="0" cy="0"/>
        </a:xfrm>
      </p:grpSpPr>
      <p:sp>
        <p:nvSpPr>
          <p:cNvPr id="9710" name="Google Shape;9710;g20361264d2f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1" name="Google Shape;9711;g20361264d2f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440650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90252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9304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40869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17197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94657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43634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5"/>
        <p:cNvGrpSpPr/>
        <p:nvPr/>
      </p:nvGrpSpPr>
      <p:grpSpPr>
        <a:xfrm>
          <a:off x="0" y="0"/>
          <a:ext cx="0" cy="0"/>
          <a:chOff x="0" y="0"/>
          <a:chExt cx="0" cy="0"/>
        </a:xfrm>
      </p:grpSpPr>
      <p:sp>
        <p:nvSpPr>
          <p:cNvPr id="10756" name="Google Shape;1075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23007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8"/>
        <p:cNvGrpSpPr/>
        <p:nvPr/>
      </p:nvGrpSpPr>
      <p:grpSpPr>
        <a:xfrm>
          <a:off x="0" y="0"/>
          <a:ext cx="0" cy="0"/>
          <a:chOff x="0" y="0"/>
          <a:chExt cx="0" cy="0"/>
        </a:xfrm>
      </p:grpSpPr>
      <p:sp>
        <p:nvSpPr>
          <p:cNvPr id="10829" name="Google Shape;10829;g20494bb313e_1_2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0" name="Google Shape;10830;g20494bb313e_1_2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012365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4"/>
        <p:cNvGrpSpPr/>
        <p:nvPr/>
      </p:nvGrpSpPr>
      <p:grpSpPr>
        <a:xfrm>
          <a:off x="0" y="0"/>
          <a:ext cx="0" cy="0"/>
          <a:chOff x="0" y="0"/>
          <a:chExt cx="0" cy="0"/>
        </a:xfrm>
      </p:grpSpPr>
      <p:sp>
        <p:nvSpPr>
          <p:cNvPr id="8855" name="Google Shape;8855;g20138bbdacb_0_2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6" name="Google Shape;8856;g20138bbdacb_0_2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25171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4"/>
        <p:cNvGrpSpPr/>
        <p:nvPr/>
      </p:nvGrpSpPr>
      <p:grpSpPr>
        <a:xfrm>
          <a:off x="0" y="0"/>
          <a:ext cx="0" cy="0"/>
          <a:chOff x="0" y="0"/>
          <a:chExt cx="0" cy="0"/>
        </a:xfrm>
      </p:grpSpPr>
      <p:sp>
        <p:nvSpPr>
          <p:cNvPr id="9465" name="Google Shape;9465;g20494bb313e_1_4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6" name="Google Shape;9466;g20494bb313e_1_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96845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5"/>
        <p:cNvGrpSpPr/>
        <p:nvPr/>
      </p:nvGrpSpPr>
      <p:grpSpPr>
        <a:xfrm>
          <a:off x="0" y="0"/>
          <a:ext cx="0" cy="0"/>
          <a:chOff x="0" y="0"/>
          <a:chExt cx="0" cy="0"/>
        </a:xfrm>
      </p:grpSpPr>
      <p:sp>
        <p:nvSpPr>
          <p:cNvPr id="9656" name="Google Shape;9656;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7" name="Google Shape;9657;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4835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85751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8"/>
        <p:cNvGrpSpPr/>
        <p:nvPr/>
      </p:nvGrpSpPr>
      <p:grpSpPr>
        <a:xfrm>
          <a:off x="0" y="0"/>
          <a:ext cx="0" cy="0"/>
          <a:chOff x="0" y="0"/>
          <a:chExt cx="0" cy="0"/>
        </a:xfrm>
      </p:grpSpPr>
      <p:sp>
        <p:nvSpPr>
          <p:cNvPr id="8959" name="Google Shape;8959;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0" name="Google Shape;8960;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67"/>
        <p:cNvGrpSpPr/>
        <p:nvPr/>
      </p:nvGrpSpPr>
      <p:grpSpPr>
        <a:xfrm>
          <a:off x="0" y="0"/>
          <a:ext cx="0" cy="0"/>
          <a:chOff x="0" y="0"/>
          <a:chExt cx="0" cy="0"/>
        </a:xfrm>
      </p:grpSpPr>
      <p:sp>
        <p:nvSpPr>
          <p:cNvPr id="8968" name="Google Shape;896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9" name="Google Shape;896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01900" y="1326894"/>
            <a:ext cx="6340200" cy="21387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401900" y="4067594"/>
            <a:ext cx="6340200" cy="356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78316" y="52133"/>
            <a:ext cx="8987367" cy="5039234"/>
            <a:chOff x="78316" y="52133"/>
            <a:chExt cx="8987367" cy="5039234"/>
          </a:xfrm>
        </p:grpSpPr>
        <p:grpSp>
          <p:nvGrpSpPr>
            <p:cNvPr id="12" name="Google Shape;12;p2"/>
            <p:cNvGrpSpPr/>
            <p:nvPr/>
          </p:nvGrpSpPr>
          <p:grpSpPr>
            <a:xfrm rot="-5400000">
              <a:off x="2190681" y="-1689928"/>
              <a:ext cx="4696599" cy="8506810"/>
              <a:chOff x="3894311" y="264987"/>
              <a:chExt cx="2459725" cy="4747634"/>
            </a:xfrm>
          </p:grpSpPr>
          <p:sp>
            <p:nvSpPr>
              <p:cNvPr id="13" name="Google Shape;13;p2"/>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4" name="Google Shape;14;p2"/>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6588949" y="52133"/>
              <a:ext cx="2476735" cy="2296473"/>
              <a:chOff x="6181044" y="0"/>
              <a:chExt cx="2962956" cy="2747306"/>
            </a:xfrm>
          </p:grpSpPr>
          <p:sp>
            <p:nvSpPr>
              <p:cNvPr id="16" name="Google Shape;16;p2"/>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8847055" y="2328374"/>
                <a:ext cx="230481" cy="248606"/>
                <a:chOff x="7666772" y="2381724"/>
                <a:chExt cx="211800" cy="228456"/>
              </a:xfrm>
            </p:grpSpPr>
            <p:sp>
              <p:nvSpPr>
                <p:cNvPr id="22" name="Google Shape;22;p2"/>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5;p2"/>
              <p:cNvGrpSpPr/>
              <p:nvPr/>
            </p:nvGrpSpPr>
            <p:grpSpPr>
              <a:xfrm>
                <a:off x="8535358" y="2523218"/>
                <a:ext cx="423061" cy="215581"/>
                <a:chOff x="7380337" y="2560776"/>
                <a:chExt cx="388771" cy="198108"/>
              </a:xfrm>
            </p:grpSpPr>
            <p:sp>
              <p:nvSpPr>
                <p:cNvPr id="26" name="Google Shape;26;p2"/>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8741704" y="1450008"/>
                <a:ext cx="383063" cy="781988"/>
                <a:chOff x="7569959" y="1574551"/>
                <a:chExt cx="352015" cy="718607"/>
              </a:xfrm>
            </p:grpSpPr>
            <p:sp>
              <p:nvSpPr>
                <p:cNvPr id="32" name="Google Shape;32;p2"/>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38;p2"/>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44;p2"/>
              <p:cNvGrpSpPr/>
              <p:nvPr/>
            </p:nvGrpSpPr>
            <p:grpSpPr>
              <a:xfrm>
                <a:off x="6425887" y="464897"/>
                <a:ext cx="201900" cy="119814"/>
                <a:chOff x="5441842" y="669284"/>
                <a:chExt cx="185536" cy="110103"/>
              </a:xfrm>
            </p:grpSpPr>
            <p:sp>
              <p:nvSpPr>
                <p:cNvPr id="45" name="Google Shape;45;p2"/>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47;p2"/>
              <p:cNvGrpSpPr/>
              <p:nvPr/>
            </p:nvGrpSpPr>
            <p:grpSpPr>
              <a:xfrm>
                <a:off x="6416040" y="11597"/>
                <a:ext cx="258454" cy="206520"/>
                <a:chOff x="5432793" y="252725"/>
                <a:chExt cx="237506" cy="189781"/>
              </a:xfrm>
            </p:grpSpPr>
            <p:sp>
              <p:nvSpPr>
                <p:cNvPr id="48" name="Google Shape;48;p2"/>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1;p2"/>
              <p:cNvGrpSpPr/>
              <p:nvPr/>
            </p:nvGrpSpPr>
            <p:grpSpPr>
              <a:xfrm>
                <a:off x="6185208" y="50810"/>
                <a:ext cx="257930" cy="424802"/>
                <a:chOff x="5220670" y="288760"/>
                <a:chExt cx="237024" cy="390372"/>
              </a:xfrm>
            </p:grpSpPr>
            <p:sp>
              <p:nvSpPr>
                <p:cNvPr id="52" name="Google Shape;52;p2"/>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2"/>
              <p:cNvGrpSpPr/>
              <p:nvPr/>
            </p:nvGrpSpPr>
            <p:grpSpPr>
              <a:xfrm>
                <a:off x="6807209" y="37739"/>
                <a:ext cx="323808" cy="337399"/>
                <a:chOff x="5792257" y="276748"/>
                <a:chExt cx="297563" cy="310052"/>
              </a:xfrm>
            </p:grpSpPr>
            <p:sp>
              <p:nvSpPr>
                <p:cNvPr id="58" name="Google Shape;58;p2"/>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2"/>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2"/>
              <p:cNvGrpSpPr/>
              <p:nvPr/>
            </p:nvGrpSpPr>
            <p:grpSpPr>
              <a:xfrm>
                <a:off x="7999625" y="1864182"/>
                <a:ext cx="450678" cy="397701"/>
                <a:chOff x="6888026" y="1955156"/>
                <a:chExt cx="414150" cy="365467"/>
              </a:xfrm>
            </p:grpSpPr>
            <p:sp>
              <p:nvSpPr>
                <p:cNvPr id="64" name="Google Shape;64;p2"/>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2"/>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 name="Google Shape;76;p2"/>
              <p:cNvGrpSpPr/>
              <p:nvPr/>
            </p:nvGrpSpPr>
            <p:grpSpPr>
              <a:xfrm>
                <a:off x="8417981" y="947736"/>
                <a:ext cx="717755" cy="878001"/>
                <a:chOff x="7272474" y="1112989"/>
                <a:chExt cx="659580" cy="806838"/>
              </a:xfrm>
            </p:grpSpPr>
            <p:sp>
              <p:nvSpPr>
                <p:cNvPr id="77" name="Google Shape;77;p2"/>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2"/>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 name="Google Shape;82;p2"/>
              <p:cNvGrpSpPr/>
              <p:nvPr/>
            </p:nvGrpSpPr>
            <p:grpSpPr>
              <a:xfrm>
                <a:off x="7096076" y="6194"/>
                <a:ext cx="505050" cy="781196"/>
                <a:chOff x="6057711" y="247760"/>
                <a:chExt cx="464115" cy="717879"/>
              </a:xfrm>
            </p:grpSpPr>
            <p:sp>
              <p:nvSpPr>
                <p:cNvPr id="83" name="Google Shape;83;p2"/>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2"/>
              <p:cNvGrpSpPr/>
              <p:nvPr/>
            </p:nvGrpSpPr>
            <p:grpSpPr>
              <a:xfrm>
                <a:off x="8149330" y="727971"/>
                <a:ext cx="667046" cy="233790"/>
                <a:chOff x="7025598" y="911036"/>
                <a:chExt cx="612981" cy="214841"/>
              </a:xfrm>
            </p:grpSpPr>
            <p:sp>
              <p:nvSpPr>
                <p:cNvPr id="87" name="Google Shape;87;p2"/>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8196995" y="34340"/>
                <a:ext cx="369551" cy="388465"/>
                <a:chOff x="7069400" y="273625"/>
                <a:chExt cx="339598" cy="356980"/>
              </a:xfrm>
            </p:grpSpPr>
            <p:sp>
              <p:nvSpPr>
                <p:cNvPr id="90" name="Google Shape;90;p2"/>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2"/>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2"/>
              <p:cNvGrpSpPr/>
              <p:nvPr/>
            </p:nvGrpSpPr>
            <p:grpSpPr>
              <a:xfrm>
                <a:off x="8185319" y="1571568"/>
                <a:ext cx="426631" cy="438218"/>
                <a:chOff x="7058670" y="1686258"/>
                <a:chExt cx="392052" cy="402700"/>
              </a:xfrm>
            </p:grpSpPr>
            <p:sp>
              <p:nvSpPr>
                <p:cNvPr id="95" name="Google Shape;95;p2"/>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 name="Google Shape;97;p2"/>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 name="Google Shape;99;p2"/>
              <p:cNvGrpSpPr/>
              <p:nvPr/>
            </p:nvGrpSpPr>
            <p:grpSpPr>
              <a:xfrm>
                <a:off x="6938005" y="13776"/>
                <a:ext cx="343935" cy="411818"/>
                <a:chOff x="5912452" y="254727"/>
                <a:chExt cx="316059" cy="378440"/>
              </a:xfrm>
            </p:grpSpPr>
            <p:sp>
              <p:nvSpPr>
                <p:cNvPr id="100" name="Google Shape;100;p2"/>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 name="Google Shape;103;p2"/>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2"/>
              <p:cNvGrpSpPr/>
              <p:nvPr/>
            </p:nvGrpSpPr>
            <p:grpSpPr>
              <a:xfrm>
                <a:off x="7500577" y="643010"/>
                <a:ext cx="230134" cy="235797"/>
                <a:chOff x="6429427" y="832961"/>
                <a:chExt cx="211481" cy="216686"/>
              </a:xfrm>
            </p:grpSpPr>
            <p:sp>
              <p:nvSpPr>
                <p:cNvPr id="105" name="Google Shape;105;p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114;p2"/>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 name="Google Shape;116;p2"/>
              <p:cNvGrpSpPr/>
              <p:nvPr/>
            </p:nvGrpSpPr>
            <p:grpSpPr>
              <a:xfrm>
                <a:off x="8329186" y="127928"/>
                <a:ext cx="791394" cy="827905"/>
                <a:chOff x="7190876" y="359628"/>
                <a:chExt cx="727251" cy="760802"/>
              </a:xfrm>
            </p:grpSpPr>
            <p:sp>
              <p:nvSpPr>
                <p:cNvPr id="117" name="Google Shape;117;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 name="Google Shape;132;p2"/>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 name="Google Shape;133;p2"/>
              <p:cNvGrpSpPr/>
              <p:nvPr/>
            </p:nvGrpSpPr>
            <p:grpSpPr>
              <a:xfrm rot="6990271">
                <a:off x="6712128" y="244643"/>
                <a:ext cx="236902" cy="243875"/>
                <a:chOff x="4938660" y="425165"/>
                <a:chExt cx="559672" cy="576145"/>
              </a:xfrm>
            </p:grpSpPr>
            <p:sp>
              <p:nvSpPr>
                <p:cNvPr id="134" name="Google Shape;134;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137;p2"/>
                <p:cNvGrpSpPr/>
                <p:nvPr/>
              </p:nvGrpSpPr>
              <p:grpSpPr>
                <a:xfrm>
                  <a:off x="4944600" y="430289"/>
                  <a:ext cx="540129" cy="565048"/>
                  <a:chOff x="7190876" y="359628"/>
                  <a:chExt cx="727251" cy="760802"/>
                </a:xfrm>
              </p:grpSpPr>
              <p:sp>
                <p:nvSpPr>
                  <p:cNvPr id="138" name="Google Shape;138;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 name="Google Shape;153;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 name="Google Shape;154;p2"/>
            <p:cNvGrpSpPr/>
            <p:nvPr/>
          </p:nvGrpSpPr>
          <p:grpSpPr>
            <a:xfrm rot="10800000" flipH="1">
              <a:off x="78316" y="3580020"/>
              <a:ext cx="1461415" cy="1511348"/>
              <a:chOff x="381425" y="134125"/>
              <a:chExt cx="1127374" cy="1165983"/>
            </a:xfrm>
          </p:grpSpPr>
          <p:sp>
            <p:nvSpPr>
              <p:cNvPr id="155" name="Google Shape;155;p2"/>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2"/>
              <p:cNvGrpSpPr/>
              <p:nvPr/>
            </p:nvGrpSpPr>
            <p:grpSpPr>
              <a:xfrm>
                <a:off x="883830" y="216794"/>
                <a:ext cx="407145" cy="74588"/>
                <a:chOff x="883830" y="216794"/>
                <a:chExt cx="407145" cy="74588"/>
              </a:xfrm>
            </p:grpSpPr>
            <p:sp>
              <p:nvSpPr>
                <p:cNvPr id="162" name="Google Shape;162;p2"/>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2"/>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 name="Google Shape;177;p2"/>
              <p:cNvGrpSpPr/>
              <p:nvPr/>
            </p:nvGrpSpPr>
            <p:grpSpPr>
              <a:xfrm>
                <a:off x="559164" y="959880"/>
                <a:ext cx="45279" cy="65195"/>
                <a:chOff x="559164" y="959880"/>
                <a:chExt cx="45279" cy="65195"/>
              </a:xfrm>
            </p:grpSpPr>
            <p:sp>
              <p:nvSpPr>
                <p:cNvPr id="178" name="Google Shape;178;p2"/>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2"/>
              <p:cNvGrpSpPr/>
              <p:nvPr/>
            </p:nvGrpSpPr>
            <p:grpSpPr>
              <a:xfrm>
                <a:off x="559070" y="1017843"/>
                <a:ext cx="41240" cy="86802"/>
                <a:chOff x="559070" y="1017843"/>
                <a:chExt cx="41240" cy="86802"/>
              </a:xfrm>
            </p:grpSpPr>
            <p:sp>
              <p:nvSpPr>
                <p:cNvPr id="183" name="Google Shape;183;p2"/>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2"/>
              <p:cNvGrpSpPr/>
              <p:nvPr/>
            </p:nvGrpSpPr>
            <p:grpSpPr>
              <a:xfrm>
                <a:off x="491150" y="959692"/>
                <a:ext cx="39361" cy="23767"/>
                <a:chOff x="491150" y="959692"/>
                <a:chExt cx="39361" cy="23767"/>
              </a:xfrm>
            </p:grpSpPr>
            <p:sp>
              <p:nvSpPr>
                <p:cNvPr id="189" name="Google Shape;189;p2"/>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480159" y="981769"/>
                <a:ext cx="50916" cy="73556"/>
                <a:chOff x="480159" y="981769"/>
                <a:chExt cx="50916" cy="73556"/>
              </a:xfrm>
            </p:grpSpPr>
            <p:sp>
              <p:nvSpPr>
                <p:cNvPr id="192" name="Google Shape;192;p2"/>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2"/>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207;p2"/>
              <p:cNvGrpSpPr/>
              <p:nvPr/>
            </p:nvGrpSpPr>
            <p:grpSpPr>
              <a:xfrm>
                <a:off x="397959" y="568891"/>
                <a:ext cx="135181" cy="174074"/>
                <a:chOff x="397959" y="568891"/>
                <a:chExt cx="135181" cy="174074"/>
              </a:xfrm>
            </p:grpSpPr>
            <p:sp>
              <p:nvSpPr>
                <p:cNvPr id="208" name="Google Shape;208;p2"/>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2"/>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2"/>
            <p:cNvGrpSpPr/>
            <p:nvPr/>
          </p:nvGrpSpPr>
          <p:grpSpPr>
            <a:xfrm rot="-5593192" flipH="1">
              <a:off x="191953" y="4220312"/>
              <a:ext cx="377647" cy="388763"/>
              <a:chOff x="4938660" y="425165"/>
              <a:chExt cx="559672" cy="576145"/>
            </a:xfrm>
          </p:grpSpPr>
          <p:sp>
            <p:nvSpPr>
              <p:cNvPr id="214" name="Google Shape;214;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2"/>
              <p:cNvGrpSpPr/>
              <p:nvPr/>
            </p:nvGrpSpPr>
            <p:grpSpPr>
              <a:xfrm>
                <a:off x="4944600" y="430289"/>
                <a:ext cx="540129" cy="565048"/>
                <a:chOff x="7190876" y="359628"/>
                <a:chExt cx="727251" cy="760802"/>
              </a:xfrm>
            </p:grpSpPr>
            <p:sp>
              <p:nvSpPr>
                <p:cNvPr id="218" name="Google Shape;218;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 name="Google Shape;233;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 name="Google Shape;234;p2"/>
            <p:cNvGrpSpPr/>
            <p:nvPr/>
          </p:nvGrpSpPr>
          <p:grpSpPr>
            <a:xfrm rot="6990454">
              <a:off x="430263" y="4695592"/>
              <a:ext cx="299326" cy="308136"/>
              <a:chOff x="4938660" y="425165"/>
              <a:chExt cx="559672" cy="576145"/>
            </a:xfrm>
          </p:grpSpPr>
          <p:sp>
            <p:nvSpPr>
              <p:cNvPr id="235" name="Google Shape;235;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 name="Google Shape;238;p2"/>
              <p:cNvGrpSpPr/>
              <p:nvPr/>
            </p:nvGrpSpPr>
            <p:grpSpPr>
              <a:xfrm>
                <a:off x="4944600" y="430289"/>
                <a:ext cx="540129" cy="565048"/>
                <a:chOff x="7190876" y="359628"/>
                <a:chExt cx="727251" cy="760802"/>
              </a:xfrm>
            </p:grpSpPr>
            <p:sp>
              <p:nvSpPr>
                <p:cNvPr id="239" name="Google Shape;239;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2"/>
            <p:cNvGrpSpPr/>
            <p:nvPr/>
          </p:nvGrpSpPr>
          <p:grpSpPr>
            <a:xfrm rot="-9764029">
              <a:off x="631009" y="4517218"/>
              <a:ext cx="164428" cy="308578"/>
              <a:chOff x="5166319" y="2259335"/>
              <a:chExt cx="164435" cy="308590"/>
            </a:xfrm>
          </p:grpSpPr>
          <p:grpSp>
            <p:nvGrpSpPr>
              <p:cNvPr id="256" name="Google Shape;256;p2"/>
              <p:cNvGrpSpPr/>
              <p:nvPr/>
            </p:nvGrpSpPr>
            <p:grpSpPr>
              <a:xfrm>
                <a:off x="5169922" y="2402383"/>
                <a:ext cx="157067" cy="160932"/>
                <a:chOff x="6429427" y="832961"/>
                <a:chExt cx="211481" cy="216686"/>
              </a:xfrm>
            </p:grpSpPr>
            <p:sp>
              <p:nvSpPr>
                <p:cNvPr id="257" name="Google Shape;257;p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340"/>
        <p:cNvGrpSpPr/>
        <p:nvPr/>
      </p:nvGrpSpPr>
      <p:grpSpPr>
        <a:xfrm>
          <a:off x="0" y="0"/>
          <a:ext cx="0" cy="0"/>
          <a:chOff x="0" y="0"/>
          <a:chExt cx="0" cy="0"/>
        </a:xfrm>
      </p:grpSpPr>
      <p:sp>
        <p:nvSpPr>
          <p:cNvPr id="2341" name="Google Shape;2341;p17"/>
          <p:cNvSpPr txBox="1">
            <a:spLocks noGrp="1"/>
          </p:cNvSpPr>
          <p:nvPr>
            <p:ph type="title"/>
          </p:nvPr>
        </p:nvSpPr>
        <p:spPr>
          <a:xfrm>
            <a:off x="4778425" y="1627650"/>
            <a:ext cx="3464100" cy="771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42" name="Google Shape;2342;p17"/>
          <p:cNvSpPr txBox="1">
            <a:spLocks noGrp="1"/>
          </p:cNvSpPr>
          <p:nvPr>
            <p:ph type="subTitle" idx="1"/>
          </p:nvPr>
        </p:nvSpPr>
        <p:spPr>
          <a:xfrm>
            <a:off x="4778425" y="2399550"/>
            <a:ext cx="34641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3" name="Google Shape;2343;p17"/>
          <p:cNvSpPr>
            <a:spLocks noGrp="1"/>
          </p:cNvSpPr>
          <p:nvPr>
            <p:ph type="pic" idx="2"/>
          </p:nvPr>
        </p:nvSpPr>
        <p:spPr>
          <a:xfrm>
            <a:off x="1294575" y="827250"/>
            <a:ext cx="2689500" cy="3489000"/>
          </a:xfrm>
          <a:prstGeom prst="round2SameRect">
            <a:avLst>
              <a:gd name="adj1" fmla="val 16667"/>
              <a:gd name="adj2" fmla="val 0"/>
            </a:avLst>
          </a:prstGeom>
          <a:noFill/>
          <a:ln w="9525" cap="flat" cmpd="sng">
            <a:solidFill>
              <a:schemeClr val="accent3"/>
            </a:solidFill>
            <a:prstDash val="solid"/>
            <a:round/>
            <a:headEnd type="none" w="sm" len="sm"/>
            <a:tailEnd type="none" w="sm" len="sm"/>
          </a:ln>
        </p:spPr>
      </p:sp>
      <p:grpSp>
        <p:nvGrpSpPr>
          <p:cNvPr id="2344" name="Google Shape;2344;p17"/>
          <p:cNvGrpSpPr/>
          <p:nvPr/>
        </p:nvGrpSpPr>
        <p:grpSpPr>
          <a:xfrm flipH="1">
            <a:off x="45301" y="-3290"/>
            <a:ext cx="9053399" cy="5150080"/>
            <a:chOff x="45292" y="-19056"/>
            <a:chExt cx="9053399" cy="5150080"/>
          </a:xfrm>
        </p:grpSpPr>
        <p:grpSp>
          <p:nvGrpSpPr>
            <p:cNvPr id="2345" name="Google Shape;2345;p17"/>
            <p:cNvGrpSpPr/>
            <p:nvPr/>
          </p:nvGrpSpPr>
          <p:grpSpPr>
            <a:xfrm flipH="1">
              <a:off x="45292" y="121911"/>
              <a:ext cx="9053399" cy="4893677"/>
              <a:chOff x="45292" y="121911"/>
              <a:chExt cx="9053399" cy="4893677"/>
            </a:xfrm>
          </p:grpSpPr>
          <p:grpSp>
            <p:nvGrpSpPr>
              <p:cNvPr id="2346" name="Google Shape;2346;p17"/>
              <p:cNvGrpSpPr/>
              <p:nvPr/>
            </p:nvGrpSpPr>
            <p:grpSpPr>
              <a:xfrm>
                <a:off x="342926" y="262229"/>
                <a:ext cx="8458517" cy="4619092"/>
                <a:chOff x="275008" y="367567"/>
                <a:chExt cx="6871815" cy="3531146"/>
              </a:xfrm>
            </p:grpSpPr>
            <p:sp>
              <p:nvSpPr>
                <p:cNvPr id="2347" name="Google Shape;2347;p17"/>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7"/>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7"/>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17"/>
              <p:cNvGrpSpPr/>
              <p:nvPr/>
            </p:nvGrpSpPr>
            <p:grpSpPr>
              <a:xfrm>
                <a:off x="342601" y="262122"/>
                <a:ext cx="8458517" cy="4618967"/>
                <a:chOff x="656319" y="1269782"/>
                <a:chExt cx="6871815" cy="3531320"/>
              </a:xfrm>
            </p:grpSpPr>
            <p:sp>
              <p:nvSpPr>
                <p:cNvPr id="2351" name="Google Shape;2351;p17"/>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7"/>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7"/>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17"/>
              <p:cNvGrpSpPr/>
              <p:nvPr/>
            </p:nvGrpSpPr>
            <p:grpSpPr>
              <a:xfrm>
                <a:off x="45292" y="3725211"/>
                <a:ext cx="1398574" cy="1290377"/>
                <a:chOff x="1733871" y="3875215"/>
                <a:chExt cx="1242514" cy="1146390"/>
              </a:xfrm>
            </p:grpSpPr>
            <p:sp>
              <p:nvSpPr>
                <p:cNvPr id="2355" name="Google Shape;2355;p1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17"/>
              <p:cNvGrpSpPr/>
              <p:nvPr/>
            </p:nvGrpSpPr>
            <p:grpSpPr>
              <a:xfrm rot="10800000">
                <a:off x="7700117" y="121911"/>
                <a:ext cx="1398574" cy="1290377"/>
                <a:chOff x="1733871" y="3875215"/>
                <a:chExt cx="1242514" cy="1146390"/>
              </a:xfrm>
            </p:grpSpPr>
            <p:sp>
              <p:nvSpPr>
                <p:cNvPr id="2405" name="Google Shape;2405;p1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4" name="Google Shape;2454;p17"/>
            <p:cNvGrpSpPr/>
            <p:nvPr/>
          </p:nvGrpSpPr>
          <p:grpSpPr>
            <a:xfrm rot="-6781881" flipH="1">
              <a:off x="524397" y="36386"/>
              <a:ext cx="377659" cy="388775"/>
              <a:chOff x="4938660" y="425165"/>
              <a:chExt cx="559672" cy="576145"/>
            </a:xfrm>
          </p:grpSpPr>
          <p:sp>
            <p:nvSpPr>
              <p:cNvPr id="2455" name="Google Shape;2455;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8" name="Google Shape;2458;p17"/>
              <p:cNvGrpSpPr/>
              <p:nvPr/>
            </p:nvGrpSpPr>
            <p:grpSpPr>
              <a:xfrm>
                <a:off x="4944600" y="430289"/>
                <a:ext cx="540129" cy="565048"/>
                <a:chOff x="7190876" y="359628"/>
                <a:chExt cx="727251" cy="760802"/>
              </a:xfrm>
            </p:grpSpPr>
            <p:sp>
              <p:nvSpPr>
                <p:cNvPr id="2459" name="Google Shape;2459;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4" name="Google Shape;2474;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17"/>
            <p:cNvGrpSpPr/>
            <p:nvPr/>
          </p:nvGrpSpPr>
          <p:grpSpPr>
            <a:xfrm rot="7584899">
              <a:off x="7974716" y="4687765"/>
              <a:ext cx="301695" cy="310575"/>
              <a:chOff x="4938660" y="425165"/>
              <a:chExt cx="559672" cy="576145"/>
            </a:xfrm>
          </p:grpSpPr>
          <p:sp>
            <p:nvSpPr>
              <p:cNvPr id="2476" name="Google Shape;2476;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9" name="Google Shape;2479;p17"/>
              <p:cNvGrpSpPr/>
              <p:nvPr/>
            </p:nvGrpSpPr>
            <p:grpSpPr>
              <a:xfrm>
                <a:off x="4944600" y="430289"/>
                <a:ext cx="540129" cy="565048"/>
                <a:chOff x="7190876" y="359628"/>
                <a:chExt cx="727251" cy="760802"/>
              </a:xfrm>
            </p:grpSpPr>
            <p:sp>
              <p:nvSpPr>
                <p:cNvPr id="2480" name="Google Shape;2480;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17"/>
            <p:cNvGrpSpPr/>
            <p:nvPr/>
          </p:nvGrpSpPr>
          <p:grpSpPr>
            <a:xfrm rot="-6781924" flipH="1">
              <a:off x="1143036" y="4645214"/>
              <a:ext cx="280661" cy="288922"/>
              <a:chOff x="4938660" y="425165"/>
              <a:chExt cx="559672" cy="576145"/>
            </a:xfrm>
          </p:grpSpPr>
          <p:sp>
            <p:nvSpPr>
              <p:cNvPr id="2497" name="Google Shape;2497;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0" name="Google Shape;2500;p17"/>
              <p:cNvGrpSpPr/>
              <p:nvPr/>
            </p:nvGrpSpPr>
            <p:grpSpPr>
              <a:xfrm>
                <a:off x="4944600" y="430289"/>
                <a:ext cx="540129" cy="565048"/>
                <a:chOff x="7190876" y="359628"/>
                <a:chExt cx="727251" cy="760802"/>
              </a:xfrm>
            </p:grpSpPr>
            <p:sp>
              <p:nvSpPr>
                <p:cNvPr id="2501" name="Google Shape;2501;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6" name="Google Shape;2516;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17"/>
            <p:cNvGrpSpPr/>
            <p:nvPr/>
          </p:nvGrpSpPr>
          <p:grpSpPr>
            <a:xfrm rot="-9121079" flipH="1">
              <a:off x="238669" y="3925463"/>
              <a:ext cx="208508" cy="214645"/>
              <a:chOff x="4938660" y="425165"/>
              <a:chExt cx="559672" cy="576145"/>
            </a:xfrm>
          </p:grpSpPr>
          <p:sp>
            <p:nvSpPr>
              <p:cNvPr id="2518" name="Google Shape;2518;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17"/>
              <p:cNvGrpSpPr/>
              <p:nvPr/>
            </p:nvGrpSpPr>
            <p:grpSpPr>
              <a:xfrm>
                <a:off x="4944600" y="430289"/>
                <a:ext cx="540129" cy="565048"/>
                <a:chOff x="7190876" y="359628"/>
                <a:chExt cx="727251" cy="760802"/>
              </a:xfrm>
            </p:grpSpPr>
            <p:sp>
              <p:nvSpPr>
                <p:cNvPr id="2522" name="Google Shape;2522;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7" name="Google Shape;2537;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17"/>
            <p:cNvGrpSpPr/>
            <p:nvPr/>
          </p:nvGrpSpPr>
          <p:grpSpPr>
            <a:xfrm rot="-10604717">
              <a:off x="8669174" y="4352267"/>
              <a:ext cx="301646" cy="310525"/>
              <a:chOff x="4938660" y="425165"/>
              <a:chExt cx="559672" cy="576145"/>
            </a:xfrm>
          </p:grpSpPr>
          <p:sp>
            <p:nvSpPr>
              <p:cNvPr id="2539" name="Google Shape;2539;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2" name="Google Shape;2542;p17"/>
              <p:cNvGrpSpPr/>
              <p:nvPr/>
            </p:nvGrpSpPr>
            <p:grpSpPr>
              <a:xfrm>
                <a:off x="4944600" y="430289"/>
                <a:ext cx="540129" cy="565048"/>
                <a:chOff x="7190876" y="359628"/>
                <a:chExt cx="727251" cy="760802"/>
              </a:xfrm>
            </p:grpSpPr>
            <p:sp>
              <p:nvSpPr>
                <p:cNvPr id="2543" name="Google Shape;2543;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8" name="Google Shape;2558;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17"/>
            <p:cNvGrpSpPr/>
            <p:nvPr/>
          </p:nvGrpSpPr>
          <p:grpSpPr>
            <a:xfrm rot="-7754970" flipH="1">
              <a:off x="99719" y="4392437"/>
              <a:ext cx="805623" cy="522632"/>
              <a:chOff x="4515285" y="1708730"/>
              <a:chExt cx="805621" cy="522631"/>
            </a:xfrm>
          </p:grpSpPr>
          <p:sp>
            <p:nvSpPr>
              <p:cNvPr id="2560" name="Google Shape;2560;p1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1" name="Google Shape;2561;p17"/>
              <p:cNvGrpSpPr/>
              <p:nvPr/>
            </p:nvGrpSpPr>
            <p:grpSpPr>
              <a:xfrm>
                <a:off x="4522137" y="1713611"/>
                <a:ext cx="795489" cy="294538"/>
                <a:chOff x="5647347" y="521807"/>
                <a:chExt cx="1057268" cy="391464"/>
              </a:xfrm>
            </p:grpSpPr>
            <p:sp>
              <p:nvSpPr>
                <p:cNvPr id="2562" name="Google Shape;2562;p1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7" name="Google Shape;2567;p17"/>
                <p:cNvGrpSpPr/>
                <p:nvPr/>
              </p:nvGrpSpPr>
              <p:grpSpPr>
                <a:xfrm>
                  <a:off x="5647347" y="542275"/>
                  <a:ext cx="1057268" cy="370996"/>
                  <a:chOff x="5647347" y="542275"/>
                  <a:chExt cx="1057268" cy="370996"/>
                </a:xfrm>
              </p:grpSpPr>
              <p:sp>
                <p:nvSpPr>
                  <p:cNvPr id="2568" name="Google Shape;2568;p1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86" name="Google Shape;2586;p17"/>
              <p:cNvGrpSpPr/>
              <p:nvPr/>
            </p:nvGrpSpPr>
            <p:grpSpPr>
              <a:xfrm>
                <a:off x="4661312" y="1773058"/>
                <a:ext cx="515440" cy="454172"/>
                <a:chOff x="5832322" y="600817"/>
                <a:chExt cx="685061" cy="603632"/>
              </a:xfrm>
            </p:grpSpPr>
            <p:sp>
              <p:nvSpPr>
                <p:cNvPr id="2587" name="Google Shape;2587;p1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1" name="Google Shape;2611;p1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354"/>
        <p:cNvGrpSpPr/>
        <p:nvPr/>
      </p:nvGrpSpPr>
      <p:grpSpPr>
        <a:xfrm>
          <a:off x="0" y="0"/>
          <a:ext cx="0" cy="0"/>
          <a:chOff x="0" y="0"/>
          <a:chExt cx="0" cy="0"/>
        </a:xfrm>
      </p:grpSpPr>
      <p:sp>
        <p:nvSpPr>
          <p:cNvPr id="3355" name="Google Shape;3355;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56" name="Google Shape;3356;p21"/>
          <p:cNvSpPr txBox="1">
            <a:spLocks noGrp="1"/>
          </p:cNvSpPr>
          <p:nvPr>
            <p:ph type="subTitle" idx="1"/>
          </p:nvPr>
        </p:nvSpPr>
        <p:spPr>
          <a:xfrm>
            <a:off x="4923063" y="2722050"/>
            <a:ext cx="2810100" cy="116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57" name="Google Shape;3357;p21"/>
          <p:cNvSpPr txBox="1">
            <a:spLocks noGrp="1"/>
          </p:cNvSpPr>
          <p:nvPr>
            <p:ph type="subTitle" idx="2"/>
          </p:nvPr>
        </p:nvSpPr>
        <p:spPr>
          <a:xfrm>
            <a:off x="1410837" y="2722050"/>
            <a:ext cx="2810100" cy="116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58" name="Google Shape;3358;p21"/>
          <p:cNvSpPr txBox="1">
            <a:spLocks noGrp="1"/>
          </p:cNvSpPr>
          <p:nvPr>
            <p:ph type="subTitle" idx="3"/>
          </p:nvPr>
        </p:nvSpPr>
        <p:spPr>
          <a:xfrm>
            <a:off x="1410837" y="2240400"/>
            <a:ext cx="2810100" cy="49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59" name="Google Shape;3359;p21"/>
          <p:cNvSpPr txBox="1">
            <a:spLocks noGrp="1"/>
          </p:cNvSpPr>
          <p:nvPr>
            <p:ph type="subTitle" idx="4"/>
          </p:nvPr>
        </p:nvSpPr>
        <p:spPr>
          <a:xfrm>
            <a:off x="4923063" y="2240400"/>
            <a:ext cx="2810100" cy="49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3360" name="Google Shape;3360;p21"/>
          <p:cNvGrpSpPr/>
          <p:nvPr/>
        </p:nvGrpSpPr>
        <p:grpSpPr>
          <a:xfrm rot="10800000">
            <a:off x="45292" y="-19056"/>
            <a:ext cx="9053399" cy="5150080"/>
            <a:chOff x="45292" y="-19056"/>
            <a:chExt cx="9053399" cy="5150080"/>
          </a:xfrm>
        </p:grpSpPr>
        <p:grpSp>
          <p:nvGrpSpPr>
            <p:cNvPr id="3361" name="Google Shape;3361;p21"/>
            <p:cNvGrpSpPr/>
            <p:nvPr/>
          </p:nvGrpSpPr>
          <p:grpSpPr>
            <a:xfrm flipH="1">
              <a:off x="45292" y="121911"/>
              <a:ext cx="9053399" cy="4893677"/>
              <a:chOff x="45292" y="121911"/>
              <a:chExt cx="9053399" cy="4893677"/>
            </a:xfrm>
          </p:grpSpPr>
          <p:grpSp>
            <p:nvGrpSpPr>
              <p:cNvPr id="3362" name="Google Shape;3362;p21"/>
              <p:cNvGrpSpPr/>
              <p:nvPr/>
            </p:nvGrpSpPr>
            <p:grpSpPr>
              <a:xfrm>
                <a:off x="342926" y="262229"/>
                <a:ext cx="8458517" cy="4619092"/>
                <a:chOff x="275008" y="367567"/>
                <a:chExt cx="6871815" cy="3531146"/>
              </a:xfrm>
            </p:grpSpPr>
            <p:sp>
              <p:nvSpPr>
                <p:cNvPr id="3363" name="Google Shape;3363;p21"/>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1"/>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1"/>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21"/>
              <p:cNvGrpSpPr/>
              <p:nvPr/>
            </p:nvGrpSpPr>
            <p:grpSpPr>
              <a:xfrm>
                <a:off x="342601" y="262122"/>
                <a:ext cx="8458517" cy="4618967"/>
                <a:chOff x="656319" y="1269782"/>
                <a:chExt cx="6871815" cy="3531320"/>
              </a:xfrm>
            </p:grpSpPr>
            <p:sp>
              <p:nvSpPr>
                <p:cNvPr id="3367" name="Google Shape;3367;p21"/>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1"/>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1"/>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21"/>
              <p:cNvGrpSpPr/>
              <p:nvPr/>
            </p:nvGrpSpPr>
            <p:grpSpPr>
              <a:xfrm>
                <a:off x="45292" y="3725211"/>
                <a:ext cx="1398574" cy="1290377"/>
                <a:chOff x="1733871" y="3875215"/>
                <a:chExt cx="1242514" cy="1146390"/>
              </a:xfrm>
            </p:grpSpPr>
            <p:sp>
              <p:nvSpPr>
                <p:cNvPr id="3371" name="Google Shape;3371;p2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21"/>
              <p:cNvGrpSpPr/>
              <p:nvPr/>
            </p:nvGrpSpPr>
            <p:grpSpPr>
              <a:xfrm rot="10800000">
                <a:off x="7700117" y="121911"/>
                <a:ext cx="1398574" cy="1290377"/>
                <a:chOff x="1733871" y="3875215"/>
                <a:chExt cx="1242514" cy="1146390"/>
              </a:xfrm>
            </p:grpSpPr>
            <p:sp>
              <p:nvSpPr>
                <p:cNvPr id="3421" name="Google Shape;3421;p2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70" name="Google Shape;3470;p21"/>
            <p:cNvGrpSpPr/>
            <p:nvPr/>
          </p:nvGrpSpPr>
          <p:grpSpPr>
            <a:xfrm rot="-6781881" flipH="1">
              <a:off x="524397" y="36386"/>
              <a:ext cx="377659" cy="388775"/>
              <a:chOff x="4938660" y="425165"/>
              <a:chExt cx="559672" cy="576145"/>
            </a:xfrm>
          </p:grpSpPr>
          <p:sp>
            <p:nvSpPr>
              <p:cNvPr id="3471" name="Google Shape;3471;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4" name="Google Shape;3474;p21"/>
              <p:cNvGrpSpPr/>
              <p:nvPr/>
            </p:nvGrpSpPr>
            <p:grpSpPr>
              <a:xfrm>
                <a:off x="4944600" y="430289"/>
                <a:ext cx="540129" cy="565048"/>
                <a:chOff x="7190876" y="359628"/>
                <a:chExt cx="727251" cy="760802"/>
              </a:xfrm>
            </p:grpSpPr>
            <p:sp>
              <p:nvSpPr>
                <p:cNvPr id="3475" name="Google Shape;3475;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0" name="Google Shape;3490;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21"/>
            <p:cNvGrpSpPr/>
            <p:nvPr/>
          </p:nvGrpSpPr>
          <p:grpSpPr>
            <a:xfrm rot="7584899">
              <a:off x="7974716" y="4687765"/>
              <a:ext cx="301695" cy="310575"/>
              <a:chOff x="4938660" y="425165"/>
              <a:chExt cx="559672" cy="576145"/>
            </a:xfrm>
          </p:grpSpPr>
          <p:sp>
            <p:nvSpPr>
              <p:cNvPr id="3492" name="Google Shape;3492;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5" name="Google Shape;3495;p21"/>
              <p:cNvGrpSpPr/>
              <p:nvPr/>
            </p:nvGrpSpPr>
            <p:grpSpPr>
              <a:xfrm>
                <a:off x="4944600" y="430289"/>
                <a:ext cx="540129" cy="565048"/>
                <a:chOff x="7190876" y="359628"/>
                <a:chExt cx="727251" cy="760802"/>
              </a:xfrm>
            </p:grpSpPr>
            <p:sp>
              <p:nvSpPr>
                <p:cNvPr id="3496" name="Google Shape;3496;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1" name="Google Shape;3511;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21"/>
            <p:cNvGrpSpPr/>
            <p:nvPr/>
          </p:nvGrpSpPr>
          <p:grpSpPr>
            <a:xfrm rot="-6781924" flipH="1">
              <a:off x="1143036" y="4645214"/>
              <a:ext cx="280661" cy="288922"/>
              <a:chOff x="4938660" y="425165"/>
              <a:chExt cx="559672" cy="576145"/>
            </a:xfrm>
          </p:grpSpPr>
          <p:sp>
            <p:nvSpPr>
              <p:cNvPr id="3513" name="Google Shape;3513;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21"/>
              <p:cNvGrpSpPr/>
              <p:nvPr/>
            </p:nvGrpSpPr>
            <p:grpSpPr>
              <a:xfrm>
                <a:off x="4944600" y="430289"/>
                <a:ext cx="540129" cy="565048"/>
                <a:chOff x="7190876" y="359628"/>
                <a:chExt cx="727251" cy="760802"/>
              </a:xfrm>
            </p:grpSpPr>
            <p:sp>
              <p:nvSpPr>
                <p:cNvPr id="3517" name="Google Shape;3517;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2" name="Google Shape;3532;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3" name="Google Shape;3533;p21"/>
            <p:cNvGrpSpPr/>
            <p:nvPr/>
          </p:nvGrpSpPr>
          <p:grpSpPr>
            <a:xfrm rot="-9121079" flipH="1">
              <a:off x="238669" y="3925463"/>
              <a:ext cx="208508" cy="214645"/>
              <a:chOff x="4938660" y="425165"/>
              <a:chExt cx="559672" cy="576145"/>
            </a:xfrm>
          </p:grpSpPr>
          <p:sp>
            <p:nvSpPr>
              <p:cNvPr id="3534" name="Google Shape;3534;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7" name="Google Shape;3537;p21"/>
              <p:cNvGrpSpPr/>
              <p:nvPr/>
            </p:nvGrpSpPr>
            <p:grpSpPr>
              <a:xfrm>
                <a:off x="4944600" y="430289"/>
                <a:ext cx="540129" cy="565048"/>
                <a:chOff x="7190876" y="359628"/>
                <a:chExt cx="727251" cy="760802"/>
              </a:xfrm>
            </p:grpSpPr>
            <p:sp>
              <p:nvSpPr>
                <p:cNvPr id="3538" name="Google Shape;3538;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3" name="Google Shape;3553;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4" name="Google Shape;3554;p21"/>
            <p:cNvGrpSpPr/>
            <p:nvPr/>
          </p:nvGrpSpPr>
          <p:grpSpPr>
            <a:xfrm rot="-10604717">
              <a:off x="8669174" y="4352267"/>
              <a:ext cx="301646" cy="310525"/>
              <a:chOff x="4938660" y="425165"/>
              <a:chExt cx="559672" cy="576145"/>
            </a:xfrm>
          </p:grpSpPr>
          <p:sp>
            <p:nvSpPr>
              <p:cNvPr id="3555" name="Google Shape;3555;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8" name="Google Shape;3558;p21"/>
              <p:cNvGrpSpPr/>
              <p:nvPr/>
            </p:nvGrpSpPr>
            <p:grpSpPr>
              <a:xfrm>
                <a:off x="4944600" y="430289"/>
                <a:ext cx="540129" cy="565048"/>
                <a:chOff x="7190876" y="359628"/>
                <a:chExt cx="727251" cy="760802"/>
              </a:xfrm>
            </p:grpSpPr>
            <p:sp>
              <p:nvSpPr>
                <p:cNvPr id="3559" name="Google Shape;3559;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4" name="Google Shape;3574;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5" name="Google Shape;3575;p21"/>
            <p:cNvGrpSpPr/>
            <p:nvPr/>
          </p:nvGrpSpPr>
          <p:grpSpPr>
            <a:xfrm rot="-7754970" flipH="1">
              <a:off x="99719" y="4392437"/>
              <a:ext cx="805623" cy="522632"/>
              <a:chOff x="4515285" y="1708730"/>
              <a:chExt cx="805621" cy="522631"/>
            </a:xfrm>
          </p:grpSpPr>
          <p:sp>
            <p:nvSpPr>
              <p:cNvPr id="3576" name="Google Shape;3576;p21"/>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7" name="Google Shape;3577;p21"/>
              <p:cNvGrpSpPr/>
              <p:nvPr/>
            </p:nvGrpSpPr>
            <p:grpSpPr>
              <a:xfrm>
                <a:off x="4522137" y="1713611"/>
                <a:ext cx="795489" cy="294538"/>
                <a:chOff x="5647347" y="521807"/>
                <a:chExt cx="1057268" cy="391464"/>
              </a:xfrm>
            </p:grpSpPr>
            <p:sp>
              <p:nvSpPr>
                <p:cNvPr id="3578" name="Google Shape;3578;p21"/>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1"/>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1"/>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1"/>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1"/>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3" name="Google Shape;3583;p21"/>
                <p:cNvGrpSpPr/>
                <p:nvPr/>
              </p:nvGrpSpPr>
              <p:grpSpPr>
                <a:xfrm>
                  <a:off x="5647347" y="542275"/>
                  <a:ext cx="1057268" cy="370996"/>
                  <a:chOff x="5647347" y="542275"/>
                  <a:chExt cx="1057268" cy="370996"/>
                </a:xfrm>
              </p:grpSpPr>
              <p:sp>
                <p:nvSpPr>
                  <p:cNvPr id="3584" name="Google Shape;3584;p21"/>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1"/>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1"/>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1"/>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1"/>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1"/>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1"/>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1"/>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1"/>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1"/>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1"/>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1"/>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1"/>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1"/>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1"/>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1"/>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1"/>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1"/>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2" name="Google Shape;3602;p21"/>
              <p:cNvGrpSpPr/>
              <p:nvPr/>
            </p:nvGrpSpPr>
            <p:grpSpPr>
              <a:xfrm>
                <a:off x="4661312" y="1773058"/>
                <a:ext cx="515440" cy="454172"/>
                <a:chOff x="5832322" y="600817"/>
                <a:chExt cx="685061" cy="603632"/>
              </a:xfrm>
            </p:grpSpPr>
            <p:sp>
              <p:nvSpPr>
                <p:cNvPr id="3603" name="Google Shape;3603;p21"/>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1"/>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1"/>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1"/>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1"/>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1"/>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1"/>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1"/>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1"/>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1"/>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1"/>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1"/>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1"/>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1"/>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1"/>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1"/>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1"/>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1"/>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1"/>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1"/>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1"/>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1"/>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1"/>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1"/>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7" name="Google Shape;3627;p21"/>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3628"/>
        <p:cNvGrpSpPr/>
        <p:nvPr/>
      </p:nvGrpSpPr>
      <p:grpSpPr>
        <a:xfrm>
          <a:off x="0" y="0"/>
          <a:ext cx="0" cy="0"/>
          <a:chOff x="0" y="0"/>
          <a:chExt cx="0" cy="0"/>
        </a:xfrm>
      </p:grpSpPr>
      <p:sp>
        <p:nvSpPr>
          <p:cNvPr id="3629" name="Google Shape;3629;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30" name="Google Shape;3630;p22"/>
          <p:cNvSpPr txBox="1">
            <a:spLocks noGrp="1"/>
          </p:cNvSpPr>
          <p:nvPr>
            <p:ph type="subTitle" idx="1"/>
          </p:nvPr>
        </p:nvSpPr>
        <p:spPr>
          <a:xfrm>
            <a:off x="4832075" y="1439025"/>
            <a:ext cx="3254100" cy="3107400"/>
          </a:xfrm>
          <a:prstGeom prst="rect">
            <a:avLst/>
          </a:prstGeom>
        </p:spPr>
        <p:txBody>
          <a:bodyPr spcFirstLastPara="1" wrap="square" lIns="91425" tIns="91425" rIns="91425" bIns="91425" anchor="t" anchorCtr="0">
            <a:noAutofit/>
          </a:bodyPr>
          <a:lstStyle>
            <a:lvl1pPr lvl="0" rtl="0">
              <a:spcBef>
                <a:spcPts val="300"/>
              </a:spcBef>
              <a:spcAft>
                <a:spcPts val="0"/>
              </a:spcAft>
              <a:buSzPts val="14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3631" name="Google Shape;3631;p22"/>
          <p:cNvSpPr txBox="1">
            <a:spLocks noGrp="1"/>
          </p:cNvSpPr>
          <p:nvPr>
            <p:ph type="subTitle" idx="2"/>
          </p:nvPr>
        </p:nvSpPr>
        <p:spPr>
          <a:xfrm>
            <a:off x="1057900" y="1439025"/>
            <a:ext cx="3254100" cy="310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grpSp>
        <p:nvGrpSpPr>
          <p:cNvPr id="3632" name="Google Shape;3632;p22"/>
          <p:cNvGrpSpPr/>
          <p:nvPr/>
        </p:nvGrpSpPr>
        <p:grpSpPr>
          <a:xfrm>
            <a:off x="138936" y="-63073"/>
            <a:ext cx="8866145" cy="5068471"/>
            <a:chOff x="138936" y="-63073"/>
            <a:chExt cx="8866145" cy="5068471"/>
          </a:xfrm>
        </p:grpSpPr>
        <p:grpSp>
          <p:nvGrpSpPr>
            <p:cNvPr id="3633" name="Google Shape;3633;p22"/>
            <p:cNvGrpSpPr/>
            <p:nvPr/>
          </p:nvGrpSpPr>
          <p:grpSpPr>
            <a:xfrm rot="10800000">
              <a:off x="6655217" y="114684"/>
              <a:ext cx="2349864" cy="4867282"/>
              <a:chOff x="138393" y="76208"/>
              <a:chExt cx="2349864" cy="4867282"/>
            </a:xfrm>
          </p:grpSpPr>
          <p:grpSp>
            <p:nvGrpSpPr>
              <p:cNvPr id="3634" name="Google Shape;3634;p22"/>
              <p:cNvGrpSpPr/>
              <p:nvPr/>
            </p:nvGrpSpPr>
            <p:grpSpPr>
              <a:xfrm rot="-5400000" flipH="1">
                <a:off x="352936" y="1453428"/>
                <a:ext cx="538112" cy="226723"/>
                <a:chOff x="5765455" y="1947993"/>
                <a:chExt cx="858369" cy="361658"/>
              </a:xfrm>
            </p:grpSpPr>
            <p:sp>
              <p:nvSpPr>
                <p:cNvPr id="3635" name="Google Shape;3635;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7" name="Google Shape;3637;p22"/>
                <p:cNvGrpSpPr/>
                <p:nvPr/>
              </p:nvGrpSpPr>
              <p:grpSpPr>
                <a:xfrm>
                  <a:off x="5771457" y="2005258"/>
                  <a:ext cx="311479" cy="175217"/>
                  <a:chOff x="4431653" y="1513404"/>
                  <a:chExt cx="413981" cy="232877"/>
                </a:xfrm>
              </p:grpSpPr>
              <p:sp>
                <p:nvSpPr>
                  <p:cNvPr id="3638" name="Google Shape;3638;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22"/>
                <p:cNvGrpSpPr/>
                <p:nvPr/>
              </p:nvGrpSpPr>
              <p:grpSpPr>
                <a:xfrm>
                  <a:off x="5986874" y="1954086"/>
                  <a:ext cx="411735" cy="349103"/>
                  <a:chOff x="4717959" y="1445393"/>
                  <a:chExt cx="547229" cy="463986"/>
                </a:xfrm>
              </p:grpSpPr>
              <p:sp>
                <p:nvSpPr>
                  <p:cNvPr id="3644" name="Google Shape;3644;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0" name="Google Shape;3650;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22"/>
              <p:cNvGrpSpPr/>
              <p:nvPr/>
            </p:nvGrpSpPr>
            <p:grpSpPr>
              <a:xfrm rot="-7418544">
                <a:off x="901441" y="4397363"/>
                <a:ext cx="164432" cy="308586"/>
                <a:chOff x="5166319" y="2259335"/>
                <a:chExt cx="164435" cy="308590"/>
              </a:xfrm>
            </p:grpSpPr>
            <p:grpSp>
              <p:nvGrpSpPr>
                <p:cNvPr id="3652" name="Google Shape;3652;p22"/>
                <p:cNvGrpSpPr/>
                <p:nvPr/>
              </p:nvGrpSpPr>
              <p:grpSpPr>
                <a:xfrm>
                  <a:off x="5169922" y="2402383"/>
                  <a:ext cx="157067" cy="160932"/>
                  <a:chOff x="6429427" y="832961"/>
                  <a:chExt cx="211481" cy="216686"/>
                </a:xfrm>
              </p:grpSpPr>
              <p:sp>
                <p:nvSpPr>
                  <p:cNvPr id="3653" name="Google Shape;3653;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2" name="Google Shape;3662;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3" name="Google Shape;3663;p22"/>
              <p:cNvGrpSpPr/>
              <p:nvPr/>
            </p:nvGrpSpPr>
            <p:grpSpPr>
              <a:xfrm rot="-1309170" flipH="1">
                <a:off x="556411" y="224773"/>
                <a:ext cx="164442" cy="308603"/>
                <a:chOff x="5166319" y="2259335"/>
                <a:chExt cx="164435" cy="308590"/>
              </a:xfrm>
            </p:grpSpPr>
            <p:grpSp>
              <p:nvGrpSpPr>
                <p:cNvPr id="3664" name="Google Shape;3664;p22"/>
                <p:cNvGrpSpPr/>
                <p:nvPr/>
              </p:nvGrpSpPr>
              <p:grpSpPr>
                <a:xfrm>
                  <a:off x="5169922" y="2402383"/>
                  <a:ext cx="157067" cy="160932"/>
                  <a:chOff x="6429427" y="832961"/>
                  <a:chExt cx="211481" cy="216686"/>
                </a:xfrm>
              </p:grpSpPr>
              <p:sp>
                <p:nvSpPr>
                  <p:cNvPr id="3665" name="Google Shape;3665;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4" name="Google Shape;3674;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5" name="Google Shape;3675;p22"/>
              <p:cNvGrpSpPr/>
              <p:nvPr/>
            </p:nvGrpSpPr>
            <p:grpSpPr>
              <a:xfrm rot="10800000" flipH="1">
                <a:off x="138393" y="638276"/>
                <a:ext cx="2349864" cy="4305213"/>
                <a:chOff x="138393" y="154331"/>
                <a:chExt cx="2349864" cy="4305213"/>
              </a:xfrm>
            </p:grpSpPr>
            <p:sp>
              <p:nvSpPr>
                <p:cNvPr id="3676" name="Google Shape;3676;p22"/>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7" name="Google Shape;3677;p22"/>
                <p:cNvGrpSpPr/>
                <p:nvPr/>
              </p:nvGrpSpPr>
              <p:grpSpPr>
                <a:xfrm>
                  <a:off x="138393" y="154331"/>
                  <a:ext cx="2349864" cy="2338891"/>
                  <a:chOff x="689851" y="543425"/>
                  <a:chExt cx="2371204" cy="2360132"/>
                </a:xfrm>
              </p:grpSpPr>
              <p:sp>
                <p:nvSpPr>
                  <p:cNvPr id="3678" name="Google Shape;3678;p22"/>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22"/>
                  <p:cNvGrpSpPr/>
                  <p:nvPr/>
                </p:nvGrpSpPr>
                <p:grpSpPr>
                  <a:xfrm>
                    <a:off x="2279990" y="699799"/>
                    <a:ext cx="296624" cy="226530"/>
                    <a:chOff x="2279990" y="699799"/>
                    <a:chExt cx="296624" cy="226530"/>
                  </a:xfrm>
                </p:grpSpPr>
                <p:sp>
                  <p:nvSpPr>
                    <p:cNvPr id="3680" name="Google Shape;3680;p22"/>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2"/>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2"/>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22"/>
                  <p:cNvGrpSpPr/>
                  <p:nvPr/>
                </p:nvGrpSpPr>
                <p:grpSpPr>
                  <a:xfrm>
                    <a:off x="2905178" y="550933"/>
                    <a:ext cx="145542" cy="114895"/>
                    <a:chOff x="2905178" y="550933"/>
                    <a:chExt cx="145542" cy="114895"/>
                  </a:xfrm>
                </p:grpSpPr>
                <p:sp>
                  <p:nvSpPr>
                    <p:cNvPr id="3684" name="Google Shape;3684;p22"/>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2"/>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22"/>
                  <p:cNvGrpSpPr/>
                  <p:nvPr/>
                </p:nvGrpSpPr>
                <p:grpSpPr>
                  <a:xfrm>
                    <a:off x="2899147" y="668291"/>
                    <a:ext cx="120126" cy="143881"/>
                    <a:chOff x="2899147" y="668291"/>
                    <a:chExt cx="120126" cy="143881"/>
                  </a:xfrm>
                </p:grpSpPr>
                <p:sp>
                  <p:nvSpPr>
                    <p:cNvPr id="3687" name="Google Shape;3687;p22"/>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2"/>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2"/>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2"/>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2"/>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2"/>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3" name="Google Shape;3693;p22"/>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2"/>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2"/>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2"/>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2"/>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2"/>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9" name="Google Shape;3699;p22"/>
                  <p:cNvGrpSpPr/>
                  <p:nvPr/>
                </p:nvGrpSpPr>
                <p:grpSpPr>
                  <a:xfrm>
                    <a:off x="920688" y="2132708"/>
                    <a:ext cx="188067" cy="427644"/>
                    <a:chOff x="920688" y="2132708"/>
                    <a:chExt cx="188067" cy="427644"/>
                  </a:xfrm>
                </p:grpSpPr>
                <p:sp>
                  <p:nvSpPr>
                    <p:cNvPr id="3700" name="Google Shape;3700;p22"/>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2"/>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2"/>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2"/>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2"/>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2"/>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2"/>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2"/>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8" name="Google Shape;3708;p22"/>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2"/>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0" name="Google Shape;3710;p22"/>
                  <p:cNvGrpSpPr/>
                  <p:nvPr/>
                </p:nvGrpSpPr>
                <p:grpSpPr>
                  <a:xfrm>
                    <a:off x="721729" y="2221080"/>
                    <a:ext cx="154035" cy="287332"/>
                    <a:chOff x="721729" y="2221080"/>
                    <a:chExt cx="154035" cy="287332"/>
                  </a:xfrm>
                </p:grpSpPr>
                <p:sp>
                  <p:nvSpPr>
                    <p:cNvPr id="3711" name="Google Shape;3711;p22"/>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2"/>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2"/>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2"/>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2"/>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2"/>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2"/>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8" name="Google Shape;3718;p22"/>
                  <p:cNvGrpSpPr/>
                  <p:nvPr/>
                </p:nvGrpSpPr>
                <p:grpSpPr>
                  <a:xfrm>
                    <a:off x="998845" y="875251"/>
                    <a:ext cx="508814" cy="440690"/>
                    <a:chOff x="998845" y="875251"/>
                    <a:chExt cx="508814" cy="440690"/>
                  </a:xfrm>
                </p:grpSpPr>
                <p:sp>
                  <p:nvSpPr>
                    <p:cNvPr id="3719" name="Google Shape;3719;p2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4" name="Google Shape;3734;p22"/>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2"/>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2"/>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7" name="Google Shape;3737;p22"/>
                  <p:cNvGrpSpPr/>
                  <p:nvPr/>
                </p:nvGrpSpPr>
                <p:grpSpPr>
                  <a:xfrm>
                    <a:off x="836809" y="595673"/>
                    <a:ext cx="379395" cy="387027"/>
                    <a:chOff x="836809" y="595673"/>
                    <a:chExt cx="379395" cy="387027"/>
                  </a:xfrm>
                </p:grpSpPr>
                <p:sp>
                  <p:nvSpPr>
                    <p:cNvPr id="3738" name="Google Shape;3738;p22"/>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2"/>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2"/>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1" name="Google Shape;3741;p22"/>
                  <p:cNvGrpSpPr/>
                  <p:nvPr/>
                </p:nvGrpSpPr>
                <p:grpSpPr>
                  <a:xfrm>
                    <a:off x="786161" y="550318"/>
                    <a:ext cx="636018" cy="460691"/>
                    <a:chOff x="786161" y="550318"/>
                    <a:chExt cx="636018" cy="460691"/>
                  </a:xfrm>
                </p:grpSpPr>
                <p:sp>
                  <p:nvSpPr>
                    <p:cNvPr id="3742" name="Google Shape;3742;p22"/>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2"/>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2"/>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2"/>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2"/>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7" name="Google Shape;3747;p22"/>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8" name="Google Shape;3748;p22"/>
                  <p:cNvGrpSpPr/>
                  <p:nvPr/>
                </p:nvGrpSpPr>
                <p:grpSpPr>
                  <a:xfrm>
                    <a:off x="2067738" y="598381"/>
                    <a:ext cx="292008" cy="198097"/>
                    <a:chOff x="2067738" y="598381"/>
                    <a:chExt cx="292008" cy="198097"/>
                  </a:xfrm>
                </p:grpSpPr>
                <p:sp>
                  <p:nvSpPr>
                    <p:cNvPr id="3749" name="Google Shape;3749;p22"/>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2"/>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2"/>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2" name="Google Shape;3752;p22"/>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2"/>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2"/>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5" name="Google Shape;3755;p22"/>
                  <p:cNvGrpSpPr/>
                  <p:nvPr/>
                </p:nvGrpSpPr>
                <p:grpSpPr>
                  <a:xfrm>
                    <a:off x="793854" y="1165599"/>
                    <a:ext cx="166405" cy="595648"/>
                    <a:chOff x="793854" y="1165599"/>
                    <a:chExt cx="166405" cy="595648"/>
                  </a:xfrm>
                </p:grpSpPr>
                <p:sp>
                  <p:nvSpPr>
                    <p:cNvPr id="3756" name="Google Shape;3756;p22"/>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2"/>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2"/>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2"/>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0" name="Google Shape;3760;p22"/>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1" name="Google Shape;3761;p22"/>
                  <p:cNvGrpSpPr/>
                  <p:nvPr/>
                </p:nvGrpSpPr>
                <p:grpSpPr>
                  <a:xfrm>
                    <a:off x="715636" y="2027781"/>
                    <a:ext cx="220560" cy="228560"/>
                    <a:chOff x="715636" y="2027781"/>
                    <a:chExt cx="220560" cy="228560"/>
                  </a:xfrm>
                </p:grpSpPr>
                <p:sp>
                  <p:nvSpPr>
                    <p:cNvPr id="3762" name="Google Shape;3762;p22"/>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2"/>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2"/>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2"/>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2"/>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2"/>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2"/>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9" name="Google Shape;3769;p22"/>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0" name="Google Shape;3770;p22"/>
                  <p:cNvGrpSpPr/>
                  <p:nvPr/>
                </p:nvGrpSpPr>
                <p:grpSpPr>
                  <a:xfrm>
                    <a:off x="1062908" y="937961"/>
                    <a:ext cx="217298" cy="231699"/>
                    <a:chOff x="1062908" y="937961"/>
                    <a:chExt cx="217298" cy="231699"/>
                  </a:xfrm>
                </p:grpSpPr>
                <p:sp>
                  <p:nvSpPr>
                    <p:cNvPr id="3771" name="Google Shape;3771;p2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6" name="Google Shape;3776;p22"/>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2"/>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2"/>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2"/>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2"/>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2"/>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2"/>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3" name="Google Shape;3783;p22"/>
              <p:cNvGrpSpPr/>
              <p:nvPr/>
            </p:nvGrpSpPr>
            <p:grpSpPr>
              <a:xfrm rot="10800000">
                <a:off x="235717" y="76208"/>
                <a:ext cx="1127468" cy="1166077"/>
                <a:chOff x="1978729" y="3977410"/>
                <a:chExt cx="1127468" cy="1166077"/>
              </a:xfrm>
            </p:grpSpPr>
            <p:sp>
              <p:nvSpPr>
                <p:cNvPr id="3784" name="Google Shape;3784;p2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0" name="Google Shape;3790;p22"/>
                <p:cNvGrpSpPr/>
                <p:nvPr/>
              </p:nvGrpSpPr>
              <p:grpSpPr>
                <a:xfrm>
                  <a:off x="2196676" y="4986260"/>
                  <a:ext cx="407045" cy="74589"/>
                  <a:chOff x="2196676" y="4986260"/>
                  <a:chExt cx="407045" cy="74589"/>
                </a:xfrm>
              </p:grpSpPr>
              <p:sp>
                <p:nvSpPr>
                  <p:cNvPr id="3791" name="Google Shape;3791;p2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6" name="Google Shape;3796;p2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8" name="Google Shape;3808;p22"/>
                <p:cNvGrpSpPr/>
                <p:nvPr/>
              </p:nvGrpSpPr>
              <p:grpSpPr>
                <a:xfrm>
                  <a:off x="2883114" y="4252568"/>
                  <a:ext cx="45467" cy="65290"/>
                  <a:chOff x="2883114" y="4252568"/>
                  <a:chExt cx="45467" cy="65290"/>
                </a:xfrm>
              </p:grpSpPr>
              <p:sp>
                <p:nvSpPr>
                  <p:cNvPr id="3809" name="Google Shape;3809;p2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1" name="Google Shape;3811;p2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3" name="Google Shape;3813;p22"/>
                <p:cNvGrpSpPr/>
                <p:nvPr/>
              </p:nvGrpSpPr>
              <p:grpSpPr>
                <a:xfrm>
                  <a:off x="2887341" y="4172905"/>
                  <a:ext cx="120058" cy="122970"/>
                  <a:chOff x="2887341" y="4172905"/>
                  <a:chExt cx="120058" cy="122970"/>
                </a:xfrm>
              </p:grpSpPr>
              <p:sp>
                <p:nvSpPr>
                  <p:cNvPr id="3814" name="Google Shape;3814;p2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4" name="Google Shape;3824;p2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6" name="Google Shape;3826;p22"/>
                <p:cNvGrpSpPr/>
                <p:nvPr/>
              </p:nvGrpSpPr>
              <p:grpSpPr>
                <a:xfrm>
                  <a:off x="2730175" y="4343692"/>
                  <a:ext cx="217474" cy="291591"/>
                  <a:chOff x="2730175" y="4343692"/>
                  <a:chExt cx="217474" cy="291591"/>
                </a:xfrm>
              </p:grpSpPr>
              <p:sp>
                <p:nvSpPr>
                  <p:cNvPr id="3827" name="Google Shape;3827;p2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22"/>
                <p:cNvGrpSpPr/>
                <p:nvPr/>
              </p:nvGrpSpPr>
              <p:grpSpPr>
                <a:xfrm>
                  <a:off x="2842155" y="4646751"/>
                  <a:ext cx="224426" cy="261061"/>
                  <a:chOff x="2842155" y="4646751"/>
                  <a:chExt cx="224426" cy="261061"/>
                </a:xfrm>
              </p:grpSpPr>
              <p:sp>
                <p:nvSpPr>
                  <p:cNvPr id="3832" name="Google Shape;3832;p2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2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6" name="Google Shape;3836;p22"/>
                <p:cNvGrpSpPr/>
                <p:nvPr/>
              </p:nvGrpSpPr>
              <p:grpSpPr>
                <a:xfrm>
                  <a:off x="2954510" y="4534584"/>
                  <a:ext cx="135182" cy="174166"/>
                  <a:chOff x="2954510" y="4534584"/>
                  <a:chExt cx="135182" cy="174166"/>
                </a:xfrm>
              </p:grpSpPr>
              <p:sp>
                <p:nvSpPr>
                  <p:cNvPr id="3837" name="Google Shape;3837;p2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0" name="Google Shape;3840;p2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22"/>
              <p:cNvGrpSpPr/>
              <p:nvPr/>
            </p:nvGrpSpPr>
            <p:grpSpPr>
              <a:xfrm rot="5400000">
                <a:off x="158528" y="2139564"/>
                <a:ext cx="637339" cy="268567"/>
                <a:chOff x="5765455" y="1947993"/>
                <a:chExt cx="858369" cy="361658"/>
              </a:xfrm>
            </p:grpSpPr>
            <p:sp>
              <p:nvSpPr>
                <p:cNvPr id="3843" name="Google Shape;3843;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5" name="Google Shape;3845;p22"/>
                <p:cNvGrpSpPr/>
                <p:nvPr/>
              </p:nvGrpSpPr>
              <p:grpSpPr>
                <a:xfrm>
                  <a:off x="5771457" y="2005258"/>
                  <a:ext cx="311479" cy="175217"/>
                  <a:chOff x="4431653" y="1513404"/>
                  <a:chExt cx="413981" cy="232877"/>
                </a:xfrm>
              </p:grpSpPr>
              <p:sp>
                <p:nvSpPr>
                  <p:cNvPr id="3846" name="Google Shape;3846;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1" name="Google Shape;3851;p22"/>
                <p:cNvGrpSpPr/>
                <p:nvPr/>
              </p:nvGrpSpPr>
              <p:grpSpPr>
                <a:xfrm>
                  <a:off x="5986874" y="1954086"/>
                  <a:ext cx="411735" cy="349103"/>
                  <a:chOff x="4717959" y="1445393"/>
                  <a:chExt cx="547229" cy="463986"/>
                </a:xfrm>
              </p:grpSpPr>
              <p:sp>
                <p:nvSpPr>
                  <p:cNvPr id="3852" name="Google Shape;3852;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8" name="Google Shape;3858;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9" name="Google Shape;3859;p22"/>
            <p:cNvGrpSpPr/>
            <p:nvPr/>
          </p:nvGrpSpPr>
          <p:grpSpPr>
            <a:xfrm rot="10800000">
              <a:off x="138936" y="-63073"/>
              <a:ext cx="2146405" cy="5068471"/>
              <a:chOff x="6944610" y="183646"/>
              <a:chExt cx="2081060" cy="4914166"/>
            </a:xfrm>
          </p:grpSpPr>
          <p:sp>
            <p:nvSpPr>
              <p:cNvPr id="3860" name="Google Shape;3860;p22"/>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1" name="Google Shape;3861;p22"/>
              <p:cNvGrpSpPr/>
              <p:nvPr/>
            </p:nvGrpSpPr>
            <p:grpSpPr>
              <a:xfrm rot="10800000" flipH="1">
                <a:off x="8195144" y="4404021"/>
                <a:ext cx="164435" cy="308590"/>
                <a:chOff x="5166319" y="2259335"/>
                <a:chExt cx="164435" cy="308590"/>
              </a:xfrm>
            </p:grpSpPr>
            <p:grpSp>
              <p:nvGrpSpPr>
                <p:cNvPr id="3862" name="Google Shape;3862;p22"/>
                <p:cNvGrpSpPr/>
                <p:nvPr/>
              </p:nvGrpSpPr>
              <p:grpSpPr>
                <a:xfrm>
                  <a:off x="5169922" y="2402383"/>
                  <a:ext cx="157067" cy="160932"/>
                  <a:chOff x="6429427" y="832961"/>
                  <a:chExt cx="211481" cy="216686"/>
                </a:xfrm>
              </p:grpSpPr>
              <p:sp>
                <p:nvSpPr>
                  <p:cNvPr id="3863" name="Google Shape;3863;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2" name="Google Shape;3872;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3" name="Google Shape;3873;p22"/>
              <p:cNvGrpSpPr/>
              <p:nvPr/>
            </p:nvGrpSpPr>
            <p:grpSpPr>
              <a:xfrm flipH="1">
                <a:off x="8195159" y="405048"/>
                <a:ext cx="504235" cy="436724"/>
                <a:chOff x="998845" y="875251"/>
                <a:chExt cx="508814" cy="440690"/>
              </a:xfrm>
            </p:grpSpPr>
            <p:sp>
              <p:nvSpPr>
                <p:cNvPr id="3874" name="Google Shape;3874;p2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9" name="Google Shape;3889;p22"/>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0" name="Google Shape;3890;p22"/>
              <p:cNvGrpSpPr/>
              <p:nvPr/>
            </p:nvGrpSpPr>
            <p:grpSpPr>
              <a:xfrm flipH="1">
                <a:off x="8420565" y="467193"/>
                <a:ext cx="215342" cy="229613"/>
                <a:chOff x="1062908" y="937961"/>
                <a:chExt cx="217298" cy="231699"/>
              </a:xfrm>
            </p:grpSpPr>
            <p:sp>
              <p:nvSpPr>
                <p:cNvPr id="3891" name="Google Shape;3891;p2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6" name="Google Shape;3896;p22"/>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2"/>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8" name="Google Shape;3898;p22"/>
              <p:cNvGrpSpPr/>
              <p:nvPr/>
            </p:nvGrpSpPr>
            <p:grpSpPr>
              <a:xfrm rot="1501948" flipH="1">
                <a:off x="8043914" y="293722"/>
                <a:ext cx="164422" cy="308567"/>
                <a:chOff x="5166319" y="2259335"/>
                <a:chExt cx="164435" cy="308590"/>
              </a:xfrm>
            </p:grpSpPr>
            <p:grpSp>
              <p:nvGrpSpPr>
                <p:cNvPr id="3899" name="Google Shape;3899;p22"/>
                <p:cNvGrpSpPr/>
                <p:nvPr/>
              </p:nvGrpSpPr>
              <p:grpSpPr>
                <a:xfrm>
                  <a:off x="5169922" y="2402383"/>
                  <a:ext cx="157067" cy="160932"/>
                  <a:chOff x="6429427" y="832961"/>
                  <a:chExt cx="211481" cy="216686"/>
                </a:xfrm>
              </p:grpSpPr>
              <p:sp>
                <p:nvSpPr>
                  <p:cNvPr id="3900" name="Google Shape;3900;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9" name="Google Shape;3909;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22"/>
              <p:cNvGrpSpPr/>
              <p:nvPr/>
            </p:nvGrpSpPr>
            <p:grpSpPr>
              <a:xfrm rot="-814410" flipH="1">
                <a:off x="8620070" y="1894668"/>
                <a:ext cx="164440" cy="308599"/>
                <a:chOff x="5166319" y="2259335"/>
                <a:chExt cx="164435" cy="308590"/>
              </a:xfrm>
            </p:grpSpPr>
            <p:grpSp>
              <p:nvGrpSpPr>
                <p:cNvPr id="3911" name="Google Shape;3911;p22"/>
                <p:cNvGrpSpPr/>
                <p:nvPr/>
              </p:nvGrpSpPr>
              <p:grpSpPr>
                <a:xfrm>
                  <a:off x="5169922" y="2402383"/>
                  <a:ext cx="157067" cy="160932"/>
                  <a:chOff x="6429427" y="832961"/>
                  <a:chExt cx="211481" cy="216686"/>
                </a:xfrm>
              </p:grpSpPr>
              <p:sp>
                <p:nvSpPr>
                  <p:cNvPr id="3912" name="Google Shape;3912;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1" name="Google Shape;3921;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2" name="Google Shape;3922;p22"/>
              <p:cNvGrpSpPr/>
              <p:nvPr/>
            </p:nvGrpSpPr>
            <p:grpSpPr>
              <a:xfrm rot="4634475" flipH="1">
                <a:off x="8182381" y="3037070"/>
                <a:ext cx="742364" cy="312781"/>
                <a:chOff x="5765455" y="1947993"/>
                <a:chExt cx="858369" cy="361658"/>
              </a:xfrm>
            </p:grpSpPr>
            <p:sp>
              <p:nvSpPr>
                <p:cNvPr id="3923" name="Google Shape;3923;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5" name="Google Shape;3925;p22"/>
                <p:cNvGrpSpPr/>
                <p:nvPr/>
              </p:nvGrpSpPr>
              <p:grpSpPr>
                <a:xfrm>
                  <a:off x="5771457" y="2005258"/>
                  <a:ext cx="311479" cy="175217"/>
                  <a:chOff x="4431653" y="1513404"/>
                  <a:chExt cx="413981" cy="232877"/>
                </a:xfrm>
              </p:grpSpPr>
              <p:sp>
                <p:nvSpPr>
                  <p:cNvPr id="3926" name="Google Shape;3926;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1" name="Google Shape;3931;p22"/>
                <p:cNvGrpSpPr/>
                <p:nvPr/>
              </p:nvGrpSpPr>
              <p:grpSpPr>
                <a:xfrm>
                  <a:off x="5986874" y="1954086"/>
                  <a:ext cx="411735" cy="349103"/>
                  <a:chOff x="4717959" y="1445393"/>
                  <a:chExt cx="547229" cy="463986"/>
                </a:xfrm>
              </p:grpSpPr>
              <p:sp>
                <p:nvSpPr>
                  <p:cNvPr id="3932" name="Google Shape;3932;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8" name="Google Shape;3938;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9" name="Google Shape;3939;p22"/>
              <p:cNvGrpSpPr/>
              <p:nvPr/>
            </p:nvGrpSpPr>
            <p:grpSpPr>
              <a:xfrm rot="-6224748">
                <a:off x="8307925" y="2582862"/>
                <a:ext cx="858317" cy="361636"/>
                <a:chOff x="5765455" y="1947993"/>
                <a:chExt cx="858369" cy="361658"/>
              </a:xfrm>
            </p:grpSpPr>
            <p:sp>
              <p:nvSpPr>
                <p:cNvPr id="3940" name="Google Shape;3940;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2" name="Google Shape;3942;p22"/>
                <p:cNvGrpSpPr/>
                <p:nvPr/>
              </p:nvGrpSpPr>
              <p:grpSpPr>
                <a:xfrm>
                  <a:off x="5771457" y="2005258"/>
                  <a:ext cx="311479" cy="175217"/>
                  <a:chOff x="4431653" y="1513404"/>
                  <a:chExt cx="413981" cy="232877"/>
                </a:xfrm>
              </p:grpSpPr>
              <p:sp>
                <p:nvSpPr>
                  <p:cNvPr id="3943" name="Google Shape;3943;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22"/>
                <p:cNvGrpSpPr/>
                <p:nvPr/>
              </p:nvGrpSpPr>
              <p:grpSpPr>
                <a:xfrm>
                  <a:off x="5986874" y="1954086"/>
                  <a:ext cx="411735" cy="349103"/>
                  <a:chOff x="4717959" y="1445393"/>
                  <a:chExt cx="547229" cy="463986"/>
                </a:xfrm>
              </p:grpSpPr>
              <p:sp>
                <p:nvSpPr>
                  <p:cNvPr id="3949" name="Google Shape;3949;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 name="Google Shape;3955;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22"/>
              <p:cNvGrpSpPr/>
              <p:nvPr/>
            </p:nvGrpSpPr>
            <p:grpSpPr>
              <a:xfrm rot="-5400000" flipH="1">
                <a:off x="7697817" y="3796721"/>
                <a:ext cx="1127468" cy="1166077"/>
                <a:chOff x="1978729" y="3977410"/>
                <a:chExt cx="1127468" cy="1166077"/>
              </a:xfrm>
            </p:grpSpPr>
            <p:sp>
              <p:nvSpPr>
                <p:cNvPr id="3957" name="Google Shape;3957;p2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3" name="Google Shape;3963;p22"/>
                <p:cNvGrpSpPr/>
                <p:nvPr/>
              </p:nvGrpSpPr>
              <p:grpSpPr>
                <a:xfrm>
                  <a:off x="2196676" y="4986260"/>
                  <a:ext cx="407045" cy="74589"/>
                  <a:chOff x="2196676" y="4986260"/>
                  <a:chExt cx="407045" cy="74589"/>
                </a:xfrm>
              </p:grpSpPr>
              <p:sp>
                <p:nvSpPr>
                  <p:cNvPr id="3964" name="Google Shape;3964;p2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9" name="Google Shape;3969;p2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1" name="Google Shape;3981;p22"/>
                <p:cNvGrpSpPr/>
                <p:nvPr/>
              </p:nvGrpSpPr>
              <p:grpSpPr>
                <a:xfrm>
                  <a:off x="2883114" y="4252568"/>
                  <a:ext cx="45467" cy="65290"/>
                  <a:chOff x="2883114" y="4252568"/>
                  <a:chExt cx="45467" cy="65290"/>
                </a:xfrm>
              </p:grpSpPr>
              <p:sp>
                <p:nvSpPr>
                  <p:cNvPr id="3982" name="Google Shape;3982;p2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4" name="Google Shape;3984;p2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6" name="Google Shape;3986;p22"/>
                <p:cNvGrpSpPr/>
                <p:nvPr/>
              </p:nvGrpSpPr>
              <p:grpSpPr>
                <a:xfrm>
                  <a:off x="2887341" y="4172905"/>
                  <a:ext cx="120058" cy="122970"/>
                  <a:chOff x="2887341" y="4172905"/>
                  <a:chExt cx="120058" cy="122970"/>
                </a:xfrm>
              </p:grpSpPr>
              <p:sp>
                <p:nvSpPr>
                  <p:cNvPr id="3987" name="Google Shape;3987;p2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7" name="Google Shape;3997;p2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9" name="Google Shape;3999;p22"/>
                <p:cNvGrpSpPr/>
                <p:nvPr/>
              </p:nvGrpSpPr>
              <p:grpSpPr>
                <a:xfrm>
                  <a:off x="2730175" y="4343692"/>
                  <a:ext cx="217474" cy="291591"/>
                  <a:chOff x="2730175" y="4343692"/>
                  <a:chExt cx="217474" cy="291591"/>
                </a:xfrm>
              </p:grpSpPr>
              <p:sp>
                <p:nvSpPr>
                  <p:cNvPr id="4000" name="Google Shape;4000;p2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22"/>
                <p:cNvGrpSpPr/>
                <p:nvPr/>
              </p:nvGrpSpPr>
              <p:grpSpPr>
                <a:xfrm>
                  <a:off x="2842155" y="4646751"/>
                  <a:ext cx="224426" cy="261061"/>
                  <a:chOff x="2842155" y="4646751"/>
                  <a:chExt cx="224426" cy="261061"/>
                </a:xfrm>
              </p:grpSpPr>
              <p:sp>
                <p:nvSpPr>
                  <p:cNvPr id="4005" name="Google Shape;4005;p2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8" name="Google Shape;4008;p2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9" name="Google Shape;4009;p22"/>
                <p:cNvGrpSpPr/>
                <p:nvPr/>
              </p:nvGrpSpPr>
              <p:grpSpPr>
                <a:xfrm>
                  <a:off x="2954510" y="4534584"/>
                  <a:ext cx="135182" cy="174166"/>
                  <a:chOff x="2954510" y="4534584"/>
                  <a:chExt cx="135182" cy="174166"/>
                </a:xfrm>
              </p:grpSpPr>
              <p:sp>
                <p:nvSpPr>
                  <p:cNvPr id="4010" name="Google Shape;4010;p2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3" name="Google Shape;4013;p2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22"/>
              <p:cNvGrpSpPr/>
              <p:nvPr/>
            </p:nvGrpSpPr>
            <p:grpSpPr>
              <a:xfrm rot="3044935" flipH="1">
                <a:off x="8311104" y="4484155"/>
                <a:ext cx="669356" cy="434232"/>
                <a:chOff x="4515285" y="1708730"/>
                <a:chExt cx="805621" cy="522631"/>
              </a:xfrm>
            </p:grpSpPr>
            <p:sp>
              <p:nvSpPr>
                <p:cNvPr id="4016" name="Google Shape;4016;p22"/>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7" name="Google Shape;4017;p22"/>
                <p:cNvGrpSpPr/>
                <p:nvPr/>
              </p:nvGrpSpPr>
              <p:grpSpPr>
                <a:xfrm>
                  <a:off x="4522137" y="1713611"/>
                  <a:ext cx="795489" cy="294538"/>
                  <a:chOff x="5647347" y="521807"/>
                  <a:chExt cx="1057268" cy="391464"/>
                </a:xfrm>
              </p:grpSpPr>
              <p:sp>
                <p:nvSpPr>
                  <p:cNvPr id="4018" name="Google Shape;4018;p22"/>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2"/>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2"/>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2"/>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2"/>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3" name="Google Shape;4023;p22"/>
                  <p:cNvGrpSpPr/>
                  <p:nvPr/>
                </p:nvGrpSpPr>
                <p:grpSpPr>
                  <a:xfrm>
                    <a:off x="5647347" y="542275"/>
                    <a:ext cx="1057268" cy="370996"/>
                    <a:chOff x="5647347" y="542275"/>
                    <a:chExt cx="1057268" cy="370996"/>
                  </a:xfrm>
                </p:grpSpPr>
                <p:sp>
                  <p:nvSpPr>
                    <p:cNvPr id="4024" name="Google Shape;4024;p22"/>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2"/>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2"/>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2"/>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2"/>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2"/>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2"/>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2"/>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2"/>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2"/>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2"/>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2"/>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2"/>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2"/>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2"/>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2"/>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2"/>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2"/>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42" name="Google Shape;4042;p22"/>
                <p:cNvGrpSpPr/>
                <p:nvPr/>
              </p:nvGrpSpPr>
              <p:grpSpPr>
                <a:xfrm>
                  <a:off x="4661312" y="1773058"/>
                  <a:ext cx="515440" cy="454172"/>
                  <a:chOff x="5832322" y="600817"/>
                  <a:chExt cx="685061" cy="603632"/>
                </a:xfrm>
              </p:grpSpPr>
              <p:sp>
                <p:nvSpPr>
                  <p:cNvPr id="4043" name="Google Shape;4043;p22"/>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2"/>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2"/>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2"/>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2"/>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2"/>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2"/>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2"/>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2"/>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2"/>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2"/>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2"/>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2"/>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2"/>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2"/>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2"/>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2"/>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2"/>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2"/>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2"/>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2"/>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2"/>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2"/>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2"/>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7" name="Google Shape;4067;p22"/>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22"/>
              <p:cNvGrpSpPr/>
              <p:nvPr/>
            </p:nvGrpSpPr>
            <p:grpSpPr>
              <a:xfrm rot="10800000" flipH="1">
                <a:off x="6944610" y="183646"/>
                <a:ext cx="1946589" cy="1937551"/>
                <a:chOff x="2841743" y="2449291"/>
                <a:chExt cx="1609816" cy="1602341"/>
              </a:xfrm>
            </p:grpSpPr>
            <p:sp>
              <p:nvSpPr>
                <p:cNvPr id="4069" name="Google Shape;4069;p22"/>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0" name="Google Shape;4070;p22"/>
                <p:cNvGrpSpPr/>
                <p:nvPr/>
              </p:nvGrpSpPr>
              <p:grpSpPr>
                <a:xfrm>
                  <a:off x="3170633" y="3791677"/>
                  <a:ext cx="201461" cy="153791"/>
                  <a:chOff x="2334761" y="3675097"/>
                  <a:chExt cx="296747" cy="226530"/>
                </a:xfrm>
              </p:grpSpPr>
              <p:sp>
                <p:nvSpPr>
                  <p:cNvPr id="4071" name="Google Shape;4071;p22"/>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2"/>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2"/>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22"/>
                <p:cNvGrpSpPr/>
                <p:nvPr/>
              </p:nvGrpSpPr>
              <p:grpSpPr>
                <a:xfrm>
                  <a:off x="2848803" y="3968531"/>
                  <a:ext cx="98809" cy="78044"/>
                  <a:chOff x="1860716" y="3935598"/>
                  <a:chExt cx="145542" cy="114957"/>
                </a:xfrm>
              </p:grpSpPr>
              <p:sp>
                <p:nvSpPr>
                  <p:cNvPr id="4075" name="Google Shape;4075;p22"/>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2"/>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22"/>
                <p:cNvGrpSpPr/>
                <p:nvPr/>
              </p:nvGrpSpPr>
              <p:grpSpPr>
                <a:xfrm>
                  <a:off x="2870153" y="3869178"/>
                  <a:ext cx="81512" cy="97681"/>
                  <a:chOff x="1892163" y="3789254"/>
                  <a:chExt cx="120065" cy="143881"/>
                </a:xfrm>
              </p:grpSpPr>
              <p:sp>
                <p:nvSpPr>
                  <p:cNvPr id="4078" name="Google Shape;4078;p22"/>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2"/>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2"/>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2"/>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2"/>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2"/>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4" name="Google Shape;4084;p22"/>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2"/>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2"/>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2"/>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2"/>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2"/>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2"/>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1" name="Google Shape;4091;p22"/>
                <p:cNvGrpSpPr/>
                <p:nvPr/>
              </p:nvGrpSpPr>
              <p:grpSpPr>
                <a:xfrm>
                  <a:off x="4266681" y="3734188"/>
                  <a:ext cx="119490" cy="143806"/>
                  <a:chOff x="3949209" y="3590417"/>
                  <a:chExt cx="176005" cy="211822"/>
                </a:xfrm>
              </p:grpSpPr>
              <p:sp>
                <p:nvSpPr>
                  <p:cNvPr id="4092" name="Google Shape;4092;p22"/>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2"/>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4" name="Google Shape;4094;p22"/>
                <p:cNvGrpSpPr/>
                <p:nvPr/>
              </p:nvGrpSpPr>
              <p:grpSpPr>
                <a:xfrm>
                  <a:off x="3314940" y="3865168"/>
                  <a:ext cx="769788" cy="147064"/>
                  <a:chOff x="2547321" y="3783346"/>
                  <a:chExt cx="1133875" cy="216621"/>
                </a:xfrm>
              </p:grpSpPr>
              <p:sp>
                <p:nvSpPr>
                  <p:cNvPr id="4095" name="Google Shape;4095;p22"/>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2"/>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2"/>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22"/>
                <p:cNvGrpSpPr/>
                <p:nvPr/>
              </p:nvGrpSpPr>
              <p:grpSpPr>
                <a:xfrm>
                  <a:off x="3317948" y="3879832"/>
                  <a:ext cx="198161" cy="134488"/>
                  <a:chOff x="2551752" y="3804947"/>
                  <a:chExt cx="291885" cy="198097"/>
                </a:xfrm>
              </p:grpSpPr>
              <p:sp>
                <p:nvSpPr>
                  <p:cNvPr id="4099" name="Google Shape;4099;p22"/>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2"/>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2"/>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2" name="Google Shape;4102;p22"/>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2"/>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2"/>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2"/>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2"/>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2"/>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2"/>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2"/>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2"/>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2"/>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2"/>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2"/>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4" name="Google Shape;4114;p22"/>
                <p:cNvGrpSpPr/>
                <p:nvPr/>
              </p:nvGrpSpPr>
              <p:grpSpPr>
                <a:xfrm>
                  <a:off x="4146690" y="2454179"/>
                  <a:ext cx="145100" cy="168246"/>
                  <a:chOff x="3772465" y="1705001"/>
                  <a:chExt cx="213729" cy="247822"/>
                </a:xfrm>
              </p:grpSpPr>
              <p:sp>
                <p:nvSpPr>
                  <p:cNvPr id="4115" name="Google Shape;4115;p22"/>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2"/>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2"/>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8" name="Google Shape;4118;p22"/>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2"/>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0" name="Google Shape;4120;p22"/>
                <p:cNvGrpSpPr/>
                <p:nvPr/>
              </p:nvGrpSpPr>
              <p:grpSpPr>
                <a:xfrm>
                  <a:off x="4167162" y="2682339"/>
                  <a:ext cx="127679" cy="290286"/>
                  <a:chOff x="3802620" y="2041074"/>
                  <a:chExt cx="188067" cy="427583"/>
                </a:xfrm>
              </p:grpSpPr>
              <p:sp>
                <p:nvSpPr>
                  <p:cNvPr id="4121" name="Google Shape;4121;p22"/>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2"/>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2"/>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2"/>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2"/>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2"/>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2"/>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8" name="Google Shape;4128;p22"/>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2"/>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0" name="Google Shape;4130;p22"/>
                <p:cNvGrpSpPr/>
                <p:nvPr/>
              </p:nvGrpSpPr>
              <p:grpSpPr>
                <a:xfrm>
                  <a:off x="4325340" y="2717601"/>
                  <a:ext cx="104574" cy="195028"/>
                  <a:chOff x="4035612" y="2093014"/>
                  <a:chExt cx="154035" cy="287270"/>
                </a:xfrm>
              </p:grpSpPr>
              <p:sp>
                <p:nvSpPr>
                  <p:cNvPr id="4131" name="Google Shape;4131;p22"/>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2"/>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2"/>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2"/>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2"/>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2"/>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2"/>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22"/>
                <p:cNvGrpSpPr/>
                <p:nvPr/>
              </p:nvGrpSpPr>
              <p:grpSpPr>
                <a:xfrm>
                  <a:off x="4284312" y="2888689"/>
                  <a:ext cx="149780" cy="155170"/>
                  <a:chOff x="3975179" y="2345022"/>
                  <a:chExt cx="220622" cy="228560"/>
                </a:xfrm>
              </p:grpSpPr>
              <p:sp>
                <p:nvSpPr>
                  <p:cNvPr id="4139" name="Google Shape;4139;p22"/>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2"/>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2"/>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2"/>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2"/>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2"/>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2"/>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6" name="Google Shape;4146;p22"/>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2"/>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2"/>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149"/>
        <p:cNvGrpSpPr/>
        <p:nvPr/>
      </p:nvGrpSpPr>
      <p:grpSpPr>
        <a:xfrm>
          <a:off x="0" y="0"/>
          <a:ext cx="0" cy="0"/>
          <a:chOff x="0" y="0"/>
          <a:chExt cx="0" cy="0"/>
        </a:xfrm>
      </p:grpSpPr>
      <p:sp>
        <p:nvSpPr>
          <p:cNvPr id="4150" name="Google Shape;4150;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51" name="Google Shape;4151;p23"/>
          <p:cNvSpPr txBox="1">
            <a:spLocks noGrp="1"/>
          </p:cNvSpPr>
          <p:nvPr>
            <p:ph type="subTitle" idx="1"/>
          </p:nvPr>
        </p:nvSpPr>
        <p:spPr>
          <a:xfrm>
            <a:off x="89490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2" name="Google Shape;4152;p23"/>
          <p:cNvSpPr txBox="1">
            <a:spLocks noGrp="1"/>
          </p:cNvSpPr>
          <p:nvPr>
            <p:ph type="subTitle" idx="2"/>
          </p:nvPr>
        </p:nvSpPr>
        <p:spPr>
          <a:xfrm>
            <a:off x="348435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3" name="Google Shape;4153;p23"/>
          <p:cNvSpPr txBox="1">
            <a:spLocks noGrp="1"/>
          </p:cNvSpPr>
          <p:nvPr>
            <p:ph type="subTitle" idx="3"/>
          </p:nvPr>
        </p:nvSpPr>
        <p:spPr>
          <a:xfrm>
            <a:off x="607380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4" name="Google Shape;4154;p23"/>
          <p:cNvSpPr txBox="1">
            <a:spLocks noGrp="1"/>
          </p:cNvSpPr>
          <p:nvPr>
            <p:ph type="subTitle" idx="4"/>
          </p:nvPr>
        </p:nvSpPr>
        <p:spPr>
          <a:xfrm>
            <a:off x="89490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155" name="Google Shape;4155;p23"/>
          <p:cNvSpPr txBox="1">
            <a:spLocks noGrp="1"/>
          </p:cNvSpPr>
          <p:nvPr>
            <p:ph type="subTitle" idx="5"/>
          </p:nvPr>
        </p:nvSpPr>
        <p:spPr>
          <a:xfrm>
            <a:off x="348435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156" name="Google Shape;4156;p23"/>
          <p:cNvSpPr txBox="1">
            <a:spLocks noGrp="1"/>
          </p:cNvSpPr>
          <p:nvPr>
            <p:ph type="subTitle" idx="6"/>
          </p:nvPr>
        </p:nvSpPr>
        <p:spPr>
          <a:xfrm>
            <a:off x="607380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4157" name="Google Shape;4157;p23"/>
          <p:cNvGrpSpPr/>
          <p:nvPr/>
        </p:nvGrpSpPr>
        <p:grpSpPr>
          <a:xfrm>
            <a:off x="92669" y="38102"/>
            <a:ext cx="9051336" cy="5105396"/>
            <a:chOff x="92669" y="38102"/>
            <a:chExt cx="9051336" cy="5105396"/>
          </a:xfrm>
        </p:grpSpPr>
        <p:grpSp>
          <p:nvGrpSpPr>
            <p:cNvPr id="4158" name="Google Shape;4158;p23"/>
            <p:cNvGrpSpPr/>
            <p:nvPr/>
          </p:nvGrpSpPr>
          <p:grpSpPr>
            <a:xfrm rot="-1553162">
              <a:off x="7837223" y="161587"/>
              <a:ext cx="164441" cy="308602"/>
              <a:chOff x="5166319" y="2259335"/>
              <a:chExt cx="164435" cy="308590"/>
            </a:xfrm>
          </p:grpSpPr>
          <p:grpSp>
            <p:nvGrpSpPr>
              <p:cNvPr id="4159" name="Google Shape;4159;p23"/>
              <p:cNvGrpSpPr/>
              <p:nvPr/>
            </p:nvGrpSpPr>
            <p:grpSpPr>
              <a:xfrm>
                <a:off x="5169922" y="2402383"/>
                <a:ext cx="157067" cy="160932"/>
                <a:chOff x="6429427" y="832961"/>
                <a:chExt cx="211481" cy="216686"/>
              </a:xfrm>
            </p:grpSpPr>
            <p:sp>
              <p:nvSpPr>
                <p:cNvPr id="4160" name="Google Shape;4160;p2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9" name="Google Shape;4169;p2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0" name="Google Shape;4170;p23"/>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1" name="Google Shape;4171;p23"/>
            <p:cNvGrpSpPr/>
            <p:nvPr/>
          </p:nvGrpSpPr>
          <p:grpSpPr>
            <a:xfrm rot="5400000">
              <a:off x="7016049" y="42577"/>
              <a:ext cx="1916645" cy="1907695"/>
              <a:chOff x="689851" y="543425"/>
              <a:chExt cx="2371204" cy="2360132"/>
            </a:xfrm>
          </p:grpSpPr>
          <p:sp>
            <p:nvSpPr>
              <p:cNvPr id="4172" name="Google Shape;4172;p23"/>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3" name="Google Shape;4173;p23"/>
              <p:cNvGrpSpPr/>
              <p:nvPr/>
            </p:nvGrpSpPr>
            <p:grpSpPr>
              <a:xfrm>
                <a:off x="2279990" y="699799"/>
                <a:ext cx="296624" cy="226530"/>
                <a:chOff x="2279990" y="699799"/>
                <a:chExt cx="296624" cy="226530"/>
              </a:xfrm>
            </p:grpSpPr>
            <p:sp>
              <p:nvSpPr>
                <p:cNvPr id="4174" name="Google Shape;4174;p23"/>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3"/>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3"/>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23"/>
              <p:cNvGrpSpPr/>
              <p:nvPr/>
            </p:nvGrpSpPr>
            <p:grpSpPr>
              <a:xfrm>
                <a:off x="2905178" y="550933"/>
                <a:ext cx="145542" cy="114895"/>
                <a:chOff x="2905178" y="550933"/>
                <a:chExt cx="145542" cy="114895"/>
              </a:xfrm>
            </p:grpSpPr>
            <p:sp>
              <p:nvSpPr>
                <p:cNvPr id="4178" name="Google Shape;4178;p23"/>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3"/>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23"/>
              <p:cNvGrpSpPr/>
              <p:nvPr/>
            </p:nvGrpSpPr>
            <p:grpSpPr>
              <a:xfrm>
                <a:off x="2899147" y="668291"/>
                <a:ext cx="120126" cy="143881"/>
                <a:chOff x="2899147" y="668291"/>
                <a:chExt cx="120126" cy="143881"/>
              </a:xfrm>
            </p:grpSpPr>
            <p:sp>
              <p:nvSpPr>
                <p:cNvPr id="4181" name="Google Shape;4181;p23"/>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3"/>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3"/>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3"/>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3"/>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3"/>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7" name="Google Shape;4187;p23"/>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3"/>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3"/>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3"/>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3"/>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3"/>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3" name="Google Shape;4193;p23"/>
              <p:cNvGrpSpPr/>
              <p:nvPr/>
            </p:nvGrpSpPr>
            <p:grpSpPr>
              <a:xfrm>
                <a:off x="920688" y="2132708"/>
                <a:ext cx="188067" cy="427644"/>
                <a:chOff x="920688" y="2132708"/>
                <a:chExt cx="188067" cy="427644"/>
              </a:xfrm>
            </p:grpSpPr>
            <p:sp>
              <p:nvSpPr>
                <p:cNvPr id="4194" name="Google Shape;4194;p23"/>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3"/>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3"/>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3"/>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3"/>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3"/>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3"/>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3"/>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2" name="Google Shape;4202;p23"/>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3"/>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 name="Google Shape;4204;p23"/>
              <p:cNvGrpSpPr/>
              <p:nvPr/>
            </p:nvGrpSpPr>
            <p:grpSpPr>
              <a:xfrm>
                <a:off x="721729" y="2221080"/>
                <a:ext cx="154035" cy="287332"/>
                <a:chOff x="721729" y="2221080"/>
                <a:chExt cx="154035" cy="287332"/>
              </a:xfrm>
            </p:grpSpPr>
            <p:sp>
              <p:nvSpPr>
                <p:cNvPr id="4205" name="Google Shape;4205;p23"/>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3"/>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3"/>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3"/>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3"/>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3"/>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3"/>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23"/>
              <p:cNvGrpSpPr/>
              <p:nvPr/>
            </p:nvGrpSpPr>
            <p:grpSpPr>
              <a:xfrm>
                <a:off x="998845" y="875251"/>
                <a:ext cx="508814" cy="440690"/>
                <a:chOff x="998845" y="875251"/>
                <a:chExt cx="508814" cy="440690"/>
              </a:xfrm>
            </p:grpSpPr>
            <p:sp>
              <p:nvSpPr>
                <p:cNvPr id="4213" name="Google Shape;4213;p23"/>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3"/>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3"/>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3"/>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3"/>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3"/>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3"/>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3"/>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3"/>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3"/>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3"/>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3"/>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3"/>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3"/>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3"/>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23"/>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3"/>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3"/>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1" name="Google Shape;4231;p23"/>
              <p:cNvGrpSpPr/>
              <p:nvPr/>
            </p:nvGrpSpPr>
            <p:grpSpPr>
              <a:xfrm>
                <a:off x="836809" y="595673"/>
                <a:ext cx="379395" cy="387027"/>
                <a:chOff x="836809" y="595673"/>
                <a:chExt cx="379395" cy="387027"/>
              </a:xfrm>
            </p:grpSpPr>
            <p:sp>
              <p:nvSpPr>
                <p:cNvPr id="4232" name="Google Shape;4232;p23"/>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3"/>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3"/>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23"/>
              <p:cNvGrpSpPr/>
              <p:nvPr/>
            </p:nvGrpSpPr>
            <p:grpSpPr>
              <a:xfrm>
                <a:off x="786161" y="550318"/>
                <a:ext cx="636018" cy="460691"/>
                <a:chOff x="786161" y="550318"/>
                <a:chExt cx="636018" cy="460691"/>
              </a:xfrm>
            </p:grpSpPr>
            <p:sp>
              <p:nvSpPr>
                <p:cNvPr id="4236" name="Google Shape;4236;p23"/>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3"/>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3"/>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3"/>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3"/>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1" name="Google Shape;4241;p23"/>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2" name="Google Shape;4242;p23"/>
              <p:cNvGrpSpPr/>
              <p:nvPr/>
            </p:nvGrpSpPr>
            <p:grpSpPr>
              <a:xfrm>
                <a:off x="2067738" y="598381"/>
                <a:ext cx="292008" cy="198097"/>
                <a:chOff x="2067738" y="598381"/>
                <a:chExt cx="292008" cy="198097"/>
              </a:xfrm>
            </p:grpSpPr>
            <p:sp>
              <p:nvSpPr>
                <p:cNvPr id="4243" name="Google Shape;4243;p23"/>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3"/>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3"/>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6" name="Google Shape;4246;p23"/>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3"/>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3"/>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9" name="Google Shape;4249;p23"/>
              <p:cNvGrpSpPr/>
              <p:nvPr/>
            </p:nvGrpSpPr>
            <p:grpSpPr>
              <a:xfrm>
                <a:off x="793854" y="1165599"/>
                <a:ext cx="166405" cy="595648"/>
                <a:chOff x="793854" y="1165599"/>
                <a:chExt cx="166405" cy="595648"/>
              </a:xfrm>
            </p:grpSpPr>
            <p:sp>
              <p:nvSpPr>
                <p:cNvPr id="4250" name="Google Shape;4250;p23"/>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3"/>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3"/>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3"/>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4" name="Google Shape;4254;p23"/>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5" name="Google Shape;4255;p23"/>
              <p:cNvGrpSpPr/>
              <p:nvPr/>
            </p:nvGrpSpPr>
            <p:grpSpPr>
              <a:xfrm>
                <a:off x="715636" y="2027781"/>
                <a:ext cx="220560" cy="228560"/>
                <a:chOff x="715636" y="2027781"/>
                <a:chExt cx="220560" cy="228560"/>
              </a:xfrm>
            </p:grpSpPr>
            <p:sp>
              <p:nvSpPr>
                <p:cNvPr id="4256" name="Google Shape;4256;p23"/>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3"/>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3"/>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3"/>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3"/>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3"/>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3"/>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3" name="Google Shape;4263;p23"/>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4" name="Google Shape;4264;p23"/>
              <p:cNvGrpSpPr/>
              <p:nvPr/>
            </p:nvGrpSpPr>
            <p:grpSpPr>
              <a:xfrm>
                <a:off x="1062908" y="937961"/>
                <a:ext cx="217298" cy="231699"/>
                <a:chOff x="1062908" y="937961"/>
                <a:chExt cx="217298" cy="231699"/>
              </a:xfrm>
            </p:grpSpPr>
            <p:sp>
              <p:nvSpPr>
                <p:cNvPr id="4265" name="Google Shape;4265;p23"/>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3"/>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3"/>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3"/>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3"/>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0" name="Google Shape;4270;p23"/>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3"/>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3"/>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3"/>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3"/>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3"/>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3"/>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 name="Google Shape;4277;p23"/>
            <p:cNvGrpSpPr/>
            <p:nvPr/>
          </p:nvGrpSpPr>
          <p:grpSpPr>
            <a:xfrm>
              <a:off x="92669" y="3762487"/>
              <a:ext cx="1242514" cy="1146390"/>
              <a:chOff x="1471921" y="2504915"/>
              <a:chExt cx="1242514" cy="1146390"/>
            </a:xfrm>
          </p:grpSpPr>
          <p:sp>
            <p:nvSpPr>
              <p:cNvPr id="4278" name="Google Shape;4278;p23"/>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3"/>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3"/>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3"/>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3"/>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3"/>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3"/>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3"/>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3"/>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3"/>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3"/>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3"/>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3"/>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3"/>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3"/>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3"/>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3"/>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3"/>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3"/>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3"/>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3"/>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3"/>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3"/>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3"/>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3"/>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3"/>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3"/>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3"/>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3"/>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3"/>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3"/>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3"/>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3"/>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3"/>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3"/>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3"/>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3"/>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3"/>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3"/>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3"/>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3"/>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3"/>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3"/>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3"/>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3"/>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3"/>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3"/>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3"/>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3"/>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23"/>
            <p:cNvGrpSpPr/>
            <p:nvPr/>
          </p:nvGrpSpPr>
          <p:grpSpPr>
            <a:xfrm rot="-394691">
              <a:off x="133604" y="4595318"/>
              <a:ext cx="455325" cy="468727"/>
              <a:chOff x="4938660" y="425165"/>
              <a:chExt cx="559672" cy="576145"/>
            </a:xfrm>
          </p:grpSpPr>
          <p:sp>
            <p:nvSpPr>
              <p:cNvPr id="4328" name="Google Shape;4328;p2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1" name="Google Shape;4331;p23"/>
              <p:cNvGrpSpPr/>
              <p:nvPr/>
            </p:nvGrpSpPr>
            <p:grpSpPr>
              <a:xfrm>
                <a:off x="4944600" y="430289"/>
                <a:ext cx="540129" cy="565048"/>
                <a:chOff x="7190876" y="359628"/>
                <a:chExt cx="727251" cy="760802"/>
              </a:xfrm>
            </p:grpSpPr>
            <p:sp>
              <p:nvSpPr>
                <p:cNvPr id="4332" name="Google Shape;4332;p2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7" name="Google Shape;4347;p2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23"/>
            <p:cNvGrpSpPr/>
            <p:nvPr/>
          </p:nvGrpSpPr>
          <p:grpSpPr>
            <a:xfrm rot="-3576076">
              <a:off x="8312000" y="4402541"/>
              <a:ext cx="805598" cy="522616"/>
              <a:chOff x="4515285" y="1708730"/>
              <a:chExt cx="805621" cy="522631"/>
            </a:xfrm>
          </p:grpSpPr>
          <p:sp>
            <p:nvSpPr>
              <p:cNvPr id="4349" name="Google Shape;4349;p23"/>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0" name="Google Shape;4350;p23"/>
              <p:cNvGrpSpPr/>
              <p:nvPr/>
            </p:nvGrpSpPr>
            <p:grpSpPr>
              <a:xfrm>
                <a:off x="4522137" y="1713611"/>
                <a:ext cx="795489" cy="294538"/>
                <a:chOff x="5647347" y="521807"/>
                <a:chExt cx="1057268" cy="391464"/>
              </a:xfrm>
            </p:grpSpPr>
            <p:sp>
              <p:nvSpPr>
                <p:cNvPr id="4351" name="Google Shape;4351;p23"/>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3"/>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3"/>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3"/>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3"/>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6" name="Google Shape;4356;p23"/>
                <p:cNvGrpSpPr/>
                <p:nvPr/>
              </p:nvGrpSpPr>
              <p:grpSpPr>
                <a:xfrm>
                  <a:off x="5647347" y="542275"/>
                  <a:ext cx="1057268" cy="370996"/>
                  <a:chOff x="5647347" y="542275"/>
                  <a:chExt cx="1057268" cy="370996"/>
                </a:xfrm>
              </p:grpSpPr>
              <p:sp>
                <p:nvSpPr>
                  <p:cNvPr id="4357" name="Google Shape;4357;p23"/>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3"/>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3"/>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3"/>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3"/>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3"/>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3"/>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3"/>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3"/>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3"/>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3"/>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3"/>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3"/>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3"/>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3"/>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3"/>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3"/>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3"/>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5" name="Google Shape;4375;p23"/>
              <p:cNvGrpSpPr/>
              <p:nvPr/>
            </p:nvGrpSpPr>
            <p:grpSpPr>
              <a:xfrm>
                <a:off x="4661312" y="1773058"/>
                <a:ext cx="515440" cy="454172"/>
                <a:chOff x="5832322" y="600817"/>
                <a:chExt cx="685061" cy="603632"/>
              </a:xfrm>
            </p:grpSpPr>
            <p:sp>
              <p:nvSpPr>
                <p:cNvPr id="4376" name="Google Shape;4376;p23"/>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3"/>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3"/>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3"/>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3"/>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3"/>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3"/>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3"/>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3"/>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3"/>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3"/>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3"/>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3"/>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3"/>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3"/>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3"/>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3"/>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3"/>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3"/>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3"/>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3"/>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3"/>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3"/>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3"/>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0" name="Google Shape;4400;p23"/>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401"/>
        <p:cNvGrpSpPr/>
        <p:nvPr/>
      </p:nvGrpSpPr>
      <p:grpSpPr>
        <a:xfrm>
          <a:off x="0" y="0"/>
          <a:ext cx="0" cy="0"/>
          <a:chOff x="0" y="0"/>
          <a:chExt cx="0" cy="0"/>
        </a:xfrm>
      </p:grpSpPr>
      <p:grpSp>
        <p:nvGrpSpPr>
          <p:cNvPr id="4402" name="Google Shape;4402;p24"/>
          <p:cNvGrpSpPr/>
          <p:nvPr/>
        </p:nvGrpSpPr>
        <p:grpSpPr>
          <a:xfrm>
            <a:off x="45292" y="-19056"/>
            <a:ext cx="9053399" cy="5150080"/>
            <a:chOff x="45292" y="-19056"/>
            <a:chExt cx="9053399" cy="5150080"/>
          </a:xfrm>
        </p:grpSpPr>
        <p:grpSp>
          <p:nvGrpSpPr>
            <p:cNvPr id="4403" name="Google Shape;4403;p24"/>
            <p:cNvGrpSpPr/>
            <p:nvPr/>
          </p:nvGrpSpPr>
          <p:grpSpPr>
            <a:xfrm flipH="1">
              <a:off x="45292" y="121911"/>
              <a:ext cx="9053399" cy="4893677"/>
              <a:chOff x="45292" y="121911"/>
              <a:chExt cx="9053399" cy="4893677"/>
            </a:xfrm>
          </p:grpSpPr>
          <p:grpSp>
            <p:nvGrpSpPr>
              <p:cNvPr id="4404" name="Google Shape;4404;p24"/>
              <p:cNvGrpSpPr/>
              <p:nvPr/>
            </p:nvGrpSpPr>
            <p:grpSpPr>
              <a:xfrm>
                <a:off x="342926" y="262229"/>
                <a:ext cx="8458517" cy="4619092"/>
                <a:chOff x="275008" y="367567"/>
                <a:chExt cx="6871815" cy="3531146"/>
              </a:xfrm>
            </p:grpSpPr>
            <p:sp>
              <p:nvSpPr>
                <p:cNvPr id="4405" name="Google Shape;4405;p24"/>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4"/>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4"/>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24"/>
              <p:cNvGrpSpPr/>
              <p:nvPr/>
            </p:nvGrpSpPr>
            <p:grpSpPr>
              <a:xfrm>
                <a:off x="342601" y="262122"/>
                <a:ext cx="8458517" cy="4618967"/>
                <a:chOff x="656319" y="1269782"/>
                <a:chExt cx="6871815" cy="3531320"/>
              </a:xfrm>
            </p:grpSpPr>
            <p:sp>
              <p:nvSpPr>
                <p:cNvPr id="4409" name="Google Shape;4409;p24"/>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4"/>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4"/>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24"/>
              <p:cNvGrpSpPr/>
              <p:nvPr/>
            </p:nvGrpSpPr>
            <p:grpSpPr>
              <a:xfrm>
                <a:off x="45292" y="3725211"/>
                <a:ext cx="1398574" cy="1290377"/>
                <a:chOff x="1733871" y="3875215"/>
                <a:chExt cx="1242514" cy="1146390"/>
              </a:xfrm>
            </p:grpSpPr>
            <p:sp>
              <p:nvSpPr>
                <p:cNvPr id="4413" name="Google Shape;4413;p24"/>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4"/>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4"/>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4"/>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4"/>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4"/>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4"/>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4"/>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4"/>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4"/>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4"/>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4"/>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4"/>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4"/>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4"/>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4"/>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4"/>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4"/>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4"/>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4"/>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4"/>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4"/>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4"/>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4"/>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4"/>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4"/>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4"/>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4"/>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4"/>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4"/>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4"/>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4"/>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4"/>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4"/>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4"/>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4"/>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4"/>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4"/>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4"/>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4"/>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4"/>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4"/>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4"/>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4"/>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4"/>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4"/>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4"/>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4"/>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4"/>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24"/>
              <p:cNvGrpSpPr/>
              <p:nvPr/>
            </p:nvGrpSpPr>
            <p:grpSpPr>
              <a:xfrm rot="10800000">
                <a:off x="7700117" y="121911"/>
                <a:ext cx="1398574" cy="1290377"/>
                <a:chOff x="1733871" y="3875215"/>
                <a:chExt cx="1242514" cy="1146390"/>
              </a:xfrm>
            </p:grpSpPr>
            <p:sp>
              <p:nvSpPr>
                <p:cNvPr id="4463" name="Google Shape;4463;p24"/>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4"/>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4"/>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4"/>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4"/>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24"/>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24"/>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4"/>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4"/>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4"/>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4"/>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4"/>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4"/>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4"/>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4"/>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4"/>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4"/>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4"/>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4"/>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4"/>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4"/>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4"/>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4"/>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4"/>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4"/>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4"/>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4"/>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4"/>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4"/>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24"/>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24"/>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4"/>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4"/>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4"/>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4"/>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24"/>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4"/>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4"/>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4"/>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4"/>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4"/>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4"/>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4"/>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24"/>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24"/>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4"/>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4"/>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4"/>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4"/>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2" name="Google Shape;4512;p24"/>
            <p:cNvGrpSpPr/>
            <p:nvPr/>
          </p:nvGrpSpPr>
          <p:grpSpPr>
            <a:xfrm rot="-6781881" flipH="1">
              <a:off x="524397" y="36386"/>
              <a:ext cx="377659" cy="388775"/>
              <a:chOff x="4938660" y="425165"/>
              <a:chExt cx="559672" cy="576145"/>
            </a:xfrm>
          </p:grpSpPr>
          <p:sp>
            <p:nvSpPr>
              <p:cNvPr id="4513" name="Google Shape;4513;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6" name="Google Shape;4516;p24"/>
              <p:cNvGrpSpPr/>
              <p:nvPr/>
            </p:nvGrpSpPr>
            <p:grpSpPr>
              <a:xfrm>
                <a:off x="4944600" y="430289"/>
                <a:ext cx="540129" cy="565048"/>
                <a:chOff x="7190876" y="359628"/>
                <a:chExt cx="727251" cy="760802"/>
              </a:xfrm>
            </p:grpSpPr>
            <p:sp>
              <p:nvSpPr>
                <p:cNvPr id="4517" name="Google Shape;4517;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2" name="Google Shape;4532;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24"/>
            <p:cNvGrpSpPr/>
            <p:nvPr/>
          </p:nvGrpSpPr>
          <p:grpSpPr>
            <a:xfrm rot="7584899">
              <a:off x="7974716" y="4687765"/>
              <a:ext cx="301695" cy="310575"/>
              <a:chOff x="4938660" y="425165"/>
              <a:chExt cx="559672" cy="576145"/>
            </a:xfrm>
          </p:grpSpPr>
          <p:sp>
            <p:nvSpPr>
              <p:cNvPr id="4534" name="Google Shape;4534;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7" name="Google Shape;4537;p24"/>
              <p:cNvGrpSpPr/>
              <p:nvPr/>
            </p:nvGrpSpPr>
            <p:grpSpPr>
              <a:xfrm>
                <a:off x="4944600" y="430289"/>
                <a:ext cx="540129" cy="565048"/>
                <a:chOff x="7190876" y="359628"/>
                <a:chExt cx="727251" cy="760802"/>
              </a:xfrm>
            </p:grpSpPr>
            <p:sp>
              <p:nvSpPr>
                <p:cNvPr id="4538" name="Google Shape;4538;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3" name="Google Shape;4553;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24"/>
            <p:cNvGrpSpPr/>
            <p:nvPr/>
          </p:nvGrpSpPr>
          <p:grpSpPr>
            <a:xfrm rot="-6781924" flipH="1">
              <a:off x="1143036" y="4645214"/>
              <a:ext cx="280661" cy="288922"/>
              <a:chOff x="4938660" y="425165"/>
              <a:chExt cx="559672" cy="576145"/>
            </a:xfrm>
          </p:grpSpPr>
          <p:sp>
            <p:nvSpPr>
              <p:cNvPr id="4555" name="Google Shape;4555;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8" name="Google Shape;4558;p24"/>
              <p:cNvGrpSpPr/>
              <p:nvPr/>
            </p:nvGrpSpPr>
            <p:grpSpPr>
              <a:xfrm>
                <a:off x="4944600" y="430289"/>
                <a:ext cx="540129" cy="565048"/>
                <a:chOff x="7190876" y="359628"/>
                <a:chExt cx="727251" cy="760802"/>
              </a:xfrm>
            </p:grpSpPr>
            <p:sp>
              <p:nvSpPr>
                <p:cNvPr id="4559" name="Google Shape;4559;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4" name="Google Shape;4574;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24"/>
            <p:cNvGrpSpPr/>
            <p:nvPr/>
          </p:nvGrpSpPr>
          <p:grpSpPr>
            <a:xfrm rot="-9121079" flipH="1">
              <a:off x="238669" y="3925463"/>
              <a:ext cx="208508" cy="214645"/>
              <a:chOff x="4938660" y="425165"/>
              <a:chExt cx="559672" cy="576145"/>
            </a:xfrm>
          </p:grpSpPr>
          <p:sp>
            <p:nvSpPr>
              <p:cNvPr id="4576" name="Google Shape;4576;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9" name="Google Shape;4579;p24"/>
              <p:cNvGrpSpPr/>
              <p:nvPr/>
            </p:nvGrpSpPr>
            <p:grpSpPr>
              <a:xfrm>
                <a:off x="4944600" y="430289"/>
                <a:ext cx="540129" cy="565048"/>
                <a:chOff x="7190876" y="359628"/>
                <a:chExt cx="727251" cy="760802"/>
              </a:xfrm>
            </p:grpSpPr>
            <p:sp>
              <p:nvSpPr>
                <p:cNvPr id="4580" name="Google Shape;4580;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5" name="Google Shape;4595;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24"/>
            <p:cNvGrpSpPr/>
            <p:nvPr/>
          </p:nvGrpSpPr>
          <p:grpSpPr>
            <a:xfrm rot="-10604717">
              <a:off x="8669174" y="4352267"/>
              <a:ext cx="301646" cy="310525"/>
              <a:chOff x="4938660" y="425165"/>
              <a:chExt cx="559672" cy="576145"/>
            </a:xfrm>
          </p:grpSpPr>
          <p:sp>
            <p:nvSpPr>
              <p:cNvPr id="4597" name="Google Shape;4597;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0" name="Google Shape;4600;p24"/>
              <p:cNvGrpSpPr/>
              <p:nvPr/>
            </p:nvGrpSpPr>
            <p:grpSpPr>
              <a:xfrm>
                <a:off x="4944600" y="430289"/>
                <a:ext cx="540129" cy="565048"/>
                <a:chOff x="7190876" y="359628"/>
                <a:chExt cx="727251" cy="760802"/>
              </a:xfrm>
            </p:grpSpPr>
            <p:sp>
              <p:nvSpPr>
                <p:cNvPr id="4601" name="Google Shape;4601;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6" name="Google Shape;4616;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24"/>
            <p:cNvGrpSpPr/>
            <p:nvPr/>
          </p:nvGrpSpPr>
          <p:grpSpPr>
            <a:xfrm rot="-7754970" flipH="1">
              <a:off x="99719" y="4392437"/>
              <a:ext cx="805623" cy="522632"/>
              <a:chOff x="4515285" y="1708730"/>
              <a:chExt cx="805621" cy="522631"/>
            </a:xfrm>
          </p:grpSpPr>
          <p:sp>
            <p:nvSpPr>
              <p:cNvPr id="4618" name="Google Shape;4618;p24"/>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9" name="Google Shape;4619;p24"/>
              <p:cNvGrpSpPr/>
              <p:nvPr/>
            </p:nvGrpSpPr>
            <p:grpSpPr>
              <a:xfrm>
                <a:off x="4522137" y="1713611"/>
                <a:ext cx="795489" cy="294538"/>
                <a:chOff x="5647347" y="521807"/>
                <a:chExt cx="1057268" cy="391464"/>
              </a:xfrm>
            </p:grpSpPr>
            <p:sp>
              <p:nvSpPr>
                <p:cNvPr id="4620" name="Google Shape;4620;p24"/>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4"/>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4"/>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4"/>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4"/>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5" name="Google Shape;4625;p24"/>
                <p:cNvGrpSpPr/>
                <p:nvPr/>
              </p:nvGrpSpPr>
              <p:grpSpPr>
                <a:xfrm>
                  <a:off x="5647347" y="542275"/>
                  <a:ext cx="1057268" cy="370996"/>
                  <a:chOff x="5647347" y="542275"/>
                  <a:chExt cx="1057268" cy="370996"/>
                </a:xfrm>
              </p:grpSpPr>
              <p:sp>
                <p:nvSpPr>
                  <p:cNvPr id="4626" name="Google Shape;4626;p24"/>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4"/>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4"/>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4"/>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4"/>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4"/>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4"/>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4"/>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4"/>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4"/>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4"/>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4"/>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4"/>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4"/>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4"/>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4"/>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4"/>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4"/>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4" name="Google Shape;4644;p24"/>
              <p:cNvGrpSpPr/>
              <p:nvPr/>
            </p:nvGrpSpPr>
            <p:grpSpPr>
              <a:xfrm>
                <a:off x="4661312" y="1773058"/>
                <a:ext cx="515440" cy="454172"/>
                <a:chOff x="5832322" y="600817"/>
                <a:chExt cx="685061" cy="603632"/>
              </a:xfrm>
            </p:grpSpPr>
            <p:sp>
              <p:nvSpPr>
                <p:cNvPr id="4645" name="Google Shape;4645;p24"/>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4"/>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4"/>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4"/>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4"/>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4"/>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4"/>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4"/>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4"/>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4"/>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4"/>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4"/>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4"/>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4"/>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4"/>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4"/>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4"/>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4"/>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4"/>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4"/>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4"/>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4"/>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4"/>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4"/>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9" name="Google Shape;4669;p24"/>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70" name="Google Shape;4670;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71" name="Google Shape;4671;p24"/>
          <p:cNvSpPr txBox="1">
            <a:spLocks noGrp="1"/>
          </p:cNvSpPr>
          <p:nvPr>
            <p:ph type="subTitle" idx="1"/>
          </p:nvPr>
        </p:nvSpPr>
        <p:spPr>
          <a:xfrm>
            <a:off x="1834499" y="1939575"/>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2" name="Google Shape;4672;p24"/>
          <p:cNvSpPr txBox="1">
            <a:spLocks noGrp="1"/>
          </p:cNvSpPr>
          <p:nvPr>
            <p:ph type="subTitle" idx="2"/>
          </p:nvPr>
        </p:nvSpPr>
        <p:spPr>
          <a:xfrm>
            <a:off x="5684566" y="1939575"/>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3" name="Google Shape;4673;p24"/>
          <p:cNvSpPr txBox="1">
            <a:spLocks noGrp="1"/>
          </p:cNvSpPr>
          <p:nvPr>
            <p:ph type="subTitle" idx="3"/>
          </p:nvPr>
        </p:nvSpPr>
        <p:spPr>
          <a:xfrm>
            <a:off x="1834499" y="3430050"/>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4" name="Google Shape;4674;p24"/>
          <p:cNvSpPr txBox="1">
            <a:spLocks noGrp="1"/>
          </p:cNvSpPr>
          <p:nvPr>
            <p:ph type="subTitle" idx="4"/>
          </p:nvPr>
        </p:nvSpPr>
        <p:spPr>
          <a:xfrm>
            <a:off x="5684566" y="3430050"/>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5" name="Google Shape;4675;p24"/>
          <p:cNvSpPr txBox="1">
            <a:spLocks noGrp="1"/>
          </p:cNvSpPr>
          <p:nvPr>
            <p:ph type="subTitle" idx="5"/>
          </p:nvPr>
        </p:nvSpPr>
        <p:spPr>
          <a:xfrm>
            <a:off x="1834499" y="15407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676" name="Google Shape;4676;p24"/>
          <p:cNvSpPr txBox="1">
            <a:spLocks noGrp="1"/>
          </p:cNvSpPr>
          <p:nvPr>
            <p:ph type="subTitle" idx="6"/>
          </p:nvPr>
        </p:nvSpPr>
        <p:spPr>
          <a:xfrm>
            <a:off x="1834499" y="30312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677" name="Google Shape;4677;p24"/>
          <p:cNvSpPr txBox="1">
            <a:spLocks noGrp="1"/>
          </p:cNvSpPr>
          <p:nvPr>
            <p:ph type="subTitle" idx="7"/>
          </p:nvPr>
        </p:nvSpPr>
        <p:spPr>
          <a:xfrm>
            <a:off x="5684566" y="1540700"/>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678" name="Google Shape;4678;p24"/>
          <p:cNvSpPr txBox="1">
            <a:spLocks noGrp="1"/>
          </p:cNvSpPr>
          <p:nvPr>
            <p:ph type="subTitle" idx="8"/>
          </p:nvPr>
        </p:nvSpPr>
        <p:spPr>
          <a:xfrm>
            <a:off x="5684566" y="30312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CUSTOM_10_1_1_1">
    <p:spTree>
      <p:nvGrpSpPr>
        <p:cNvPr id="1" name="Shape 6780"/>
        <p:cNvGrpSpPr/>
        <p:nvPr/>
      </p:nvGrpSpPr>
      <p:grpSpPr>
        <a:xfrm>
          <a:off x="0" y="0"/>
          <a:ext cx="0" cy="0"/>
          <a:chOff x="0" y="0"/>
          <a:chExt cx="0" cy="0"/>
        </a:xfrm>
      </p:grpSpPr>
      <p:sp>
        <p:nvSpPr>
          <p:cNvPr id="6781" name="Google Shape;6781;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782" name="Google Shape;6782;p32"/>
          <p:cNvGrpSpPr/>
          <p:nvPr/>
        </p:nvGrpSpPr>
        <p:grpSpPr>
          <a:xfrm>
            <a:off x="138936" y="-63073"/>
            <a:ext cx="8866145" cy="5068471"/>
            <a:chOff x="138936" y="-63073"/>
            <a:chExt cx="8866145" cy="5068471"/>
          </a:xfrm>
        </p:grpSpPr>
        <p:grpSp>
          <p:nvGrpSpPr>
            <p:cNvPr id="6783" name="Google Shape;6783;p32"/>
            <p:cNvGrpSpPr/>
            <p:nvPr/>
          </p:nvGrpSpPr>
          <p:grpSpPr>
            <a:xfrm rot="10800000">
              <a:off x="6655217" y="114684"/>
              <a:ext cx="2349864" cy="4867282"/>
              <a:chOff x="138393" y="76208"/>
              <a:chExt cx="2349864" cy="4867282"/>
            </a:xfrm>
          </p:grpSpPr>
          <p:grpSp>
            <p:nvGrpSpPr>
              <p:cNvPr id="6784" name="Google Shape;6784;p32"/>
              <p:cNvGrpSpPr/>
              <p:nvPr/>
            </p:nvGrpSpPr>
            <p:grpSpPr>
              <a:xfrm rot="-5400000" flipH="1">
                <a:off x="352936" y="1453428"/>
                <a:ext cx="538112" cy="226723"/>
                <a:chOff x="5765455" y="1947993"/>
                <a:chExt cx="858369" cy="361658"/>
              </a:xfrm>
            </p:grpSpPr>
            <p:sp>
              <p:nvSpPr>
                <p:cNvPr id="6785" name="Google Shape;6785;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7" name="Google Shape;6787;p32"/>
                <p:cNvGrpSpPr/>
                <p:nvPr/>
              </p:nvGrpSpPr>
              <p:grpSpPr>
                <a:xfrm>
                  <a:off x="5771457" y="2005258"/>
                  <a:ext cx="311479" cy="175217"/>
                  <a:chOff x="4431653" y="1513404"/>
                  <a:chExt cx="413981" cy="232877"/>
                </a:xfrm>
              </p:grpSpPr>
              <p:sp>
                <p:nvSpPr>
                  <p:cNvPr id="6788" name="Google Shape;6788;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32"/>
                <p:cNvGrpSpPr/>
                <p:nvPr/>
              </p:nvGrpSpPr>
              <p:grpSpPr>
                <a:xfrm>
                  <a:off x="5986874" y="1954086"/>
                  <a:ext cx="411735" cy="349103"/>
                  <a:chOff x="4717959" y="1445393"/>
                  <a:chExt cx="547229" cy="463986"/>
                </a:xfrm>
              </p:grpSpPr>
              <p:sp>
                <p:nvSpPr>
                  <p:cNvPr id="6794" name="Google Shape;6794;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0" name="Google Shape;6800;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32"/>
              <p:cNvGrpSpPr/>
              <p:nvPr/>
            </p:nvGrpSpPr>
            <p:grpSpPr>
              <a:xfrm rot="-7418544">
                <a:off x="901441" y="4397363"/>
                <a:ext cx="164432" cy="308586"/>
                <a:chOff x="5166319" y="2259335"/>
                <a:chExt cx="164435" cy="308590"/>
              </a:xfrm>
            </p:grpSpPr>
            <p:grpSp>
              <p:nvGrpSpPr>
                <p:cNvPr id="6802" name="Google Shape;6802;p32"/>
                <p:cNvGrpSpPr/>
                <p:nvPr/>
              </p:nvGrpSpPr>
              <p:grpSpPr>
                <a:xfrm>
                  <a:off x="5169922" y="2402383"/>
                  <a:ext cx="157067" cy="160932"/>
                  <a:chOff x="6429427" y="832961"/>
                  <a:chExt cx="211481" cy="216686"/>
                </a:xfrm>
              </p:grpSpPr>
              <p:sp>
                <p:nvSpPr>
                  <p:cNvPr id="6803" name="Google Shape;6803;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2" name="Google Shape;6812;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32"/>
              <p:cNvGrpSpPr/>
              <p:nvPr/>
            </p:nvGrpSpPr>
            <p:grpSpPr>
              <a:xfrm rot="-1309170" flipH="1">
                <a:off x="556411" y="224773"/>
                <a:ext cx="164442" cy="308603"/>
                <a:chOff x="5166319" y="2259335"/>
                <a:chExt cx="164435" cy="308590"/>
              </a:xfrm>
            </p:grpSpPr>
            <p:grpSp>
              <p:nvGrpSpPr>
                <p:cNvPr id="6814" name="Google Shape;6814;p32"/>
                <p:cNvGrpSpPr/>
                <p:nvPr/>
              </p:nvGrpSpPr>
              <p:grpSpPr>
                <a:xfrm>
                  <a:off x="5169922" y="2402383"/>
                  <a:ext cx="157067" cy="160932"/>
                  <a:chOff x="6429427" y="832961"/>
                  <a:chExt cx="211481" cy="216686"/>
                </a:xfrm>
              </p:grpSpPr>
              <p:sp>
                <p:nvSpPr>
                  <p:cNvPr id="6815" name="Google Shape;6815;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4" name="Google Shape;6824;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32"/>
              <p:cNvGrpSpPr/>
              <p:nvPr/>
            </p:nvGrpSpPr>
            <p:grpSpPr>
              <a:xfrm rot="10800000" flipH="1">
                <a:off x="138393" y="638276"/>
                <a:ext cx="2349864" cy="4305213"/>
                <a:chOff x="138393" y="154331"/>
                <a:chExt cx="2349864" cy="4305213"/>
              </a:xfrm>
            </p:grpSpPr>
            <p:sp>
              <p:nvSpPr>
                <p:cNvPr id="6826" name="Google Shape;6826;p32"/>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7" name="Google Shape;6827;p32"/>
                <p:cNvGrpSpPr/>
                <p:nvPr/>
              </p:nvGrpSpPr>
              <p:grpSpPr>
                <a:xfrm>
                  <a:off x="138393" y="154331"/>
                  <a:ext cx="2349864" cy="2338891"/>
                  <a:chOff x="689851" y="543425"/>
                  <a:chExt cx="2371204" cy="2360132"/>
                </a:xfrm>
              </p:grpSpPr>
              <p:sp>
                <p:nvSpPr>
                  <p:cNvPr id="6828" name="Google Shape;6828;p32"/>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9" name="Google Shape;6829;p32"/>
                  <p:cNvGrpSpPr/>
                  <p:nvPr/>
                </p:nvGrpSpPr>
                <p:grpSpPr>
                  <a:xfrm>
                    <a:off x="2279990" y="699799"/>
                    <a:ext cx="296624" cy="226530"/>
                    <a:chOff x="2279990" y="699799"/>
                    <a:chExt cx="296624" cy="226530"/>
                  </a:xfrm>
                </p:grpSpPr>
                <p:sp>
                  <p:nvSpPr>
                    <p:cNvPr id="6830" name="Google Shape;6830;p32"/>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32"/>
                  <p:cNvGrpSpPr/>
                  <p:nvPr/>
                </p:nvGrpSpPr>
                <p:grpSpPr>
                  <a:xfrm>
                    <a:off x="2905178" y="550933"/>
                    <a:ext cx="145542" cy="114895"/>
                    <a:chOff x="2905178" y="550933"/>
                    <a:chExt cx="145542" cy="114895"/>
                  </a:xfrm>
                </p:grpSpPr>
                <p:sp>
                  <p:nvSpPr>
                    <p:cNvPr id="6834" name="Google Shape;6834;p32"/>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32"/>
                  <p:cNvGrpSpPr/>
                  <p:nvPr/>
                </p:nvGrpSpPr>
                <p:grpSpPr>
                  <a:xfrm>
                    <a:off x="2899147" y="668291"/>
                    <a:ext cx="120126" cy="143881"/>
                    <a:chOff x="2899147" y="668291"/>
                    <a:chExt cx="120126" cy="143881"/>
                  </a:xfrm>
                </p:grpSpPr>
                <p:sp>
                  <p:nvSpPr>
                    <p:cNvPr id="6837" name="Google Shape;6837;p32"/>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2"/>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3" name="Google Shape;6843;p32"/>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9" name="Google Shape;6849;p32"/>
                  <p:cNvGrpSpPr/>
                  <p:nvPr/>
                </p:nvGrpSpPr>
                <p:grpSpPr>
                  <a:xfrm>
                    <a:off x="920688" y="2132708"/>
                    <a:ext cx="188067" cy="427644"/>
                    <a:chOff x="920688" y="2132708"/>
                    <a:chExt cx="188067" cy="427644"/>
                  </a:xfrm>
                </p:grpSpPr>
                <p:sp>
                  <p:nvSpPr>
                    <p:cNvPr id="6850" name="Google Shape;6850;p32"/>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32"/>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32"/>
                  <p:cNvGrpSpPr/>
                  <p:nvPr/>
                </p:nvGrpSpPr>
                <p:grpSpPr>
                  <a:xfrm>
                    <a:off x="721729" y="2221080"/>
                    <a:ext cx="154035" cy="287332"/>
                    <a:chOff x="721729" y="2221080"/>
                    <a:chExt cx="154035" cy="287332"/>
                  </a:xfrm>
                </p:grpSpPr>
                <p:sp>
                  <p:nvSpPr>
                    <p:cNvPr id="6861" name="Google Shape;6861;p32"/>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32"/>
                  <p:cNvGrpSpPr/>
                  <p:nvPr/>
                </p:nvGrpSpPr>
                <p:grpSpPr>
                  <a:xfrm>
                    <a:off x="998845" y="875251"/>
                    <a:ext cx="508814" cy="440690"/>
                    <a:chOff x="998845" y="875251"/>
                    <a:chExt cx="508814" cy="440690"/>
                  </a:xfrm>
                </p:grpSpPr>
                <p:sp>
                  <p:nvSpPr>
                    <p:cNvPr id="6869" name="Google Shape;6869;p3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4" name="Google Shape;6884;p32"/>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32"/>
                  <p:cNvGrpSpPr/>
                  <p:nvPr/>
                </p:nvGrpSpPr>
                <p:grpSpPr>
                  <a:xfrm>
                    <a:off x="836809" y="595673"/>
                    <a:ext cx="379395" cy="387027"/>
                    <a:chOff x="836809" y="595673"/>
                    <a:chExt cx="379395" cy="387027"/>
                  </a:xfrm>
                </p:grpSpPr>
                <p:sp>
                  <p:nvSpPr>
                    <p:cNvPr id="6888" name="Google Shape;6888;p32"/>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32"/>
                  <p:cNvGrpSpPr/>
                  <p:nvPr/>
                </p:nvGrpSpPr>
                <p:grpSpPr>
                  <a:xfrm>
                    <a:off x="786161" y="550318"/>
                    <a:ext cx="636018" cy="460691"/>
                    <a:chOff x="786161" y="550318"/>
                    <a:chExt cx="636018" cy="460691"/>
                  </a:xfrm>
                </p:grpSpPr>
                <p:sp>
                  <p:nvSpPr>
                    <p:cNvPr id="6892" name="Google Shape;6892;p32"/>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7" name="Google Shape;6897;p32"/>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32"/>
                  <p:cNvGrpSpPr/>
                  <p:nvPr/>
                </p:nvGrpSpPr>
                <p:grpSpPr>
                  <a:xfrm>
                    <a:off x="2067738" y="598381"/>
                    <a:ext cx="292008" cy="198097"/>
                    <a:chOff x="2067738" y="598381"/>
                    <a:chExt cx="292008" cy="198097"/>
                  </a:xfrm>
                </p:grpSpPr>
                <p:sp>
                  <p:nvSpPr>
                    <p:cNvPr id="6899" name="Google Shape;6899;p32"/>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2" name="Google Shape;6902;p32"/>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5" name="Google Shape;6905;p32"/>
                  <p:cNvGrpSpPr/>
                  <p:nvPr/>
                </p:nvGrpSpPr>
                <p:grpSpPr>
                  <a:xfrm>
                    <a:off x="793854" y="1165599"/>
                    <a:ext cx="166405" cy="595648"/>
                    <a:chOff x="793854" y="1165599"/>
                    <a:chExt cx="166405" cy="595648"/>
                  </a:xfrm>
                </p:grpSpPr>
                <p:sp>
                  <p:nvSpPr>
                    <p:cNvPr id="6906" name="Google Shape;6906;p32"/>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0" name="Google Shape;6910;p32"/>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1" name="Google Shape;6911;p32"/>
                  <p:cNvGrpSpPr/>
                  <p:nvPr/>
                </p:nvGrpSpPr>
                <p:grpSpPr>
                  <a:xfrm>
                    <a:off x="715636" y="2027781"/>
                    <a:ext cx="220560" cy="228560"/>
                    <a:chOff x="715636" y="2027781"/>
                    <a:chExt cx="220560" cy="228560"/>
                  </a:xfrm>
                </p:grpSpPr>
                <p:sp>
                  <p:nvSpPr>
                    <p:cNvPr id="6912" name="Google Shape;6912;p32"/>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9" name="Google Shape;6919;p32"/>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32"/>
                  <p:cNvGrpSpPr/>
                  <p:nvPr/>
                </p:nvGrpSpPr>
                <p:grpSpPr>
                  <a:xfrm>
                    <a:off x="1062908" y="937961"/>
                    <a:ext cx="217298" cy="231699"/>
                    <a:chOff x="1062908" y="937961"/>
                    <a:chExt cx="217298" cy="231699"/>
                  </a:xfrm>
                </p:grpSpPr>
                <p:sp>
                  <p:nvSpPr>
                    <p:cNvPr id="6921" name="Google Shape;6921;p3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6" name="Google Shape;6926;p32"/>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3" name="Google Shape;6933;p32"/>
              <p:cNvGrpSpPr/>
              <p:nvPr/>
            </p:nvGrpSpPr>
            <p:grpSpPr>
              <a:xfrm rot="10800000">
                <a:off x="235717" y="76208"/>
                <a:ext cx="1127468" cy="1166077"/>
                <a:chOff x="1978729" y="3977410"/>
                <a:chExt cx="1127468" cy="1166077"/>
              </a:xfrm>
            </p:grpSpPr>
            <p:sp>
              <p:nvSpPr>
                <p:cNvPr id="6934" name="Google Shape;6934;p3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0" name="Google Shape;6940;p32"/>
                <p:cNvGrpSpPr/>
                <p:nvPr/>
              </p:nvGrpSpPr>
              <p:grpSpPr>
                <a:xfrm>
                  <a:off x="2196676" y="4986260"/>
                  <a:ext cx="407045" cy="74589"/>
                  <a:chOff x="2196676" y="4986260"/>
                  <a:chExt cx="407045" cy="74589"/>
                </a:xfrm>
              </p:grpSpPr>
              <p:sp>
                <p:nvSpPr>
                  <p:cNvPr id="6941" name="Google Shape;6941;p3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6" name="Google Shape;6946;p3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8" name="Google Shape;6958;p32"/>
                <p:cNvGrpSpPr/>
                <p:nvPr/>
              </p:nvGrpSpPr>
              <p:grpSpPr>
                <a:xfrm>
                  <a:off x="2883114" y="4252568"/>
                  <a:ext cx="45467" cy="65290"/>
                  <a:chOff x="2883114" y="4252568"/>
                  <a:chExt cx="45467" cy="65290"/>
                </a:xfrm>
              </p:grpSpPr>
              <p:sp>
                <p:nvSpPr>
                  <p:cNvPr id="6959" name="Google Shape;6959;p3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1" name="Google Shape;6961;p3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3" name="Google Shape;6963;p32"/>
                <p:cNvGrpSpPr/>
                <p:nvPr/>
              </p:nvGrpSpPr>
              <p:grpSpPr>
                <a:xfrm>
                  <a:off x="2887341" y="4172905"/>
                  <a:ext cx="120058" cy="122970"/>
                  <a:chOff x="2887341" y="4172905"/>
                  <a:chExt cx="120058" cy="122970"/>
                </a:xfrm>
              </p:grpSpPr>
              <p:sp>
                <p:nvSpPr>
                  <p:cNvPr id="6964" name="Google Shape;6964;p3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4" name="Google Shape;6974;p3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6" name="Google Shape;6976;p32"/>
                <p:cNvGrpSpPr/>
                <p:nvPr/>
              </p:nvGrpSpPr>
              <p:grpSpPr>
                <a:xfrm>
                  <a:off x="2730175" y="4343692"/>
                  <a:ext cx="217474" cy="291591"/>
                  <a:chOff x="2730175" y="4343692"/>
                  <a:chExt cx="217474" cy="291591"/>
                </a:xfrm>
              </p:grpSpPr>
              <p:sp>
                <p:nvSpPr>
                  <p:cNvPr id="6977" name="Google Shape;6977;p3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32"/>
                <p:cNvGrpSpPr/>
                <p:nvPr/>
              </p:nvGrpSpPr>
              <p:grpSpPr>
                <a:xfrm>
                  <a:off x="2842155" y="4646751"/>
                  <a:ext cx="224426" cy="261061"/>
                  <a:chOff x="2842155" y="4646751"/>
                  <a:chExt cx="224426" cy="261061"/>
                </a:xfrm>
              </p:grpSpPr>
              <p:sp>
                <p:nvSpPr>
                  <p:cNvPr id="6982" name="Google Shape;6982;p3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5" name="Google Shape;6985;p3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6" name="Google Shape;6986;p32"/>
                <p:cNvGrpSpPr/>
                <p:nvPr/>
              </p:nvGrpSpPr>
              <p:grpSpPr>
                <a:xfrm>
                  <a:off x="2954510" y="4534584"/>
                  <a:ext cx="135182" cy="174166"/>
                  <a:chOff x="2954510" y="4534584"/>
                  <a:chExt cx="135182" cy="174166"/>
                </a:xfrm>
              </p:grpSpPr>
              <p:sp>
                <p:nvSpPr>
                  <p:cNvPr id="6987" name="Google Shape;6987;p3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0" name="Google Shape;6990;p3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32"/>
              <p:cNvGrpSpPr/>
              <p:nvPr/>
            </p:nvGrpSpPr>
            <p:grpSpPr>
              <a:xfrm rot="5400000">
                <a:off x="158528" y="2139564"/>
                <a:ext cx="637339" cy="268567"/>
                <a:chOff x="5765455" y="1947993"/>
                <a:chExt cx="858369" cy="361658"/>
              </a:xfrm>
            </p:grpSpPr>
            <p:sp>
              <p:nvSpPr>
                <p:cNvPr id="6993" name="Google Shape;6993;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5" name="Google Shape;6995;p32"/>
                <p:cNvGrpSpPr/>
                <p:nvPr/>
              </p:nvGrpSpPr>
              <p:grpSpPr>
                <a:xfrm>
                  <a:off x="5771457" y="2005258"/>
                  <a:ext cx="311479" cy="175217"/>
                  <a:chOff x="4431653" y="1513404"/>
                  <a:chExt cx="413981" cy="232877"/>
                </a:xfrm>
              </p:grpSpPr>
              <p:sp>
                <p:nvSpPr>
                  <p:cNvPr id="6996" name="Google Shape;6996;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32"/>
                <p:cNvGrpSpPr/>
                <p:nvPr/>
              </p:nvGrpSpPr>
              <p:grpSpPr>
                <a:xfrm>
                  <a:off x="5986874" y="1954086"/>
                  <a:ext cx="411735" cy="349103"/>
                  <a:chOff x="4717959" y="1445393"/>
                  <a:chExt cx="547229" cy="463986"/>
                </a:xfrm>
              </p:grpSpPr>
              <p:sp>
                <p:nvSpPr>
                  <p:cNvPr id="7002" name="Google Shape;7002;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8" name="Google Shape;7008;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9" name="Google Shape;7009;p32"/>
            <p:cNvGrpSpPr/>
            <p:nvPr/>
          </p:nvGrpSpPr>
          <p:grpSpPr>
            <a:xfrm rot="10800000">
              <a:off x="138936" y="-63073"/>
              <a:ext cx="2146405" cy="5068471"/>
              <a:chOff x="6944610" y="183646"/>
              <a:chExt cx="2081060" cy="4914166"/>
            </a:xfrm>
          </p:grpSpPr>
          <p:sp>
            <p:nvSpPr>
              <p:cNvPr id="7010" name="Google Shape;7010;p32"/>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1" name="Google Shape;7011;p32"/>
              <p:cNvGrpSpPr/>
              <p:nvPr/>
            </p:nvGrpSpPr>
            <p:grpSpPr>
              <a:xfrm rot="10800000" flipH="1">
                <a:off x="8195144" y="4404021"/>
                <a:ext cx="164435" cy="308590"/>
                <a:chOff x="5166319" y="2259335"/>
                <a:chExt cx="164435" cy="308590"/>
              </a:xfrm>
            </p:grpSpPr>
            <p:grpSp>
              <p:nvGrpSpPr>
                <p:cNvPr id="7012" name="Google Shape;7012;p32"/>
                <p:cNvGrpSpPr/>
                <p:nvPr/>
              </p:nvGrpSpPr>
              <p:grpSpPr>
                <a:xfrm>
                  <a:off x="5169922" y="2402383"/>
                  <a:ext cx="157067" cy="160932"/>
                  <a:chOff x="6429427" y="832961"/>
                  <a:chExt cx="211481" cy="216686"/>
                </a:xfrm>
              </p:grpSpPr>
              <p:sp>
                <p:nvSpPr>
                  <p:cNvPr id="7013" name="Google Shape;7013;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2" name="Google Shape;7022;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32"/>
              <p:cNvGrpSpPr/>
              <p:nvPr/>
            </p:nvGrpSpPr>
            <p:grpSpPr>
              <a:xfrm flipH="1">
                <a:off x="8195159" y="405048"/>
                <a:ext cx="504235" cy="436724"/>
                <a:chOff x="998845" y="875251"/>
                <a:chExt cx="508814" cy="440690"/>
              </a:xfrm>
            </p:grpSpPr>
            <p:sp>
              <p:nvSpPr>
                <p:cNvPr id="7024" name="Google Shape;7024;p3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9" name="Google Shape;7039;p32"/>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0" name="Google Shape;7040;p32"/>
              <p:cNvGrpSpPr/>
              <p:nvPr/>
            </p:nvGrpSpPr>
            <p:grpSpPr>
              <a:xfrm flipH="1">
                <a:off x="8420565" y="467193"/>
                <a:ext cx="215342" cy="229613"/>
                <a:chOff x="1062908" y="937961"/>
                <a:chExt cx="217298" cy="231699"/>
              </a:xfrm>
            </p:grpSpPr>
            <p:sp>
              <p:nvSpPr>
                <p:cNvPr id="7041" name="Google Shape;7041;p3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6" name="Google Shape;7046;p32"/>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2"/>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8" name="Google Shape;7048;p32"/>
              <p:cNvGrpSpPr/>
              <p:nvPr/>
            </p:nvGrpSpPr>
            <p:grpSpPr>
              <a:xfrm rot="1501948" flipH="1">
                <a:off x="8043914" y="293722"/>
                <a:ext cx="164422" cy="308567"/>
                <a:chOff x="5166319" y="2259335"/>
                <a:chExt cx="164435" cy="308590"/>
              </a:xfrm>
            </p:grpSpPr>
            <p:grpSp>
              <p:nvGrpSpPr>
                <p:cNvPr id="7049" name="Google Shape;7049;p32"/>
                <p:cNvGrpSpPr/>
                <p:nvPr/>
              </p:nvGrpSpPr>
              <p:grpSpPr>
                <a:xfrm>
                  <a:off x="5169922" y="2402383"/>
                  <a:ext cx="157067" cy="160932"/>
                  <a:chOff x="6429427" y="832961"/>
                  <a:chExt cx="211481" cy="216686"/>
                </a:xfrm>
              </p:grpSpPr>
              <p:sp>
                <p:nvSpPr>
                  <p:cNvPr id="7050" name="Google Shape;7050;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9" name="Google Shape;7059;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32"/>
              <p:cNvGrpSpPr/>
              <p:nvPr/>
            </p:nvGrpSpPr>
            <p:grpSpPr>
              <a:xfrm rot="-814410" flipH="1">
                <a:off x="8620070" y="1894668"/>
                <a:ext cx="164440" cy="308599"/>
                <a:chOff x="5166319" y="2259335"/>
                <a:chExt cx="164435" cy="308590"/>
              </a:xfrm>
            </p:grpSpPr>
            <p:grpSp>
              <p:nvGrpSpPr>
                <p:cNvPr id="7061" name="Google Shape;7061;p32"/>
                <p:cNvGrpSpPr/>
                <p:nvPr/>
              </p:nvGrpSpPr>
              <p:grpSpPr>
                <a:xfrm>
                  <a:off x="5169922" y="2402383"/>
                  <a:ext cx="157067" cy="160932"/>
                  <a:chOff x="6429427" y="832961"/>
                  <a:chExt cx="211481" cy="216686"/>
                </a:xfrm>
              </p:grpSpPr>
              <p:sp>
                <p:nvSpPr>
                  <p:cNvPr id="7062" name="Google Shape;7062;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1" name="Google Shape;7071;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32"/>
              <p:cNvGrpSpPr/>
              <p:nvPr/>
            </p:nvGrpSpPr>
            <p:grpSpPr>
              <a:xfrm rot="4634475" flipH="1">
                <a:off x="8182381" y="3037070"/>
                <a:ext cx="742364" cy="312781"/>
                <a:chOff x="5765455" y="1947993"/>
                <a:chExt cx="858369" cy="361658"/>
              </a:xfrm>
            </p:grpSpPr>
            <p:sp>
              <p:nvSpPr>
                <p:cNvPr id="7073" name="Google Shape;7073;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5" name="Google Shape;7075;p32"/>
                <p:cNvGrpSpPr/>
                <p:nvPr/>
              </p:nvGrpSpPr>
              <p:grpSpPr>
                <a:xfrm>
                  <a:off x="5771457" y="2005258"/>
                  <a:ext cx="311479" cy="175217"/>
                  <a:chOff x="4431653" y="1513404"/>
                  <a:chExt cx="413981" cy="232877"/>
                </a:xfrm>
              </p:grpSpPr>
              <p:sp>
                <p:nvSpPr>
                  <p:cNvPr id="7076" name="Google Shape;7076;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32"/>
                <p:cNvGrpSpPr/>
                <p:nvPr/>
              </p:nvGrpSpPr>
              <p:grpSpPr>
                <a:xfrm>
                  <a:off x="5986874" y="1954086"/>
                  <a:ext cx="411735" cy="349103"/>
                  <a:chOff x="4717959" y="1445393"/>
                  <a:chExt cx="547229" cy="463986"/>
                </a:xfrm>
              </p:grpSpPr>
              <p:sp>
                <p:nvSpPr>
                  <p:cNvPr id="7082" name="Google Shape;7082;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8" name="Google Shape;7088;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32"/>
              <p:cNvGrpSpPr/>
              <p:nvPr/>
            </p:nvGrpSpPr>
            <p:grpSpPr>
              <a:xfrm rot="-6224748">
                <a:off x="8307925" y="2582862"/>
                <a:ext cx="858317" cy="361636"/>
                <a:chOff x="5765455" y="1947993"/>
                <a:chExt cx="858369" cy="361658"/>
              </a:xfrm>
            </p:grpSpPr>
            <p:sp>
              <p:nvSpPr>
                <p:cNvPr id="7090" name="Google Shape;7090;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2" name="Google Shape;7092;p32"/>
                <p:cNvGrpSpPr/>
                <p:nvPr/>
              </p:nvGrpSpPr>
              <p:grpSpPr>
                <a:xfrm>
                  <a:off x="5771457" y="2005258"/>
                  <a:ext cx="311479" cy="175217"/>
                  <a:chOff x="4431653" y="1513404"/>
                  <a:chExt cx="413981" cy="232877"/>
                </a:xfrm>
              </p:grpSpPr>
              <p:sp>
                <p:nvSpPr>
                  <p:cNvPr id="7093" name="Google Shape;7093;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32"/>
                <p:cNvGrpSpPr/>
                <p:nvPr/>
              </p:nvGrpSpPr>
              <p:grpSpPr>
                <a:xfrm>
                  <a:off x="5986874" y="1954086"/>
                  <a:ext cx="411735" cy="349103"/>
                  <a:chOff x="4717959" y="1445393"/>
                  <a:chExt cx="547229" cy="463986"/>
                </a:xfrm>
              </p:grpSpPr>
              <p:sp>
                <p:nvSpPr>
                  <p:cNvPr id="7099" name="Google Shape;7099;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32"/>
              <p:cNvGrpSpPr/>
              <p:nvPr/>
            </p:nvGrpSpPr>
            <p:grpSpPr>
              <a:xfrm rot="-5400000" flipH="1">
                <a:off x="7697817" y="3796721"/>
                <a:ext cx="1127468" cy="1166077"/>
                <a:chOff x="1978729" y="3977410"/>
                <a:chExt cx="1127468" cy="1166077"/>
              </a:xfrm>
            </p:grpSpPr>
            <p:sp>
              <p:nvSpPr>
                <p:cNvPr id="7107" name="Google Shape;7107;p3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3" name="Google Shape;7113;p32"/>
                <p:cNvGrpSpPr/>
                <p:nvPr/>
              </p:nvGrpSpPr>
              <p:grpSpPr>
                <a:xfrm>
                  <a:off x="2196676" y="4986260"/>
                  <a:ext cx="407045" cy="74589"/>
                  <a:chOff x="2196676" y="4986260"/>
                  <a:chExt cx="407045" cy="74589"/>
                </a:xfrm>
              </p:grpSpPr>
              <p:sp>
                <p:nvSpPr>
                  <p:cNvPr id="7114" name="Google Shape;7114;p3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9" name="Google Shape;7119;p3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32"/>
                <p:cNvGrpSpPr/>
                <p:nvPr/>
              </p:nvGrpSpPr>
              <p:grpSpPr>
                <a:xfrm>
                  <a:off x="2883114" y="4252568"/>
                  <a:ext cx="45467" cy="65290"/>
                  <a:chOff x="2883114" y="4252568"/>
                  <a:chExt cx="45467" cy="65290"/>
                </a:xfrm>
              </p:grpSpPr>
              <p:sp>
                <p:nvSpPr>
                  <p:cNvPr id="7132" name="Google Shape;7132;p3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4" name="Google Shape;7134;p3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6" name="Google Shape;7136;p32"/>
                <p:cNvGrpSpPr/>
                <p:nvPr/>
              </p:nvGrpSpPr>
              <p:grpSpPr>
                <a:xfrm>
                  <a:off x="2887341" y="4172905"/>
                  <a:ext cx="120058" cy="122970"/>
                  <a:chOff x="2887341" y="4172905"/>
                  <a:chExt cx="120058" cy="122970"/>
                </a:xfrm>
              </p:grpSpPr>
              <p:sp>
                <p:nvSpPr>
                  <p:cNvPr id="7137" name="Google Shape;7137;p3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7" name="Google Shape;7147;p3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32"/>
                <p:cNvGrpSpPr/>
                <p:nvPr/>
              </p:nvGrpSpPr>
              <p:grpSpPr>
                <a:xfrm>
                  <a:off x="2730175" y="4343692"/>
                  <a:ext cx="217474" cy="291591"/>
                  <a:chOff x="2730175" y="4343692"/>
                  <a:chExt cx="217474" cy="291591"/>
                </a:xfrm>
              </p:grpSpPr>
              <p:sp>
                <p:nvSpPr>
                  <p:cNvPr id="7150" name="Google Shape;7150;p3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32"/>
                <p:cNvGrpSpPr/>
                <p:nvPr/>
              </p:nvGrpSpPr>
              <p:grpSpPr>
                <a:xfrm>
                  <a:off x="2842155" y="4646751"/>
                  <a:ext cx="224426" cy="261061"/>
                  <a:chOff x="2842155" y="4646751"/>
                  <a:chExt cx="224426" cy="261061"/>
                </a:xfrm>
              </p:grpSpPr>
              <p:sp>
                <p:nvSpPr>
                  <p:cNvPr id="7155" name="Google Shape;7155;p3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8" name="Google Shape;7158;p3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9" name="Google Shape;7159;p32"/>
                <p:cNvGrpSpPr/>
                <p:nvPr/>
              </p:nvGrpSpPr>
              <p:grpSpPr>
                <a:xfrm>
                  <a:off x="2954510" y="4534584"/>
                  <a:ext cx="135182" cy="174166"/>
                  <a:chOff x="2954510" y="4534584"/>
                  <a:chExt cx="135182" cy="174166"/>
                </a:xfrm>
              </p:grpSpPr>
              <p:sp>
                <p:nvSpPr>
                  <p:cNvPr id="7160" name="Google Shape;7160;p3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3" name="Google Shape;7163;p3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32"/>
              <p:cNvGrpSpPr/>
              <p:nvPr/>
            </p:nvGrpSpPr>
            <p:grpSpPr>
              <a:xfrm rot="3044935" flipH="1">
                <a:off x="8311104" y="4484155"/>
                <a:ext cx="669356" cy="434232"/>
                <a:chOff x="4515285" y="1708730"/>
                <a:chExt cx="805621" cy="522631"/>
              </a:xfrm>
            </p:grpSpPr>
            <p:sp>
              <p:nvSpPr>
                <p:cNvPr id="7166" name="Google Shape;7166;p32"/>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7" name="Google Shape;7167;p32"/>
                <p:cNvGrpSpPr/>
                <p:nvPr/>
              </p:nvGrpSpPr>
              <p:grpSpPr>
                <a:xfrm>
                  <a:off x="4522137" y="1713611"/>
                  <a:ext cx="795489" cy="294538"/>
                  <a:chOff x="5647347" y="521807"/>
                  <a:chExt cx="1057268" cy="391464"/>
                </a:xfrm>
              </p:grpSpPr>
              <p:sp>
                <p:nvSpPr>
                  <p:cNvPr id="7168" name="Google Shape;7168;p32"/>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2"/>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2"/>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2"/>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2"/>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32"/>
                  <p:cNvGrpSpPr/>
                  <p:nvPr/>
                </p:nvGrpSpPr>
                <p:grpSpPr>
                  <a:xfrm>
                    <a:off x="5647347" y="542275"/>
                    <a:ext cx="1057268" cy="370996"/>
                    <a:chOff x="5647347" y="542275"/>
                    <a:chExt cx="1057268" cy="370996"/>
                  </a:xfrm>
                </p:grpSpPr>
                <p:sp>
                  <p:nvSpPr>
                    <p:cNvPr id="7174" name="Google Shape;7174;p32"/>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2"/>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2"/>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2"/>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2"/>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2"/>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2"/>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2"/>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2"/>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2"/>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2"/>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2"/>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2"/>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2"/>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2"/>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2"/>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2"/>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2"/>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2" name="Google Shape;7192;p32"/>
                <p:cNvGrpSpPr/>
                <p:nvPr/>
              </p:nvGrpSpPr>
              <p:grpSpPr>
                <a:xfrm>
                  <a:off x="4661312" y="1773058"/>
                  <a:ext cx="515440" cy="454172"/>
                  <a:chOff x="5832322" y="600817"/>
                  <a:chExt cx="685061" cy="603632"/>
                </a:xfrm>
              </p:grpSpPr>
              <p:sp>
                <p:nvSpPr>
                  <p:cNvPr id="7193" name="Google Shape;7193;p32"/>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2"/>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2"/>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2"/>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2"/>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2"/>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2"/>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2"/>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2"/>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2"/>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2"/>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2"/>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2"/>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2"/>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2"/>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2"/>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2"/>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2"/>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2"/>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2"/>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2"/>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2"/>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2"/>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2"/>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7" name="Google Shape;7217;p32"/>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32"/>
              <p:cNvGrpSpPr/>
              <p:nvPr/>
            </p:nvGrpSpPr>
            <p:grpSpPr>
              <a:xfrm rot="10800000" flipH="1">
                <a:off x="6944610" y="183646"/>
                <a:ext cx="1946589" cy="1937551"/>
                <a:chOff x="2841743" y="2449291"/>
                <a:chExt cx="1609816" cy="1602341"/>
              </a:xfrm>
            </p:grpSpPr>
            <p:sp>
              <p:nvSpPr>
                <p:cNvPr id="7219" name="Google Shape;7219;p32"/>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0" name="Google Shape;7220;p32"/>
                <p:cNvGrpSpPr/>
                <p:nvPr/>
              </p:nvGrpSpPr>
              <p:grpSpPr>
                <a:xfrm>
                  <a:off x="3170633" y="3791677"/>
                  <a:ext cx="201461" cy="153791"/>
                  <a:chOff x="2334761" y="3675097"/>
                  <a:chExt cx="296747" cy="226530"/>
                </a:xfrm>
              </p:grpSpPr>
              <p:sp>
                <p:nvSpPr>
                  <p:cNvPr id="7221" name="Google Shape;7221;p32"/>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2"/>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2"/>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32"/>
                <p:cNvGrpSpPr/>
                <p:nvPr/>
              </p:nvGrpSpPr>
              <p:grpSpPr>
                <a:xfrm>
                  <a:off x="2848803" y="3968531"/>
                  <a:ext cx="98809" cy="78044"/>
                  <a:chOff x="1860716" y="3935598"/>
                  <a:chExt cx="145542" cy="114957"/>
                </a:xfrm>
              </p:grpSpPr>
              <p:sp>
                <p:nvSpPr>
                  <p:cNvPr id="7225" name="Google Shape;7225;p32"/>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2"/>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32"/>
                <p:cNvGrpSpPr/>
                <p:nvPr/>
              </p:nvGrpSpPr>
              <p:grpSpPr>
                <a:xfrm>
                  <a:off x="2870153" y="3869178"/>
                  <a:ext cx="81512" cy="97681"/>
                  <a:chOff x="1892163" y="3789254"/>
                  <a:chExt cx="120065" cy="143881"/>
                </a:xfrm>
              </p:grpSpPr>
              <p:sp>
                <p:nvSpPr>
                  <p:cNvPr id="7228" name="Google Shape;7228;p32"/>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2"/>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2"/>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2"/>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2"/>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2"/>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4" name="Google Shape;7234;p32"/>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2"/>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2"/>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2"/>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2"/>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2"/>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2"/>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1" name="Google Shape;7241;p32"/>
                <p:cNvGrpSpPr/>
                <p:nvPr/>
              </p:nvGrpSpPr>
              <p:grpSpPr>
                <a:xfrm>
                  <a:off x="4266681" y="3734188"/>
                  <a:ext cx="119490" cy="143806"/>
                  <a:chOff x="3949209" y="3590417"/>
                  <a:chExt cx="176005" cy="211822"/>
                </a:xfrm>
              </p:grpSpPr>
              <p:sp>
                <p:nvSpPr>
                  <p:cNvPr id="7242" name="Google Shape;7242;p32"/>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2"/>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32"/>
                <p:cNvGrpSpPr/>
                <p:nvPr/>
              </p:nvGrpSpPr>
              <p:grpSpPr>
                <a:xfrm>
                  <a:off x="3314940" y="3865168"/>
                  <a:ext cx="769788" cy="147064"/>
                  <a:chOff x="2547321" y="3783346"/>
                  <a:chExt cx="1133875" cy="216621"/>
                </a:xfrm>
              </p:grpSpPr>
              <p:sp>
                <p:nvSpPr>
                  <p:cNvPr id="7245" name="Google Shape;7245;p32"/>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2"/>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2"/>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32"/>
                <p:cNvGrpSpPr/>
                <p:nvPr/>
              </p:nvGrpSpPr>
              <p:grpSpPr>
                <a:xfrm>
                  <a:off x="3317948" y="3879832"/>
                  <a:ext cx="198161" cy="134488"/>
                  <a:chOff x="2551752" y="3804947"/>
                  <a:chExt cx="291885" cy="198097"/>
                </a:xfrm>
              </p:grpSpPr>
              <p:sp>
                <p:nvSpPr>
                  <p:cNvPr id="7249" name="Google Shape;7249;p32"/>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2"/>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2"/>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2" name="Google Shape;7252;p32"/>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2"/>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2"/>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2"/>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2"/>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2"/>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2"/>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2"/>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2"/>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2"/>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2"/>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2"/>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4" name="Google Shape;7264;p32"/>
                <p:cNvGrpSpPr/>
                <p:nvPr/>
              </p:nvGrpSpPr>
              <p:grpSpPr>
                <a:xfrm>
                  <a:off x="4146690" y="2454179"/>
                  <a:ext cx="145100" cy="168246"/>
                  <a:chOff x="3772465" y="1705001"/>
                  <a:chExt cx="213729" cy="247822"/>
                </a:xfrm>
              </p:grpSpPr>
              <p:sp>
                <p:nvSpPr>
                  <p:cNvPr id="7265" name="Google Shape;7265;p32"/>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2"/>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2"/>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8" name="Google Shape;7268;p32"/>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2"/>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0" name="Google Shape;7270;p32"/>
                <p:cNvGrpSpPr/>
                <p:nvPr/>
              </p:nvGrpSpPr>
              <p:grpSpPr>
                <a:xfrm>
                  <a:off x="4167162" y="2682339"/>
                  <a:ext cx="127679" cy="290286"/>
                  <a:chOff x="3802620" y="2041074"/>
                  <a:chExt cx="188067" cy="427583"/>
                </a:xfrm>
              </p:grpSpPr>
              <p:sp>
                <p:nvSpPr>
                  <p:cNvPr id="7271" name="Google Shape;7271;p32"/>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2"/>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2"/>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2"/>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2"/>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2"/>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2"/>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8" name="Google Shape;7278;p32"/>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2"/>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0" name="Google Shape;7280;p32"/>
                <p:cNvGrpSpPr/>
                <p:nvPr/>
              </p:nvGrpSpPr>
              <p:grpSpPr>
                <a:xfrm>
                  <a:off x="4325340" y="2717601"/>
                  <a:ext cx="104574" cy="195028"/>
                  <a:chOff x="4035612" y="2093014"/>
                  <a:chExt cx="154035" cy="287270"/>
                </a:xfrm>
              </p:grpSpPr>
              <p:sp>
                <p:nvSpPr>
                  <p:cNvPr id="7281" name="Google Shape;7281;p32"/>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2"/>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2"/>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2"/>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2"/>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2"/>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32"/>
                <p:cNvGrpSpPr/>
                <p:nvPr/>
              </p:nvGrpSpPr>
              <p:grpSpPr>
                <a:xfrm>
                  <a:off x="4284312" y="2888689"/>
                  <a:ext cx="149780" cy="155170"/>
                  <a:chOff x="3975179" y="2345022"/>
                  <a:chExt cx="220622" cy="228560"/>
                </a:xfrm>
              </p:grpSpPr>
              <p:sp>
                <p:nvSpPr>
                  <p:cNvPr id="7289" name="Google Shape;7289;p32"/>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6" name="Google Shape;7296;p32"/>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
  <p:cSld name="CUSTOM_9_2">
    <p:spTree>
      <p:nvGrpSpPr>
        <p:cNvPr id="1" name="Shape 7559"/>
        <p:cNvGrpSpPr/>
        <p:nvPr/>
      </p:nvGrpSpPr>
      <p:grpSpPr>
        <a:xfrm>
          <a:off x="0" y="0"/>
          <a:ext cx="0" cy="0"/>
          <a:chOff x="0" y="0"/>
          <a:chExt cx="0" cy="0"/>
        </a:xfrm>
      </p:grpSpPr>
      <p:grpSp>
        <p:nvGrpSpPr>
          <p:cNvPr id="7560" name="Google Shape;7560;p34"/>
          <p:cNvGrpSpPr/>
          <p:nvPr/>
        </p:nvGrpSpPr>
        <p:grpSpPr>
          <a:xfrm>
            <a:off x="78316" y="52133"/>
            <a:ext cx="8987367" cy="5039234"/>
            <a:chOff x="78316" y="52133"/>
            <a:chExt cx="8987367" cy="5039234"/>
          </a:xfrm>
        </p:grpSpPr>
        <p:grpSp>
          <p:nvGrpSpPr>
            <p:cNvPr id="7561" name="Google Shape;7561;p34"/>
            <p:cNvGrpSpPr/>
            <p:nvPr/>
          </p:nvGrpSpPr>
          <p:grpSpPr>
            <a:xfrm rot="-5400000">
              <a:off x="2190681" y="-1689928"/>
              <a:ext cx="4696599" cy="8506810"/>
              <a:chOff x="3894311" y="264987"/>
              <a:chExt cx="2459725" cy="4747634"/>
            </a:xfrm>
          </p:grpSpPr>
          <p:sp>
            <p:nvSpPr>
              <p:cNvPr id="7562" name="Google Shape;7562;p34"/>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563" name="Google Shape;7563;p34"/>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34"/>
            <p:cNvGrpSpPr/>
            <p:nvPr/>
          </p:nvGrpSpPr>
          <p:grpSpPr>
            <a:xfrm>
              <a:off x="6588949" y="52133"/>
              <a:ext cx="2476735" cy="2296473"/>
              <a:chOff x="6181044" y="0"/>
              <a:chExt cx="2962956" cy="2747306"/>
            </a:xfrm>
          </p:grpSpPr>
          <p:sp>
            <p:nvSpPr>
              <p:cNvPr id="7565" name="Google Shape;7565;p34"/>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4"/>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4"/>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4"/>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4"/>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0" name="Google Shape;7570;p34"/>
              <p:cNvGrpSpPr/>
              <p:nvPr/>
            </p:nvGrpSpPr>
            <p:grpSpPr>
              <a:xfrm>
                <a:off x="8847055" y="2328374"/>
                <a:ext cx="230481" cy="248606"/>
                <a:chOff x="7666772" y="2381724"/>
                <a:chExt cx="211800" cy="228456"/>
              </a:xfrm>
            </p:grpSpPr>
            <p:sp>
              <p:nvSpPr>
                <p:cNvPr id="7571" name="Google Shape;7571;p34"/>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4"/>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4"/>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34"/>
              <p:cNvGrpSpPr/>
              <p:nvPr/>
            </p:nvGrpSpPr>
            <p:grpSpPr>
              <a:xfrm>
                <a:off x="8535358" y="2523218"/>
                <a:ext cx="423061" cy="215581"/>
                <a:chOff x="7380337" y="2560776"/>
                <a:chExt cx="388771" cy="198108"/>
              </a:xfrm>
            </p:grpSpPr>
            <p:sp>
              <p:nvSpPr>
                <p:cNvPr id="7575" name="Google Shape;7575;p34"/>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4"/>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4"/>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4"/>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4"/>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34"/>
              <p:cNvGrpSpPr/>
              <p:nvPr/>
            </p:nvGrpSpPr>
            <p:grpSpPr>
              <a:xfrm>
                <a:off x="8741704" y="1450008"/>
                <a:ext cx="383063" cy="781988"/>
                <a:chOff x="7569959" y="1574551"/>
                <a:chExt cx="352015" cy="718607"/>
              </a:xfrm>
            </p:grpSpPr>
            <p:sp>
              <p:nvSpPr>
                <p:cNvPr id="7581" name="Google Shape;7581;p34"/>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4"/>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4"/>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4"/>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4"/>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4"/>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7" name="Google Shape;7587;p34"/>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4"/>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4"/>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4"/>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4"/>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4"/>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3" name="Google Shape;7593;p34"/>
              <p:cNvGrpSpPr/>
              <p:nvPr/>
            </p:nvGrpSpPr>
            <p:grpSpPr>
              <a:xfrm>
                <a:off x="6425887" y="464897"/>
                <a:ext cx="201900" cy="119814"/>
                <a:chOff x="5441842" y="669284"/>
                <a:chExt cx="185536" cy="110103"/>
              </a:xfrm>
            </p:grpSpPr>
            <p:sp>
              <p:nvSpPr>
                <p:cNvPr id="7594" name="Google Shape;7594;p34"/>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4"/>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34"/>
              <p:cNvGrpSpPr/>
              <p:nvPr/>
            </p:nvGrpSpPr>
            <p:grpSpPr>
              <a:xfrm>
                <a:off x="6416040" y="11597"/>
                <a:ext cx="258454" cy="206520"/>
                <a:chOff x="5432793" y="252725"/>
                <a:chExt cx="237506" cy="189781"/>
              </a:xfrm>
            </p:grpSpPr>
            <p:sp>
              <p:nvSpPr>
                <p:cNvPr id="7597" name="Google Shape;7597;p34"/>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4"/>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4"/>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34"/>
              <p:cNvGrpSpPr/>
              <p:nvPr/>
            </p:nvGrpSpPr>
            <p:grpSpPr>
              <a:xfrm>
                <a:off x="6185208" y="50810"/>
                <a:ext cx="257930" cy="424802"/>
                <a:chOff x="5220670" y="288760"/>
                <a:chExt cx="237024" cy="390372"/>
              </a:xfrm>
            </p:grpSpPr>
            <p:sp>
              <p:nvSpPr>
                <p:cNvPr id="7601" name="Google Shape;7601;p34"/>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4"/>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4"/>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4"/>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4"/>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34"/>
              <p:cNvGrpSpPr/>
              <p:nvPr/>
            </p:nvGrpSpPr>
            <p:grpSpPr>
              <a:xfrm>
                <a:off x="6807209" y="37739"/>
                <a:ext cx="323808" cy="337399"/>
                <a:chOff x="5792257" y="276748"/>
                <a:chExt cx="297563" cy="310052"/>
              </a:xfrm>
            </p:grpSpPr>
            <p:sp>
              <p:nvSpPr>
                <p:cNvPr id="7607" name="Google Shape;7607;p34"/>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4"/>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4"/>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4"/>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1" name="Google Shape;7611;p34"/>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2" name="Google Shape;7612;p34"/>
              <p:cNvGrpSpPr/>
              <p:nvPr/>
            </p:nvGrpSpPr>
            <p:grpSpPr>
              <a:xfrm>
                <a:off x="7999625" y="1864182"/>
                <a:ext cx="450678" cy="397701"/>
                <a:chOff x="6888026" y="1955156"/>
                <a:chExt cx="414150" cy="365467"/>
              </a:xfrm>
            </p:grpSpPr>
            <p:sp>
              <p:nvSpPr>
                <p:cNvPr id="7613" name="Google Shape;7613;p34"/>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4"/>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5" name="Google Shape;7615;p34"/>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4"/>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4"/>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4"/>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4"/>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4"/>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4"/>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4"/>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4"/>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4"/>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5" name="Google Shape;7625;p34"/>
              <p:cNvGrpSpPr/>
              <p:nvPr/>
            </p:nvGrpSpPr>
            <p:grpSpPr>
              <a:xfrm>
                <a:off x="8417981" y="947736"/>
                <a:ext cx="717755" cy="878001"/>
                <a:chOff x="7272474" y="1112989"/>
                <a:chExt cx="659580" cy="806838"/>
              </a:xfrm>
            </p:grpSpPr>
            <p:sp>
              <p:nvSpPr>
                <p:cNvPr id="7626" name="Google Shape;7626;p34"/>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4"/>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34"/>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4"/>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4"/>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1" name="Google Shape;7631;p34"/>
              <p:cNvGrpSpPr/>
              <p:nvPr/>
            </p:nvGrpSpPr>
            <p:grpSpPr>
              <a:xfrm>
                <a:off x="7096076" y="6194"/>
                <a:ext cx="505050" cy="781196"/>
                <a:chOff x="6057711" y="247760"/>
                <a:chExt cx="464115" cy="717879"/>
              </a:xfrm>
            </p:grpSpPr>
            <p:sp>
              <p:nvSpPr>
                <p:cNvPr id="7632" name="Google Shape;7632;p34"/>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4"/>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4"/>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34"/>
              <p:cNvGrpSpPr/>
              <p:nvPr/>
            </p:nvGrpSpPr>
            <p:grpSpPr>
              <a:xfrm>
                <a:off x="8149330" y="727971"/>
                <a:ext cx="667046" cy="233790"/>
                <a:chOff x="7025598" y="911036"/>
                <a:chExt cx="612981" cy="214841"/>
              </a:xfrm>
            </p:grpSpPr>
            <p:sp>
              <p:nvSpPr>
                <p:cNvPr id="7636" name="Google Shape;7636;p34"/>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4"/>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34"/>
              <p:cNvGrpSpPr/>
              <p:nvPr/>
            </p:nvGrpSpPr>
            <p:grpSpPr>
              <a:xfrm>
                <a:off x="8196995" y="34340"/>
                <a:ext cx="369551" cy="388465"/>
                <a:chOff x="7069400" y="273625"/>
                <a:chExt cx="339598" cy="356980"/>
              </a:xfrm>
            </p:grpSpPr>
            <p:sp>
              <p:nvSpPr>
                <p:cNvPr id="7639" name="Google Shape;7639;p34"/>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4"/>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1" name="Google Shape;7641;p34"/>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4"/>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3" name="Google Shape;7643;p34"/>
              <p:cNvGrpSpPr/>
              <p:nvPr/>
            </p:nvGrpSpPr>
            <p:grpSpPr>
              <a:xfrm>
                <a:off x="8185319" y="1571568"/>
                <a:ext cx="426631" cy="438218"/>
                <a:chOff x="7058670" y="1686258"/>
                <a:chExt cx="392052" cy="402700"/>
              </a:xfrm>
            </p:grpSpPr>
            <p:sp>
              <p:nvSpPr>
                <p:cNvPr id="7644" name="Google Shape;7644;p34"/>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4"/>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6" name="Google Shape;7646;p34"/>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4"/>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8" name="Google Shape;7648;p34"/>
              <p:cNvGrpSpPr/>
              <p:nvPr/>
            </p:nvGrpSpPr>
            <p:grpSpPr>
              <a:xfrm>
                <a:off x="6938005" y="13776"/>
                <a:ext cx="343935" cy="411818"/>
                <a:chOff x="5912452" y="254727"/>
                <a:chExt cx="316059" cy="378440"/>
              </a:xfrm>
            </p:grpSpPr>
            <p:sp>
              <p:nvSpPr>
                <p:cNvPr id="7649" name="Google Shape;7649;p34"/>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4"/>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4"/>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2" name="Google Shape;7652;p34"/>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34"/>
              <p:cNvGrpSpPr/>
              <p:nvPr/>
            </p:nvGrpSpPr>
            <p:grpSpPr>
              <a:xfrm>
                <a:off x="7500577" y="643010"/>
                <a:ext cx="230134" cy="235797"/>
                <a:chOff x="6429427" y="832961"/>
                <a:chExt cx="211481" cy="216686"/>
              </a:xfrm>
            </p:grpSpPr>
            <p:sp>
              <p:nvSpPr>
                <p:cNvPr id="7654" name="Google Shape;7654;p3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3" name="Google Shape;7663;p34"/>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4"/>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5" name="Google Shape;7665;p34"/>
              <p:cNvGrpSpPr/>
              <p:nvPr/>
            </p:nvGrpSpPr>
            <p:grpSpPr>
              <a:xfrm>
                <a:off x="8329186" y="127928"/>
                <a:ext cx="791394" cy="827905"/>
                <a:chOff x="7190876" y="359628"/>
                <a:chExt cx="727251" cy="760802"/>
              </a:xfrm>
            </p:grpSpPr>
            <p:sp>
              <p:nvSpPr>
                <p:cNvPr id="7666" name="Google Shape;7666;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1" name="Google Shape;7681;p34"/>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2" name="Google Shape;7682;p34"/>
              <p:cNvGrpSpPr/>
              <p:nvPr/>
            </p:nvGrpSpPr>
            <p:grpSpPr>
              <a:xfrm rot="6990271">
                <a:off x="6712128" y="244643"/>
                <a:ext cx="236902" cy="243875"/>
                <a:chOff x="4938660" y="425165"/>
                <a:chExt cx="559672" cy="576145"/>
              </a:xfrm>
            </p:grpSpPr>
            <p:sp>
              <p:nvSpPr>
                <p:cNvPr id="7683" name="Google Shape;7683;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6" name="Google Shape;7686;p34"/>
                <p:cNvGrpSpPr/>
                <p:nvPr/>
              </p:nvGrpSpPr>
              <p:grpSpPr>
                <a:xfrm>
                  <a:off x="4944600" y="430289"/>
                  <a:ext cx="540129" cy="565048"/>
                  <a:chOff x="7190876" y="359628"/>
                  <a:chExt cx="727251" cy="760802"/>
                </a:xfrm>
              </p:grpSpPr>
              <p:sp>
                <p:nvSpPr>
                  <p:cNvPr id="7687" name="Google Shape;7687;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3" name="Google Shape;7703;p34"/>
            <p:cNvGrpSpPr/>
            <p:nvPr/>
          </p:nvGrpSpPr>
          <p:grpSpPr>
            <a:xfrm rot="10800000" flipH="1">
              <a:off x="78316" y="3580020"/>
              <a:ext cx="1461415" cy="1511348"/>
              <a:chOff x="381425" y="134125"/>
              <a:chExt cx="1127374" cy="1165983"/>
            </a:xfrm>
          </p:grpSpPr>
          <p:sp>
            <p:nvSpPr>
              <p:cNvPr id="7704" name="Google Shape;7704;p34"/>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4"/>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4"/>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4"/>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4"/>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4"/>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0" name="Google Shape;7710;p34"/>
              <p:cNvGrpSpPr/>
              <p:nvPr/>
            </p:nvGrpSpPr>
            <p:grpSpPr>
              <a:xfrm>
                <a:off x="883830" y="216794"/>
                <a:ext cx="407145" cy="74588"/>
                <a:chOff x="883830" y="216794"/>
                <a:chExt cx="407145" cy="74588"/>
              </a:xfrm>
            </p:grpSpPr>
            <p:sp>
              <p:nvSpPr>
                <p:cNvPr id="7711" name="Google Shape;7711;p34"/>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4"/>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4"/>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4"/>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4"/>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6" name="Google Shape;7716;p34"/>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4"/>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4"/>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4"/>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4"/>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4"/>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4"/>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4"/>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4"/>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4"/>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6" name="Google Shape;7726;p34"/>
              <p:cNvGrpSpPr/>
              <p:nvPr/>
            </p:nvGrpSpPr>
            <p:grpSpPr>
              <a:xfrm>
                <a:off x="559164" y="959880"/>
                <a:ext cx="45279" cy="65195"/>
                <a:chOff x="559164" y="959880"/>
                <a:chExt cx="45279" cy="65195"/>
              </a:xfrm>
            </p:grpSpPr>
            <p:sp>
              <p:nvSpPr>
                <p:cNvPr id="7727" name="Google Shape;7727;p34"/>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4"/>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4"/>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4"/>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34"/>
              <p:cNvGrpSpPr/>
              <p:nvPr/>
            </p:nvGrpSpPr>
            <p:grpSpPr>
              <a:xfrm>
                <a:off x="559070" y="1017843"/>
                <a:ext cx="41240" cy="86802"/>
                <a:chOff x="559070" y="1017843"/>
                <a:chExt cx="41240" cy="86802"/>
              </a:xfrm>
            </p:grpSpPr>
            <p:sp>
              <p:nvSpPr>
                <p:cNvPr id="7732" name="Google Shape;7732;p34"/>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4"/>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4"/>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4"/>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4"/>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34"/>
              <p:cNvGrpSpPr/>
              <p:nvPr/>
            </p:nvGrpSpPr>
            <p:grpSpPr>
              <a:xfrm>
                <a:off x="491150" y="959692"/>
                <a:ext cx="39361" cy="23767"/>
                <a:chOff x="491150" y="959692"/>
                <a:chExt cx="39361" cy="23767"/>
              </a:xfrm>
            </p:grpSpPr>
            <p:sp>
              <p:nvSpPr>
                <p:cNvPr id="7738" name="Google Shape;7738;p34"/>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4"/>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34"/>
              <p:cNvGrpSpPr/>
              <p:nvPr/>
            </p:nvGrpSpPr>
            <p:grpSpPr>
              <a:xfrm>
                <a:off x="480159" y="981769"/>
                <a:ext cx="50916" cy="73556"/>
                <a:chOff x="480159" y="981769"/>
                <a:chExt cx="50916" cy="73556"/>
              </a:xfrm>
            </p:grpSpPr>
            <p:sp>
              <p:nvSpPr>
                <p:cNvPr id="7741" name="Google Shape;7741;p34"/>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4"/>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4"/>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4"/>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4"/>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6" name="Google Shape;7746;p34"/>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4"/>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4"/>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4"/>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4"/>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4"/>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4"/>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4"/>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4"/>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4"/>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34"/>
              <p:cNvGrpSpPr/>
              <p:nvPr/>
            </p:nvGrpSpPr>
            <p:grpSpPr>
              <a:xfrm>
                <a:off x="397959" y="568891"/>
                <a:ext cx="135181" cy="174074"/>
                <a:chOff x="397959" y="568891"/>
                <a:chExt cx="135181" cy="174074"/>
              </a:xfrm>
            </p:grpSpPr>
            <p:sp>
              <p:nvSpPr>
                <p:cNvPr id="7757" name="Google Shape;7757;p34"/>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4"/>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4"/>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0" name="Google Shape;7760;p34"/>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4"/>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34"/>
            <p:cNvGrpSpPr/>
            <p:nvPr/>
          </p:nvGrpSpPr>
          <p:grpSpPr>
            <a:xfrm rot="-5593192" flipH="1">
              <a:off x="191953" y="4220312"/>
              <a:ext cx="377647" cy="388763"/>
              <a:chOff x="4938660" y="425165"/>
              <a:chExt cx="559672" cy="576145"/>
            </a:xfrm>
          </p:grpSpPr>
          <p:sp>
            <p:nvSpPr>
              <p:cNvPr id="7763" name="Google Shape;7763;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6" name="Google Shape;7766;p34"/>
              <p:cNvGrpSpPr/>
              <p:nvPr/>
            </p:nvGrpSpPr>
            <p:grpSpPr>
              <a:xfrm>
                <a:off x="4944600" y="430289"/>
                <a:ext cx="540129" cy="565048"/>
                <a:chOff x="7190876" y="359628"/>
                <a:chExt cx="727251" cy="760802"/>
              </a:xfrm>
            </p:grpSpPr>
            <p:sp>
              <p:nvSpPr>
                <p:cNvPr id="7767" name="Google Shape;7767;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2" name="Google Shape;7782;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34"/>
            <p:cNvGrpSpPr/>
            <p:nvPr/>
          </p:nvGrpSpPr>
          <p:grpSpPr>
            <a:xfrm rot="6990454">
              <a:off x="430263" y="4695592"/>
              <a:ext cx="299326" cy="308136"/>
              <a:chOff x="4938660" y="425165"/>
              <a:chExt cx="559672" cy="576145"/>
            </a:xfrm>
          </p:grpSpPr>
          <p:sp>
            <p:nvSpPr>
              <p:cNvPr id="7784" name="Google Shape;7784;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7" name="Google Shape;7787;p34"/>
              <p:cNvGrpSpPr/>
              <p:nvPr/>
            </p:nvGrpSpPr>
            <p:grpSpPr>
              <a:xfrm>
                <a:off x="4944600" y="430289"/>
                <a:ext cx="540129" cy="565048"/>
                <a:chOff x="7190876" y="359628"/>
                <a:chExt cx="727251" cy="760802"/>
              </a:xfrm>
            </p:grpSpPr>
            <p:sp>
              <p:nvSpPr>
                <p:cNvPr id="7788" name="Google Shape;7788;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3" name="Google Shape;7803;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34"/>
            <p:cNvGrpSpPr/>
            <p:nvPr/>
          </p:nvGrpSpPr>
          <p:grpSpPr>
            <a:xfrm rot="-9764029">
              <a:off x="631009" y="4517218"/>
              <a:ext cx="164428" cy="308578"/>
              <a:chOff x="5166319" y="2259335"/>
              <a:chExt cx="164435" cy="308590"/>
            </a:xfrm>
          </p:grpSpPr>
          <p:grpSp>
            <p:nvGrpSpPr>
              <p:cNvPr id="7805" name="Google Shape;7805;p34"/>
              <p:cNvGrpSpPr/>
              <p:nvPr/>
            </p:nvGrpSpPr>
            <p:grpSpPr>
              <a:xfrm>
                <a:off x="5169922" y="2402383"/>
                <a:ext cx="157067" cy="160932"/>
                <a:chOff x="6429427" y="832961"/>
                <a:chExt cx="211481" cy="216686"/>
              </a:xfrm>
            </p:grpSpPr>
            <p:sp>
              <p:nvSpPr>
                <p:cNvPr id="7806" name="Google Shape;7806;p3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5" name="Google Shape;7815;p3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extLst>
    <p:ext uri="{DCECCB84-F9BA-43D5-87BE-67443E8EF086}">
      <p15:sldGuideLst xmlns:p15="http://schemas.microsoft.com/office/powerpoint/2012/main">
        <p15:guide id="1" orient="horz" pos="3079">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CUSTOM_9_1_2">
    <p:spTree>
      <p:nvGrpSpPr>
        <p:cNvPr id="1" name="Shape 7816"/>
        <p:cNvGrpSpPr/>
        <p:nvPr/>
      </p:nvGrpSpPr>
      <p:grpSpPr>
        <a:xfrm>
          <a:off x="0" y="0"/>
          <a:ext cx="0" cy="0"/>
          <a:chOff x="0" y="0"/>
          <a:chExt cx="0" cy="0"/>
        </a:xfrm>
      </p:grpSpPr>
      <p:grpSp>
        <p:nvGrpSpPr>
          <p:cNvPr id="7817" name="Google Shape;7817;p35"/>
          <p:cNvGrpSpPr/>
          <p:nvPr/>
        </p:nvGrpSpPr>
        <p:grpSpPr>
          <a:xfrm flipH="1">
            <a:off x="45301" y="-3290"/>
            <a:ext cx="9053399" cy="5150080"/>
            <a:chOff x="45292" y="-19056"/>
            <a:chExt cx="9053399" cy="5150080"/>
          </a:xfrm>
        </p:grpSpPr>
        <p:grpSp>
          <p:nvGrpSpPr>
            <p:cNvPr id="7818" name="Google Shape;7818;p35"/>
            <p:cNvGrpSpPr/>
            <p:nvPr/>
          </p:nvGrpSpPr>
          <p:grpSpPr>
            <a:xfrm flipH="1">
              <a:off x="45292" y="121911"/>
              <a:ext cx="9053399" cy="4893677"/>
              <a:chOff x="45292" y="121911"/>
              <a:chExt cx="9053399" cy="4893677"/>
            </a:xfrm>
          </p:grpSpPr>
          <p:grpSp>
            <p:nvGrpSpPr>
              <p:cNvPr id="7819" name="Google Shape;7819;p35"/>
              <p:cNvGrpSpPr/>
              <p:nvPr/>
            </p:nvGrpSpPr>
            <p:grpSpPr>
              <a:xfrm>
                <a:off x="342926" y="262229"/>
                <a:ext cx="8458517" cy="4619092"/>
                <a:chOff x="275008" y="367567"/>
                <a:chExt cx="6871815" cy="3531146"/>
              </a:xfrm>
            </p:grpSpPr>
            <p:sp>
              <p:nvSpPr>
                <p:cNvPr id="7820" name="Google Shape;7820;p35"/>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5"/>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5"/>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35"/>
              <p:cNvGrpSpPr/>
              <p:nvPr/>
            </p:nvGrpSpPr>
            <p:grpSpPr>
              <a:xfrm>
                <a:off x="342601" y="262122"/>
                <a:ext cx="8458517" cy="4618967"/>
                <a:chOff x="656319" y="1269782"/>
                <a:chExt cx="6871815" cy="3531320"/>
              </a:xfrm>
            </p:grpSpPr>
            <p:sp>
              <p:nvSpPr>
                <p:cNvPr id="7824" name="Google Shape;7824;p35"/>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5"/>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5"/>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35"/>
              <p:cNvGrpSpPr/>
              <p:nvPr/>
            </p:nvGrpSpPr>
            <p:grpSpPr>
              <a:xfrm>
                <a:off x="45292" y="3725211"/>
                <a:ext cx="1398574" cy="1290377"/>
                <a:chOff x="1733871" y="3875215"/>
                <a:chExt cx="1242514" cy="1146390"/>
              </a:xfrm>
            </p:grpSpPr>
            <p:sp>
              <p:nvSpPr>
                <p:cNvPr id="7828" name="Google Shape;7828;p3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35"/>
              <p:cNvGrpSpPr/>
              <p:nvPr/>
            </p:nvGrpSpPr>
            <p:grpSpPr>
              <a:xfrm rot="10800000">
                <a:off x="7700117" y="121911"/>
                <a:ext cx="1398574" cy="1290377"/>
                <a:chOff x="1733871" y="3875215"/>
                <a:chExt cx="1242514" cy="1146390"/>
              </a:xfrm>
            </p:grpSpPr>
            <p:sp>
              <p:nvSpPr>
                <p:cNvPr id="7878" name="Google Shape;7878;p3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7" name="Google Shape;7927;p35"/>
            <p:cNvGrpSpPr/>
            <p:nvPr/>
          </p:nvGrpSpPr>
          <p:grpSpPr>
            <a:xfrm rot="-6781881" flipH="1">
              <a:off x="524397" y="36386"/>
              <a:ext cx="377659" cy="388775"/>
              <a:chOff x="4938660" y="425165"/>
              <a:chExt cx="559672" cy="576145"/>
            </a:xfrm>
          </p:grpSpPr>
          <p:sp>
            <p:nvSpPr>
              <p:cNvPr id="7928" name="Google Shape;7928;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1" name="Google Shape;7931;p35"/>
              <p:cNvGrpSpPr/>
              <p:nvPr/>
            </p:nvGrpSpPr>
            <p:grpSpPr>
              <a:xfrm>
                <a:off x="4944600" y="430289"/>
                <a:ext cx="540129" cy="565048"/>
                <a:chOff x="7190876" y="359628"/>
                <a:chExt cx="727251" cy="760802"/>
              </a:xfrm>
            </p:grpSpPr>
            <p:sp>
              <p:nvSpPr>
                <p:cNvPr id="7932" name="Google Shape;7932;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7" name="Google Shape;7947;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35"/>
            <p:cNvGrpSpPr/>
            <p:nvPr/>
          </p:nvGrpSpPr>
          <p:grpSpPr>
            <a:xfrm rot="7584899">
              <a:off x="7974716" y="4687765"/>
              <a:ext cx="301695" cy="310575"/>
              <a:chOff x="4938660" y="425165"/>
              <a:chExt cx="559672" cy="576145"/>
            </a:xfrm>
          </p:grpSpPr>
          <p:sp>
            <p:nvSpPr>
              <p:cNvPr id="7949" name="Google Shape;7949;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2" name="Google Shape;7952;p35"/>
              <p:cNvGrpSpPr/>
              <p:nvPr/>
            </p:nvGrpSpPr>
            <p:grpSpPr>
              <a:xfrm>
                <a:off x="4944600" y="430289"/>
                <a:ext cx="540129" cy="565048"/>
                <a:chOff x="7190876" y="359628"/>
                <a:chExt cx="727251" cy="760802"/>
              </a:xfrm>
            </p:grpSpPr>
            <p:sp>
              <p:nvSpPr>
                <p:cNvPr id="7953" name="Google Shape;7953;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8" name="Google Shape;7968;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35"/>
            <p:cNvGrpSpPr/>
            <p:nvPr/>
          </p:nvGrpSpPr>
          <p:grpSpPr>
            <a:xfrm rot="-6781924" flipH="1">
              <a:off x="1143036" y="4645214"/>
              <a:ext cx="280661" cy="288922"/>
              <a:chOff x="4938660" y="425165"/>
              <a:chExt cx="559672" cy="576145"/>
            </a:xfrm>
          </p:grpSpPr>
          <p:sp>
            <p:nvSpPr>
              <p:cNvPr id="7970" name="Google Shape;7970;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3" name="Google Shape;7973;p35"/>
              <p:cNvGrpSpPr/>
              <p:nvPr/>
            </p:nvGrpSpPr>
            <p:grpSpPr>
              <a:xfrm>
                <a:off x="4944600" y="430289"/>
                <a:ext cx="540129" cy="565048"/>
                <a:chOff x="7190876" y="359628"/>
                <a:chExt cx="727251" cy="760802"/>
              </a:xfrm>
            </p:grpSpPr>
            <p:sp>
              <p:nvSpPr>
                <p:cNvPr id="7974" name="Google Shape;7974;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9" name="Google Shape;7989;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35"/>
            <p:cNvGrpSpPr/>
            <p:nvPr/>
          </p:nvGrpSpPr>
          <p:grpSpPr>
            <a:xfrm rot="-9121079" flipH="1">
              <a:off x="238669" y="3925463"/>
              <a:ext cx="208508" cy="214645"/>
              <a:chOff x="4938660" y="425165"/>
              <a:chExt cx="559672" cy="576145"/>
            </a:xfrm>
          </p:grpSpPr>
          <p:sp>
            <p:nvSpPr>
              <p:cNvPr id="7991" name="Google Shape;7991;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4" name="Google Shape;7994;p35"/>
              <p:cNvGrpSpPr/>
              <p:nvPr/>
            </p:nvGrpSpPr>
            <p:grpSpPr>
              <a:xfrm>
                <a:off x="4944600" y="430289"/>
                <a:ext cx="540129" cy="565048"/>
                <a:chOff x="7190876" y="359628"/>
                <a:chExt cx="727251" cy="760802"/>
              </a:xfrm>
            </p:grpSpPr>
            <p:sp>
              <p:nvSpPr>
                <p:cNvPr id="7995" name="Google Shape;7995;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0" name="Google Shape;8010;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35"/>
            <p:cNvGrpSpPr/>
            <p:nvPr/>
          </p:nvGrpSpPr>
          <p:grpSpPr>
            <a:xfrm rot="-10604717">
              <a:off x="8669174" y="4352267"/>
              <a:ext cx="301646" cy="310525"/>
              <a:chOff x="4938660" y="425165"/>
              <a:chExt cx="559672" cy="576145"/>
            </a:xfrm>
          </p:grpSpPr>
          <p:sp>
            <p:nvSpPr>
              <p:cNvPr id="8012" name="Google Shape;8012;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5" name="Google Shape;8015;p35"/>
              <p:cNvGrpSpPr/>
              <p:nvPr/>
            </p:nvGrpSpPr>
            <p:grpSpPr>
              <a:xfrm>
                <a:off x="4944600" y="430289"/>
                <a:ext cx="540129" cy="565048"/>
                <a:chOff x="7190876" y="359628"/>
                <a:chExt cx="727251" cy="760802"/>
              </a:xfrm>
            </p:grpSpPr>
            <p:sp>
              <p:nvSpPr>
                <p:cNvPr id="8016" name="Google Shape;8016;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1" name="Google Shape;8031;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35"/>
            <p:cNvGrpSpPr/>
            <p:nvPr/>
          </p:nvGrpSpPr>
          <p:grpSpPr>
            <a:xfrm rot="-7754970" flipH="1">
              <a:off x="99719" y="4392437"/>
              <a:ext cx="805623" cy="522632"/>
              <a:chOff x="4515285" y="1708730"/>
              <a:chExt cx="805621" cy="522631"/>
            </a:xfrm>
          </p:grpSpPr>
          <p:sp>
            <p:nvSpPr>
              <p:cNvPr id="8033" name="Google Shape;8033;p3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4" name="Google Shape;8034;p35"/>
              <p:cNvGrpSpPr/>
              <p:nvPr/>
            </p:nvGrpSpPr>
            <p:grpSpPr>
              <a:xfrm>
                <a:off x="4522137" y="1713611"/>
                <a:ext cx="795489" cy="294538"/>
                <a:chOff x="5647347" y="521807"/>
                <a:chExt cx="1057268" cy="391464"/>
              </a:xfrm>
            </p:grpSpPr>
            <p:sp>
              <p:nvSpPr>
                <p:cNvPr id="8035" name="Google Shape;8035;p3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35"/>
                <p:cNvGrpSpPr/>
                <p:nvPr/>
              </p:nvGrpSpPr>
              <p:grpSpPr>
                <a:xfrm>
                  <a:off x="5647347" y="542275"/>
                  <a:ext cx="1057268" cy="370996"/>
                  <a:chOff x="5647347" y="542275"/>
                  <a:chExt cx="1057268" cy="370996"/>
                </a:xfrm>
              </p:grpSpPr>
              <p:sp>
                <p:nvSpPr>
                  <p:cNvPr id="8041" name="Google Shape;8041;p3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9" name="Google Shape;8059;p35"/>
              <p:cNvGrpSpPr/>
              <p:nvPr/>
            </p:nvGrpSpPr>
            <p:grpSpPr>
              <a:xfrm>
                <a:off x="4661312" y="1773058"/>
                <a:ext cx="515440" cy="454172"/>
                <a:chOff x="5832322" y="600817"/>
                <a:chExt cx="685061" cy="603632"/>
              </a:xfrm>
            </p:grpSpPr>
            <p:sp>
              <p:nvSpPr>
                <p:cNvPr id="8060" name="Google Shape;8060;p3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3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2">
  <p:cSld name="CUSTOM_9_1_1_1">
    <p:spTree>
      <p:nvGrpSpPr>
        <p:cNvPr id="1" name="Shape 8085"/>
        <p:cNvGrpSpPr/>
        <p:nvPr/>
      </p:nvGrpSpPr>
      <p:grpSpPr>
        <a:xfrm>
          <a:off x="0" y="0"/>
          <a:ext cx="0" cy="0"/>
          <a:chOff x="0" y="0"/>
          <a:chExt cx="0" cy="0"/>
        </a:xfrm>
      </p:grpSpPr>
      <p:grpSp>
        <p:nvGrpSpPr>
          <p:cNvPr id="8086" name="Google Shape;8086;p36"/>
          <p:cNvGrpSpPr/>
          <p:nvPr/>
        </p:nvGrpSpPr>
        <p:grpSpPr>
          <a:xfrm flipH="1">
            <a:off x="46332" y="38102"/>
            <a:ext cx="9051336" cy="5105396"/>
            <a:chOff x="92669" y="38102"/>
            <a:chExt cx="9051336" cy="5105396"/>
          </a:xfrm>
        </p:grpSpPr>
        <p:grpSp>
          <p:nvGrpSpPr>
            <p:cNvPr id="8087" name="Google Shape;8087;p36"/>
            <p:cNvGrpSpPr/>
            <p:nvPr/>
          </p:nvGrpSpPr>
          <p:grpSpPr>
            <a:xfrm rot="-1553162">
              <a:off x="7837223" y="161587"/>
              <a:ext cx="164441" cy="308602"/>
              <a:chOff x="5166319" y="2259335"/>
              <a:chExt cx="164435" cy="308590"/>
            </a:xfrm>
          </p:grpSpPr>
          <p:grpSp>
            <p:nvGrpSpPr>
              <p:cNvPr id="8088" name="Google Shape;8088;p36"/>
              <p:cNvGrpSpPr/>
              <p:nvPr/>
            </p:nvGrpSpPr>
            <p:grpSpPr>
              <a:xfrm>
                <a:off x="5169922" y="2402383"/>
                <a:ext cx="157067" cy="160932"/>
                <a:chOff x="6429427" y="832961"/>
                <a:chExt cx="211481" cy="216686"/>
              </a:xfrm>
            </p:grpSpPr>
            <p:sp>
              <p:nvSpPr>
                <p:cNvPr id="8089" name="Google Shape;8089;p36"/>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6"/>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6"/>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6"/>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6"/>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6"/>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6"/>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6"/>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6"/>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36"/>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9" name="Google Shape;8099;p36"/>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0" name="Google Shape;8100;p36"/>
            <p:cNvGrpSpPr/>
            <p:nvPr/>
          </p:nvGrpSpPr>
          <p:grpSpPr>
            <a:xfrm rot="5400000">
              <a:off x="7016049" y="42577"/>
              <a:ext cx="1916645" cy="1907695"/>
              <a:chOff x="689851" y="543425"/>
              <a:chExt cx="2371204" cy="2360132"/>
            </a:xfrm>
          </p:grpSpPr>
          <p:sp>
            <p:nvSpPr>
              <p:cNvPr id="8101" name="Google Shape;8101;p36"/>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36"/>
              <p:cNvGrpSpPr/>
              <p:nvPr/>
            </p:nvGrpSpPr>
            <p:grpSpPr>
              <a:xfrm>
                <a:off x="2279990" y="699799"/>
                <a:ext cx="296624" cy="226530"/>
                <a:chOff x="2279990" y="699799"/>
                <a:chExt cx="296624" cy="226530"/>
              </a:xfrm>
            </p:grpSpPr>
            <p:sp>
              <p:nvSpPr>
                <p:cNvPr id="8103" name="Google Shape;8103;p36"/>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6"/>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6"/>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36"/>
              <p:cNvGrpSpPr/>
              <p:nvPr/>
            </p:nvGrpSpPr>
            <p:grpSpPr>
              <a:xfrm>
                <a:off x="2905178" y="550933"/>
                <a:ext cx="145542" cy="114895"/>
                <a:chOff x="2905178" y="550933"/>
                <a:chExt cx="145542" cy="114895"/>
              </a:xfrm>
            </p:grpSpPr>
            <p:sp>
              <p:nvSpPr>
                <p:cNvPr id="8107" name="Google Shape;8107;p36"/>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6"/>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36"/>
              <p:cNvGrpSpPr/>
              <p:nvPr/>
            </p:nvGrpSpPr>
            <p:grpSpPr>
              <a:xfrm>
                <a:off x="2899147" y="668291"/>
                <a:ext cx="120126" cy="143881"/>
                <a:chOff x="2899147" y="668291"/>
                <a:chExt cx="120126" cy="143881"/>
              </a:xfrm>
            </p:grpSpPr>
            <p:sp>
              <p:nvSpPr>
                <p:cNvPr id="8110" name="Google Shape;8110;p36"/>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6"/>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6"/>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6"/>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6"/>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6"/>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6" name="Google Shape;8116;p36"/>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6"/>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6"/>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6"/>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6"/>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6"/>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2" name="Google Shape;8122;p36"/>
              <p:cNvGrpSpPr/>
              <p:nvPr/>
            </p:nvGrpSpPr>
            <p:grpSpPr>
              <a:xfrm>
                <a:off x="920688" y="2132708"/>
                <a:ext cx="188067" cy="427644"/>
                <a:chOff x="920688" y="2132708"/>
                <a:chExt cx="188067" cy="427644"/>
              </a:xfrm>
            </p:grpSpPr>
            <p:sp>
              <p:nvSpPr>
                <p:cNvPr id="8123" name="Google Shape;8123;p36"/>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6"/>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6"/>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6"/>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6"/>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6"/>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6"/>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6"/>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1" name="Google Shape;8131;p36"/>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6"/>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3" name="Google Shape;8133;p36"/>
              <p:cNvGrpSpPr/>
              <p:nvPr/>
            </p:nvGrpSpPr>
            <p:grpSpPr>
              <a:xfrm>
                <a:off x="721729" y="2221080"/>
                <a:ext cx="154035" cy="287332"/>
                <a:chOff x="721729" y="2221080"/>
                <a:chExt cx="154035" cy="287332"/>
              </a:xfrm>
            </p:grpSpPr>
            <p:sp>
              <p:nvSpPr>
                <p:cNvPr id="8134" name="Google Shape;8134;p36"/>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6"/>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6"/>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6"/>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6"/>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6"/>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6"/>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36"/>
              <p:cNvGrpSpPr/>
              <p:nvPr/>
            </p:nvGrpSpPr>
            <p:grpSpPr>
              <a:xfrm>
                <a:off x="998845" y="875251"/>
                <a:ext cx="508814" cy="440690"/>
                <a:chOff x="998845" y="875251"/>
                <a:chExt cx="508814" cy="440690"/>
              </a:xfrm>
            </p:grpSpPr>
            <p:sp>
              <p:nvSpPr>
                <p:cNvPr id="8142" name="Google Shape;8142;p36"/>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6"/>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6"/>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6"/>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6"/>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6"/>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6"/>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6"/>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6"/>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6"/>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6"/>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6"/>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6"/>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6"/>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7" name="Google Shape;8157;p36"/>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6"/>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6"/>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36"/>
              <p:cNvGrpSpPr/>
              <p:nvPr/>
            </p:nvGrpSpPr>
            <p:grpSpPr>
              <a:xfrm>
                <a:off x="836809" y="595673"/>
                <a:ext cx="379395" cy="387027"/>
                <a:chOff x="836809" y="595673"/>
                <a:chExt cx="379395" cy="387027"/>
              </a:xfrm>
            </p:grpSpPr>
            <p:sp>
              <p:nvSpPr>
                <p:cNvPr id="8161" name="Google Shape;8161;p36"/>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6"/>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6"/>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36"/>
              <p:cNvGrpSpPr/>
              <p:nvPr/>
            </p:nvGrpSpPr>
            <p:grpSpPr>
              <a:xfrm>
                <a:off x="786161" y="550318"/>
                <a:ext cx="636018" cy="460691"/>
                <a:chOff x="786161" y="550318"/>
                <a:chExt cx="636018" cy="460691"/>
              </a:xfrm>
            </p:grpSpPr>
            <p:sp>
              <p:nvSpPr>
                <p:cNvPr id="8165" name="Google Shape;8165;p36"/>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6"/>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6"/>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6"/>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6"/>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0" name="Google Shape;8170;p36"/>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1" name="Google Shape;8171;p36"/>
              <p:cNvGrpSpPr/>
              <p:nvPr/>
            </p:nvGrpSpPr>
            <p:grpSpPr>
              <a:xfrm>
                <a:off x="2067738" y="598381"/>
                <a:ext cx="292008" cy="198097"/>
                <a:chOff x="2067738" y="598381"/>
                <a:chExt cx="292008" cy="198097"/>
              </a:xfrm>
            </p:grpSpPr>
            <p:sp>
              <p:nvSpPr>
                <p:cNvPr id="8172" name="Google Shape;8172;p36"/>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6"/>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6"/>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5" name="Google Shape;8175;p36"/>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6"/>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6"/>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8" name="Google Shape;8178;p36"/>
              <p:cNvGrpSpPr/>
              <p:nvPr/>
            </p:nvGrpSpPr>
            <p:grpSpPr>
              <a:xfrm>
                <a:off x="793854" y="1165599"/>
                <a:ext cx="166405" cy="595648"/>
                <a:chOff x="793854" y="1165599"/>
                <a:chExt cx="166405" cy="595648"/>
              </a:xfrm>
            </p:grpSpPr>
            <p:sp>
              <p:nvSpPr>
                <p:cNvPr id="8179" name="Google Shape;8179;p36"/>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6"/>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6"/>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6"/>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3" name="Google Shape;8183;p36"/>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4" name="Google Shape;8184;p36"/>
              <p:cNvGrpSpPr/>
              <p:nvPr/>
            </p:nvGrpSpPr>
            <p:grpSpPr>
              <a:xfrm>
                <a:off x="715636" y="2027781"/>
                <a:ext cx="220560" cy="228560"/>
                <a:chOff x="715636" y="2027781"/>
                <a:chExt cx="220560" cy="228560"/>
              </a:xfrm>
            </p:grpSpPr>
            <p:sp>
              <p:nvSpPr>
                <p:cNvPr id="8185" name="Google Shape;8185;p36"/>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6"/>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6"/>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6"/>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6"/>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6"/>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6"/>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2" name="Google Shape;8192;p36"/>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3" name="Google Shape;8193;p36"/>
              <p:cNvGrpSpPr/>
              <p:nvPr/>
            </p:nvGrpSpPr>
            <p:grpSpPr>
              <a:xfrm>
                <a:off x="1062908" y="937961"/>
                <a:ext cx="217298" cy="231699"/>
                <a:chOff x="1062908" y="937961"/>
                <a:chExt cx="217298" cy="231699"/>
              </a:xfrm>
            </p:grpSpPr>
            <p:sp>
              <p:nvSpPr>
                <p:cNvPr id="8194" name="Google Shape;8194;p36"/>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6"/>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6"/>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6"/>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6"/>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9" name="Google Shape;8199;p36"/>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6"/>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6"/>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6"/>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6"/>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6"/>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6"/>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36"/>
            <p:cNvGrpSpPr/>
            <p:nvPr/>
          </p:nvGrpSpPr>
          <p:grpSpPr>
            <a:xfrm>
              <a:off x="92669" y="3762487"/>
              <a:ext cx="1242514" cy="1146390"/>
              <a:chOff x="1471921" y="2504915"/>
              <a:chExt cx="1242514" cy="1146390"/>
            </a:xfrm>
          </p:grpSpPr>
          <p:sp>
            <p:nvSpPr>
              <p:cNvPr id="8207" name="Google Shape;8207;p36"/>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6"/>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6"/>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6"/>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6"/>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6"/>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6"/>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6"/>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6"/>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6"/>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6"/>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6"/>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6"/>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6"/>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6"/>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6"/>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6"/>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6"/>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6"/>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6"/>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6"/>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6"/>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6"/>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6"/>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6"/>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6"/>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6"/>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6"/>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6"/>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6"/>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6"/>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6"/>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6"/>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6"/>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6"/>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6"/>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6"/>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6"/>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6"/>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6"/>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6"/>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6"/>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6"/>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6"/>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6"/>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6"/>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6"/>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6"/>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6"/>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36"/>
            <p:cNvGrpSpPr/>
            <p:nvPr/>
          </p:nvGrpSpPr>
          <p:grpSpPr>
            <a:xfrm rot="-394691">
              <a:off x="133604" y="4595318"/>
              <a:ext cx="455325" cy="468727"/>
              <a:chOff x="4938660" y="425165"/>
              <a:chExt cx="559672" cy="576145"/>
            </a:xfrm>
          </p:grpSpPr>
          <p:sp>
            <p:nvSpPr>
              <p:cNvPr id="8257" name="Google Shape;8257;p36"/>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6"/>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6"/>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0" name="Google Shape;8260;p36"/>
              <p:cNvGrpSpPr/>
              <p:nvPr/>
            </p:nvGrpSpPr>
            <p:grpSpPr>
              <a:xfrm>
                <a:off x="4944600" y="430289"/>
                <a:ext cx="540129" cy="565048"/>
                <a:chOff x="7190876" y="359628"/>
                <a:chExt cx="727251" cy="760802"/>
              </a:xfrm>
            </p:grpSpPr>
            <p:sp>
              <p:nvSpPr>
                <p:cNvPr id="8261" name="Google Shape;8261;p36"/>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6"/>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6"/>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6"/>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6"/>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6"/>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6"/>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6"/>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6"/>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6"/>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6"/>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6"/>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6"/>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6"/>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6"/>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6" name="Google Shape;8276;p36"/>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36"/>
            <p:cNvGrpSpPr/>
            <p:nvPr/>
          </p:nvGrpSpPr>
          <p:grpSpPr>
            <a:xfrm rot="-3576076">
              <a:off x="8312000" y="4402541"/>
              <a:ext cx="805598" cy="522616"/>
              <a:chOff x="4515285" y="1708730"/>
              <a:chExt cx="805621" cy="522631"/>
            </a:xfrm>
          </p:grpSpPr>
          <p:sp>
            <p:nvSpPr>
              <p:cNvPr id="8278" name="Google Shape;8278;p36"/>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9" name="Google Shape;8279;p36"/>
              <p:cNvGrpSpPr/>
              <p:nvPr/>
            </p:nvGrpSpPr>
            <p:grpSpPr>
              <a:xfrm>
                <a:off x="4522137" y="1713611"/>
                <a:ext cx="795489" cy="294538"/>
                <a:chOff x="5647347" y="521807"/>
                <a:chExt cx="1057268" cy="391464"/>
              </a:xfrm>
            </p:grpSpPr>
            <p:sp>
              <p:nvSpPr>
                <p:cNvPr id="8280" name="Google Shape;8280;p36"/>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6"/>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6"/>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6"/>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6"/>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5" name="Google Shape;8285;p36"/>
                <p:cNvGrpSpPr/>
                <p:nvPr/>
              </p:nvGrpSpPr>
              <p:grpSpPr>
                <a:xfrm>
                  <a:off x="5647347" y="542275"/>
                  <a:ext cx="1057268" cy="370996"/>
                  <a:chOff x="5647347" y="542275"/>
                  <a:chExt cx="1057268" cy="370996"/>
                </a:xfrm>
              </p:grpSpPr>
              <p:sp>
                <p:nvSpPr>
                  <p:cNvPr id="8286" name="Google Shape;8286;p36"/>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6"/>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6"/>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6"/>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6"/>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6"/>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6"/>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6"/>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6"/>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6"/>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6"/>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6"/>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6"/>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6"/>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6"/>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6"/>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6"/>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6"/>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4" name="Google Shape;8304;p36"/>
              <p:cNvGrpSpPr/>
              <p:nvPr/>
            </p:nvGrpSpPr>
            <p:grpSpPr>
              <a:xfrm>
                <a:off x="4661312" y="1773058"/>
                <a:ext cx="515440" cy="454172"/>
                <a:chOff x="5832322" y="600817"/>
                <a:chExt cx="685061" cy="603632"/>
              </a:xfrm>
            </p:grpSpPr>
            <p:sp>
              <p:nvSpPr>
                <p:cNvPr id="8305" name="Google Shape;8305;p36"/>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6"/>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6"/>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6"/>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6"/>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6"/>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6"/>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6"/>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6"/>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6"/>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6"/>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6"/>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6"/>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6"/>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6"/>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6"/>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6"/>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6"/>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6"/>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6"/>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6"/>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6"/>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6"/>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6"/>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9" name="Google Shape;8329;p36"/>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CUSTOM_9_1_1_1_1_1">
    <p:spTree>
      <p:nvGrpSpPr>
        <p:cNvPr id="1" name="Shape 8330"/>
        <p:cNvGrpSpPr/>
        <p:nvPr/>
      </p:nvGrpSpPr>
      <p:grpSpPr>
        <a:xfrm>
          <a:off x="0" y="0"/>
          <a:ext cx="0" cy="0"/>
          <a:chOff x="0" y="0"/>
          <a:chExt cx="0" cy="0"/>
        </a:xfrm>
      </p:grpSpPr>
      <p:grpSp>
        <p:nvGrpSpPr>
          <p:cNvPr id="8331" name="Google Shape;8331;p37"/>
          <p:cNvGrpSpPr/>
          <p:nvPr/>
        </p:nvGrpSpPr>
        <p:grpSpPr>
          <a:xfrm>
            <a:off x="149686" y="114677"/>
            <a:ext cx="8866145" cy="5068471"/>
            <a:chOff x="149686" y="114677"/>
            <a:chExt cx="8866145" cy="5068471"/>
          </a:xfrm>
        </p:grpSpPr>
        <p:grpSp>
          <p:nvGrpSpPr>
            <p:cNvPr id="8332" name="Google Shape;8332;p37"/>
            <p:cNvGrpSpPr/>
            <p:nvPr/>
          </p:nvGrpSpPr>
          <p:grpSpPr>
            <a:xfrm rot="10800000" flipH="1">
              <a:off x="149686" y="138109"/>
              <a:ext cx="2349864" cy="4867282"/>
              <a:chOff x="138393" y="76208"/>
              <a:chExt cx="2349864" cy="4867282"/>
            </a:xfrm>
          </p:grpSpPr>
          <p:grpSp>
            <p:nvGrpSpPr>
              <p:cNvPr id="8333" name="Google Shape;8333;p37"/>
              <p:cNvGrpSpPr/>
              <p:nvPr/>
            </p:nvGrpSpPr>
            <p:grpSpPr>
              <a:xfrm rot="-5400000" flipH="1">
                <a:off x="352936" y="1453428"/>
                <a:ext cx="538112" cy="226723"/>
                <a:chOff x="5765455" y="1947993"/>
                <a:chExt cx="858369" cy="361658"/>
              </a:xfrm>
            </p:grpSpPr>
            <p:sp>
              <p:nvSpPr>
                <p:cNvPr id="8334" name="Google Shape;8334;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6" name="Google Shape;8336;p37"/>
                <p:cNvGrpSpPr/>
                <p:nvPr/>
              </p:nvGrpSpPr>
              <p:grpSpPr>
                <a:xfrm>
                  <a:off x="5771457" y="2005258"/>
                  <a:ext cx="311479" cy="175217"/>
                  <a:chOff x="4431653" y="1513404"/>
                  <a:chExt cx="413981" cy="232877"/>
                </a:xfrm>
              </p:grpSpPr>
              <p:sp>
                <p:nvSpPr>
                  <p:cNvPr id="8337" name="Google Shape;8337;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37"/>
                <p:cNvGrpSpPr/>
                <p:nvPr/>
              </p:nvGrpSpPr>
              <p:grpSpPr>
                <a:xfrm>
                  <a:off x="5986874" y="1954086"/>
                  <a:ext cx="411735" cy="349103"/>
                  <a:chOff x="4717959" y="1445393"/>
                  <a:chExt cx="547229" cy="463986"/>
                </a:xfrm>
              </p:grpSpPr>
              <p:sp>
                <p:nvSpPr>
                  <p:cNvPr id="8343" name="Google Shape;8343;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9" name="Google Shape;8349;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37"/>
              <p:cNvGrpSpPr/>
              <p:nvPr/>
            </p:nvGrpSpPr>
            <p:grpSpPr>
              <a:xfrm rot="-7418544">
                <a:off x="901441" y="4397363"/>
                <a:ext cx="164432" cy="308586"/>
                <a:chOff x="5166319" y="2259335"/>
                <a:chExt cx="164435" cy="308590"/>
              </a:xfrm>
            </p:grpSpPr>
            <p:grpSp>
              <p:nvGrpSpPr>
                <p:cNvPr id="8351" name="Google Shape;8351;p37"/>
                <p:cNvGrpSpPr/>
                <p:nvPr/>
              </p:nvGrpSpPr>
              <p:grpSpPr>
                <a:xfrm>
                  <a:off x="5169922" y="2402383"/>
                  <a:ext cx="157067" cy="160932"/>
                  <a:chOff x="6429427" y="832961"/>
                  <a:chExt cx="211481" cy="216686"/>
                </a:xfrm>
              </p:grpSpPr>
              <p:sp>
                <p:nvSpPr>
                  <p:cNvPr id="8352" name="Google Shape;8352;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1" name="Google Shape;8361;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37"/>
              <p:cNvGrpSpPr/>
              <p:nvPr/>
            </p:nvGrpSpPr>
            <p:grpSpPr>
              <a:xfrm rot="-1309170" flipH="1">
                <a:off x="556411" y="224773"/>
                <a:ext cx="164442" cy="308603"/>
                <a:chOff x="5166319" y="2259335"/>
                <a:chExt cx="164435" cy="308590"/>
              </a:xfrm>
            </p:grpSpPr>
            <p:grpSp>
              <p:nvGrpSpPr>
                <p:cNvPr id="8363" name="Google Shape;8363;p37"/>
                <p:cNvGrpSpPr/>
                <p:nvPr/>
              </p:nvGrpSpPr>
              <p:grpSpPr>
                <a:xfrm>
                  <a:off x="5169922" y="2402383"/>
                  <a:ext cx="157067" cy="160932"/>
                  <a:chOff x="6429427" y="832961"/>
                  <a:chExt cx="211481" cy="216686"/>
                </a:xfrm>
              </p:grpSpPr>
              <p:sp>
                <p:nvSpPr>
                  <p:cNvPr id="8364" name="Google Shape;8364;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3" name="Google Shape;8373;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37"/>
              <p:cNvGrpSpPr/>
              <p:nvPr/>
            </p:nvGrpSpPr>
            <p:grpSpPr>
              <a:xfrm rot="10800000" flipH="1">
                <a:off x="138393" y="638276"/>
                <a:ext cx="2349864" cy="4305213"/>
                <a:chOff x="138393" y="154331"/>
                <a:chExt cx="2349864" cy="4305213"/>
              </a:xfrm>
            </p:grpSpPr>
            <p:sp>
              <p:nvSpPr>
                <p:cNvPr id="8375" name="Google Shape;8375;p37"/>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6" name="Google Shape;8376;p37"/>
                <p:cNvGrpSpPr/>
                <p:nvPr/>
              </p:nvGrpSpPr>
              <p:grpSpPr>
                <a:xfrm>
                  <a:off x="138393" y="154331"/>
                  <a:ext cx="2349864" cy="2338891"/>
                  <a:chOff x="689851" y="543425"/>
                  <a:chExt cx="2371204" cy="2360132"/>
                </a:xfrm>
              </p:grpSpPr>
              <p:sp>
                <p:nvSpPr>
                  <p:cNvPr id="8377" name="Google Shape;8377;p37"/>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8" name="Google Shape;8378;p37"/>
                  <p:cNvGrpSpPr/>
                  <p:nvPr/>
                </p:nvGrpSpPr>
                <p:grpSpPr>
                  <a:xfrm>
                    <a:off x="2279990" y="699799"/>
                    <a:ext cx="296624" cy="226530"/>
                    <a:chOff x="2279990" y="699799"/>
                    <a:chExt cx="296624" cy="226530"/>
                  </a:xfrm>
                </p:grpSpPr>
                <p:sp>
                  <p:nvSpPr>
                    <p:cNvPr id="8379" name="Google Shape;8379;p37"/>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7"/>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7"/>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37"/>
                  <p:cNvGrpSpPr/>
                  <p:nvPr/>
                </p:nvGrpSpPr>
                <p:grpSpPr>
                  <a:xfrm>
                    <a:off x="2905178" y="550933"/>
                    <a:ext cx="145542" cy="114895"/>
                    <a:chOff x="2905178" y="550933"/>
                    <a:chExt cx="145542" cy="114895"/>
                  </a:xfrm>
                </p:grpSpPr>
                <p:sp>
                  <p:nvSpPr>
                    <p:cNvPr id="8383" name="Google Shape;8383;p37"/>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7"/>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37"/>
                  <p:cNvGrpSpPr/>
                  <p:nvPr/>
                </p:nvGrpSpPr>
                <p:grpSpPr>
                  <a:xfrm>
                    <a:off x="2899147" y="668291"/>
                    <a:ext cx="120126" cy="143881"/>
                    <a:chOff x="2899147" y="668291"/>
                    <a:chExt cx="120126" cy="143881"/>
                  </a:xfrm>
                </p:grpSpPr>
                <p:sp>
                  <p:nvSpPr>
                    <p:cNvPr id="8386" name="Google Shape;8386;p37"/>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7"/>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7"/>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7"/>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7"/>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7"/>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37"/>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7"/>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7"/>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7"/>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7"/>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7"/>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8" name="Google Shape;8398;p37"/>
                  <p:cNvGrpSpPr/>
                  <p:nvPr/>
                </p:nvGrpSpPr>
                <p:grpSpPr>
                  <a:xfrm>
                    <a:off x="920688" y="2132708"/>
                    <a:ext cx="188067" cy="427644"/>
                    <a:chOff x="920688" y="2132708"/>
                    <a:chExt cx="188067" cy="427644"/>
                  </a:xfrm>
                </p:grpSpPr>
                <p:sp>
                  <p:nvSpPr>
                    <p:cNvPr id="8399" name="Google Shape;8399;p37"/>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7"/>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7"/>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7"/>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7"/>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7"/>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7"/>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7"/>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7" name="Google Shape;8407;p37"/>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7"/>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37"/>
                  <p:cNvGrpSpPr/>
                  <p:nvPr/>
                </p:nvGrpSpPr>
                <p:grpSpPr>
                  <a:xfrm>
                    <a:off x="721729" y="2221080"/>
                    <a:ext cx="154035" cy="287332"/>
                    <a:chOff x="721729" y="2221080"/>
                    <a:chExt cx="154035" cy="287332"/>
                  </a:xfrm>
                </p:grpSpPr>
                <p:sp>
                  <p:nvSpPr>
                    <p:cNvPr id="8410" name="Google Shape;8410;p37"/>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7"/>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7"/>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7"/>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7"/>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7"/>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7"/>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37"/>
                  <p:cNvGrpSpPr/>
                  <p:nvPr/>
                </p:nvGrpSpPr>
                <p:grpSpPr>
                  <a:xfrm>
                    <a:off x="998845" y="875251"/>
                    <a:ext cx="508814" cy="440690"/>
                    <a:chOff x="998845" y="875251"/>
                    <a:chExt cx="508814" cy="440690"/>
                  </a:xfrm>
                </p:grpSpPr>
                <p:sp>
                  <p:nvSpPr>
                    <p:cNvPr id="8418" name="Google Shape;8418;p3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3" name="Google Shape;8433;p37"/>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7"/>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7"/>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6" name="Google Shape;8436;p37"/>
                  <p:cNvGrpSpPr/>
                  <p:nvPr/>
                </p:nvGrpSpPr>
                <p:grpSpPr>
                  <a:xfrm>
                    <a:off x="836809" y="595673"/>
                    <a:ext cx="379395" cy="387027"/>
                    <a:chOff x="836809" y="595673"/>
                    <a:chExt cx="379395" cy="387027"/>
                  </a:xfrm>
                </p:grpSpPr>
                <p:sp>
                  <p:nvSpPr>
                    <p:cNvPr id="8437" name="Google Shape;8437;p37"/>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7"/>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7"/>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37"/>
                  <p:cNvGrpSpPr/>
                  <p:nvPr/>
                </p:nvGrpSpPr>
                <p:grpSpPr>
                  <a:xfrm>
                    <a:off x="786161" y="550318"/>
                    <a:ext cx="636018" cy="460691"/>
                    <a:chOff x="786161" y="550318"/>
                    <a:chExt cx="636018" cy="460691"/>
                  </a:xfrm>
                </p:grpSpPr>
                <p:sp>
                  <p:nvSpPr>
                    <p:cNvPr id="8441" name="Google Shape;8441;p37"/>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7"/>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7"/>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7"/>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7"/>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6" name="Google Shape;8446;p37"/>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37"/>
                  <p:cNvGrpSpPr/>
                  <p:nvPr/>
                </p:nvGrpSpPr>
                <p:grpSpPr>
                  <a:xfrm>
                    <a:off x="2067738" y="598381"/>
                    <a:ext cx="292008" cy="198097"/>
                    <a:chOff x="2067738" y="598381"/>
                    <a:chExt cx="292008" cy="198097"/>
                  </a:xfrm>
                </p:grpSpPr>
                <p:sp>
                  <p:nvSpPr>
                    <p:cNvPr id="8448" name="Google Shape;8448;p37"/>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7"/>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7"/>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1" name="Google Shape;8451;p37"/>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7"/>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7"/>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4" name="Google Shape;8454;p37"/>
                  <p:cNvGrpSpPr/>
                  <p:nvPr/>
                </p:nvGrpSpPr>
                <p:grpSpPr>
                  <a:xfrm>
                    <a:off x="793854" y="1165599"/>
                    <a:ext cx="166405" cy="595648"/>
                    <a:chOff x="793854" y="1165599"/>
                    <a:chExt cx="166405" cy="595648"/>
                  </a:xfrm>
                </p:grpSpPr>
                <p:sp>
                  <p:nvSpPr>
                    <p:cNvPr id="8455" name="Google Shape;8455;p37"/>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7"/>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7"/>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7"/>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9" name="Google Shape;8459;p37"/>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0" name="Google Shape;8460;p37"/>
                  <p:cNvGrpSpPr/>
                  <p:nvPr/>
                </p:nvGrpSpPr>
                <p:grpSpPr>
                  <a:xfrm>
                    <a:off x="715636" y="2027781"/>
                    <a:ext cx="220560" cy="228560"/>
                    <a:chOff x="715636" y="2027781"/>
                    <a:chExt cx="220560" cy="228560"/>
                  </a:xfrm>
                </p:grpSpPr>
                <p:sp>
                  <p:nvSpPr>
                    <p:cNvPr id="8461" name="Google Shape;8461;p37"/>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7"/>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7"/>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7"/>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7"/>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7"/>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7"/>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8" name="Google Shape;8468;p37"/>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37"/>
                  <p:cNvGrpSpPr/>
                  <p:nvPr/>
                </p:nvGrpSpPr>
                <p:grpSpPr>
                  <a:xfrm>
                    <a:off x="1062908" y="937961"/>
                    <a:ext cx="217298" cy="231699"/>
                    <a:chOff x="1062908" y="937961"/>
                    <a:chExt cx="217298" cy="231699"/>
                  </a:xfrm>
                </p:grpSpPr>
                <p:sp>
                  <p:nvSpPr>
                    <p:cNvPr id="8470" name="Google Shape;8470;p3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37"/>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7"/>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7"/>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7"/>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7"/>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7"/>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7"/>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2" name="Google Shape;8482;p37"/>
              <p:cNvGrpSpPr/>
              <p:nvPr/>
            </p:nvGrpSpPr>
            <p:grpSpPr>
              <a:xfrm rot="10800000">
                <a:off x="235717" y="76208"/>
                <a:ext cx="1127468" cy="1166077"/>
                <a:chOff x="1978729" y="3977410"/>
                <a:chExt cx="1127468" cy="1166077"/>
              </a:xfrm>
            </p:grpSpPr>
            <p:sp>
              <p:nvSpPr>
                <p:cNvPr id="8483" name="Google Shape;8483;p37"/>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7"/>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7"/>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7"/>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7"/>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7"/>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37"/>
                <p:cNvGrpSpPr/>
                <p:nvPr/>
              </p:nvGrpSpPr>
              <p:grpSpPr>
                <a:xfrm>
                  <a:off x="2196676" y="4986260"/>
                  <a:ext cx="407045" cy="74589"/>
                  <a:chOff x="2196676" y="4986260"/>
                  <a:chExt cx="407045" cy="74589"/>
                </a:xfrm>
              </p:grpSpPr>
              <p:sp>
                <p:nvSpPr>
                  <p:cNvPr id="8490" name="Google Shape;8490;p37"/>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7"/>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7"/>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7"/>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7"/>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37"/>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7"/>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7"/>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7"/>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7"/>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7"/>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7"/>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7"/>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7"/>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7"/>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7"/>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7"/>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7" name="Google Shape;8507;p37"/>
                <p:cNvGrpSpPr/>
                <p:nvPr/>
              </p:nvGrpSpPr>
              <p:grpSpPr>
                <a:xfrm>
                  <a:off x="2883114" y="4252568"/>
                  <a:ext cx="45467" cy="65290"/>
                  <a:chOff x="2883114" y="4252568"/>
                  <a:chExt cx="45467" cy="65290"/>
                </a:xfrm>
              </p:grpSpPr>
              <p:sp>
                <p:nvSpPr>
                  <p:cNvPr id="8508" name="Google Shape;8508;p37"/>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7"/>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0" name="Google Shape;8510;p37"/>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7"/>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2" name="Google Shape;8512;p37"/>
                <p:cNvGrpSpPr/>
                <p:nvPr/>
              </p:nvGrpSpPr>
              <p:grpSpPr>
                <a:xfrm>
                  <a:off x="2887341" y="4172905"/>
                  <a:ext cx="120058" cy="122970"/>
                  <a:chOff x="2887341" y="4172905"/>
                  <a:chExt cx="120058" cy="122970"/>
                </a:xfrm>
              </p:grpSpPr>
              <p:sp>
                <p:nvSpPr>
                  <p:cNvPr id="8513" name="Google Shape;8513;p37"/>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7"/>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7"/>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7"/>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7"/>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7"/>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7"/>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7"/>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7"/>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7"/>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3" name="Google Shape;8523;p37"/>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7"/>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5" name="Google Shape;8525;p37"/>
                <p:cNvGrpSpPr/>
                <p:nvPr/>
              </p:nvGrpSpPr>
              <p:grpSpPr>
                <a:xfrm>
                  <a:off x="2730175" y="4343692"/>
                  <a:ext cx="217474" cy="291591"/>
                  <a:chOff x="2730175" y="4343692"/>
                  <a:chExt cx="217474" cy="291591"/>
                </a:xfrm>
              </p:grpSpPr>
              <p:sp>
                <p:nvSpPr>
                  <p:cNvPr id="8526" name="Google Shape;8526;p37"/>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7"/>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7"/>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7"/>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37"/>
                <p:cNvGrpSpPr/>
                <p:nvPr/>
              </p:nvGrpSpPr>
              <p:grpSpPr>
                <a:xfrm>
                  <a:off x="2842155" y="4646751"/>
                  <a:ext cx="224426" cy="261061"/>
                  <a:chOff x="2842155" y="4646751"/>
                  <a:chExt cx="224426" cy="261061"/>
                </a:xfrm>
              </p:grpSpPr>
              <p:sp>
                <p:nvSpPr>
                  <p:cNvPr id="8531" name="Google Shape;8531;p37"/>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7"/>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7"/>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4" name="Google Shape;8534;p37"/>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5" name="Google Shape;8535;p37"/>
                <p:cNvGrpSpPr/>
                <p:nvPr/>
              </p:nvGrpSpPr>
              <p:grpSpPr>
                <a:xfrm>
                  <a:off x="2954510" y="4534584"/>
                  <a:ext cx="135182" cy="174166"/>
                  <a:chOff x="2954510" y="4534584"/>
                  <a:chExt cx="135182" cy="174166"/>
                </a:xfrm>
              </p:grpSpPr>
              <p:sp>
                <p:nvSpPr>
                  <p:cNvPr id="8536" name="Google Shape;8536;p37"/>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7"/>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7"/>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9" name="Google Shape;8539;p37"/>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7"/>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37"/>
              <p:cNvGrpSpPr/>
              <p:nvPr/>
            </p:nvGrpSpPr>
            <p:grpSpPr>
              <a:xfrm rot="5400000">
                <a:off x="158528" y="2139564"/>
                <a:ext cx="637339" cy="268567"/>
                <a:chOff x="5765455" y="1947993"/>
                <a:chExt cx="858369" cy="361658"/>
              </a:xfrm>
            </p:grpSpPr>
            <p:sp>
              <p:nvSpPr>
                <p:cNvPr id="8542" name="Google Shape;8542;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4" name="Google Shape;8544;p37"/>
                <p:cNvGrpSpPr/>
                <p:nvPr/>
              </p:nvGrpSpPr>
              <p:grpSpPr>
                <a:xfrm>
                  <a:off x="5771457" y="2005258"/>
                  <a:ext cx="311479" cy="175217"/>
                  <a:chOff x="4431653" y="1513404"/>
                  <a:chExt cx="413981" cy="232877"/>
                </a:xfrm>
              </p:grpSpPr>
              <p:sp>
                <p:nvSpPr>
                  <p:cNvPr id="8545" name="Google Shape;8545;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37"/>
                <p:cNvGrpSpPr/>
                <p:nvPr/>
              </p:nvGrpSpPr>
              <p:grpSpPr>
                <a:xfrm>
                  <a:off x="5986874" y="1954086"/>
                  <a:ext cx="411735" cy="349103"/>
                  <a:chOff x="4717959" y="1445393"/>
                  <a:chExt cx="547229" cy="463986"/>
                </a:xfrm>
              </p:grpSpPr>
              <p:sp>
                <p:nvSpPr>
                  <p:cNvPr id="8551" name="Google Shape;8551;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7" name="Google Shape;8557;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8" name="Google Shape;8558;p37"/>
            <p:cNvGrpSpPr/>
            <p:nvPr/>
          </p:nvGrpSpPr>
          <p:grpSpPr>
            <a:xfrm>
              <a:off x="6869426" y="114677"/>
              <a:ext cx="2146405" cy="5068471"/>
              <a:chOff x="6944610" y="183646"/>
              <a:chExt cx="2081060" cy="4914166"/>
            </a:xfrm>
          </p:grpSpPr>
          <p:sp>
            <p:nvSpPr>
              <p:cNvPr id="8559" name="Google Shape;8559;p37"/>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0" name="Google Shape;8560;p37"/>
              <p:cNvGrpSpPr/>
              <p:nvPr/>
            </p:nvGrpSpPr>
            <p:grpSpPr>
              <a:xfrm rot="10800000" flipH="1">
                <a:off x="8195144" y="4404021"/>
                <a:ext cx="164435" cy="308590"/>
                <a:chOff x="5166319" y="2259335"/>
                <a:chExt cx="164435" cy="308590"/>
              </a:xfrm>
            </p:grpSpPr>
            <p:grpSp>
              <p:nvGrpSpPr>
                <p:cNvPr id="8561" name="Google Shape;8561;p37"/>
                <p:cNvGrpSpPr/>
                <p:nvPr/>
              </p:nvGrpSpPr>
              <p:grpSpPr>
                <a:xfrm>
                  <a:off x="5169922" y="2402383"/>
                  <a:ext cx="157067" cy="160932"/>
                  <a:chOff x="6429427" y="832961"/>
                  <a:chExt cx="211481" cy="216686"/>
                </a:xfrm>
              </p:grpSpPr>
              <p:sp>
                <p:nvSpPr>
                  <p:cNvPr id="8562" name="Google Shape;8562;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1" name="Google Shape;8571;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37"/>
              <p:cNvGrpSpPr/>
              <p:nvPr/>
            </p:nvGrpSpPr>
            <p:grpSpPr>
              <a:xfrm flipH="1">
                <a:off x="8195159" y="405048"/>
                <a:ext cx="504235" cy="436724"/>
                <a:chOff x="998845" y="875251"/>
                <a:chExt cx="508814" cy="440690"/>
              </a:xfrm>
            </p:grpSpPr>
            <p:sp>
              <p:nvSpPr>
                <p:cNvPr id="8573" name="Google Shape;8573;p3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8" name="Google Shape;8588;p37"/>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9" name="Google Shape;8589;p37"/>
              <p:cNvGrpSpPr/>
              <p:nvPr/>
            </p:nvGrpSpPr>
            <p:grpSpPr>
              <a:xfrm flipH="1">
                <a:off x="8420565" y="467193"/>
                <a:ext cx="215342" cy="229613"/>
                <a:chOff x="1062908" y="937961"/>
                <a:chExt cx="217298" cy="231699"/>
              </a:xfrm>
            </p:grpSpPr>
            <p:sp>
              <p:nvSpPr>
                <p:cNvPr id="8590" name="Google Shape;8590;p3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5" name="Google Shape;8595;p37"/>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7"/>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7" name="Google Shape;8597;p37"/>
              <p:cNvGrpSpPr/>
              <p:nvPr/>
            </p:nvGrpSpPr>
            <p:grpSpPr>
              <a:xfrm rot="1501948" flipH="1">
                <a:off x="8043914" y="293722"/>
                <a:ext cx="164422" cy="308567"/>
                <a:chOff x="5166319" y="2259335"/>
                <a:chExt cx="164435" cy="308590"/>
              </a:xfrm>
            </p:grpSpPr>
            <p:grpSp>
              <p:nvGrpSpPr>
                <p:cNvPr id="8598" name="Google Shape;8598;p37"/>
                <p:cNvGrpSpPr/>
                <p:nvPr/>
              </p:nvGrpSpPr>
              <p:grpSpPr>
                <a:xfrm>
                  <a:off x="5169922" y="2402383"/>
                  <a:ext cx="157067" cy="160932"/>
                  <a:chOff x="6429427" y="832961"/>
                  <a:chExt cx="211481" cy="216686"/>
                </a:xfrm>
              </p:grpSpPr>
              <p:sp>
                <p:nvSpPr>
                  <p:cNvPr id="8599" name="Google Shape;8599;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8" name="Google Shape;8608;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37"/>
              <p:cNvGrpSpPr/>
              <p:nvPr/>
            </p:nvGrpSpPr>
            <p:grpSpPr>
              <a:xfrm rot="-814410" flipH="1">
                <a:off x="8620070" y="1894668"/>
                <a:ext cx="164440" cy="308599"/>
                <a:chOff x="5166319" y="2259335"/>
                <a:chExt cx="164435" cy="308590"/>
              </a:xfrm>
            </p:grpSpPr>
            <p:grpSp>
              <p:nvGrpSpPr>
                <p:cNvPr id="8610" name="Google Shape;8610;p37"/>
                <p:cNvGrpSpPr/>
                <p:nvPr/>
              </p:nvGrpSpPr>
              <p:grpSpPr>
                <a:xfrm>
                  <a:off x="5169922" y="2402383"/>
                  <a:ext cx="157067" cy="160932"/>
                  <a:chOff x="6429427" y="832961"/>
                  <a:chExt cx="211481" cy="216686"/>
                </a:xfrm>
              </p:grpSpPr>
              <p:sp>
                <p:nvSpPr>
                  <p:cNvPr id="8611" name="Google Shape;8611;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0" name="Google Shape;8620;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37"/>
              <p:cNvGrpSpPr/>
              <p:nvPr/>
            </p:nvGrpSpPr>
            <p:grpSpPr>
              <a:xfrm rot="4634475" flipH="1">
                <a:off x="8182381" y="3037070"/>
                <a:ext cx="742364" cy="312781"/>
                <a:chOff x="5765455" y="1947993"/>
                <a:chExt cx="858369" cy="361658"/>
              </a:xfrm>
            </p:grpSpPr>
            <p:sp>
              <p:nvSpPr>
                <p:cNvPr id="8622" name="Google Shape;8622;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4" name="Google Shape;8624;p37"/>
                <p:cNvGrpSpPr/>
                <p:nvPr/>
              </p:nvGrpSpPr>
              <p:grpSpPr>
                <a:xfrm>
                  <a:off x="5771457" y="2005258"/>
                  <a:ext cx="311479" cy="175217"/>
                  <a:chOff x="4431653" y="1513404"/>
                  <a:chExt cx="413981" cy="232877"/>
                </a:xfrm>
              </p:grpSpPr>
              <p:sp>
                <p:nvSpPr>
                  <p:cNvPr id="8625" name="Google Shape;8625;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37"/>
                <p:cNvGrpSpPr/>
                <p:nvPr/>
              </p:nvGrpSpPr>
              <p:grpSpPr>
                <a:xfrm>
                  <a:off x="5986874" y="1954086"/>
                  <a:ext cx="411735" cy="349103"/>
                  <a:chOff x="4717959" y="1445393"/>
                  <a:chExt cx="547229" cy="463986"/>
                </a:xfrm>
              </p:grpSpPr>
              <p:sp>
                <p:nvSpPr>
                  <p:cNvPr id="8631" name="Google Shape;8631;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7" name="Google Shape;8637;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37"/>
              <p:cNvGrpSpPr/>
              <p:nvPr/>
            </p:nvGrpSpPr>
            <p:grpSpPr>
              <a:xfrm rot="-6224748">
                <a:off x="8307925" y="2582862"/>
                <a:ext cx="858317" cy="361636"/>
                <a:chOff x="5765455" y="1947993"/>
                <a:chExt cx="858369" cy="361658"/>
              </a:xfrm>
            </p:grpSpPr>
            <p:sp>
              <p:nvSpPr>
                <p:cNvPr id="8639" name="Google Shape;8639;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1" name="Google Shape;8641;p37"/>
                <p:cNvGrpSpPr/>
                <p:nvPr/>
              </p:nvGrpSpPr>
              <p:grpSpPr>
                <a:xfrm>
                  <a:off x="5771457" y="2005258"/>
                  <a:ext cx="311479" cy="175217"/>
                  <a:chOff x="4431653" y="1513404"/>
                  <a:chExt cx="413981" cy="232877"/>
                </a:xfrm>
              </p:grpSpPr>
              <p:sp>
                <p:nvSpPr>
                  <p:cNvPr id="8642" name="Google Shape;8642;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37"/>
                <p:cNvGrpSpPr/>
                <p:nvPr/>
              </p:nvGrpSpPr>
              <p:grpSpPr>
                <a:xfrm>
                  <a:off x="5986874" y="1954086"/>
                  <a:ext cx="411735" cy="349103"/>
                  <a:chOff x="4717959" y="1445393"/>
                  <a:chExt cx="547229" cy="463986"/>
                </a:xfrm>
              </p:grpSpPr>
              <p:sp>
                <p:nvSpPr>
                  <p:cNvPr id="8648" name="Google Shape;8648;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4" name="Google Shape;8654;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37"/>
              <p:cNvGrpSpPr/>
              <p:nvPr/>
            </p:nvGrpSpPr>
            <p:grpSpPr>
              <a:xfrm rot="-5400000" flipH="1">
                <a:off x="7697817" y="3796721"/>
                <a:ext cx="1127468" cy="1166077"/>
                <a:chOff x="1978729" y="3977410"/>
                <a:chExt cx="1127468" cy="1166077"/>
              </a:xfrm>
            </p:grpSpPr>
            <p:sp>
              <p:nvSpPr>
                <p:cNvPr id="8656" name="Google Shape;8656;p37"/>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7"/>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7"/>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7"/>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7"/>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7"/>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2" name="Google Shape;8662;p37"/>
                <p:cNvGrpSpPr/>
                <p:nvPr/>
              </p:nvGrpSpPr>
              <p:grpSpPr>
                <a:xfrm>
                  <a:off x="2196676" y="4986260"/>
                  <a:ext cx="407045" cy="74589"/>
                  <a:chOff x="2196676" y="4986260"/>
                  <a:chExt cx="407045" cy="74589"/>
                </a:xfrm>
              </p:grpSpPr>
              <p:sp>
                <p:nvSpPr>
                  <p:cNvPr id="8663" name="Google Shape;8663;p37"/>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7"/>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7"/>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7"/>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7"/>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8" name="Google Shape;8668;p37"/>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7"/>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7"/>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7"/>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7"/>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37"/>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37"/>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37"/>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37"/>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37"/>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37"/>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37"/>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0" name="Google Shape;8680;p37"/>
                <p:cNvGrpSpPr/>
                <p:nvPr/>
              </p:nvGrpSpPr>
              <p:grpSpPr>
                <a:xfrm>
                  <a:off x="2883114" y="4252568"/>
                  <a:ext cx="45467" cy="65290"/>
                  <a:chOff x="2883114" y="4252568"/>
                  <a:chExt cx="45467" cy="65290"/>
                </a:xfrm>
              </p:grpSpPr>
              <p:sp>
                <p:nvSpPr>
                  <p:cNvPr id="8681" name="Google Shape;8681;p37"/>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37"/>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3" name="Google Shape;8683;p37"/>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37"/>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5" name="Google Shape;8685;p37"/>
                <p:cNvGrpSpPr/>
                <p:nvPr/>
              </p:nvGrpSpPr>
              <p:grpSpPr>
                <a:xfrm>
                  <a:off x="2887341" y="4172905"/>
                  <a:ext cx="120058" cy="122970"/>
                  <a:chOff x="2887341" y="4172905"/>
                  <a:chExt cx="120058" cy="122970"/>
                </a:xfrm>
              </p:grpSpPr>
              <p:sp>
                <p:nvSpPr>
                  <p:cNvPr id="8686" name="Google Shape;8686;p37"/>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37"/>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37"/>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37"/>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37"/>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37"/>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37"/>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37"/>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37"/>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37"/>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6" name="Google Shape;8696;p37"/>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7"/>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8" name="Google Shape;8698;p37"/>
                <p:cNvGrpSpPr/>
                <p:nvPr/>
              </p:nvGrpSpPr>
              <p:grpSpPr>
                <a:xfrm>
                  <a:off x="2730175" y="4343692"/>
                  <a:ext cx="217474" cy="291591"/>
                  <a:chOff x="2730175" y="4343692"/>
                  <a:chExt cx="217474" cy="291591"/>
                </a:xfrm>
              </p:grpSpPr>
              <p:sp>
                <p:nvSpPr>
                  <p:cNvPr id="8699" name="Google Shape;8699;p37"/>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37"/>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37"/>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37"/>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37"/>
                <p:cNvGrpSpPr/>
                <p:nvPr/>
              </p:nvGrpSpPr>
              <p:grpSpPr>
                <a:xfrm>
                  <a:off x="2842155" y="4646751"/>
                  <a:ext cx="224426" cy="261061"/>
                  <a:chOff x="2842155" y="4646751"/>
                  <a:chExt cx="224426" cy="261061"/>
                </a:xfrm>
              </p:grpSpPr>
              <p:sp>
                <p:nvSpPr>
                  <p:cNvPr id="8704" name="Google Shape;8704;p37"/>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37"/>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37"/>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7" name="Google Shape;8707;p37"/>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8" name="Google Shape;8708;p37"/>
                <p:cNvGrpSpPr/>
                <p:nvPr/>
              </p:nvGrpSpPr>
              <p:grpSpPr>
                <a:xfrm>
                  <a:off x="2954510" y="4534584"/>
                  <a:ext cx="135182" cy="174166"/>
                  <a:chOff x="2954510" y="4534584"/>
                  <a:chExt cx="135182" cy="174166"/>
                </a:xfrm>
              </p:grpSpPr>
              <p:sp>
                <p:nvSpPr>
                  <p:cNvPr id="8709" name="Google Shape;8709;p37"/>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37"/>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37"/>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2" name="Google Shape;8712;p37"/>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37"/>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37"/>
              <p:cNvGrpSpPr/>
              <p:nvPr/>
            </p:nvGrpSpPr>
            <p:grpSpPr>
              <a:xfrm rot="3044935" flipH="1">
                <a:off x="8311104" y="4484155"/>
                <a:ext cx="669356" cy="434232"/>
                <a:chOff x="4515285" y="1708730"/>
                <a:chExt cx="805621" cy="522631"/>
              </a:xfrm>
            </p:grpSpPr>
            <p:sp>
              <p:nvSpPr>
                <p:cNvPr id="8715" name="Google Shape;8715;p3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6" name="Google Shape;8716;p37"/>
                <p:cNvGrpSpPr/>
                <p:nvPr/>
              </p:nvGrpSpPr>
              <p:grpSpPr>
                <a:xfrm>
                  <a:off x="4522137" y="1713611"/>
                  <a:ext cx="795489" cy="294538"/>
                  <a:chOff x="5647347" y="521807"/>
                  <a:chExt cx="1057268" cy="391464"/>
                </a:xfrm>
              </p:grpSpPr>
              <p:sp>
                <p:nvSpPr>
                  <p:cNvPr id="8717" name="Google Shape;8717;p3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3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3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3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3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2" name="Google Shape;8722;p37"/>
                  <p:cNvGrpSpPr/>
                  <p:nvPr/>
                </p:nvGrpSpPr>
                <p:grpSpPr>
                  <a:xfrm>
                    <a:off x="5647347" y="542275"/>
                    <a:ext cx="1057268" cy="370996"/>
                    <a:chOff x="5647347" y="542275"/>
                    <a:chExt cx="1057268" cy="370996"/>
                  </a:xfrm>
                </p:grpSpPr>
                <p:sp>
                  <p:nvSpPr>
                    <p:cNvPr id="8723" name="Google Shape;8723;p3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3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3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3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3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3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3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3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3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3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3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3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3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3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3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3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3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3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1" name="Google Shape;8741;p37"/>
                <p:cNvGrpSpPr/>
                <p:nvPr/>
              </p:nvGrpSpPr>
              <p:grpSpPr>
                <a:xfrm>
                  <a:off x="4661312" y="1773058"/>
                  <a:ext cx="515440" cy="454172"/>
                  <a:chOff x="5832322" y="600817"/>
                  <a:chExt cx="685061" cy="603632"/>
                </a:xfrm>
              </p:grpSpPr>
              <p:sp>
                <p:nvSpPr>
                  <p:cNvPr id="8742" name="Google Shape;8742;p3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3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3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3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3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3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3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3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3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3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3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3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3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3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3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3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3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3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3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3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3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3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3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3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6" name="Google Shape;8766;p3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37"/>
              <p:cNvGrpSpPr/>
              <p:nvPr/>
            </p:nvGrpSpPr>
            <p:grpSpPr>
              <a:xfrm rot="10800000" flipH="1">
                <a:off x="6944610" y="183646"/>
                <a:ext cx="1946589" cy="1937551"/>
                <a:chOff x="2841743" y="2449291"/>
                <a:chExt cx="1609816" cy="1602341"/>
              </a:xfrm>
            </p:grpSpPr>
            <p:sp>
              <p:nvSpPr>
                <p:cNvPr id="8768" name="Google Shape;8768;p37"/>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37"/>
                <p:cNvGrpSpPr/>
                <p:nvPr/>
              </p:nvGrpSpPr>
              <p:grpSpPr>
                <a:xfrm>
                  <a:off x="3170633" y="3791677"/>
                  <a:ext cx="201461" cy="153791"/>
                  <a:chOff x="2334761" y="3675097"/>
                  <a:chExt cx="296747" cy="226530"/>
                </a:xfrm>
              </p:grpSpPr>
              <p:sp>
                <p:nvSpPr>
                  <p:cNvPr id="8770" name="Google Shape;8770;p37"/>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37"/>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37"/>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37"/>
                <p:cNvGrpSpPr/>
                <p:nvPr/>
              </p:nvGrpSpPr>
              <p:grpSpPr>
                <a:xfrm>
                  <a:off x="2848803" y="3968531"/>
                  <a:ext cx="98809" cy="78044"/>
                  <a:chOff x="1860716" y="3935598"/>
                  <a:chExt cx="145542" cy="114957"/>
                </a:xfrm>
              </p:grpSpPr>
              <p:sp>
                <p:nvSpPr>
                  <p:cNvPr id="8774" name="Google Shape;8774;p37"/>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37"/>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37"/>
                <p:cNvGrpSpPr/>
                <p:nvPr/>
              </p:nvGrpSpPr>
              <p:grpSpPr>
                <a:xfrm>
                  <a:off x="2870153" y="3869178"/>
                  <a:ext cx="81512" cy="97681"/>
                  <a:chOff x="1892163" y="3789254"/>
                  <a:chExt cx="120065" cy="143881"/>
                </a:xfrm>
              </p:grpSpPr>
              <p:sp>
                <p:nvSpPr>
                  <p:cNvPr id="8777" name="Google Shape;8777;p37"/>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37"/>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37"/>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37"/>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37"/>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37"/>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3" name="Google Shape;8783;p37"/>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37"/>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37"/>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37"/>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37"/>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37"/>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37"/>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0" name="Google Shape;8790;p37"/>
                <p:cNvGrpSpPr/>
                <p:nvPr/>
              </p:nvGrpSpPr>
              <p:grpSpPr>
                <a:xfrm>
                  <a:off x="4266681" y="3734188"/>
                  <a:ext cx="119490" cy="143806"/>
                  <a:chOff x="3949209" y="3590417"/>
                  <a:chExt cx="176005" cy="211822"/>
                </a:xfrm>
              </p:grpSpPr>
              <p:sp>
                <p:nvSpPr>
                  <p:cNvPr id="8791" name="Google Shape;8791;p37"/>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37"/>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37"/>
                <p:cNvGrpSpPr/>
                <p:nvPr/>
              </p:nvGrpSpPr>
              <p:grpSpPr>
                <a:xfrm>
                  <a:off x="3314940" y="3865168"/>
                  <a:ext cx="769788" cy="147064"/>
                  <a:chOff x="2547321" y="3783346"/>
                  <a:chExt cx="1133875" cy="216621"/>
                </a:xfrm>
              </p:grpSpPr>
              <p:sp>
                <p:nvSpPr>
                  <p:cNvPr id="8794" name="Google Shape;8794;p37"/>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37"/>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37"/>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37"/>
                <p:cNvGrpSpPr/>
                <p:nvPr/>
              </p:nvGrpSpPr>
              <p:grpSpPr>
                <a:xfrm>
                  <a:off x="3317948" y="3879832"/>
                  <a:ext cx="198161" cy="134488"/>
                  <a:chOff x="2551752" y="3804947"/>
                  <a:chExt cx="291885" cy="198097"/>
                </a:xfrm>
              </p:grpSpPr>
              <p:sp>
                <p:nvSpPr>
                  <p:cNvPr id="8798" name="Google Shape;8798;p37"/>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37"/>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37"/>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1" name="Google Shape;8801;p37"/>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37"/>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37"/>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37"/>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37"/>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37"/>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37"/>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37"/>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37"/>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37"/>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37"/>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37"/>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3" name="Google Shape;8813;p37"/>
                <p:cNvGrpSpPr/>
                <p:nvPr/>
              </p:nvGrpSpPr>
              <p:grpSpPr>
                <a:xfrm>
                  <a:off x="4146690" y="2454179"/>
                  <a:ext cx="145100" cy="168246"/>
                  <a:chOff x="3772465" y="1705001"/>
                  <a:chExt cx="213729" cy="247822"/>
                </a:xfrm>
              </p:grpSpPr>
              <p:sp>
                <p:nvSpPr>
                  <p:cNvPr id="8814" name="Google Shape;8814;p37"/>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37"/>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37"/>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7" name="Google Shape;8817;p37"/>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37"/>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9" name="Google Shape;8819;p37"/>
                <p:cNvGrpSpPr/>
                <p:nvPr/>
              </p:nvGrpSpPr>
              <p:grpSpPr>
                <a:xfrm>
                  <a:off x="4167162" y="2682339"/>
                  <a:ext cx="127679" cy="290286"/>
                  <a:chOff x="3802620" y="2041074"/>
                  <a:chExt cx="188067" cy="427583"/>
                </a:xfrm>
              </p:grpSpPr>
              <p:sp>
                <p:nvSpPr>
                  <p:cNvPr id="8820" name="Google Shape;8820;p37"/>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37"/>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37"/>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37"/>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37"/>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37"/>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37"/>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7" name="Google Shape;8827;p37"/>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37"/>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9" name="Google Shape;8829;p37"/>
                <p:cNvGrpSpPr/>
                <p:nvPr/>
              </p:nvGrpSpPr>
              <p:grpSpPr>
                <a:xfrm>
                  <a:off x="4325340" y="2717601"/>
                  <a:ext cx="104574" cy="195028"/>
                  <a:chOff x="4035612" y="2093014"/>
                  <a:chExt cx="154035" cy="287270"/>
                </a:xfrm>
              </p:grpSpPr>
              <p:sp>
                <p:nvSpPr>
                  <p:cNvPr id="8830" name="Google Shape;8830;p37"/>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37"/>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37"/>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37"/>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37"/>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37"/>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37"/>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37"/>
                <p:cNvGrpSpPr/>
                <p:nvPr/>
              </p:nvGrpSpPr>
              <p:grpSpPr>
                <a:xfrm>
                  <a:off x="4284312" y="2888689"/>
                  <a:ext cx="149780" cy="155170"/>
                  <a:chOff x="3975179" y="2345022"/>
                  <a:chExt cx="220622" cy="228560"/>
                </a:xfrm>
              </p:grpSpPr>
              <p:sp>
                <p:nvSpPr>
                  <p:cNvPr id="8838" name="Google Shape;8838;p37"/>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37"/>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37"/>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37"/>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37"/>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37"/>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37"/>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5" name="Google Shape;8845;p37"/>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37"/>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37"/>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67"/>
        <p:cNvGrpSpPr/>
        <p:nvPr/>
      </p:nvGrpSpPr>
      <p:grpSpPr>
        <a:xfrm>
          <a:off x="0" y="0"/>
          <a:ext cx="0" cy="0"/>
          <a:chOff x="0" y="0"/>
          <a:chExt cx="0" cy="0"/>
        </a:xfrm>
      </p:grpSpPr>
      <p:sp>
        <p:nvSpPr>
          <p:cNvPr id="268" name="Google Shape;268;p3"/>
          <p:cNvSpPr txBox="1">
            <a:spLocks noGrp="1"/>
          </p:cNvSpPr>
          <p:nvPr>
            <p:ph type="title"/>
          </p:nvPr>
        </p:nvSpPr>
        <p:spPr>
          <a:xfrm>
            <a:off x="2212800" y="2295450"/>
            <a:ext cx="4718400" cy="718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9" name="Google Shape;269;p3"/>
          <p:cNvSpPr txBox="1">
            <a:spLocks noGrp="1"/>
          </p:cNvSpPr>
          <p:nvPr>
            <p:ph type="title" idx="2" hasCustomPrompt="1"/>
          </p:nvPr>
        </p:nvSpPr>
        <p:spPr>
          <a:xfrm>
            <a:off x="3991325" y="1556225"/>
            <a:ext cx="1040700" cy="7563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0" name="Google Shape;270;p3"/>
          <p:cNvSpPr txBox="1">
            <a:spLocks noGrp="1"/>
          </p:cNvSpPr>
          <p:nvPr>
            <p:ph type="subTitle" idx="1"/>
          </p:nvPr>
        </p:nvSpPr>
        <p:spPr>
          <a:xfrm>
            <a:off x="2212750" y="3617116"/>
            <a:ext cx="47184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71" name="Google Shape;271;p3"/>
          <p:cNvGrpSpPr/>
          <p:nvPr/>
        </p:nvGrpSpPr>
        <p:grpSpPr>
          <a:xfrm rot="10800000">
            <a:off x="78316" y="52133"/>
            <a:ext cx="8987367" cy="5039234"/>
            <a:chOff x="78316" y="52133"/>
            <a:chExt cx="8987367" cy="5039234"/>
          </a:xfrm>
        </p:grpSpPr>
        <p:grpSp>
          <p:nvGrpSpPr>
            <p:cNvPr id="272" name="Google Shape;272;p3"/>
            <p:cNvGrpSpPr/>
            <p:nvPr/>
          </p:nvGrpSpPr>
          <p:grpSpPr>
            <a:xfrm rot="-5400000">
              <a:off x="2190681" y="-1689928"/>
              <a:ext cx="4696599" cy="8506810"/>
              <a:chOff x="3894311" y="264987"/>
              <a:chExt cx="2459725" cy="4747634"/>
            </a:xfrm>
          </p:grpSpPr>
          <p:sp>
            <p:nvSpPr>
              <p:cNvPr id="273" name="Google Shape;273;p3"/>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74" name="Google Shape;274;p3"/>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3"/>
            <p:cNvGrpSpPr/>
            <p:nvPr/>
          </p:nvGrpSpPr>
          <p:grpSpPr>
            <a:xfrm>
              <a:off x="6588949" y="52133"/>
              <a:ext cx="2476735" cy="2296473"/>
              <a:chOff x="6181044" y="0"/>
              <a:chExt cx="2962956" cy="2747306"/>
            </a:xfrm>
          </p:grpSpPr>
          <p:sp>
            <p:nvSpPr>
              <p:cNvPr id="276" name="Google Shape;276;p3"/>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3"/>
              <p:cNvGrpSpPr/>
              <p:nvPr/>
            </p:nvGrpSpPr>
            <p:grpSpPr>
              <a:xfrm>
                <a:off x="8847055" y="2328374"/>
                <a:ext cx="230481" cy="248606"/>
                <a:chOff x="7666772" y="2381724"/>
                <a:chExt cx="211800" cy="228456"/>
              </a:xfrm>
            </p:grpSpPr>
            <p:sp>
              <p:nvSpPr>
                <p:cNvPr id="282" name="Google Shape;282;p3"/>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3"/>
              <p:cNvGrpSpPr/>
              <p:nvPr/>
            </p:nvGrpSpPr>
            <p:grpSpPr>
              <a:xfrm>
                <a:off x="8535358" y="2523218"/>
                <a:ext cx="423061" cy="215581"/>
                <a:chOff x="7380337" y="2560776"/>
                <a:chExt cx="388771" cy="198108"/>
              </a:xfrm>
            </p:grpSpPr>
            <p:sp>
              <p:nvSpPr>
                <p:cNvPr id="286" name="Google Shape;286;p3"/>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3"/>
              <p:cNvGrpSpPr/>
              <p:nvPr/>
            </p:nvGrpSpPr>
            <p:grpSpPr>
              <a:xfrm>
                <a:off x="8741704" y="1450008"/>
                <a:ext cx="383063" cy="781988"/>
                <a:chOff x="7569959" y="1574551"/>
                <a:chExt cx="352015" cy="718607"/>
              </a:xfrm>
            </p:grpSpPr>
            <p:sp>
              <p:nvSpPr>
                <p:cNvPr id="292" name="Google Shape;292;p3"/>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 name="Google Shape;298;p3"/>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 name="Google Shape;304;p3"/>
              <p:cNvGrpSpPr/>
              <p:nvPr/>
            </p:nvGrpSpPr>
            <p:grpSpPr>
              <a:xfrm>
                <a:off x="6425887" y="464897"/>
                <a:ext cx="201900" cy="119814"/>
                <a:chOff x="5441842" y="669284"/>
                <a:chExt cx="185536" cy="110103"/>
              </a:xfrm>
            </p:grpSpPr>
            <p:sp>
              <p:nvSpPr>
                <p:cNvPr id="305" name="Google Shape;305;p3"/>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3"/>
              <p:cNvGrpSpPr/>
              <p:nvPr/>
            </p:nvGrpSpPr>
            <p:grpSpPr>
              <a:xfrm>
                <a:off x="6416040" y="11597"/>
                <a:ext cx="258454" cy="206520"/>
                <a:chOff x="5432793" y="252725"/>
                <a:chExt cx="237506" cy="189781"/>
              </a:xfrm>
            </p:grpSpPr>
            <p:sp>
              <p:nvSpPr>
                <p:cNvPr id="308" name="Google Shape;308;p3"/>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3"/>
              <p:cNvGrpSpPr/>
              <p:nvPr/>
            </p:nvGrpSpPr>
            <p:grpSpPr>
              <a:xfrm>
                <a:off x="6185208" y="50810"/>
                <a:ext cx="257930" cy="424802"/>
                <a:chOff x="5220670" y="288760"/>
                <a:chExt cx="237024" cy="390372"/>
              </a:xfrm>
            </p:grpSpPr>
            <p:sp>
              <p:nvSpPr>
                <p:cNvPr id="312" name="Google Shape;312;p3"/>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3"/>
              <p:cNvGrpSpPr/>
              <p:nvPr/>
            </p:nvGrpSpPr>
            <p:grpSpPr>
              <a:xfrm>
                <a:off x="6807209" y="37739"/>
                <a:ext cx="323808" cy="337399"/>
                <a:chOff x="5792257" y="276748"/>
                <a:chExt cx="297563" cy="310052"/>
              </a:xfrm>
            </p:grpSpPr>
            <p:sp>
              <p:nvSpPr>
                <p:cNvPr id="318" name="Google Shape;318;p3"/>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3"/>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3"/>
              <p:cNvGrpSpPr/>
              <p:nvPr/>
            </p:nvGrpSpPr>
            <p:grpSpPr>
              <a:xfrm>
                <a:off x="7999625" y="1864182"/>
                <a:ext cx="450678" cy="397701"/>
                <a:chOff x="6888026" y="1955156"/>
                <a:chExt cx="414150" cy="365467"/>
              </a:xfrm>
            </p:grpSpPr>
            <p:sp>
              <p:nvSpPr>
                <p:cNvPr id="324" name="Google Shape;324;p3"/>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 name="Google Shape;326;p3"/>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 name="Google Shape;336;p3"/>
              <p:cNvGrpSpPr/>
              <p:nvPr/>
            </p:nvGrpSpPr>
            <p:grpSpPr>
              <a:xfrm>
                <a:off x="8417981" y="947736"/>
                <a:ext cx="717755" cy="878001"/>
                <a:chOff x="7272474" y="1112989"/>
                <a:chExt cx="659580" cy="806838"/>
              </a:xfrm>
            </p:grpSpPr>
            <p:sp>
              <p:nvSpPr>
                <p:cNvPr id="337" name="Google Shape;337;p3"/>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3"/>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 name="Google Shape;342;p3"/>
              <p:cNvGrpSpPr/>
              <p:nvPr/>
            </p:nvGrpSpPr>
            <p:grpSpPr>
              <a:xfrm>
                <a:off x="7096076" y="6194"/>
                <a:ext cx="505050" cy="781196"/>
                <a:chOff x="6057711" y="247760"/>
                <a:chExt cx="464115" cy="717879"/>
              </a:xfrm>
            </p:grpSpPr>
            <p:sp>
              <p:nvSpPr>
                <p:cNvPr id="343" name="Google Shape;343;p3"/>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3"/>
              <p:cNvGrpSpPr/>
              <p:nvPr/>
            </p:nvGrpSpPr>
            <p:grpSpPr>
              <a:xfrm>
                <a:off x="8149330" y="727971"/>
                <a:ext cx="667046" cy="233790"/>
                <a:chOff x="7025598" y="911036"/>
                <a:chExt cx="612981" cy="214841"/>
              </a:xfrm>
            </p:grpSpPr>
            <p:sp>
              <p:nvSpPr>
                <p:cNvPr id="347" name="Google Shape;347;p3"/>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3"/>
              <p:cNvGrpSpPr/>
              <p:nvPr/>
            </p:nvGrpSpPr>
            <p:grpSpPr>
              <a:xfrm>
                <a:off x="8196995" y="34340"/>
                <a:ext cx="369551" cy="388465"/>
                <a:chOff x="7069400" y="273625"/>
                <a:chExt cx="339598" cy="356980"/>
              </a:xfrm>
            </p:grpSpPr>
            <p:sp>
              <p:nvSpPr>
                <p:cNvPr id="350" name="Google Shape;350;p3"/>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 name="Google Shape;352;p3"/>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3"/>
              <p:cNvGrpSpPr/>
              <p:nvPr/>
            </p:nvGrpSpPr>
            <p:grpSpPr>
              <a:xfrm>
                <a:off x="8185319" y="1571568"/>
                <a:ext cx="426631" cy="438218"/>
                <a:chOff x="7058670" y="1686258"/>
                <a:chExt cx="392052" cy="402700"/>
              </a:xfrm>
            </p:grpSpPr>
            <p:sp>
              <p:nvSpPr>
                <p:cNvPr id="355" name="Google Shape;355;p3"/>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3"/>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 name="Google Shape;359;p3"/>
              <p:cNvGrpSpPr/>
              <p:nvPr/>
            </p:nvGrpSpPr>
            <p:grpSpPr>
              <a:xfrm>
                <a:off x="6938005" y="13776"/>
                <a:ext cx="343935" cy="411818"/>
                <a:chOff x="5912452" y="254727"/>
                <a:chExt cx="316059" cy="378440"/>
              </a:xfrm>
            </p:grpSpPr>
            <p:sp>
              <p:nvSpPr>
                <p:cNvPr id="360" name="Google Shape;360;p3"/>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 name="Google Shape;363;p3"/>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3"/>
              <p:cNvGrpSpPr/>
              <p:nvPr/>
            </p:nvGrpSpPr>
            <p:grpSpPr>
              <a:xfrm>
                <a:off x="7500577" y="643010"/>
                <a:ext cx="230134" cy="235797"/>
                <a:chOff x="6429427" y="832961"/>
                <a:chExt cx="211481" cy="216686"/>
              </a:xfrm>
            </p:grpSpPr>
            <p:sp>
              <p:nvSpPr>
                <p:cNvPr id="365" name="Google Shape;365;p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3"/>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 name="Google Shape;376;p3"/>
              <p:cNvGrpSpPr/>
              <p:nvPr/>
            </p:nvGrpSpPr>
            <p:grpSpPr>
              <a:xfrm>
                <a:off x="8329186" y="127928"/>
                <a:ext cx="791394" cy="827905"/>
                <a:chOff x="7190876" y="359628"/>
                <a:chExt cx="727251" cy="760802"/>
              </a:xfrm>
            </p:grpSpPr>
            <p:sp>
              <p:nvSpPr>
                <p:cNvPr id="377" name="Google Shape;377;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 name="Google Shape;392;p3"/>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 name="Google Shape;393;p3"/>
              <p:cNvGrpSpPr/>
              <p:nvPr/>
            </p:nvGrpSpPr>
            <p:grpSpPr>
              <a:xfrm rot="6990271">
                <a:off x="6712128" y="244643"/>
                <a:ext cx="236902" cy="243875"/>
                <a:chOff x="4938660" y="425165"/>
                <a:chExt cx="559672" cy="576145"/>
              </a:xfrm>
            </p:grpSpPr>
            <p:sp>
              <p:nvSpPr>
                <p:cNvPr id="394" name="Google Shape;394;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3"/>
                <p:cNvGrpSpPr/>
                <p:nvPr/>
              </p:nvGrpSpPr>
              <p:grpSpPr>
                <a:xfrm>
                  <a:off x="4944600" y="430289"/>
                  <a:ext cx="540129" cy="565048"/>
                  <a:chOff x="7190876" y="359628"/>
                  <a:chExt cx="727251" cy="760802"/>
                </a:xfrm>
              </p:grpSpPr>
              <p:sp>
                <p:nvSpPr>
                  <p:cNvPr id="398" name="Google Shape;398;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4" name="Google Shape;414;p3"/>
            <p:cNvGrpSpPr/>
            <p:nvPr/>
          </p:nvGrpSpPr>
          <p:grpSpPr>
            <a:xfrm rot="10800000" flipH="1">
              <a:off x="78316" y="3580020"/>
              <a:ext cx="1461415" cy="1511348"/>
              <a:chOff x="381425" y="134125"/>
              <a:chExt cx="1127374" cy="1165983"/>
            </a:xfrm>
          </p:grpSpPr>
          <p:sp>
            <p:nvSpPr>
              <p:cNvPr id="415" name="Google Shape;415;p3"/>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3"/>
              <p:cNvGrpSpPr/>
              <p:nvPr/>
            </p:nvGrpSpPr>
            <p:grpSpPr>
              <a:xfrm>
                <a:off x="883830" y="216794"/>
                <a:ext cx="407145" cy="74588"/>
                <a:chOff x="883830" y="216794"/>
                <a:chExt cx="407145" cy="74588"/>
              </a:xfrm>
            </p:grpSpPr>
            <p:sp>
              <p:nvSpPr>
                <p:cNvPr id="422" name="Google Shape;422;p3"/>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 name="Google Shape;427;p3"/>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 name="Google Shape;437;p3"/>
              <p:cNvGrpSpPr/>
              <p:nvPr/>
            </p:nvGrpSpPr>
            <p:grpSpPr>
              <a:xfrm>
                <a:off x="559164" y="959880"/>
                <a:ext cx="45279" cy="65195"/>
                <a:chOff x="559164" y="959880"/>
                <a:chExt cx="45279" cy="65195"/>
              </a:xfrm>
            </p:grpSpPr>
            <p:sp>
              <p:nvSpPr>
                <p:cNvPr id="438" name="Google Shape;438;p3"/>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3"/>
              <p:cNvGrpSpPr/>
              <p:nvPr/>
            </p:nvGrpSpPr>
            <p:grpSpPr>
              <a:xfrm>
                <a:off x="559070" y="1017843"/>
                <a:ext cx="41240" cy="86802"/>
                <a:chOff x="559070" y="1017843"/>
                <a:chExt cx="41240" cy="86802"/>
              </a:xfrm>
            </p:grpSpPr>
            <p:sp>
              <p:nvSpPr>
                <p:cNvPr id="443" name="Google Shape;443;p3"/>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3"/>
              <p:cNvGrpSpPr/>
              <p:nvPr/>
            </p:nvGrpSpPr>
            <p:grpSpPr>
              <a:xfrm>
                <a:off x="491150" y="959692"/>
                <a:ext cx="39361" cy="23767"/>
                <a:chOff x="491150" y="959692"/>
                <a:chExt cx="39361" cy="23767"/>
              </a:xfrm>
            </p:grpSpPr>
            <p:sp>
              <p:nvSpPr>
                <p:cNvPr id="449" name="Google Shape;449;p3"/>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3"/>
              <p:cNvGrpSpPr/>
              <p:nvPr/>
            </p:nvGrpSpPr>
            <p:grpSpPr>
              <a:xfrm>
                <a:off x="480159" y="981769"/>
                <a:ext cx="50916" cy="73556"/>
                <a:chOff x="480159" y="981769"/>
                <a:chExt cx="50916" cy="73556"/>
              </a:xfrm>
            </p:grpSpPr>
            <p:sp>
              <p:nvSpPr>
                <p:cNvPr id="452" name="Google Shape;452;p3"/>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 name="Google Shape;457;p3"/>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3"/>
              <p:cNvGrpSpPr/>
              <p:nvPr/>
            </p:nvGrpSpPr>
            <p:grpSpPr>
              <a:xfrm>
                <a:off x="397959" y="568891"/>
                <a:ext cx="135181" cy="174074"/>
                <a:chOff x="397959" y="568891"/>
                <a:chExt cx="135181" cy="174074"/>
              </a:xfrm>
            </p:grpSpPr>
            <p:sp>
              <p:nvSpPr>
                <p:cNvPr id="468" name="Google Shape;468;p3"/>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3"/>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3"/>
            <p:cNvGrpSpPr/>
            <p:nvPr/>
          </p:nvGrpSpPr>
          <p:grpSpPr>
            <a:xfrm rot="-5593192" flipH="1">
              <a:off x="191953" y="4220312"/>
              <a:ext cx="377647" cy="388763"/>
              <a:chOff x="4938660" y="425165"/>
              <a:chExt cx="559672" cy="576145"/>
            </a:xfrm>
          </p:grpSpPr>
          <p:sp>
            <p:nvSpPr>
              <p:cNvPr id="474" name="Google Shape;474;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 name="Google Shape;477;p3"/>
              <p:cNvGrpSpPr/>
              <p:nvPr/>
            </p:nvGrpSpPr>
            <p:grpSpPr>
              <a:xfrm>
                <a:off x="4944600" y="430289"/>
                <a:ext cx="540129" cy="565048"/>
                <a:chOff x="7190876" y="359628"/>
                <a:chExt cx="727251" cy="760802"/>
              </a:xfrm>
            </p:grpSpPr>
            <p:sp>
              <p:nvSpPr>
                <p:cNvPr id="478" name="Google Shape;478;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 name="Google Shape;493;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3"/>
            <p:cNvGrpSpPr/>
            <p:nvPr/>
          </p:nvGrpSpPr>
          <p:grpSpPr>
            <a:xfrm rot="6990454">
              <a:off x="430263" y="4695592"/>
              <a:ext cx="299326" cy="308136"/>
              <a:chOff x="4938660" y="425165"/>
              <a:chExt cx="559672" cy="576145"/>
            </a:xfrm>
          </p:grpSpPr>
          <p:sp>
            <p:nvSpPr>
              <p:cNvPr id="495" name="Google Shape;495;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 name="Google Shape;498;p3"/>
              <p:cNvGrpSpPr/>
              <p:nvPr/>
            </p:nvGrpSpPr>
            <p:grpSpPr>
              <a:xfrm>
                <a:off x="4944600" y="430289"/>
                <a:ext cx="540129" cy="565048"/>
                <a:chOff x="7190876" y="359628"/>
                <a:chExt cx="727251" cy="760802"/>
              </a:xfrm>
            </p:grpSpPr>
            <p:sp>
              <p:nvSpPr>
                <p:cNvPr id="499" name="Google Shape;499;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 name="Google Shape;514;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3"/>
            <p:cNvGrpSpPr/>
            <p:nvPr/>
          </p:nvGrpSpPr>
          <p:grpSpPr>
            <a:xfrm rot="-9764029">
              <a:off x="631009" y="4517218"/>
              <a:ext cx="164428" cy="308578"/>
              <a:chOff x="5166319" y="2259335"/>
              <a:chExt cx="164435" cy="308590"/>
            </a:xfrm>
          </p:grpSpPr>
          <p:grpSp>
            <p:nvGrpSpPr>
              <p:cNvPr id="516" name="Google Shape;516;p3"/>
              <p:cNvGrpSpPr/>
              <p:nvPr/>
            </p:nvGrpSpPr>
            <p:grpSpPr>
              <a:xfrm>
                <a:off x="5169922" y="2402383"/>
                <a:ext cx="157067" cy="160932"/>
                <a:chOff x="6429427" y="832961"/>
                <a:chExt cx="211481" cy="216686"/>
              </a:xfrm>
            </p:grpSpPr>
            <p:sp>
              <p:nvSpPr>
                <p:cNvPr id="517" name="Google Shape;517;p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27"/>
        <p:cNvGrpSpPr/>
        <p:nvPr/>
      </p:nvGrpSpPr>
      <p:grpSpPr>
        <a:xfrm>
          <a:off x="0" y="0"/>
          <a:ext cx="0" cy="0"/>
          <a:chOff x="0" y="0"/>
          <a:chExt cx="0" cy="0"/>
        </a:xfrm>
      </p:grpSpPr>
      <p:sp>
        <p:nvSpPr>
          <p:cNvPr id="528" name="Google Shape;52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29" name="Google Shape;529;p4"/>
          <p:cNvGrpSpPr/>
          <p:nvPr/>
        </p:nvGrpSpPr>
        <p:grpSpPr>
          <a:xfrm>
            <a:off x="149686" y="114677"/>
            <a:ext cx="8866145" cy="5068471"/>
            <a:chOff x="149686" y="114677"/>
            <a:chExt cx="8866145" cy="5068471"/>
          </a:xfrm>
        </p:grpSpPr>
        <p:grpSp>
          <p:nvGrpSpPr>
            <p:cNvPr id="530" name="Google Shape;530;p4"/>
            <p:cNvGrpSpPr/>
            <p:nvPr/>
          </p:nvGrpSpPr>
          <p:grpSpPr>
            <a:xfrm rot="10800000" flipH="1">
              <a:off x="149686" y="138109"/>
              <a:ext cx="2349864" cy="4867282"/>
              <a:chOff x="138393" y="76208"/>
              <a:chExt cx="2349864" cy="4867282"/>
            </a:xfrm>
          </p:grpSpPr>
          <p:grpSp>
            <p:nvGrpSpPr>
              <p:cNvPr id="531" name="Google Shape;531;p4"/>
              <p:cNvGrpSpPr/>
              <p:nvPr/>
            </p:nvGrpSpPr>
            <p:grpSpPr>
              <a:xfrm rot="-5400000" flipH="1">
                <a:off x="352936" y="1453428"/>
                <a:ext cx="538112" cy="226723"/>
                <a:chOff x="5765455" y="1947993"/>
                <a:chExt cx="858369" cy="361658"/>
              </a:xfrm>
            </p:grpSpPr>
            <p:sp>
              <p:nvSpPr>
                <p:cNvPr id="532" name="Google Shape;532;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 name="Google Shape;534;p4"/>
                <p:cNvGrpSpPr/>
                <p:nvPr/>
              </p:nvGrpSpPr>
              <p:grpSpPr>
                <a:xfrm>
                  <a:off x="5771457" y="2005258"/>
                  <a:ext cx="311479" cy="175217"/>
                  <a:chOff x="4431653" y="1513404"/>
                  <a:chExt cx="413981" cy="232877"/>
                </a:xfrm>
              </p:grpSpPr>
              <p:sp>
                <p:nvSpPr>
                  <p:cNvPr id="535" name="Google Shape;535;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4"/>
                <p:cNvGrpSpPr/>
                <p:nvPr/>
              </p:nvGrpSpPr>
              <p:grpSpPr>
                <a:xfrm>
                  <a:off x="5986874" y="1954086"/>
                  <a:ext cx="411735" cy="349103"/>
                  <a:chOff x="4717959" y="1445393"/>
                  <a:chExt cx="547229" cy="463986"/>
                </a:xfrm>
              </p:grpSpPr>
              <p:sp>
                <p:nvSpPr>
                  <p:cNvPr id="541" name="Google Shape;541;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 name="Google Shape;547;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4"/>
              <p:cNvGrpSpPr/>
              <p:nvPr/>
            </p:nvGrpSpPr>
            <p:grpSpPr>
              <a:xfrm rot="-7418544">
                <a:off x="901441" y="4397363"/>
                <a:ext cx="164432" cy="308586"/>
                <a:chOff x="5166319" y="2259335"/>
                <a:chExt cx="164435" cy="308590"/>
              </a:xfrm>
            </p:grpSpPr>
            <p:grpSp>
              <p:nvGrpSpPr>
                <p:cNvPr id="549" name="Google Shape;549;p4"/>
                <p:cNvGrpSpPr/>
                <p:nvPr/>
              </p:nvGrpSpPr>
              <p:grpSpPr>
                <a:xfrm>
                  <a:off x="5169922" y="2402383"/>
                  <a:ext cx="157067" cy="160932"/>
                  <a:chOff x="6429427" y="832961"/>
                  <a:chExt cx="211481" cy="216686"/>
                </a:xfrm>
              </p:grpSpPr>
              <p:sp>
                <p:nvSpPr>
                  <p:cNvPr id="550" name="Google Shape;550;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 name="Google Shape;559;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4"/>
              <p:cNvGrpSpPr/>
              <p:nvPr/>
            </p:nvGrpSpPr>
            <p:grpSpPr>
              <a:xfrm rot="-1309170" flipH="1">
                <a:off x="556411" y="224773"/>
                <a:ext cx="164442" cy="308603"/>
                <a:chOff x="5166319" y="2259335"/>
                <a:chExt cx="164435" cy="308590"/>
              </a:xfrm>
            </p:grpSpPr>
            <p:grpSp>
              <p:nvGrpSpPr>
                <p:cNvPr id="561" name="Google Shape;561;p4"/>
                <p:cNvGrpSpPr/>
                <p:nvPr/>
              </p:nvGrpSpPr>
              <p:grpSpPr>
                <a:xfrm>
                  <a:off x="5169922" y="2402383"/>
                  <a:ext cx="157067" cy="160932"/>
                  <a:chOff x="6429427" y="832961"/>
                  <a:chExt cx="211481" cy="216686"/>
                </a:xfrm>
              </p:grpSpPr>
              <p:sp>
                <p:nvSpPr>
                  <p:cNvPr id="562" name="Google Shape;562;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4"/>
              <p:cNvGrpSpPr/>
              <p:nvPr/>
            </p:nvGrpSpPr>
            <p:grpSpPr>
              <a:xfrm rot="10800000" flipH="1">
                <a:off x="138393" y="638276"/>
                <a:ext cx="2349864" cy="4305213"/>
                <a:chOff x="138393" y="154331"/>
                <a:chExt cx="2349864" cy="4305213"/>
              </a:xfrm>
            </p:grpSpPr>
            <p:sp>
              <p:nvSpPr>
                <p:cNvPr id="573" name="Google Shape;573;p4"/>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 name="Google Shape;574;p4"/>
                <p:cNvGrpSpPr/>
                <p:nvPr/>
              </p:nvGrpSpPr>
              <p:grpSpPr>
                <a:xfrm>
                  <a:off x="138393" y="154331"/>
                  <a:ext cx="2349864" cy="2338891"/>
                  <a:chOff x="689851" y="543425"/>
                  <a:chExt cx="2371204" cy="2360132"/>
                </a:xfrm>
              </p:grpSpPr>
              <p:sp>
                <p:nvSpPr>
                  <p:cNvPr id="575" name="Google Shape;575;p4"/>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4"/>
                  <p:cNvGrpSpPr/>
                  <p:nvPr/>
                </p:nvGrpSpPr>
                <p:grpSpPr>
                  <a:xfrm>
                    <a:off x="2279990" y="699799"/>
                    <a:ext cx="296624" cy="226530"/>
                    <a:chOff x="2279990" y="699799"/>
                    <a:chExt cx="296624" cy="226530"/>
                  </a:xfrm>
                </p:grpSpPr>
                <p:sp>
                  <p:nvSpPr>
                    <p:cNvPr id="577" name="Google Shape;577;p4"/>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4"/>
                  <p:cNvGrpSpPr/>
                  <p:nvPr/>
                </p:nvGrpSpPr>
                <p:grpSpPr>
                  <a:xfrm>
                    <a:off x="2905178" y="550933"/>
                    <a:ext cx="145542" cy="114895"/>
                    <a:chOff x="2905178" y="550933"/>
                    <a:chExt cx="145542" cy="114895"/>
                  </a:xfrm>
                </p:grpSpPr>
                <p:sp>
                  <p:nvSpPr>
                    <p:cNvPr id="581" name="Google Shape;581;p4"/>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4"/>
                  <p:cNvGrpSpPr/>
                  <p:nvPr/>
                </p:nvGrpSpPr>
                <p:grpSpPr>
                  <a:xfrm>
                    <a:off x="2899147" y="668291"/>
                    <a:ext cx="120126" cy="143881"/>
                    <a:chOff x="2899147" y="668291"/>
                    <a:chExt cx="120126" cy="143881"/>
                  </a:xfrm>
                </p:grpSpPr>
                <p:sp>
                  <p:nvSpPr>
                    <p:cNvPr id="584" name="Google Shape;584;p4"/>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4"/>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 name="Google Shape;596;p4"/>
                  <p:cNvGrpSpPr/>
                  <p:nvPr/>
                </p:nvGrpSpPr>
                <p:grpSpPr>
                  <a:xfrm>
                    <a:off x="920688" y="2132708"/>
                    <a:ext cx="188067" cy="427644"/>
                    <a:chOff x="920688" y="2132708"/>
                    <a:chExt cx="188067" cy="427644"/>
                  </a:xfrm>
                </p:grpSpPr>
                <p:sp>
                  <p:nvSpPr>
                    <p:cNvPr id="597" name="Google Shape;597;p4"/>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 name="Google Shape;605;p4"/>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4"/>
                  <p:cNvGrpSpPr/>
                  <p:nvPr/>
                </p:nvGrpSpPr>
                <p:grpSpPr>
                  <a:xfrm>
                    <a:off x="721729" y="2221080"/>
                    <a:ext cx="154035" cy="287332"/>
                    <a:chOff x="721729" y="2221080"/>
                    <a:chExt cx="154035" cy="287332"/>
                  </a:xfrm>
                </p:grpSpPr>
                <p:sp>
                  <p:nvSpPr>
                    <p:cNvPr id="608" name="Google Shape;608;p4"/>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4"/>
                  <p:cNvGrpSpPr/>
                  <p:nvPr/>
                </p:nvGrpSpPr>
                <p:grpSpPr>
                  <a:xfrm>
                    <a:off x="998845" y="875251"/>
                    <a:ext cx="508814" cy="440690"/>
                    <a:chOff x="998845" y="875251"/>
                    <a:chExt cx="508814" cy="440690"/>
                  </a:xfrm>
                </p:grpSpPr>
                <p:sp>
                  <p:nvSpPr>
                    <p:cNvPr id="616" name="Google Shape;616;p4"/>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4"/>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4"/>
                  <p:cNvGrpSpPr/>
                  <p:nvPr/>
                </p:nvGrpSpPr>
                <p:grpSpPr>
                  <a:xfrm>
                    <a:off x="836809" y="595673"/>
                    <a:ext cx="379395" cy="387027"/>
                    <a:chOff x="836809" y="595673"/>
                    <a:chExt cx="379395" cy="387027"/>
                  </a:xfrm>
                </p:grpSpPr>
                <p:sp>
                  <p:nvSpPr>
                    <p:cNvPr id="635" name="Google Shape;635;p4"/>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4"/>
                  <p:cNvGrpSpPr/>
                  <p:nvPr/>
                </p:nvGrpSpPr>
                <p:grpSpPr>
                  <a:xfrm>
                    <a:off x="786161" y="550318"/>
                    <a:ext cx="636018" cy="460691"/>
                    <a:chOff x="786161" y="550318"/>
                    <a:chExt cx="636018" cy="460691"/>
                  </a:xfrm>
                </p:grpSpPr>
                <p:sp>
                  <p:nvSpPr>
                    <p:cNvPr id="639" name="Google Shape;639;p4"/>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4"/>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 name="Google Shape;645;p4"/>
                  <p:cNvGrpSpPr/>
                  <p:nvPr/>
                </p:nvGrpSpPr>
                <p:grpSpPr>
                  <a:xfrm>
                    <a:off x="2067738" y="598381"/>
                    <a:ext cx="292008" cy="198097"/>
                    <a:chOff x="2067738" y="598381"/>
                    <a:chExt cx="292008" cy="198097"/>
                  </a:xfrm>
                </p:grpSpPr>
                <p:sp>
                  <p:nvSpPr>
                    <p:cNvPr id="646" name="Google Shape;646;p4"/>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 name="Google Shape;649;p4"/>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4"/>
                  <p:cNvGrpSpPr/>
                  <p:nvPr/>
                </p:nvGrpSpPr>
                <p:grpSpPr>
                  <a:xfrm>
                    <a:off x="793854" y="1165599"/>
                    <a:ext cx="166405" cy="595648"/>
                    <a:chOff x="793854" y="1165599"/>
                    <a:chExt cx="166405" cy="595648"/>
                  </a:xfrm>
                </p:grpSpPr>
                <p:sp>
                  <p:nvSpPr>
                    <p:cNvPr id="653" name="Google Shape;653;p4"/>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4"/>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 name="Google Shape;658;p4"/>
                  <p:cNvGrpSpPr/>
                  <p:nvPr/>
                </p:nvGrpSpPr>
                <p:grpSpPr>
                  <a:xfrm>
                    <a:off x="715636" y="2027781"/>
                    <a:ext cx="220560" cy="228560"/>
                    <a:chOff x="715636" y="2027781"/>
                    <a:chExt cx="220560" cy="228560"/>
                  </a:xfrm>
                </p:grpSpPr>
                <p:sp>
                  <p:nvSpPr>
                    <p:cNvPr id="659" name="Google Shape;659;p4"/>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 name="Google Shape;666;p4"/>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 name="Google Shape;667;p4"/>
                  <p:cNvGrpSpPr/>
                  <p:nvPr/>
                </p:nvGrpSpPr>
                <p:grpSpPr>
                  <a:xfrm>
                    <a:off x="1062908" y="937961"/>
                    <a:ext cx="217298" cy="231699"/>
                    <a:chOff x="1062908" y="937961"/>
                    <a:chExt cx="217298" cy="231699"/>
                  </a:xfrm>
                </p:grpSpPr>
                <p:sp>
                  <p:nvSpPr>
                    <p:cNvPr id="668" name="Google Shape;668;p4"/>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 name="Google Shape;673;p4"/>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 name="Google Shape;680;p4"/>
              <p:cNvGrpSpPr/>
              <p:nvPr/>
            </p:nvGrpSpPr>
            <p:grpSpPr>
              <a:xfrm rot="10800000">
                <a:off x="235717" y="76208"/>
                <a:ext cx="1127468" cy="1166077"/>
                <a:chOff x="1978729" y="3977410"/>
                <a:chExt cx="1127468" cy="1166077"/>
              </a:xfrm>
            </p:grpSpPr>
            <p:sp>
              <p:nvSpPr>
                <p:cNvPr id="681" name="Google Shape;681;p4"/>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 name="Google Shape;687;p4"/>
                <p:cNvGrpSpPr/>
                <p:nvPr/>
              </p:nvGrpSpPr>
              <p:grpSpPr>
                <a:xfrm>
                  <a:off x="2196676" y="4986260"/>
                  <a:ext cx="407045" cy="74589"/>
                  <a:chOff x="2196676" y="4986260"/>
                  <a:chExt cx="407045" cy="74589"/>
                </a:xfrm>
              </p:grpSpPr>
              <p:sp>
                <p:nvSpPr>
                  <p:cNvPr id="688" name="Google Shape;688;p4"/>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 name="Google Shape;693;p4"/>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 name="Google Shape;705;p4"/>
                <p:cNvGrpSpPr/>
                <p:nvPr/>
              </p:nvGrpSpPr>
              <p:grpSpPr>
                <a:xfrm>
                  <a:off x="2883114" y="4252568"/>
                  <a:ext cx="45467" cy="65290"/>
                  <a:chOff x="2883114" y="4252568"/>
                  <a:chExt cx="45467" cy="65290"/>
                </a:xfrm>
              </p:grpSpPr>
              <p:sp>
                <p:nvSpPr>
                  <p:cNvPr id="706" name="Google Shape;706;p4"/>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 name="Google Shape;708;p4"/>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 name="Google Shape;710;p4"/>
                <p:cNvGrpSpPr/>
                <p:nvPr/>
              </p:nvGrpSpPr>
              <p:grpSpPr>
                <a:xfrm>
                  <a:off x="2887341" y="4172905"/>
                  <a:ext cx="120058" cy="122970"/>
                  <a:chOff x="2887341" y="4172905"/>
                  <a:chExt cx="120058" cy="122970"/>
                </a:xfrm>
              </p:grpSpPr>
              <p:sp>
                <p:nvSpPr>
                  <p:cNvPr id="711" name="Google Shape;711;p4"/>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 name="Google Shape;723;p4"/>
                <p:cNvGrpSpPr/>
                <p:nvPr/>
              </p:nvGrpSpPr>
              <p:grpSpPr>
                <a:xfrm>
                  <a:off x="2730175" y="4343692"/>
                  <a:ext cx="217474" cy="291591"/>
                  <a:chOff x="2730175" y="4343692"/>
                  <a:chExt cx="217474" cy="291591"/>
                </a:xfrm>
              </p:grpSpPr>
              <p:sp>
                <p:nvSpPr>
                  <p:cNvPr id="724" name="Google Shape;724;p4"/>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4"/>
                <p:cNvGrpSpPr/>
                <p:nvPr/>
              </p:nvGrpSpPr>
              <p:grpSpPr>
                <a:xfrm>
                  <a:off x="2842155" y="4646751"/>
                  <a:ext cx="224426" cy="261061"/>
                  <a:chOff x="2842155" y="4646751"/>
                  <a:chExt cx="224426" cy="261061"/>
                </a:xfrm>
              </p:grpSpPr>
              <p:sp>
                <p:nvSpPr>
                  <p:cNvPr id="729" name="Google Shape;729;p4"/>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 name="Google Shape;732;p4"/>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 name="Google Shape;733;p4"/>
                <p:cNvGrpSpPr/>
                <p:nvPr/>
              </p:nvGrpSpPr>
              <p:grpSpPr>
                <a:xfrm>
                  <a:off x="2954510" y="4534584"/>
                  <a:ext cx="135182" cy="174166"/>
                  <a:chOff x="2954510" y="4534584"/>
                  <a:chExt cx="135182" cy="174166"/>
                </a:xfrm>
              </p:grpSpPr>
              <p:sp>
                <p:nvSpPr>
                  <p:cNvPr id="734" name="Google Shape;734;p4"/>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4"/>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4"/>
              <p:cNvGrpSpPr/>
              <p:nvPr/>
            </p:nvGrpSpPr>
            <p:grpSpPr>
              <a:xfrm rot="5400000">
                <a:off x="158528" y="2139564"/>
                <a:ext cx="637339" cy="268567"/>
                <a:chOff x="5765455" y="1947993"/>
                <a:chExt cx="858369" cy="361658"/>
              </a:xfrm>
            </p:grpSpPr>
            <p:sp>
              <p:nvSpPr>
                <p:cNvPr id="740" name="Google Shape;740;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 name="Google Shape;742;p4"/>
                <p:cNvGrpSpPr/>
                <p:nvPr/>
              </p:nvGrpSpPr>
              <p:grpSpPr>
                <a:xfrm>
                  <a:off x="5771457" y="2005258"/>
                  <a:ext cx="311479" cy="175217"/>
                  <a:chOff x="4431653" y="1513404"/>
                  <a:chExt cx="413981" cy="232877"/>
                </a:xfrm>
              </p:grpSpPr>
              <p:sp>
                <p:nvSpPr>
                  <p:cNvPr id="743" name="Google Shape;743;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 name="Google Shape;748;p4"/>
                <p:cNvGrpSpPr/>
                <p:nvPr/>
              </p:nvGrpSpPr>
              <p:grpSpPr>
                <a:xfrm>
                  <a:off x="5986874" y="1954086"/>
                  <a:ext cx="411735" cy="349103"/>
                  <a:chOff x="4717959" y="1445393"/>
                  <a:chExt cx="547229" cy="463986"/>
                </a:xfrm>
              </p:grpSpPr>
              <p:sp>
                <p:nvSpPr>
                  <p:cNvPr id="749" name="Google Shape;749;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 name="Google Shape;755;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 name="Google Shape;756;p4"/>
            <p:cNvGrpSpPr/>
            <p:nvPr/>
          </p:nvGrpSpPr>
          <p:grpSpPr>
            <a:xfrm>
              <a:off x="6869426" y="114677"/>
              <a:ext cx="2146405" cy="5068471"/>
              <a:chOff x="6944610" y="183646"/>
              <a:chExt cx="2081060" cy="4914166"/>
            </a:xfrm>
          </p:grpSpPr>
          <p:sp>
            <p:nvSpPr>
              <p:cNvPr id="757" name="Google Shape;757;p4"/>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4"/>
              <p:cNvGrpSpPr/>
              <p:nvPr/>
            </p:nvGrpSpPr>
            <p:grpSpPr>
              <a:xfrm rot="10800000" flipH="1">
                <a:off x="8195144" y="4404021"/>
                <a:ext cx="164435" cy="308590"/>
                <a:chOff x="5166319" y="2259335"/>
                <a:chExt cx="164435" cy="308590"/>
              </a:xfrm>
            </p:grpSpPr>
            <p:grpSp>
              <p:nvGrpSpPr>
                <p:cNvPr id="759" name="Google Shape;759;p4"/>
                <p:cNvGrpSpPr/>
                <p:nvPr/>
              </p:nvGrpSpPr>
              <p:grpSpPr>
                <a:xfrm>
                  <a:off x="5169922" y="2402383"/>
                  <a:ext cx="157067" cy="160932"/>
                  <a:chOff x="6429427" y="832961"/>
                  <a:chExt cx="211481" cy="216686"/>
                </a:xfrm>
              </p:grpSpPr>
              <p:sp>
                <p:nvSpPr>
                  <p:cNvPr id="760" name="Google Shape;760;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4"/>
              <p:cNvGrpSpPr/>
              <p:nvPr/>
            </p:nvGrpSpPr>
            <p:grpSpPr>
              <a:xfrm flipH="1">
                <a:off x="8195159" y="405048"/>
                <a:ext cx="504235" cy="436724"/>
                <a:chOff x="998845" y="875251"/>
                <a:chExt cx="508814" cy="440690"/>
              </a:xfrm>
            </p:grpSpPr>
            <p:sp>
              <p:nvSpPr>
                <p:cNvPr id="771" name="Google Shape;771;p4"/>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4"/>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 name="Google Shape;787;p4"/>
              <p:cNvGrpSpPr/>
              <p:nvPr/>
            </p:nvGrpSpPr>
            <p:grpSpPr>
              <a:xfrm flipH="1">
                <a:off x="8420565" y="467193"/>
                <a:ext cx="215342" cy="229613"/>
                <a:chOff x="1062908" y="937961"/>
                <a:chExt cx="217298" cy="231699"/>
              </a:xfrm>
            </p:grpSpPr>
            <p:sp>
              <p:nvSpPr>
                <p:cNvPr id="788" name="Google Shape;788;p4"/>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 name="Google Shape;793;p4"/>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 name="Google Shape;795;p4"/>
              <p:cNvGrpSpPr/>
              <p:nvPr/>
            </p:nvGrpSpPr>
            <p:grpSpPr>
              <a:xfrm rot="1501948" flipH="1">
                <a:off x="8043914" y="293722"/>
                <a:ext cx="164422" cy="308567"/>
                <a:chOff x="5166319" y="2259335"/>
                <a:chExt cx="164435" cy="308590"/>
              </a:xfrm>
            </p:grpSpPr>
            <p:grpSp>
              <p:nvGrpSpPr>
                <p:cNvPr id="796" name="Google Shape;796;p4"/>
                <p:cNvGrpSpPr/>
                <p:nvPr/>
              </p:nvGrpSpPr>
              <p:grpSpPr>
                <a:xfrm>
                  <a:off x="5169922" y="2402383"/>
                  <a:ext cx="157067" cy="160932"/>
                  <a:chOff x="6429427" y="832961"/>
                  <a:chExt cx="211481" cy="216686"/>
                </a:xfrm>
              </p:grpSpPr>
              <p:sp>
                <p:nvSpPr>
                  <p:cNvPr id="797" name="Google Shape;797;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 name="Google Shape;806;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4"/>
              <p:cNvGrpSpPr/>
              <p:nvPr/>
            </p:nvGrpSpPr>
            <p:grpSpPr>
              <a:xfrm rot="-814410" flipH="1">
                <a:off x="8620070" y="1894668"/>
                <a:ext cx="164440" cy="308599"/>
                <a:chOff x="5166319" y="2259335"/>
                <a:chExt cx="164435" cy="308590"/>
              </a:xfrm>
            </p:grpSpPr>
            <p:grpSp>
              <p:nvGrpSpPr>
                <p:cNvPr id="808" name="Google Shape;808;p4"/>
                <p:cNvGrpSpPr/>
                <p:nvPr/>
              </p:nvGrpSpPr>
              <p:grpSpPr>
                <a:xfrm>
                  <a:off x="5169922" y="2402383"/>
                  <a:ext cx="157067" cy="160932"/>
                  <a:chOff x="6429427" y="832961"/>
                  <a:chExt cx="211481" cy="216686"/>
                </a:xfrm>
              </p:grpSpPr>
              <p:sp>
                <p:nvSpPr>
                  <p:cNvPr id="809" name="Google Shape;809;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 name="Google Shape;818;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4"/>
              <p:cNvGrpSpPr/>
              <p:nvPr/>
            </p:nvGrpSpPr>
            <p:grpSpPr>
              <a:xfrm rot="4634475" flipH="1">
                <a:off x="8182381" y="3037070"/>
                <a:ext cx="742364" cy="312781"/>
                <a:chOff x="5765455" y="1947993"/>
                <a:chExt cx="858369" cy="361658"/>
              </a:xfrm>
            </p:grpSpPr>
            <p:sp>
              <p:nvSpPr>
                <p:cNvPr id="820" name="Google Shape;820;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 name="Google Shape;822;p4"/>
                <p:cNvGrpSpPr/>
                <p:nvPr/>
              </p:nvGrpSpPr>
              <p:grpSpPr>
                <a:xfrm>
                  <a:off x="5771457" y="2005258"/>
                  <a:ext cx="311479" cy="175217"/>
                  <a:chOff x="4431653" y="1513404"/>
                  <a:chExt cx="413981" cy="232877"/>
                </a:xfrm>
              </p:grpSpPr>
              <p:sp>
                <p:nvSpPr>
                  <p:cNvPr id="823" name="Google Shape;823;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4"/>
                <p:cNvGrpSpPr/>
                <p:nvPr/>
              </p:nvGrpSpPr>
              <p:grpSpPr>
                <a:xfrm>
                  <a:off x="5986874" y="1954086"/>
                  <a:ext cx="411735" cy="349103"/>
                  <a:chOff x="4717959" y="1445393"/>
                  <a:chExt cx="547229" cy="463986"/>
                </a:xfrm>
              </p:grpSpPr>
              <p:sp>
                <p:nvSpPr>
                  <p:cNvPr id="829" name="Google Shape;829;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 name="Google Shape;835;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4"/>
              <p:cNvGrpSpPr/>
              <p:nvPr/>
            </p:nvGrpSpPr>
            <p:grpSpPr>
              <a:xfrm rot="-6224748">
                <a:off x="8307925" y="2582862"/>
                <a:ext cx="858317" cy="361636"/>
                <a:chOff x="5765455" y="1947993"/>
                <a:chExt cx="858369" cy="361658"/>
              </a:xfrm>
            </p:grpSpPr>
            <p:sp>
              <p:nvSpPr>
                <p:cNvPr id="837" name="Google Shape;837;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4"/>
                <p:cNvGrpSpPr/>
                <p:nvPr/>
              </p:nvGrpSpPr>
              <p:grpSpPr>
                <a:xfrm>
                  <a:off x="5771457" y="2005258"/>
                  <a:ext cx="311479" cy="175217"/>
                  <a:chOff x="4431653" y="1513404"/>
                  <a:chExt cx="413981" cy="232877"/>
                </a:xfrm>
              </p:grpSpPr>
              <p:sp>
                <p:nvSpPr>
                  <p:cNvPr id="840" name="Google Shape;840;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4"/>
                <p:cNvGrpSpPr/>
                <p:nvPr/>
              </p:nvGrpSpPr>
              <p:grpSpPr>
                <a:xfrm>
                  <a:off x="5986874" y="1954086"/>
                  <a:ext cx="411735" cy="349103"/>
                  <a:chOff x="4717959" y="1445393"/>
                  <a:chExt cx="547229" cy="463986"/>
                </a:xfrm>
              </p:grpSpPr>
              <p:sp>
                <p:nvSpPr>
                  <p:cNvPr id="846" name="Google Shape;846;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 name="Google Shape;852;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4"/>
              <p:cNvGrpSpPr/>
              <p:nvPr/>
            </p:nvGrpSpPr>
            <p:grpSpPr>
              <a:xfrm rot="-5400000" flipH="1">
                <a:off x="7697817" y="3796721"/>
                <a:ext cx="1127468" cy="1166077"/>
                <a:chOff x="1978729" y="3977410"/>
                <a:chExt cx="1127468" cy="1166077"/>
              </a:xfrm>
            </p:grpSpPr>
            <p:sp>
              <p:nvSpPr>
                <p:cNvPr id="854" name="Google Shape;854;p4"/>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 name="Google Shape;860;p4"/>
                <p:cNvGrpSpPr/>
                <p:nvPr/>
              </p:nvGrpSpPr>
              <p:grpSpPr>
                <a:xfrm>
                  <a:off x="2196676" y="4986260"/>
                  <a:ext cx="407045" cy="74589"/>
                  <a:chOff x="2196676" y="4986260"/>
                  <a:chExt cx="407045" cy="74589"/>
                </a:xfrm>
              </p:grpSpPr>
              <p:sp>
                <p:nvSpPr>
                  <p:cNvPr id="861" name="Google Shape;861;p4"/>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 name="Google Shape;866;p4"/>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 name="Google Shape;878;p4"/>
                <p:cNvGrpSpPr/>
                <p:nvPr/>
              </p:nvGrpSpPr>
              <p:grpSpPr>
                <a:xfrm>
                  <a:off x="2883114" y="4252568"/>
                  <a:ext cx="45467" cy="65290"/>
                  <a:chOff x="2883114" y="4252568"/>
                  <a:chExt cx="45467" cy="65290"/>
                </a:xfrm>
              </p:grpSpPr>
              <p:sp>
                <p:nvSpPr>
                  <p:cNvPr id="879" name="Google Shape;879;p4"/>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 name="Google Shape;881;p4"/>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4"/>
                <p:cNvGrpSpPr/>
                <p:nvPr/>
              </p:nvGrpSpPr>
              <p:grpSpPr>
                <a:xfrm>
                  <a:off x="2887341" y="4172905"/>
                  <a:ext cx="120058" cy="122970"/>
                  <a:chOff x="2887341" y="4172905"/>
                  <a:chExt cx="120058" cy="122970"/>
                </a:xfrm>
              </p:grpSpPr>
              <p:sp>
                <p:nvSpPr>
                  <p:cNvPr id="884" name="Google Shape;884;p4"/>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4"/>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 name="Google Shape;896;p4"/>
                <p:cNvGrpSpPr/>
                <p:nvPr/>
              </p:nvGrpSpPr>
              <p:grpSpPr>
                <a:xfrm>
                  <a:off x="2730175" y="4343692"/>
                  <a:ext cx="217474" cy="291591"/>
                  <a:chOff x="2730175" y="4343692"/>
                  <a:chExt cx="217474" cy="291591"/>
                </a:xfrm>
              </p:grpSpPr>
              <p:sp>
                <p:nvSpPr>
                  <p:cNvPr id="897" name="Google Shape;897;p4"/>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4"/>
                <p:cNvGrpSpPr/>
                <p:nvPr/>
              </p:nvGrpSpPr>
              <p:grpSpPr>
                <a:xfrm>
                  <a:off x="2842155" y="4646751"/>
                  <a:ext cx="224426" cy="261061"/>
                  <a:chOff x="2842155" y="4646751"/>
                  <a:chExt cx="224426" cy="261061"/>
                </a:xfrm>
              </p:grpSpPr>
              <p:sp>
                <p:nvSpPr>
                  <p:cNvPr id="902" name="Google Shape;902;p4"/>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 name="Google Shape;905;p4"/>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 name="Google Shape;906;p4"/>
                <p:cNvGrpSpPr/>
                <p:nvPr/>
              </p:nvGrpSpPr>
              <p:grpSpPr>
                <a:xfrm>
                  <a:off x="2954510" y="4534584"/>
                  <a:ext cx="135182" cy="174166"/>
                  <a:chOff x="2954510" y="4534584"/>
                  <a:chExt cx="135182" cy="174166"/>
                </a:xfrm>
              </p:grpSpPr>
              <p:sp>
                <p:nvSpPr>
                  <p:cNvPr id="907" name="Google Shape;907;p4"/>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4"/>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4"/>
              <p:cNvGrpSpPr/>
              <p:nvPr/>
            </p:nvGrpSpPr>
            <p:grpSpPr>
              <a:xfrm rot="3044935" flipH="1">
                <a:off x="8311104" y="4484155"/>
                <a:ext cx="669356" cy="434232"/>
                <a:chOff x="4515285" y="1708730"/>
                <a:chExt cx="805621" cy="522631"/>
              </a:xfrm>
            </p:grpSpPr>
            <p:sp>
              <p:nvSpPr>
                <p:cNvPr id="913" name="Google Shape;913;p4"/>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 name="Google Shape;914;p4"/>
                <p:cNvGrpSpPr/>
                <p:nvPr/>
              </p:nvGrpSpPr>
              <p:grpSpPr>
                <a:xfrm>
                  <a:off x="4522137" y="1713611"/>
                  <a:ext cx="795489" cy="294538"/>
                  <a:chOff x="5647347" y="521807"/>
                  <a:chExt cx="1057268" cy="391464"/>
                </a:xfrm>
              </p:grpSpPr>
              <p:sp>
                <p:nvSpPr>
                  <p:cNvPr id="915" name="Google Shape;915;p4"/>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4"/>
                  <p:cNvGrpSpPr/>
                  <p:nvPr/>
                </p:nvGrpSpPr>
                <p:grpSpPr>
                  <a:xfrm>
                    <a:off x="5647347" y="542275"/>
                    <a:ext cx="1057268" cy="370996"/>
                    <a:chOff x="5647347" y="542275"/>
                    <a:chExt cx="1057268" cy="370996"/>
                  </a:xfrm>
                </p:grpSpPr>
                <p:sp>
                  <p:nvSpPr>
                    <p:cNvPr id="921" name="Google Shape;921;p4"/>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 name="Google Shape;939;p4"/>
                <p:cNvGrpSpPr/>
                <p:nvPr/>
              </p:nvGrpSpPr>
              <p:grpSpPr>
                <a:xfrm>
                  <a:off x="4661312" y="1773058"/>
                  <a:ext cx="515440" cy="454172"/>
                  <a:chOff x="5832322" y="600817"/>
                  <a:chExt cx="685061" cy="603632"/>
                </a:xfrm>
              </p:grpSpPr>
              <p:sp>
                <p:nvSpPr>
                  <p:cNvPr id="940" name="Google Shape;940;p4"/>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 name="Google Shape;964;p4"/>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4"/>
              <p:cNvGrpSpPr/>
              <p:nvPr/>
            </p:nvGrpSpPr>
            <p:grpSpPr>
              <a:xfrm rot="10800000" flipH="1">
                <a:off x="6944610" y="183646"/>
                <a:ext cx="1946589" cy="1937551"/>
                <a:chOff x="2841743" y="2449291"/>
                <a:chExt cx="1609816" cy="1602341"/>
              </a:xfrm>
            </p:grpSpPr>
            <p:sp>
              <p:nvSpPr>
                <p:cNvPr id="966" name="Google Shape;966;p4"/>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 name="Google Shape;967;p4"/>
                <p:cNvGrpSpPr/>
                <p:nvPr/>
              </p:nvGrpSpPr>
              <p:grpSpPr>
                <a:xfrm>
                  <a:off x="3170633" y="3791677"/>
                  <a:ext cx="201461" cy="153791"/>
                  <a:chOff x="2334761" y="3675097"/>
                  <a:chExt cx="296747" cy="226530"/>
                </a:xfrm>
              </p:grpSpPr>
              <p:sp>
                <p:nvSpPr>
                  <p:cNvPr id="968" name="Google Shape;968;p4"/>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4"/>
                <p:cNvGrpSpPr/>
                <p:nvPr/>
              </p:nvGrpSpPr>
              <p:grpSpPr>
                <a:xfrm>
                  <a:off x="2848803" y="3968531"/>
                  <a:ext cx="98809" cy="78044"/>
                  <a:chOff x="1860716" y="3935598"/>
                  <a:chExt cx="145542" cy="114957"/>
                </a:xfrm>
              </p:grpSpPr>
              <p:sp>
                <p:nvSpPr>
                  <p:cNvPr id="972" name="Google Shape;972;p4"/>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4"/>
                <p:cNvGrpSpPr/>
                <p:nvPr/>
              </p:nvGrpSpPr>
              <p:grpSpPr>
                <a:xfrm>
                  <a:off x="2870153" y="3869178"/>
                  <a:ext cx="81512" cy="97681"/>
                  <a:chOff x="1892163" y="3789254"/>
                  <a:chExt cx="120065" cy="143881"/>
                </a:xfrm>
              </p:grpSpPr>
              <p:sp>
                <p:nvSpPr>
                  <p:cNvPr id="975" name="Google Shape;975;p4"/>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 name="Google Shape;981;p4"/>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4"/>
                <p:cNvGrpSpPr/>
                <p:nvPr/>
              </p:nvGrpSpPr>
              <p:grpSpPr>
                <a:xfrm>
                  <a:off x="4266681" y="3734188"/>
                  <a:ext cx="119490" cy="143806"/>
                  <a:chOff x="3949209" y="3590417"/>
                  <a:chExt cx="176005" cy="211822"/>
                </a:xfrm>
              </p:grpSpPr>
              <p:sp>
                <p:nvSpPr>
                  <p:cNvPr id="989" name="Google Shape;989;p4"/>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4"/>
                <p:cNvGrpSpPr/>
                <p:nvPr/>
              </p:nvGrpSpPr>
              <p:grpSpPr>
                <a:xfrm>
                  <a:off x="3314940" y="3865168"/>
                  <a:ext cx="769788" cy="147064"/>
                  <a:chOff x="2547321" y="3783346"/>
                  <a:chExt cx="1133875" cy="216621"/>
                </a:xfrm>
              </p:grpSpPr>
              <p:sp>
                <p:nvSpPr>
                  <p:cNvPr id="992" name="Google Shape;992;p4"/>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4"/>
                <p:cNvGrpSpPr/>
                <p:nvPr/>
              </p:nvGrpSpPr>
              <p:grpSpPr>
                <a:xfrm>
                  <a:off x="3317948" y="3879832"/>
                  <a:ext cx="198161" cy="134488"/>
                  <a:chOff x="2551752" y="3804947"/>
                  <a:chExt cx="291885" cy="198097"/>
                </a:xfrm>
              </p:grpSpPr>
              <p:sp>
                <p:nvSpPr>
                  <p:cNvPr id="996" name="Google Shape;996;p4"/>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4"/>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 name="Google Shape;1011;p4"/>
                <p:cNvGrpSpPr/>
                <p:nvPr/>
              </p:nvGrpSpPr>
              <p:grpSpPr>
                <a:xfrm>
                  <a:off x="4146690" y="2454179"/>
                  <a:ext cx="145100" cy="168246"/>
                  <a:chOff x="3772465" y="1705001"/>
                  <a:chExt cx="213729" cy="247822"/>
                </a:xfrm>
              </p:grpSpPr>
              <p:sp>
                <p:nvSpPr>
                  <p:cNvPr id="1012" name="Google Shape;1012;p4"/>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4"/>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 name="Google Shape;1017;p4"/>
                <p:cNvGrpSpPr/>
                <p:nvPr/>
              </p:nvGrpSpPr>
              <p:grpSpPr>
                <a:xfrm>
                  <a:off x="4167162" y="2682339"/>
                  <a:ext cx="127679" cy="290286"/>
                  <a:chOff x="3802620" y="2041074"/>
                  <a:chExt cx="188067" cy="427583"/>
                </a:xfrm>
              </p:grpSpPr>
              <p:sp>
                <p:nvSpPr>
                  <p:cNvPr id="1018" name="Google Shape;1018;p4"/>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4"/>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4"/>
                <p:cNvGrpSpPr/>
                <p:nvPr/>
              </p:nvGrpSpPr>
              <p:grpSpPr>
                <a:xfrm>
                  <a:off x="4325340" y="2717601"/>
                  <a:ext cx="104574" cy="195028"/>
                  <a:chOff x="4035612" y="2093014"/>
                  <a:chExt cx="154035" cy="287270"/>
                </a:xfrm>
              </p:grpSpPr>
              <p:sp>
                <p:nvSpPr>
                  <p:cNvPr id="1028" name="Google Shape;1028;p4"/>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4"/>
                <p:cNvGrpSpPr/>
                <p:nvPr/>
              </p:nvGrpSpPr>
              <p:grpSpPr>
                <a:xfrm>
                  <a:off x="4284312" y="2888689"/>
                  <a:ext cx="149780" cy="155170"/>
                  <a:chOff x="3975179" y="2345022"/>
                  <a:chExt cx="220622" cy="228560"/>
                </a:xfrm>
              </p:grpSpPr>
              <p:sp>
                <p:nvSpPr>
                  <p:cNvPr id="1036" name="Google Shape;1036;p4"/>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 name="Google Shape;1043;p4"/>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46" name="Google Shape;1046;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1pPr>
            <a:lvl2pPr marL="914400" lvl="1"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2pPr>
            <a:lvl3pPr marL="1371600" lvl="2"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3pPr>
            <a:lvl4pPr marL="1828800" lvl="3"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4pPr>
            <a:lvl5pPr marL="2286000" lvl="4"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5pPr>
            <a:lvl6pPr marL="2743200" lvl="5"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6pPr>
            <a:lvl7pPr marL="3200400" lvl="6"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7pPr>
            <a:lvl8pPr marL="3657600" lvl="7"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8pPr>
            <a:lvl9pPr marL="4114800" lvl="8"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43"/>
        <p:cNvGrpSpPr/>
        <p:nvPr/>
      </p:nvGrpSpPr>
      <p:grpSpPr>
        <a:xfrm>
          <a:off x="0" y="0"/>
          <a:ext cx="0" cy="0"/>
          <a:chOff x="0" y="0"/>
          <a:chExt cx="0" cy="0"/>
        </a:xfrm>
      </p:grpSpPr>
      <p:sp>
        <p:nvSpPr>
          <p:cNvPr id="1544" name="Google Shape;1544;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45" name="Google Shape;1545;p7"/>
          <p:cNvSpPr txBox="1">
            <a:spLocks noGrp="1"/>
          </p:cNvSpPr>
          <p:nvPr>
            <p:ph type="subTitle" idx="1"/>
          </p:nvPr>
        </p:nvSpPr>
        <p:spPr>
          <a:xfrm>
            <a:off x="4135975" y="1700300"/>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grpSp>
        <p:nvGrpSpPr>
          <p:cNvPr id="1546" name="Google Shape;1546;p7"/>
          <p:cNvGrpSpPr/>
          <p:nvPr/>
        </p:nvGrpSpPr>
        <p:grpSpPr>
          <a:xfrm>
            <a:off x="64321" y="76205"/>
            <a:ext cx="9111061" cy="5067296"/>
            <a:chOff x="64321" y="76205"/>
            <a:chExt cx="9111061" cy="5067296"/>
          </a:xfrm>
        </p:grpSpPr>
        <p:grpSp>
          <p:nvGrpSpPr>
            <p:cNvPr id="1547" name="Google Shape;1547;p7"/>
            <p:cNvGrpSpPr/>
            <p:nvPr/>
          </p:nvGrpSpPr>
          <p:grpSpPr>
            <a:xfrm rot="-1553162">
              <a:off x="7808875" y="199691"/>
              <a:ext cx="164441" cy="308602"/>
              <a:chOff x="5166319" y="2259335"/>
              <a:chExt cx="164435" cy="308590"/>
            </a:xfrm>
          </p:grpSpPr>
          <p:grpSp>
            <p:nvGrpSpPr>
              <p:cNvPr id="1548" name="Google Shape;1548;p7"/>
              <p:cNvGrpSpPr/>
              <p:nvPr/>
            </p:nvGrpSpPr>
            <p:grpSpPr>
              <a:xfrm>
                <a:off x="5169922" y="2402383"/>
                <a:ext cx="157067" cy="160932"/>
                <a:chOff x="6429427" y="832961"/>
                <a:chExt cx="211481" cy="216686"/>
              </a:xfrm>
            </p:grpSpPr>
            <p:sp>
              <p:nvSpPr>
                <p:cNvPr id="1549" name="Google Shape;1549;p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 name="Google Shape;1558;p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9" name="Google Shape;1559;p7"/>
            <p:cNvSpPr/>
            <p:nvPr/>
          </p:nvSpPr>
          <p:spPr>
            <a:xfrm rot="5400000" flipH="1">
              <a:off x="2260759" y="-1763864"/>
              <a:ext cx="4622504" cy="8671229"/>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7"/>
            <p:cNvGrpSpPr/>
            <p:nvPr/>
          </p:nvGrpSpPr>
          <p:grpSpPr>
            <a:xfrm rot="5400000">
              <a:off x="7063901" y="80680"/>
              <a:ext cx="1916645" cy="1907695"/>
              <a:chOff x="689851" y="543425"/>
              <a:chExt cx="2371204" cy="2360132"/>
            </a:xfrm>
          </p:grpSpPr>
          <p:sp>
            <p:nvSpPr>
              <p:cNvPr id="1561" name="Google Shape;1561;p7"/>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2" name="Google Shape;1562;p7"/>
              <p:cNvGrpSpPr/>
              <p:nvPr/>
            </p:nvGrpSpPr>
            <p:grpSpPr>
              <a:xfrm>
                <a:off x="2279990" y="699799"/>
                <a:ext cx="296624" cy="226530"/>
                <a:chOff x="2279990" y="699799"/>
                <a:chExt cx="296624" cy="226530"/>
              </a:xfrm>
            </p:grpSpPr>
            <p:sp>
              <p:nvSpPr>
                <p:cNvPr id="1563" name="Google Shape;1563;p7"/>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7"/>
              <p:cNvGrpSpPr/>
              <p:nvPr/>
            </p:nvGrpSpPr>
            <p:grpSpPr>
              <a:xfrm>
                <a:off x="2905178" y="550933"/>
                <a:ext cx="145542" cy="114895"/>
                <a:chOff x="2905178" y="550933"/>
                <a:chExt cx="145542" cy="114895"/>
              </a:xfrm>
            </p:grpSpPr>
            <p:sp>
              <p:nvSpPr>
                <p:cNvPr id="1567" name="Google Shape;1567;p7"/>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7"/>
              <p:cNvGrpSpPr/>
              <p:nvPr/>
            </p:nvGrpSpPr>
            <p:grpSpPr>
              <a:xfrm>
                <a:off x="2899147" y="668291"/>
                <a:ext cx="120126" cy="143881"/>
                <a:chOff x="2899147" y="668291"/>
                <a:chExt cx="120126" cy="143881"/>
              </a:xfrm>
            </p:grpSpPr>
            <p:sp>
              <p:nvSpPr>
                <p:cNvPr id="1570" name="Google Shape;1570;p7"/>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 name="Google Shape;1576;p7"/>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 name="Google Shape;1582;p7"/>
              <p:cNvGrpSpPr/>
              <p:nvPr/>
            </p:nvGrpSpPr>
            <p:grpSpPr>
              <a:xfrm>
                <a:off x="920688" y="2132708"/>
                <a:ext cx="188067" cy="427644"/>
                <a:chOff x="920688" y="2132708"/>
                <a:chExt cx="188067" cy="427644"/>
              </a:xfrm>
            </p:grpSpPr>
            <p:sp>
              <p:nvSpPr>
                <p:cNvPr id="1583" name="Google Shape;1583;p7"/>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1" name="Google Shape;1591;p7"/>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 name="Google Shape;1593;p7"/>
              <p:cNvGrpSpPr/>
              <p:nvPr/>
            </p:nvGrpSpPr>
            <p:grpSpPr>
              <a:xfrm>
                <a:off x="721729" y="2221080"/>
                <a:ext cx="154035" cy="287332"/>
                <a:chOff x="721729" y="2221080"/>
                <a:chExt cx="154035" cy="287332"/>
              </a:xfrm>
            </p:grpSpPr>
            <p:sp>
              <p:nvSpPr>
                <p:cNvPr id="1594" name="Google Shape;1594;p7"/>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7"/>
              <p:cNvGrpSpPr/>
              <p:nvPr/>
            </p:nvGrpSpPr>
            <p:grpSpPr>
              <a:xfrm>
                <a:off x="998845" y="875251"/>
                <a:ext cx="508814" cy="440690"/>
                <a:chOff x="998845" y="875251"/>
                <a:chExt cx="508814" cy="440690"/>
              </a:xfrm>
            </p:grpSpPr>
            <p:sp>
              <p:nvSpPr>
                <p:cNvPr id="1602" name="Google Shape;1602;p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0" name="Google Shape;1620;p7"/>
              <p:cNvGrpSpPr/>
              <p:nvPr/>
            </p:nvGrpSpPr>
            <p:grpSpPr>
              <a:xfrm>
                <a:off x="836809" y="595673"/>
                <a:ext cx="379395" cy="387027"/>
                <a:chOff x="836809" y="595673"/>
                <a:chExt cx="379395" cy="387027"/>
              </a:xfrm>
            </p:grpSpPr>
            <p:sp>
              <p:nvSpPr>
                <p:cNvPr id="1621" name="Google Shape;1621;p7"/>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7"/>
              <p:cNvGrpSpPr/>
              <p:nvPr/>
            </p:nvGrpSpPr>
            <p:grpSpPr>
              <a:xfrm>
                <a:off x="786161" y="550318"/>
                <a:ext cx="636018" cy="460691"/>
                <a:chOff x="786161" y="550318"/>
                <a:chExt cx="636018" cy="460691"/>
              </a:xfrm>
            </p:grpSpPr>
            <p:sp>
              <p:nvSpPr>
                <p:cNvPr id="1625" name="Google Shape;1625;p7"/>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0" name="Google Shape;1630;p7"/>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 name="Google Shape;1631;p7"/>
              <p:cNvGrpSpPr/>
              <p:nvPr/>
            </p:nvGrpSpPr>
            <p:grpSpPr>
              <a:xfrm>
                <a:off x="2067738" y="598381"/>
                <a:ext cx="292008" cy="198097"/>
                <a:chOff x="2067738" y="598381"/>
                <a:chExt cx="292008" cy="198097"/>
              </a:xfrm>
            </p:grpSpPr>
            <p:sp>
              <p:nvSpPr>
                <p:cNvPr id="1632" name="Google Shape;1632;p7"/>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5" name="Google Shape;1635;p7"/>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 name="Google Shape;1638;p7"/>
              <p:cNvGrpSpPr/>
              <p:nvPr/>
            </p:nvGrpSpPr>
            <p:grpSpPr>
              <a:xfrm>
                <a:off x="793854" y="1165599"/>
                <a:ext cx="166405" cy="595648"/>
                <a:chOff x="793854" y="1165599"/>
                <a:chExt cx="166405" cy="595648"/>
              </a:xfrm>
            </p:grpSpPr>
            <p:sp>
              <p:nvSpPr>
                <p:cNvPr id="1639" name="Google Shape;1639;p7"/>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 name="Google Shape;1643;p7"/>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 name="Google Shape;1644;p7"/>
              <p:cNvGrpSpPr/>
              <p:nvPr/>
            </p:nvGrpSpPr>
            <p:grpSpPr>
              <a:xfrm>
                <a:off x="715636" y="2027781"/>
                <a:ext cx="220560" cy="228560"/>
                <a:chOff x="715636" y="2027781"/>
                <a:chExt cx="220560" cy="228560"/>
              </a:xfrm>
            </p:grpSpPr>
            <p:sp>
              <p:nvSpPr>
                <p:cNvPr id="1645" name="Google Shape;1645;p7"/>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2" name="Google Shape;1652;p7"/>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7"/>
              <p:cNvGrpSpPr/>
              <p:nvPr/>
            </p:nvGrpSpPr>
            <p:grpSpPr>
              <a:xfrm>
                <a:off x="1062908" y="937961"/>
                <a:ext cx="217298" cy="231699"/>
                <a:chOff x="1062908" y="937961"/>
                <a:chExt cx="217298" cy="231699"/>
              </a:xfrm>
            </p:grpSpPr>
            <p:sp>
              <p:nvSpPr>
                <p:cNvPr id="1654" name="Google Shape;1654;p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7"/>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7"/>
            <p:cNvGrpSpPr/>
            <p:nvPr/>
          </p:nvGrpSpPr>
          <p:grpSpPr>
            <a:xfrm>
              <a:off x="64321" y="3800590"/>
              <a:ext cx="1242514" cy="1146390"/>
              <a:chOff x="1471921" y="2504915"/>
              <a:chExt cx="1242514" cy="1146390"/>
            </a:xfrm>
          </p:grpSpPr>
          <p:sp>
            <p:nvSpPr>
              <p:cNvPr id="1667" name="Google Shape;1667;p7"/>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7"/>
            <p:cNvGrpSpPr/>
            <p:nvPr/>
          </p:nvGrpSpPr>
          <p:grpSpPr>
            <a:xfrm rot="-394691">
              <a:off x="105256" y="4633421"/>
              <a:ext cx="455325" cy="468727"/>
              <a:chOff x="4938660" y="425165"/>
              <a:chExt cx="559672" cy="576145"/>
            </a:xfrm>
          </p:grpSpPr>
          <p:sp>
            <p:nvSpPr>
              <p:cNvPr id="1717" name="Google Shape;1717;p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 name="Google Shape;1720;p7"/>
              <p:cNvGrpSpPr/>
              <p:nvPr/>
            </p:nvGrpSpPr>
            <p:grpSpPr>
              <a:xfrm>
                <a:off x="4944600" y="430289"/>
                <a:ext cx="540129" cy="565048"/>
                <a:chOff x="7190876" y="359628"/>
                <a:chExt cx="727251" cy="760802"/>
              </a:xfrm>
            </p:grpSpPr>
            <p:sp>
              <p:nvSpPr>
                <p:cNvPr id="1721" name="Google Shape;1721;p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 name="Google Shape;1736;p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7"/>
            <p:cNvGrpSpPr/>
            <p:nvPr/>
          </p:nvGrpSpPr>
          <p:grpSpPr>
            <a:xfrm rot="-3576076">
              <a:off x="8343377" y="4402544"/>
              <a:ext cx="805598" cy="522616"/>
              <a:chOff x="4515285" y="1708730"/>
              <a:chExt cx="805621" cy="522631"/>
            </a:xfrm>
          </p:grpSpPr>
          <p:sp>
            <p:nvSpPr>
              <p:cNvPr id="1738" name="Google Shape;1738;p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 name="Google Shape;1739;p7"/>
              <p:cNvGrpSpPr/>
              <p:nvPr/>
            </p:nvGrpSpPr>
            <p:grpSpPr>
              <a:xfrm>
                <a:off x="4522137" y="1713611"/>
                <a:ext cx="795489" cy="294538"/>
                <a:chOff x="5647347" y="521807"/>
                <a:chExt cx="1057268" cy="391464"/>
              </a:xfrm>
            </p:grpSpPr>
            <p:sp>
              <p:nvSpPr>
                <p:cNvPr id="1740" name="Google Shape;1740;p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5" name="Google Shape;1745;p7"/>
                <p:cNvGrpSpPr/>
                <p:nvPr/>
              </p:nvGrpSpPr>
              <p:grpSpPr>
                <a:xfrm>
                  <a:off x="5647347" y="542275"/>
                  <a:ext cx="1057268" cy="370996"/>
                  <a:chOff x="5647347" y="542275"/>
                  <a:chExt cx="1057268" cy="370996"/>
                </a:xfrm>
              </p:grpSpPr>
              <p:sp>
                <p:nvSpPr>
                  <p:cNvPr id="1746" name="Google Shape;1746;p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4" name="Google Shape;1764;p7"/>
              <p:cNvGrpSpPr/>
              <p:nvPr/>
            </p:nvGrpSpPr>
            <p:grpSpPr>
              <a:xfrm>
                <a:off x="4661312" y="1773058"/>
                <a:ext cx="515440" cy="454172"/>
                <a:chOff x="5832322" y="600817"/>
                <a:chExt cx="685061" cy="603632"/>
              </a:xfrm>
            </p:grpSpPr>
            <p:sp>
              <p:nvSpPr>
                <p:cNvPr id="1765" name="Google Shape;1765;p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92"/>
        <p:cNvGrpSpPr/>
        <p:nvPr/>
      </p:nvGrpSpPr>
      <p:grpSpPr>
        <a:xfrm>
          <a:off x="0" y="0"/>
          <a:ext cx="0" cy="0"/>
          <a:chOff x="0" y="0"/>
          <a:chExt cx="0" cy="0"/>
        </a:xfrm>
      </p:grpSpPr>
      <p:sp>
        <p:nvSpPr>
          <p:cNvPr id="1793" name="Google Shape;1793;p9"/>
          <p:cNvSpPr txBox="1">
            <a:spLocks noGrp="1"/>
          </p:cNvSpPr>
          <p:nvPr>
            <p:ph type="title"/>
          </p:nvPr>
        </p:nvSpPr>
        <p:spPr>
          <a:xfrm>
            <a:off x="1654500" y="1571263"/>
            <a:ext cx="5835000" cy="153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9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94" name="Google Shape;1794;p9"/>
          <p:cNvSpPr txBox="1">
            <a:spLocks noGrp="1"/>
          </p:cNvSpPr>
          <p:nvPr>
            <p:ph type="subTitle" idx="1"/>
          </p:nvPr>
        </p:nvSpPr>
        <p:spPr>
          <a:xfrm>
            <a:off x="1654500" y="2901138"/>
            <a:ext cx="5835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1800"/>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801"/>
        <p:cNvGrpSpPr/>
        <p:nvPr/>
      </p:nvGrpSpPr>
      <p:grpSpPr>
        <a:xfrm>
          <a:off x="0" y="0"/>
          <a:ext cx="0" cy="0"/>
          <a:chOff x="0" y="0"/>
          <a:chExt cx="0" cy="0"/>
        </a:xfrm>
      </p:grpSpPr>
      <p:grpSp>
        <p:nvGrpSpPr>
          <p:cNvPr id="1802" name="Google Shape;1802;p13"/>
          <p:cNvGrpSpPr/>
          <p:nvPr/>
        </p:nvGrpSpPr>
        <p:grpSpPr>
          <a:xfrm>
            <a:off x="64321" y="76205"/>
            <a:ext cx="9111061" cy="5067296"/>
            <a:chOff x="64321" y="76205"/>
            <a:chExt cx="9111061" cy="5067296"/>
          </a:xfrm>
        </p:grpSpPr>
        <p:grpSp>
          <p:nvGrpSpPr>
            <p:cNvPr id="1803" name="Google Shape;1803;p13"/>
            <p:cNvGrpSpPr/>
            <p:nvPr/>
          </p:nvGrpSpPr>
          <p:grpSpPr>
            <a:xfrm rot="-1553162">
              <a:off x="7808875" y="199691"/>
              <a:ext cx="164441" cy="308602"/>
              <a:chOff x="5166319" y="2259335"/>
              <a:chExt cx="164435" cy="308590"/>
            </a:xfrm>
          </p:grpSpPr>
          <p:grpSp>
            <p:nvGrpSpPr>
              <p:cNvPr id="1804" name="Google Shape;1804;p13"/>
              <p:cNvGrpSpPr/>
              <p:nvPr/>
            </p:nvGrpSpPr>
            <p:grpSpPr>
              <a:xfrm>
                <a:off x="5169922" y="2402383"/>
                <a:ext cx="157067" cy="160932"/>
                <a:chOff x="6429427" y="832961"/>
                <a:chExt cx="211481" cy="216686"/>
              </a:xfrm>
            </p:grpSpPr>
            <p:sp>
              <p:nvSpPr>
                <p:cNvPr id="1805" name="Google Shape;1805;p1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814;p1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 name="Google Shape;1815;p13"/>
            <p:cNvSpPr/>
            <p:nvPr/>
          </p:nvSpPr>
          <p:spPr>
            <a:xfrm rot="5400000" flipH="1">
              <a:off x="2260759" y="-1763864"/>
              <a:ext cx="4622504" cy="8671229"/>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6" name="Google Shape;1816;p13"/>
            <p:cNvGrpSpPr/>
            <p:nvPr/>
          </p:nvGrpSpPr>
          <p:grpSpPr>
            <a:xfrm rot="5400000">
              <a:off x="7063901" y="80680"/>
              <a:ext cx="1916645" cy="1907695"/>
              <a:chOff x="689851" y="543425"/>
              <a:chExt cx="2371204" cy="2360132"/>
            </a:xfrm>
          </p:grpSpPr>
          <p:sp>
            <p:nvSpPr>
              <p:cNvPr id="1817" name="Google Shape;1817;p13"/>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8" name="Google Shape;1818;p13"/>
              <p:cNvGrpSpPr/>
              <p:nvPr/>
            </p:nvGrpSpPr>
            <p:grpSpPr>
              <a:xfrm>
                <a:off x="2279990" y="699799"/>
                <a:ext cx="296624" cy="226530"/>
                <a:chOff x="2279990" y="699799"/>
                <a:chExt cx="296624" cy="226530"/>
              </a:xfrm>
            </p:grpSpPr>
            <p:sp>
              <p:nvSpPr>
                <p:cNvPr id="1819" name="Google Shape;1819;p13"/>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3"/>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3"/>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13"/>
              <p:cNvGrpSpPr/>
              <p:nvPr/>
            </p:nvGrpSpPr>
            <p:grpSpPr>
              <a:xfrm>
                <a:off x="2905178" y="550933"/>
                <a:ext cx="145542" cy="114895"/>
                <a:chOff x="2905178" y="550933"/>
                <a:chExt cx="145542" cy="114895"/>
              </a:xfrm>
            </p:grpSpPr>
            <p:sp>
              <p:nvSpPr>
                <p:cNvPr id="1823" name="Google Shape;1823;p13"/>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3"/>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 name="Google Shape;1825;p13"/>
              <p:cNvGrpSpPr/>
              <p:nvPr/>
            </p:nvGrpSpPr>
            <p:grpSpPr>
              <a:xfrm>
                <a:off x="2899147" y="668291"/>
                <a:ext cx="120126" cy="143881"/>
                <a:chOff x="2899147" y="668291"/>
                <a:chExt cx="120126" cy="143881"/>
              </a:xfrm>
            </p:grpSpPr>
            <p:sp>
              <p:nvSpPr>
                <p:cNvPr id="1826" name="Google Shape;1826;p13"/>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3"/>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3"/>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3"/>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3"/>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3"/>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2" name="Google Shape;1832;p13"/>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3"/>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3"/>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3"/>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3"/>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3"/>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8" name="Google Shape;1838;p13"/>
              <p:cNvGrpSpPr/>
              <p:nvPr/>
            </p:nvGrpSpPr>
            <p:grpSpPr>
              <a:xfrm>
                <a:off x="920688" y="2132708"/>
                <a:ext cx="188067" cy="427644"/>
                <a:chOff x="920688" y="2132708"/>
                <a:chExt cx="188067" cy="427644"/>
              </a:xfrm>
            </p:grpSpPr>
            <p:sp>
              <p:nvSpPr>
                <p:cNvPr id="1839" name="Google Shape;1839;p13"/>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3"/>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3"/>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3"/>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3"/>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3"/>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3"/>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3"/>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7" name="Google Shape;1847;p13"/>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3"/>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9" name="Google Shape;1849;p13"/>
              <p:cNvGrpSpPr/>
              <p:nvPr/>
            </p:nvGrpSpPr>
            <p:grpSpPr>
              <a:xfrm>
                <a:off x="721729" y="2221080"/>
                <a:ext cx="154035" cy="287332"/>
                <a:chOff x="721729" y="2221080"/>
                <a:chExt cx="154035" cy="287332"/>
              </a:xfrm>
            </p:grpSpPr>
            <p:sp>
              <p:nvSpPr>
                <p:cNvPr id="1850" name="Google Shape;1850;p13"/>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3"/>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3"/>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3"/>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3"/>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3"/>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3"/>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13"/>
              <p:cNvGrpSpPr/>
              <p:nvPr/>
            </p:nvGrpSpPr>
            <p:grpSpPr>
              <a:xfrm>
                <a:off x="998845" y="875251"/>
                <a:ext cx="508814" cy="440690"/>
                <a:chOff x="998845" y="875251"/>
                <a:chExt cx="508814" cy="440690"/>
              </a:xfrm>
            </p:grpSpPr>
            <p:sp>
              <p:nvSpPr>
                <p:cNvPr id="1858" name="Google Shape;1858;p13"/>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3"/>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3"/>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3"/>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3"/>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3"/>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3"/>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3"/>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3"/>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3"/>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3"/>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3"/>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3"/>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3"/>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3"/>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3" name="Google Shape;1873;p13"/>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3"/>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3"/>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 name="Google Shape;1876;p13"/>
              <p:cNvGrpSpPr/>
              <p:nvPr/>
            </p:nvGrpSpPr>
            <p:grpSpPr>
              <a:xfrm>
                <a:off x="836809" y="595673"/>
                <a:ext cx="379395" cy="387027"/>
                <a:chOff x="836809" y="595673"/>
                <a:chExt cx="379395" cy="387027"/>
              </a:xfrm>
            </p:grpSpPr>
            <p:sp>
              <p:nvSpPr>
                <p:cNvPr id="1877" name="Google Shape;1877;p13"/>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3"/>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3"/>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13"/>
              <p:cNvGrpSpPr/>
              <p:nvPr/>
            </p:nvGrpSpPr>
            <p:grpSpPr>
              <a:xfrm>
                <a:off x="786161" y="550318"/>
                <a:ext cx="636018" cy="460691"/>
                <a:chOff x="786161" y="550318"/>
                <a:chExt cx="636018" cy="460691"/>
              </a:xfrm>
            </p:grpSpPr>
            <p:sp>
              <p:nvSpPr>
                <p:cNvPr id="1881" name="Google Shape;1881;p13"/>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3"/>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3"/>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3"/>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3"/>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6" name="Google Shape;1886;p13"/>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13"/>
              <p:cNvGrpSpPr/>
              <p:nvPr/>
            </p:nvGrpSpPr>
            <p:grpSpPr>
              <a:xfrm>
                <a:off x="2067738" y="598381"/>
                <a:ext cx="292008" cy="198097"/>
                <a:chOff x="2067738" y="598381"/>
                <a:chExt cx="292008" cy="198097"/>
              </a:xfrm>
            </p:grpSpPr>
            <p:sp>
              <p:nvSpPr>
                <p:cNvPr id="1888" name="Google Shape;1888;p13"/>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3"/>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3"/>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 name="Google Shape;1891;p13"/>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3"/>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3"/>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4" name="Google Shape;1894;p13"/>
              <p:cNvGrpSpPr/>
              <p:nvPr/>
            </p:nvGrpSpPr>
            <p:grpSpPr>
              <a:xfrm>
                <a:off x="793854" y="1165599"/>
                <a:ext cx="166405" cy="595648"/>
                <a:chOff x="793854" y="1165599"/>
                <a:chExt cx="166405" cy="595648"/>
              </a:xfrm>
            </p:grpSpPr>
            <p:sp>
              <p:nvSpPr>
                <p:cNvPr id="1895" name="Google Shape;1895;p13"/>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3"/>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3"/>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3"/>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13"/>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 name="Google Shape;1900;p13"/>
              <p:cNvGrpSpPr/>
              <p:nvPr/>
            </p:nvGrpSpPr>
            <p:grpSpPr>
              <a:xfrm>
                <a:off x="715636" y="2027781"/>
                <a:ext cx="220560" cy="228560"/>
                <a:chOff x="715636" y="2027781"/>
                <a:chExt cx="220560" cy="228560"/>
              </a:xfrm>
            </p:grpSpPr>
            <p:sp>
              <p:nvSpPr>
                <p:cNvPr id="1901" name="Google Shape;1901;p13"/>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3"/>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3"/>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3"/>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3"/>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3"/>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3"/>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8" name="Google Shape;1908;p13"/>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9" name="Google Shape;1909;p13"/>
              <p:cNvGrpSpPr/>
              <p:nvPr/>
            </p:nvGrpSpPr>
            <p:grpSpPr>
              <a:xfrm>
                <a:off x="1062908" y="937961"/>
                <a:ext cx="217298" cy="231699"/>
                <a:chOff x="1062908" y="937961"/>
                <a:chExt cx="217298" cy="231699"/>
              </a:xfrm>
            </p:grpSpPr>
            <p:sp>
              <p:nvSpPr>
                <p:cNvPr id="1910" name="Google Shape;1910;p13"/>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3"/>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3"/>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3"/>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3"/>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 name="Google Shape;1915;p13"/>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3"/>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3"/>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3"/>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3"/>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3"/>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3"/>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13"/>
            <p:cNvGrpSpPr/>
            <p:nvPr/>
          </p:nvGrpSpPr>
          <p:grpSpPr>
            <a:xfrm>
              <a:off x="64321" y="3800590"/>
              <a:ext cx="1242514" cy="1146390"/>
              <a:chOff x="1471921" y="2504915"/>
              <a:chExt cx="1242514" cy="1146390"/>
            </a:xfrm>
          </p:grpSpPr>
          <p:sp>
            <p:nvSpPr>
              <p:cNvPr id="1923" name="Google Shape;1923;p13"/>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3"/>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3"/>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3"/>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3"/>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3"/>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3"/>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3"/>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3"/>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3"/>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3"/>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3"/>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3"/>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3"/>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3"/>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3"/>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3"/>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3"/>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3"/>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3"/>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3"/>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3"/>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3"/>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3"/>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3"/>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3"/>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3"/>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3"/>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3"/>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3"/>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3"/>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3"/>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3"/>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3"/>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3"/>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3"/>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3"/>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3"/>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3"/>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3"/>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3"/>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3"/>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3"/>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3"/>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3"/>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3"/>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3"/>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3"/>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3"/>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13"/>
            <p:cNvGrpSpPr/>
            <p:nvPr/>
          </p:nvGrpSpPr>
          <p:grpSpPr>
            <a:xfrm rot="-394691">
              <a:off x="105256" y="4633421"/>
              <a:ext cx="455325" cy="468727"/>
              <a:chOff x="4938660" y="425165"/>
              <a:chExt cx="559672" cy="576145"/>
            </a:xfrm>
          </p:grpSpPr>
          <p:sp>
            <p:nvSpPr>
              <p:cNvPr id="1973" name="Google Shape;1973;p1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6" name="Google Shape;1976;p13"/>
              <p:cNvGrpSpPr/>
              <p:nvPr/>
            </p:nvGrpSpPr>
            <p:grpSpPr>
              <a:xfrm>
                <a:off x="4944600" y="430289"/>
                <a:ext cx="540129" cy="565048"/>
                <a:chOff x="7190876" y="359628"/>
                <a:chExt cx="727251" cy="760802"/>
              </a:xfrm>
            </p:grpSpPr>
            <p:sp>
              <p:nvSpPr>
                <p:cNvPr id="1977" name="Google Shape;1977;p1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2" name="Google Shape;1992;p1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13"/>
            <p:cNvGrpSpPr/>
            <p:nvPr/>
          </p:nvGrpSpPr>
          <p:grpSpPr>
            <a:xfrm rot="-3576076">
              <a:off x="8343377" y="4402544"/>
              <a:ext cx="805598" cy="522616"/>
              <a:chOff x="4515285" y="1708730"/>
              <a:chExt cx="805621" cy="522631"/>
            </a:xfrm>
          </p:grpSpPr>
          <p:sp>
            <p:nvSpPr>
              <p:cNvPr id="1994" name="Google Shape;1994;p13"/>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5" name="Google Shape;1995;p13"/>
              <p:cNvGrpSpPr/>
              <p:nvPr/>
            </p:nvGrpSpPr>
            <p:grpSpPr>
              <a:xfrm>
                <a:off x="4522137" y="1713611"/>
                <a:ext cx="795489" cy="294538"/>
                <a:chOff x="5647347" y="521807"/>
                <a:chExt cx="1057268" cy="391464"/>
              </a:xfrm>
            </p:grpSpPr>
            <p:sp>
              <p:nvSpPr>
                <p:cNvPr id="1996" name="Google Shape;1996;p13"/>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3"/>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3"/>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3"/>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3"/>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1" name="Google Shape;2001;p13"/>
                <p:cNvGrpSpPr/>
                <p:nvPr/>
              </p:nvGrpSpPr>
              <p:grpSpPr>
                <a:xfrm>
                  <a:off x="5647347" y="542275"/>
                  <a:ext cx="1057268" cy="370996"/>
                  <a:chOff x="5647347" y="542275"/>
                  <a:chExt cx="1057268" cy="370996"/>
                </a:xfrm>
              </p:grpSpPr>
              <p:sp>
                <p:nvSpPr>
                  <p:cNvPr id="2002" name="Google Shape;2002;p13"/>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3"/>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3"/>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3"/>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3"/>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3"/>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3"/>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3"/>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3"/>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3"/>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3"/>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3"/>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3"/>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3"/>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3"/>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3"/>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3"/>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3"/>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0" name="Google Shape;2020;p13"/>
              <p:cNvGrpSpPr/>
              <p:nvPr/>
            </p:nvGrpSpPr>
            <p:grpSpPr>
              <a:xfrm>
                <a:off x="4661312" y="1773058"/>
                <a:ext cx="515440" cy="454172"/>
                <a:chOff x="5832322" y="600817"/>
                <a:chExt cx="685061" cy="603632"/>
              </a:xfrm>
            </p:grpSpPr>
            <p:sp>
              <p:nvSpPr>
                <p:cNvPr id="2021" name="Google Shape;2021;p13"/>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3"/>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3"/>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3"/>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3"/>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3"/>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3"/>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3"/>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3"/>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3"/>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3"/>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3"/>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3"/>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3"/>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3"/>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3"/>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3"/>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3"/>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3"/>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3"/>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3"/>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3"/>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3"/>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3"/>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5" name="Google Shape;2045;p13"/>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46" name="Google Shape;2046;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47" name="Google Shape;2047;p13"/>
          <p:cNvSpPr txBox="1">
            <a:spLocks noGrp="1"/>
          </p:cNvSpPr>
          <p:nvPr>
            <p:ph type="subTitle" idx="1"/>
          </p:nvPr>
        </p:nvSpPr>
        <p:spPr>
          <a:xfrm>
            <a:off x="713200"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8" name="Google Shape;2048;p13"/>
          <p:cNvSpPr txBox="1">
            <a:spLocks noGrp="1"/>
          </p:cNvSpPr>
          <p:nvPr>
            <p:ph type="title" idx="2" hasCustomPrompt="1"/>
          </p:nvPr>
        </p:nvSpPr>
        <p:spPr>
          <a:xfrm>
            <a:off x="713225"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49" name="Google Shape;2049;p13"/>
          <p:cNvSpPr txBox="1">
            <a:spLocks noGrp="1"/>
          </p:cNvSpPr>
          <p:nvPr>
            <p:ph type="subTitle" idx="3"/>
          </p:nvPr>
        </p:nvSpPr>
        <p:spPr>
          <a:xfrm>
            <a:off x="1454700"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50" name="Google Shape;2050;p13"/>
          <p:cNvSpPr txBox="1">
            <a:spLocks noGrp="1"/>
          </p:cNvSpPr>
          <p:nvPr>
            <p:ph type="subTitle" idx="4"/>
          </p:nvPr>
        </p:nvSpPr>
        <p:spPr>
          <a:xfrm>
            <a:off x="3415775"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1" name="Google Shape;2051;p13"/>
          <p:cNvSpPr txBox="1">
            <a:spLocks noGrp="1"/>
          </p:cNvSpPr>
          <p:nvPr>
            <p:ph type="title" idx="5" hasCustomPrompt="1"/>
          </p:nvPr>
        </p:nvSpPr>
        <p:spPr>
          <a:xfrm>
            <a:off x="3415800"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2" name="Google Shape;2052;p13"/>
          <p:cNvSpPr txBox="1">
            <a:spLocks noGrp="1"/>
          </p:cNvSpPr>
          <p:nvPr>
            <p:ph type="subTitle" idx="6"/>
          </p:nvPr>
        </p:nvSpPr>
        <p:spPr>
          <a:xfrm>
            <a:off x="4157275"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53" name="Google Shape;2053;p13"/>
          <p:cNvSpPr txBox="1">
            <a:spLocks noGrp="1"/>
          </p:cNvSpPr>
          <p:nvPr>
            <p:ph type="subTitle" idx="7"/>
          </p:nvPr>
        </p:nvSpPr>
        <p:spPr>
          <a:xfrm>
            <a:off x="6118350"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4" name="Google Shape;2054;p13"/>
          <p:cNvSpPr txBox="1">
            <a:spLocks noGrp="1"/>
          </p:cNvSpPr>
          <p:nvPr>
            <p:ph type="title" idx="8" hasCustomPrompt="1"/>
          </p:nvPr>
        </p:nvSpPr>
        <p:spPr>
          <a:xfrm>
            <a:off x="6118375"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5" name="Google Shape;2055;p13"/>
          <p:cNvSpPr txBox="1">
            <a:spLocks noGrp="1"/>
          </p:cNvSpPr>
          <p:nvPr>
            <p:ph type="subTitle" idx="9"/>
          </p:nvPr>
        </p:nvSpPr>
        <p:spPr>
          <a:xfrm>
            <a:off x="6859850"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56" name="Google Shape;2056;p13"/>
          <p:cNvSpPr txBox="1">
            <a:spLocks noGrp="1"/>
          </p:cNvSpPr>
          <p:nvPr>
            <p:ph type="subTitle" idx="13"/>
          </p:nvPr>
        </p:nvSpPr>
        <p:spPr>
          <a:xfrm>
            <a:off x="2064488" y="36880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7" name="Google Shape;2057;p13"/>
          <p:cNvSpPr txBox="1">
            <a:spLocks noGrp="1"/>
          </p:cNvSpPr>
          <p:nvPr>
            <p:ph type="title" idx="14" hasCustomPrompt="1"/>
          </p:nvPr>
        </p:nvSpPr>
        <p:spPr>
          <a:xfrm>
            <a:off x="2064513" y="31981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8" name="Google Shape;2058;p13"/>
          <p:cNvSpPr txBox="1">
            <a:spLocks noGrp="1"/>
          </p:cNvSpPr>
          <p:nvPr>
            <p:ph type="subTitle" idx="15"/>
          </p:nvPr>
        </p:nvSpPr>
        <p:spPr>
          <a:xfrm>
            <a:off x="2805988" y="32417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59" name="Google Shape;2059;p13"/>
          <p:cNvSpPr txBox="1">
            <a:spLocks noGrp="1"/>
          </p:cNvSpPr>
          <p:nvPr>
            <p:ph type="subTitle" idx="16"/>
          </p:nvPr>
        </p:nvSpPr>
        <p:spPr>
          <a:xfrm>
            <a:off x="4767063" y="36880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60" name="Google Shape;2060;p13"/>
          <p:cNvSpPr txBox="1">
            <a:spLocks noGrp="1"/>
          </p:cNvSpPr>
          <p:nvPr>
            <p:ph type="title" idx="17" hasCustomPrompt="1"/>
          </p:nvPr>
        </p:nvSpPr>
        <p:spPr>
          <a:xfrm>
            <a:off x="4767088" y="31981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61" name="Google Shape;2061;p13"/>
          <p:cNvSpPr txBox="1">
            <a:spLocks noGrp="1"/>
          </p:cNvSpPr>
          <p:nvPr>
            <p:ph type="subTitle" idx="18"/>
          </p:nvPr>
        </p:nvSpPr>
        <p:spPr>
          <a:xfrm>
            <a:off x="5508563" y="32417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1">
  <p:cSld name="CUSTOM_12">
    <p:spTree>
      <p:nvGrpSpPr>
        <p:cNvPr id="1" name="Shape 2062"/>
        <p:cNvGrpSpPr/>
        <p:nvPr/>
      </p:nvGrpSpPr>
      <p:grpSpPr>
        <a:xfrm>
          <a:off x="0" y="0"/>
          <a:ext cx="0" cy="0"/>
          <a:chOff x="0" y="0"/>
          <a:chExt cx="0" cy="0"/>
        </a:xfrm>
      </p:grpSpPr>
      <p:sp>
        <p:nvSpPr>
          <p:cNvPr id="2063" name="Google Shape;2063;p14"/>
          <p:cNvSpPr txBox="1">
            <a:spLocks noGrp="1"/>
          </p:cNvSpPr>
          <p:nvPr>
            <p:ph type="title"/>
          </p:nvPr>
        </p:nvSpPr>
        <p:spPr>
          <a:xfrm>
            <a:off x="3525075" y="1882513"/>
            <a:ext cx="3480600" cy="662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3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64" name="Google Shape;2064;p14"/>
          <p:cNvSpPr txBox="1">
            <a:spLocks noGrp="1"/>
          </p:cNvSpPr>
          <p:nvPr>
            <p:ph type="title" idx="2" hasCustomPrompt="1"/>
          </p:nvPr>
        </p:nvSpPr>
        <p:spPr>
          <a:xfrm>
            <a:off x="2138325" y="2001088"/>
            <a:ext cx="1203600" cy="7563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65" name="Google Shape;2065;p14"/>
          <p:cNvSpPr txBox="1">
            <a:spLocks noGrp="1"/>
          </p:cNvSpPr>
          <p:nvPr>
            <p:ph type="subTitle" idx="1"/>
          </p:nvPr>
        </p:nvSpPr>
        <p:spPr>
          <a:xfrm>
            <a:off x="3525075" y="2598888"/>
            <a:ext cx="3480600" cy="662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5">
  <p:cSld name="CUSTOM_13">
    <p:spTree>
      <p:nvGrpSpPr>
        <p:cNvPr id="1" name="Shape 2066"/>
        <p:cNvGrpSpPr/>
        <p:nvPr/>
      </p:nvGrpSpPr>
      <p:grpSpPr>
        <a:xfrm>
          <a:off x="0" y="0"/>
          <a:ext cx="0" cy="0"/>
          <a:chOff x="0" y="0"/>
          <a:chExt cx="0" cy="0"/>
        </a:xfrm>
      </p:grpSpPr>
      <p:sp>
        <p:nvSpPr>
          <p:cNvPr id="2067" name="Google Shape;2067;p15"/>
          <p:cNvSpPr txBox="1">
            <a:spLocks noGrp="1"/>
          </p:cNvSpPr>
          <p:nvPr>
            <p:ph type="title"/>
          </p:nvPr>
        </p:nvSpPr>
        <p:spPr>
          <a:xfrm>
            <a:off x="1265400" y="1481788"/>
            <a:ext cx="6613200" cy="75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68" name="Google Shape;2068;p15"/>
          <p:cNvSpPr txBox="1">
            <a:spLocks noGrp="1"/>
          </p:cNvSpPr>
          <p:nvPr>
            <p:ph type="subTitle" idx="1"/>
          </p:nvPr>
        </p:nvSpPr>
        <p:spPr>
          <a:xfrm>
            <a:off x="1265400" y="2818413"/>
            <a:ext cx="6613200" cy="99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069" name="Google Shape;2069;p15"/>
          <p:cNvGrpSpPr/>
          <p:nvPr/>
        </p:nvGrpSpPr>
        <p:grpSpPr>
          <a:xfrm rot="10800000">
            <a:off x="45292" y="-19056"/>
            <a:ext cx="9053399" cy="5150080"/>
            <a:chOff x="45292" y="-19056"/>
            <a:chExt cx="9053399" cy="5150080"/>
          </a:xfrm>
        </p:grpSpPr>
        <p:grpSp>
          <p:nvGrpSpPr>
            <p:cNvPr id="2070" name="Google Shape;2070;p15"/>
            <p:cNvGrpSpPr/>
            <p:nvPr/>
          </p:nvGrpSpPr>
          <p:grpSpPr>
            <a:xfrm flipH="1">
              <a:off x="45292" y="121911"/>
              <a:ext cx="9053399" cy="4893677"/>
              <a:chOff x="45292" y="121911"/>
              <a:chExt cx="9053399" cy="4893677"/>
            </a:xfrm>
          </p:grpSpPr>
          <p:grpSp>
            <p:nvGrpSpPr>
              <p:cNvPr id="2071" name="Google Shape;2071;p15"/>
              <p:cNvGrpSpPr/>
              <p:nvPr/>
            </p:nvGrpSpPr>
            <p:grpSpPr>
              <a:xfrm>
                <a:off x="342926" y="262229"/>
                <a:ext cx="8458517" cy="4619092"/>
                <a:chOff x="275008" y="367567"/>
                <a:chExt cx="6871815" cy="3531146"/>
              </a:xfrm>
            </p:grpSpPr>
            <p:sp>
              <p:nvSpPr>
                <p:cNvPr id="2072" name="Google Shape;2072;p15"/>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5"/>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5"/>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15"/>
              <p:cNvGrpSpPr/>
              <p:nvPr/>
            </p:nvGrpSpPr>
            <p:grpSpPr>
              <a:xfrm>
                <a:off x="342601" y="262122"/>
                <a:ext cx="8458517" cy="4618967"/>
                <a:chOff x="656319" y="1269782"/>
                <a:chExt cx="6871815" cy="3531320"/>
              </a:xfrm>
            </p:grpSpPr>
            <p:sp>
              <p:nvSpPr>
                <p:cNvPr id="2076" name="Google Shape;2076;p15"/>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5"/>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5"/>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15"/>
              <p:cNvGrpSpPr/>
              <p:nvPr/>
            </p:nvGrpSpPr>
            <p:grpSpPr>
              <a:xfrm>
                <a:off x="45292" y="3725211"/>
                <a:ext cx="1398574" cy="1290377"/>
                <a:chOff x="1733871" y="3875215"/>
                <a:chExt cx="1242514" cy="1146390"/>
              </a:xfrm>
            </p:grpSpPr>
            <p:sp>
              <p:nvSpPr>
                <p:cNvPr id="2080" name="Google Shape;2080;p1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15"/>
              <p:cNvGrpSpPr/>
              <p:nvPr/>
            </p:nvGrpSpPr>
            <p:grpSpPr>
              <a:xfrm rot="10800000">
                <a:off x="7700117" y="121911"/>
                <a:ext cx="1398574" cy="1290377"/>
                <a:chOff x="1733871" y="3875215"/>
                <a:chExt cx="1242514" cy="1146390"/>
              </a:xfrm>
            </p:grpSpPr>
            <p:sp>
              <p:nvSpPr>
                <p:cNvPr id="2130" name="Google Shape;2130;p1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9" name="Google Shape;2179;p15"/>
            <p:cNvGrpSpPr/>
            <p:nvPr/>
          </p:nvGrpSpPr>
          <p:grpSpPr>
            <a:xfrm rot="-6781881" flipH="1">
              <a:off x="524397" y="36386"/>
              <a:ext cx="377659" cy="388775"/>
              <a:chOff x="4938660" y="425165"/>
              <a:chExt cx="559672" cy="576145"/>
            </a:xfrm>
          </p:grpSpPr>
          <p:sp>
            <p:nvSpPr>
              <p:cNvPr id="2180" name="Google Shape;2180;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 name="Google Shape;2183;p15"/>
              <p:cNvGrpSpPr/>
              <p:nvPr/>
            </p:nvGrpSpPr>
            <p:grpSpPr>
              <a:xfrm>
                <a:off x="4944600" y="430289"/>
                <a:ext cx="540129" cy="565048"/>
                <a:chOff x="7190876" y="359628"/>
                <a:chExt cx="727251" cy="760802"/>
              </a:xfrm>
            </p:grpSpPr>
            <p:sp>
              <p:nvSpPr>
                <p:cNvPr id="2184" name="Google Shape;2184;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9" name="Google Shape;2199;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 name="Google Shape;2200;p15"/>
            <p:cNvGrpSpPr/>
            <p:nvPr/>
          </p:nvGrpSpPr>
          <p:grpSpPr>
            <a:xfrm rot="7584899">
              <a:off x="7974716" y="4687765"/>
              <a:ext cx="301695" cy="310575"/>
              <a:chOff x="4938660" y="425165"/>
              <a:chExt cx="559672" cy="576145"/>
            </a:xfrm>
          </p:grpSpPr>
          <p:sp>
            <p:nvSpPr>
              <p:cNvPr id="2201" name="Google Shape;2201;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4" name="Google Shape;2204;p15"/>
              <p:cNvGrpSpPr/>
              <p:nvPr/>
            </p:nvGrpSpPr>
            <p:grpSpPr>
              <a:xfrm>
                <a:off x="4944600" y="430289"/>
                <a:ext cx="540129" cy="565048"/>
                <a:chOff x="7190876" y="359628"/>
                <a:chExt cx="727251" cy="760802"/>
              </a:xfrm>
            </p:grpSpPr>
            <p:sp>
              <p:nvSpPr>
                <p:cNvPr id="2205" name="Google Shape;2205;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0" name="Google Shape;2220;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15"/>
            <p:cNvGrpSpPr/>
            <p:nvPr/>
          </p:nvGrpSpPr>
          <p:grpSpPr>
            <a:xfrm rot="-6781924" flipH="1">
              <a:off x="1143036" y="4645214"/>
              <a:ext cx="280661" cy="288922"/>
              <a:chOff x="4938660" y="425165"/>
              <a:chExt cx="559672" cy="576145"/>
            </a:xfrm>
          </p:grpSpPr>
          <p:sp>
            <p:nvSpPr>
              <p:cNvPr id="2222" name="Google Shape;2222;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5" name="Google Shape;2225;p15"/>
              <p:cNvGrpSpPr/>
              <p:nvPr/>
            </p:nvGrpSpPr>
            <p:grpSpPr>
              <a:xfrm>
                <a:off x="4944600" y="430289"/>
                <a:ext cx="540129" cy="565048"/>
                <a:chOff x="7190876" y="359628"/>
                <a:chExt cx="727251" cy="760802"/>
              </a:xfrm>
            </p:grpSpPr>
            <p:sp>
              <p:nvSpPr>
                <p:cNvPr id="2226" name="Google Shape;2226;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15"/>
            <p:cNvGrpSpPr/>
            <p:nvPr/>
          </p:nvGrpSpPr>
          <p:grpSpPr>
            <a:xfrm rot="-9121079" flipH="1">
              <a:off x="238669" y="3925463"/>
              <a:ext cx="208508" cy="214645"/>
              <a:chOff x="4938660" y="425165"/>
              <a:chExt cx="559672" cy="576145"/>
            </a:xfrm>
          </p:grpSpPr>
          <p:sp>
            <p:nvSpPr>
              <p:cNvPr id="2243" name="Google Shape;2243;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6" name="Google Shape;2246;p15"/>
              <p:cNvGrpSpPr/>
              <p:nvPr/>
            </p:nvGrpSpPr>
            <p:grpSpPr>
              <a:xfrm>
                <a:off x="4944600" y="430289"/>
                <a:ext cx="540129" cy="565048"/>
                <a:chOff x="7190876" y="359628"/>
                <a:chExt cx="727251" cy="760802"/>
              </a:xfrm>
            </p:grpSpPr>
            <p:sp>
              <p:nvSpPr>
                <p:cNvPr id="2247" name="Google Shape;2247;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2" name="Google Shape;2262;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15"/>
            <p:cNvGrpSpPr/>
            <p:nvPr/>
          </p:nvGrpSpPr>
          <p:grpSpPr>
            <a:xfrm rot="-10604717">
              <a:off x="8669174" y="4352267"/>
              <a:ext cx="301646" cy="310525"/>
              <a:chOff x="4938660" y="425165"/>
              <a:chExt cx="559672" cy="576145"/>
            </a:xfrm>
          </p:grpSpPr>
          <p:sp>
            <p:nvSpPr>
              <p:cNvPr id="2264" name="Google Shape;2264;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7" name="Google Shape;2267;p15"/>
              <p:cNvGrpSpPr/>
              <p:nvPr/>
            </p:nvGrpSpPr>
            <p:grpSpPr>
              <a:xfrm>
                <a:off x="4944600" y="430289"/>
                <a:ext cx="540129" cy="565048"/>
                <a:chOff x="7190876" y="359628"/>
                <a:chExt cx="727251" cy="760802"/>
              </a:xfrm>
            </p:grpSpPr>
            <p:sp>
              <p:nvSpPr>
                <p:cNvPr id="2268" name="Google Shape;2268;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15"/>
            <p:cNvGrpSpPr/>
            <p:nvPr/>
          </p:nvGrpSpPr>
          <p:grpSpPr>
            <a:xfrm rot="-7754970" flipH="1">
              <a:off x="99719" y="4392437"/>
              <a:ext cx="805623" cy="522632"/>
              <a:chOff x="4515285" y="1708730"/>
              <a:chExt cx="805621" cy="522631"/>
            </a:xfrm>
          </p:grpSpPr>
          <p:sp>
            <p:nvSpPr>
              <p:cNvPr id="2285" name="Google Shape;2285;p1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6" name="Google Shape;2286;p15"/>
              <p:cNvGrpSpPr/>
              <p:nvPr/>
            </p:nvGrpSpPr>
            <p:grpSpPr>
              <a:xfrm>
                <a:off x="4522137" y="1713611"/>
                <a:ext cx="795489" cy="294538"/>
                <a:chOff x="5647347" y="521807"/>
                <a:chExt cx="1057268" cy="391464"/>
              </a:xfrm>
            </p:grpSpPr>
            <p:sp>
              <p:nvSpPr>
                <p:cNvPr id="2287" name="Google Shape;2287;p1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2" name="Google Shape;2292;p15"/>
                <p:cNvGrpSpPr/>
                <p:nvPr/>
              </p:nvGrpSpPr>
              <p:grpSpPr>
                <a:xfrm>
                  <a:off x="5647347" y="542275"/>
                  <a:ext cx="1057268" cy="370996"/>
                  <a:chOff x="5647347" y="542275"/>
                  <a:chExt cx="1057268" cy="370996"/>
                </a:xfrm>
              </p:grpSpPr>
              <p:sp>
                <p:nvSpPr>
                  <p:cNvPr id="2293" name="Google Shape;2293;p1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1" name="Google Shape;2311;p15"/>
              <p:cNvGrpSpPr/>
              <p:nvPr/>
            </p:nvGrpSpPr>
            <p:grpSpPr>
              <a:xfrm>
                <a:off x="4661312" y="1773058"/>
                <a:ext cx="515440" cy="454172"/>
                <a:chOff x="5832322" y="600817"/>
                <a:chExt cx="685061" cy="603632"/>
              </a:xfrm>
            </p:grpSpPr>
            <p:sp>
              <p:nvSpPr>
                <p:cNvPr id="2312" name="Google Shape;2312;p1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6" name="Google Shape;2336;p1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Gabriela"/>
              <a:buNone/>
              <a:defRPr sz="3500">
                <a:solidFill>
                  <a:schemeClr val="dk1"/>
                </a:solidFill>
                <a:latin typeface="Gabriela"/>
                <a:ea typeface="Gabriela"/>
                <a:cs typeface="Gabriela"/>
                <a:sym typeface="Gabriela"/>
              </a:defRPr>
            </a:lvl1pPr>
            <a:lvl2pPr lvl="1"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2pPr>
            <a:lvl3pPr lvl="2"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3pPr>
            <a:lvl4pPr lvl="3"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4pPr>
            <a:lvl5pPr lvl="4"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5pPr>
            <a:lvl6pPr lvl="5"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6pPr>
            <a:lvl7pPr lvl="6"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7pPr>
            <a:lvl8pPr lvl="7"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8pPr>
            <a:lvl9pPr lvl="8"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3" r:id="rId4"/>
    <p:sldLayoutId id="2147483655" r:id="rId5"/>
    <p:sldLayoutId id="2147483658" r:id="rId6"/>
    <p:sldLayoutId id="2147483659" r:id="rId7"/>
    <p:sldLayoutId id="2147483660" r:id="rId8"/>
    <p:sldLayoutId id="2147483661" r:id="rId9"/>
    <p:sldLayoutId id="2147483663" r:id="rId10"/>
    <p:sldLayoutId id="2147483667" r:id="rId11"/>
    <p:sldLayoutId id="2147483668" r:id="rId12"/>
    <p:sldLayoutId id="2147483669" r:id="rId13"/>
    <p:sldLayoutId id="2147483670" r:id="rId14"/>
    <p:sldLayoutId id="2147483678" r:id="rId15"/>
    <p:sldLayoutId id="2147483680" r:id="rId16"/>
    <p:sldLayoutId id="2147483681" r:id="rId17"/>
    <p:sldLayoutId id="2147483682" r:id="rId18"/>
    <p:sldLayoutId id="2147483683"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1.xml"/><Relationship Id="rId1" Type="http://schemas.openxmlformats.org/officeDocument/2006/relationships/slideLayout" Target="../slideLayouts/slideLayout1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microsoft.com/office/2007/relationships/hdphoto" Target="../media/hdphoto2.wdp"/><Relationship Id="rId5" Type="http://schemas.openxmlformats.org/officeDocument/2006/relationships/image" Target="../media/image5.png"/><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857"/>
        <p:cNvGrpSpPr/>
        <p:nvPr/>
      </p:nvGrpSpPr>
      <p:grpSpPr>
        <a:xfrm>
          <a:off x="0" y="0"/>
          <a:ext cx="0" cy="0"/>
          <a:chOff x="0" y="0"/>
          <a:chExt cx="0" cy="0"/>
        </a:xfrm>
      </p:grpSpPr>
      <p:sp>
        <p:nvSpPr>
          <p:cNvPr id="106" name="Rectangle 105"/>
          <p:cNvSpPr/>
          <p:nvPr/>
        </p:nvSpPr>
        <p:spPr>
          <a:xfrm>
            <a:off x="950592" y="1318000"/>
            <a:ext cx="7095424" cy="2862322"/>
          </a:xfrm>
          <a:prstGeom prst="rect">
            <a:avLst/>
          </a:prstGeom>
        </p:spPr>
        <p:txBody>
          <a:bodyPr wrap="square">
            <a:spAutoFit/>
          </a:bodyPr>
          <a:lstStyle/>
          <a:p>
            <a:pPr lvl="0" algn="ctr">
              <a:lnSpc>
                <a:spcPct val="150000"/>
              </a:lnSpc>
            </a:pPr>
            <a:r>
              <a:rPr lang="en-US" sz="4000" b="1">
                <a:latin typeface="+mj-lt"/>
                <a:ea typeface="Calibri" panose="020F0502020204030204" pitchFamily="34" charset="0"/>
                <a:cs typeface="Times New Roman" panose="02020603050405020304" pitchFamily="18" charset="0"/>
              </a:rPr>
              <a:t>KÍNH CHÀO QUÝ THẦY CÔ VÀ CÁC BẠN ĐẾN VỚI </a:t>
            </a:r>
          </a:p>
          <a:p>
            <a:pPr lvl="0" algn="ctr">
              <a:lnSpc>
                <a:spcPct val="150000"/>
              </a:lnSpc>
            </a:pPr>
            <a:r>
              <a:rPr lang="en-US" sz="4000" b="1">
                <a:latin typeface="+mj-lt"/>
                <a:ea typeface="Calibri" panose="020F0502020204030204" pitchFamily="34" charset="0"/>
                <a:cs typeface="Times New Roman" panose="02020603050405020304" pitchFamily="18" charset="0"/>
              </a:rPr>
              <a:t>BUỔI HỌC HÔM NAY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71"/>
        <p:cNvGrpSpPr/>
        <p:nvPr/>
      </p:nvGrpSpPr>
      <p:grpSpPr>
        <a:xfrm>
          <a:off x="0" y="0"/>
          <a:ext cx="0" cy="0"/>
          <a:chOff x="0" y="0"/>
          <a:chExt cx="0" cy="0"/>
        </a:xfrm>
      </p:grpSpPr>
      <p:sp>
        <p:nvSpPr>
          <p:cNvPr id="9573" name="Google Shape;9573;p46"/>
          <p:cNvSpPr txBox="1">
            <a:spLocks noGrp="1"/>
          </p:cNvSpPr>
          <p:nvPr>
            <p:ph type="title" idx="2"/>
          </p:nvPr>
        </p:nvSpPr>
        <p:spPr>
          <a:xfrm>
            <a:off x="3991325" y="1556225"/>
            <a:ext cx="1040700" cy="75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mj-lt"/>
              </a:rPr>
              <a:t>01</a:t>
            </a:r>
            <a:endParaRPr b="1">
              <a:latin typeface="+mj-lt"/>
            </a:endParaRPr>
          </a:p>
        </p:txBody>
      </p:sp>
      <p:grpSp>
        <p:nvGrpSpPr>
          <p:cNvPr id="9575" name="Google Shape;9575;p46"/>
          <p:cNvGrpSpPr/>
          <p:nvPr/>
        </p:nvGrpSpPr>
        <p:grpSpPr>
          <a:xfrm rot="10800000" flipH="1">
            <a:off x="2877008" y="4040148"/>
            <a:ext cx="3389344" cy="356572"/>
            <a:chOff x="508750" y="1634551"/>
            <a:chExt cx="1353896" cy="142435"/>
          </a:xfrm>
        </p:grpSpPr>
        <p:sp>
          <p:nvSpPr>
            <p:cNvPr id="9576" name="Google Shape;9576;p46"/>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46"/>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46"/>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46"/>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46"/>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46"/>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46"/>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46"/>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46"/>
          <p:cNvGrpSpPr/>
          <p:nvPr/>
        </p:nvGrpSpPr>
        <p:grpSpPr>
          <a:xfrm>
            <a:off x="2921501" y="559600"/>
            <a:ext cx="3300929" cy="810258"/>
            <a:chOff x="4475300" y="2517300"/>
            <a:chExt cx="3427044" cy="841215"/>
          </a:xfrm>
        </p:grpSpPr>
        <p:sp>
          <p:nvSpPr>
            <p:cNvPr id="9585" name="Google Shape;9585;p46"/>
            <p:cNvSpPr/>
            <p:nvPr/>
          </p:nvSpPr>
          <p:spPr>
            <a:xfrm>
              <a:off x="4939175" y="2751269"/>
              <a:ext cx="714360" cy="362320"/>
            </a:xfrm>
            <a:custGeom>
              <a:avLst/>
              <a:gdLst/>
              <a:ahLst/>
              <a:cxnLst/>
              <a:rect l="l" t="t" r="r" b="b"/>
              <a:pathLst>
                <a:path w="17581" h="8917" extrusionOk="0">
                  <a:moveTo>
                    <a:pt x="877" y="1"/>
                  </a:moveTo>
                  <a:cubicBezTo>
                    <a:pt x="584" y="1"/>
                    <a:pt x="289" y="52"/>
                    <a:pt x="0" y="360"/>
                  </a:cubicBezTo>
                  <a:cubicBezTo>
                    <a:pt x="160" y="360"/>
                    <a:pt x="281" y="364"/>
                    <a:pt x="389" y="364"/>
                  </a:cubicBezTo>
                  <a:cubicBezTo>
                    <a:pt x="448" y="364"/>
                    <a:pt x="504" y="363"/>
                    <a:pt x="559" y="359"/>
                  </a:cubicBezTo>
                  <a:cubicBezTo>
                    <a:pt x="629" y="354"/>
                    <a:pt x="699" y="352"/>
                    <a:pt x="768" y="352"/>
                  </a:cubicBezTo>
                  <a:cubicBezTo>
                    <a:pt x="1341" y="352"/>
                    <a:pt x="1871" y="517"/>
                    <a:pt x="2383" y="787"/>
                  </a:cubicBezTo>
                  <a:cubicBezTo>
                    <a:pt x="3026" y="1123"/>
                    <a:pt x="3587" y="1567"/>
                    <a:pt x="4029" y="2131"/>
                  </a:cubicBezTo>
                  <a:cubicBezTo>
                    <a:pt x="4565" y="2814"/>
                    <a:pt x="5046" y="3542"/>
                    <a:pt x="5560" y="4244"/>
                  </a:cubicBezTo>
                  <a:cubicBezTo>
                    <a:pt x="5992" y="4837"/>
                    <a:pt x="6375" y="5485"/>
                    <a:pt x="6892" y="5994"/>
                  </a:cubicBezTo>
                  <a:cubicBezTo>
                    <a:pt x="8123" y="7202"/>
                    <a:pt x="9644" y="7850"/>
                    <a:pt x="11369" y="7940"/>
                  </a:cubicBezTo>
                  <a:cubicBezTo>
                    <a:pt x="12633" y="8004"/>
                    <a:pt x="13903" y="8005"/>
                    <a:pt x="15169" y="8020"/>
                  </a:cubicBezTo>
                  <a:cubicBezTo>
                    <a:pt x="15861" y="8030"/>
                    <a:pt x="16488" y="8184"/>
                    <a:pt x="17010" y="8670"/>
                  </a:cubicBezTo>
                  <a:cubicBezTo>
                    <a:pt x="17117" y="8771"/>
                    <a:pt x="17263" y="8828"/>
                    <a:pt x="17412" y="8916"/>
                  </a:cubicBezTo>
                  <a:cubicBezTo>
                    <a:pt x="17580" y="8520"/>
                    <a:pt x="17413" y="8265"/>
                    <a:pt x="17206" y="8036"/>
                  </a:cubicBezTo>
                  <a:cubicBezTo>
                    <a:pt x="16673" y="7447"/>
                    <a:pt x="15967" y="7202"/>
                    <a:pt x="15206" y="7150"/>
                  </a:cubicBezTo>
                  <a:cubicBezTo>
                    <a:pt x="14136" y="7074"/>
                    <a:pt x="13061" y="7047"/>
                    <a:pt x="11987" y="7019"/>
                  </a:cubicBezTo>
                  <a:cubicBezTo>
                    <a:pt x="10340" y="6976"/>
                    <a:pt x="8807" y="6600"/>
                    <a:pt x="7485" y="5559"/>
                  </a:cubicBezTo>
                  <a:cubicBezTo>
                    <a:pt x="6762" y="4988"/>
                    <a:pt x="6264" y="4230"/>
                    <a:pt x="5717" y="3511"/>
                  </a:cubicBezTo>
                  <a:cubicBezTo>
                    <a:pt x="5169" y="2792"/>
                    <a:pt x="4643" y="2045"/>
                    <a:pt x="4017" y="1399"/>
                  </a:cubicBezTo>
                  <a:cubicBezTo>
                    <a:pt x="3210" y="567"/>
                    <a:pt x="2206" y="49"/>
                    <a:pt x="1012" y="4"/>
                  </a:cubicBezTo>
                  <a:cubicBezTo>
                    <a:pt x="967" y="2"/>
                    <a:pt x="922"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46"/>
            <p:cNvSpPr/>
            <p:nvPr/>
          </p:nvSpPr>
          <p:spPr>
            <a:xfrm>
              <a:off x="4880865" y="2803687"/>
              <a:ext cx="593641" cy="308157"/>
            </a:xfrm>
            <a:custGeom>
              <a:avLst/>
              <a:gdLst/>
              <a:ahLst/>
              <a:cxnLst/>
              <a:rect l="l" t="t" r="r" b="b"/>
              <a:pathLst>
                <a:path w="14610" h="7584" extrusionOk="0">
                  <a:moveTo>
                    <a:pt x="759" y="1"/>
                  </a:moveTo>
                  <a:cubicBezTo>
                    <a:pt x="719" y="1"/>
                    <a:pt x="679" y="1"/>
                    <a:pt x="639" y="3"/>
                  </a:cubicBezTo>
                  <a:cubicBezTo>
                    <a:pt x="398" y="11"/>
                    <a:pt x="143" y="37"/>
                    <a:pt x="0" y="356"/>
                  </a:cubicBezTo>
                  <a:cubicBezTo>
                    <a:pt x="160" y="380"/>
                    <a:pt x="293" y="420"/>
                    <a:pt x="422" y="420"/>
                  </a:cubicBezTo>
                  <a:cubicBezTo>
                    <a:pt x="432" y="420"/>
                    <a:pt x="443" y="420"/>
                    <a:pt x="453" y="419"/>
                  </a:cubicBezTo>
                  <a:cubicBezTo>
                    <a:pt x="516" y="416"/>
                    <a:pt x="578" y="414"/>
                    <a:pt x="640" y="414"/>
                  </a:cubicBezTo>
                  <a:cubicBezTo>
                    <a:pt x="1756" y="414"/>
                    <a:pt x="2633" y="924"/>
                    <a:pt x="3357" y="1766"/>
                  </a:cubicBezTo>
                  <a:cubicBezTo>
                    <a:pt x="4145" y="2684"/>
                    <a:pt x="4954" y="3585"/>
                    <a:pt x="5705" y="4532"/>
                  </a:cubicBezTo>
                  <a:cubicBezTo>
                    <a:pt x="7306" y="6548"/>
                    <a:pt x="9313" y="7584"/>
                    <a:pt x="11765" y="7584"/>
                  </a:cubicBezTo>
                  <a:cubicBezTo>
                    <a:pt x="12078" y="7584"/>
                    <a:pt x="12399" y="7567"/>
                    <a:pt x="12727" y="7533"/>
                  </a:cubicBezTo>
                  <a:cubicBezTo>
                    <a:pt x="13386" y="7466"/>
                    <a:pt x="14018" y="7288"/>
                    <a:pt x="14610" y="6967"/>
                  </a:cubicBezTo>
                  <a:cubicBezTo>
                    <a:pt x="13774" y="6927"/>
                    <a:pt x="12945" y="6937"/>
                    <a:pt x="12116" y="6925"/>
                  </a:cubicBezTo>
                  <a:cubicBezTo>
                    <a:pt x="10085" y="6891"/>
                    <a:pt x="8218" y="6359"/>
                    <a:pt x="6710" y="4940"/>
                  </a:cubicBezTo>
                  <a:cubicBezTo>
                    <a:pt x="6096" y="4363"/>
                    <a:pt x="5594" y="3667"/>
                    <a:pt x="5063" y="3007"/>
                  </a:cubicBezTo>
                  <a:cubicBezTo>
                    <a:pt x="4318" y="2080"/>
                    <a:pt x="3579" y="1149"/>
                    <a:pt x="2542" y="520"/>
                  </a:cubicBezTo>
                  <a:cubicBezTo>
                    <a:pt x="1992" y="186"/>
                    <a:pt x="1399" y="1"/>
                    <a:pt x="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46"/>
            <p:cNvSpPr/>
            <p:nvPr/>
          </p:nvSpPr>
          <p:spPr>
            <a:xfrm>
              <a:off x="6713122" y="2751879"/>
              <a:ext cx="711353" cy="361060"/>
            </a:xfrm>
            <a:custGeom>
              <a:avLst/>
              <a:gdLst/>
              <a:ahLst/>
              <a:cxnLst/>
              <a:rect l="l" t="t" r="r" b="b"/>
              <a:pathLst>
                <a:path w="17507" h="8886" extrusionOk="0">
                  <a:moveTo>
                    <a:pt x="16816" y="0"/>
                  </a:moveTo>
                  <a:cubicBezTo>
                    <a:pt x="16796" y="0"/>
                    <a:pt x="16777" y="1"/>
                    <a:pt x="16758" y="3"/>
                  </a:cubicBezTo>
                  <a:cubicBezTo>
                    <a:pt x="16213" y="60"/>
                    <a:pt x="15652" y="132"/>
                    <a:pt x="15144" y="323"/>
                  </a:cubicBezTo>
                  <a:cubicBezTo>
                    <a:pt x="14015" y="749"/>
                    <a:pt x="13217" y="1604"/>
                    <a:pt x="12518" y="2557"/>
                  </a:cubicBezTo>
                  <a:cubicBezTo>
                    <a:pt x="12030" y="3223"/>
                    <a:pt x="11558" y="3901"/>
                    <a:pt x="11053" y="4554"/>
                  </a:cubicBezTo>
                  <a:cubicBezTo>
                    <a:pt x="10244" y="5599"/>
                    <a:pt x="9196" y="6330"/>
                    <a:pt x="7918" y="6641"/>
                  </a:cubicBezTo>
                  <a:cubicBezTo>
                    <a:pt x="7080" y="6844"/>
                    <a:pt x="6204" y="6921"/>
                    <a:pt x="5341" y="6995"/>
                  </a:cubicBezTo>
                  <a:cubicBezTo>
                    <a:pt x="4226" y="7089"/>
                    <a:pt x="3103" y="7086"/>
                    <a:pt x="1990" y="7197"/>
                  </a:cubicBezTo>
                  <a:cubicBezTo>
                    <a:pt x="1313" y="7264"/>
                    <a:pt x="707" y="7565"/>
                    <a:pt x="274" y="8128"/>
                  </a:cubicBezTo>
                  <a:cubicBezTo>
                    <a:pt x="113" y="8338"/>
                    <a:pt x="0" y="8567"/>
                    <a:pt x="157" y="8886"/>
                  </a:cubicBezTo>
                  <a:cubicBezTo>
                    <a:pt x="283" y="8818"/>
                    <a:pt x="417" y="8779"/>
                    <a:pt x="507" y="8697"/>
                  </a:cubicBezTo>
                  <a:cubicBezTo>
                    <a:pt x="1080" y="8150"/>
                    <a:pt x="1775" y="8008"/>
                    <a:pt x="2538" y="8004"/>
                  </a:cubicBezTo>
                  <a:cubicBezTo>
                    <a:pt x="3760" y="7999"/>
                    <a:pt x="4982" y="7989"/>
                    <a:pt x="6203" y="7926"/>
                  </a:cubicBezTo>
                  <a:cubicBezTo>
                    <a:pt x="7903" y="7837"/>
                    <a:pt x="9416" y="7213"/>
                    <a:pt x="10626" y="6021"/>
                  </a:cubicBezTo>
                  <a:cubicBezTo>
                    <a:pt x="11223" y="5433"/>
                    <a:pt x="11655" y="4681"/>
                    <a:pt x="12160" y="4001"/>
                  </a:cubicBezTo>
                  <a:cubicBezTo>
                    <a:pt x="12657" y="3329"/>
                    <a:pt x="13106" y="2613"/>
                    <a:pt x="13658" y="1990"/>
                  </a:cubicBezTo>
                  <a:cubicBezTo>
                    <a:pt x="14527" y="1008"/>
                    <a:pt x="15566" y="331"/>
                    <a:pt x="16904" y="331"/>
                  </a:cubicBezTo>
                  <a:cubicBezTo>
                    <a:pt x="17018" y="331"/>
                    <a:pt x="17133" y="336"/>
                    <a:pt x="17251" y="346"/>
                  </a:cubicBezTo>
                  <a:cubicBezTo>
                    <a:pt x="17259" y="347"/>
                    <a:pt x="17267" y="347"/>
                    <a:pt x="17276" y="347"/>
                  </a:cubicBezTo>
                  <a:cubicBezTo>
                    <a:pt x="17346" y="347"/>
                    <a:pt x="17417" y="323"/>
                    <a:pt x="17489" y="313"/>
                  </a:cubicBezTo>
                  <a:cubicBezTo>
                    <a:pt x="17495" y="273"/>
                    <a:pt x="17501" y="231"/>
                    <a:pt x="17507" y="191"/>
                  </a:cubicBezTo>
                  <a:cubicBezTo>
                    <a:pt x="17277" y="128"/>
                    <a:pt x="17040" y="0"/>
                    <a:pt x="16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46"/>
            <p:cNvSpPr/>
            <p:nvPr/>
          </p:nvSpPr>
          <p:spPr>
            <a:xfrm>
              <a:off x="6888010" y="2803646"/>
              <a:ext cx="597704" cy="308076"/>
            </a:xfrm>
            <a:custGeom>
              <a:avLst/>
              <a:gdLst/>
              <a:ahLst/>
              <a:cxnLst/>
              <a:rect l="l" t="t" r="r" b="b"/>
              <a:pathLst>
                <a:path w="14710" h="7582" extrusionOk="0">
                  <a:moveTo>
                    <a:pt x="13974" y="1"/>
                  </a:moveTo>
                  <a:cubicBezTo>
                    <a:pt x="13179" y="2"/>
                    <a:pt x="12470" y="270"/>
                    <a:pt x="11830" y="735"/>
                  </a:cubicBezTo>
                  <a:cubicBezTo>
                    <a:pt x="10846" y="1451"/>
                    <a:pt x="10077" y="2370"/>
                    <a:pt x="9393" y="3358"/>
                  </a:cubicBezTo>
                  <a:cubicBezTo>
                    <a:pt x="8135" y="5172"/>
                    <a:pt x="6461" y="6351"/>
                    <a:pt x="4280" y="6756"/>
                  </a:cubicBezTo>
                  <a:cubicBezTo>
                    <a:pt x="3707" y="6863"/>
                    <a:pt x="3117" y="6899"/>
                    <a:pt x="2531" y="6917"/>
                  </a:cubicBezTo>
                  <a:cubicBezTo>
                    <a:pt x="2200" y="6928"/>
                    <a:pt x="1868" y="6931"/>
                    <a:pt x="1529" y="6931"/>
                  </a:cubicBezTo>
                  <a:cubicBezTo>
                    <a:pt x="1041" y="6931"/>
                    <a:pt x="538" y="6925"/>
                    <a:pt x="0" y="6925"/>
                  </a:cubicBezTo>
                  <a:cubicBezTo>
                    <a:pt x="140" y="7012"/>
                    <a:pt x="194" y="7065"/>
                    <a:pt x="257" y="7085"/>
                  </a:cubicBezTo>
                  <a:cubicBezTo>
                    <a:pt x="711" y="7221"/>
                    <a:pt x="1157" y="7406"/>
                    <a:pt x="1622" y="7475"/>
                  </a:cubicBezTo>
                  <a:cubicBezTo>
                    <a:pt x="2094" y="7546"/>
                    <a:pt x="2551" y="7581"/>
                    <a:pt x="2995" y="7581"/>
                  </a:cubicBezTo>
                  <a:cubicBezTo>
                    <a:pt x="5388" y="7581"/>
                    <a:pt x="7377" y="6553"/>
                    <a:pt x="8982" y="4545"/>
                  </a:cubicBezTo>
                  <a:cubicBezTo>
                    <a:pt x="9772" y="3557"/>
                    <a:pt x="10617" y="2612"/>
                    <a:pt x="11449" y="1658"/>
                  </a:cubicBezTo>
                  <a:cubicBezTo>
                    <a:pt x="12138" y="866"/>
                    <a:pt x="12989" y="420"/>
                    <a:pt x="14041" y="420"/>
                  </a:cubicBezTo>
                  <a:cubicBezTo>
                    <a:pt x="14092" y="420"/>
                    <a:pt x="14144" y="421"/>
                    <a:pt x="14195" y="423"/>
                  </a:cubicBezTo>
                  <a:cubicBezTo>
                    <a:pt x="14205" y="424"/>
                    <a:pt x="14215" y="424"/>
                    <a:pt x="14225" y="424"/>
                  </a:cubicBezTo>
                  <a:cubicBezTo>
                    <a:pt x="14373" y="424"/>
                    <a:pt x="14525" y="382"/>
                    <a:pt x="14710" y="358"/>
                  </a:cubicBezTo>
                  <a:cubicBezTo>
                    <a:pt x="14518" y="14"/>
                    <a:pt x="14238" y="1"/>
                    <a:pt x="1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46"/>
            <p:cNvSpPr/>
            <p:nvPr/>
          </p:nvSpPr>
          <p:spPr>
            <a:xfrm>
              <a:off x="5180133" y="2744727"/>
              <a:ext cx="425747" cy="113974"/>
            </a:xfrm>
            <a:custGeom>
              <a:avLst/>
              <a:gdLst/>
              <a:ahLst/>
              <a:cxnLst/>
              <a:rect l="l" t="t" r="r" b="b"/>
              <a:pathLst>
                <a:path w="10478" h="2805" extrusionOk="0">
                  <a:moveTo>
                    <a:pt x="2671" y="0"/>
                  </a:moveTo>
                  <a:cubicBezTo>
                    <a:pt x="2153" y="0"/>
                    <a:pt x="1829" y="186"/>
                    <a:pt x="1565" y="631"/>
                  </a:cubicBezTo>
                  <a:cubicBezTo>
                    <a:pt x="1159" y="1317"/>
                    <a:pt x="777" y="2033"/>
                    <a:pt x="104" y="2520"/>
                  </a:cubicBezTo>
                  <a:cubicBezTo>
                    <a:pt x="51" y="2559"/>
                    <a:pt x="35" y="2645"/>
                    <a:pt x="0" y="2710"/>
                  </a:cubicBezTo>
                  <a:cubicBezTo>
                    <a:pt x="17" y="2742"/>
                    <a:pt x="32" y="2773"/>
                    <a:pt x="50" y="2805"/>
                  </a:cubicBezTo>
                  <a:cubicBezTo>
                    <a:pt x="342" y="2714"/>
                    <a:pt x="672" y="2678"/>
                    <a:pt x="924" y="2520"/>
                  </a:cubicBezTo>
                  <a:cubicBezTo>
                    <a:pt x="1514" y="2149"/>
                    <a:pt x="2085" y="1743"/>
                    <a:pt x="2633" y="1311"/>
                  </a:cubicBezTo>
                  <a:cubicBezTo>
                    <a:pt x="3139" y="915"/>
                    <a:pt x="3654" y="715"/>
                    <a:pt x="4193" y="715"/>
                  </a:cubicBezTo>
                  <a:cubicBezTo>
                    <a:pt x="4576" y="715"/>
                    <a:pt x="4972" y="816"/>
                    <a:pt x="5385" y="1018"/>
                  </a:cubicBezTo>
                  <a:cubicBezTo>
                    <a:pt x="6054" y="1345"/>
                    <a:pt x="6756" y="1604"/>
                    <a:pt x="7449" y="1878"/>
                  </a:cubicBezTo>
                  <a:cubicBezTo>
                    <a:pt x="7615" y="1944"/>
                    <a:pt x="7802" y="1951"/>
                    <a:pt x="7980" y="1984"/>
                  </a:cubicBezTo>
                  <a:cubicBezTo>
                    <a:pt x="7991" y="1948"/>
                    <a:pt x="8003" y="1914"/>
                    <a:pt x="8014" y="1878"/>
                  </a:cubicBezTo>
                  <a:cubicBezTo>
                    <a:pt x="7418" y="1528"/>
                    <a:pt x="6824" y="1177"/>
                    <a:pt x="6230" y="827"/>
                  </a:cubicBezTo>
                  <a:cubicBezTo>
                    <a:pt x="6254" y="783"/>
                    <a:pt x="6278" y="741"/>
                    <a:pt x="6300" y="697"/>
                  </a:cubicBezTo>
                  <a:cubicBezTo>
                    <a:pt x="6434" y="738"/>
                    <a:pt x="6568" y="777"/>
                    <a:pt x="6700" y="821"/>
                  </a:cubicBezTo>
                  <a:cubicBezTo>
                    <a:pt x="7578" y="1113"/>
                    <a:pt x="8450" y="1424"/>
                    <a:pt x="9337" y="1687"/>
                  </a:cubicBezTo>
                  <a:cubicBezTo>
                    <a:pt x="9420" y="1712"/>
                    <a:pt x="9508" y="1720"/>
                    <a:pt x="9598" y="1720"/>
                  </a:cubicBezTo>
                  <a:cubicBezTo>
                    <a:pt x="9774" y="1720"/>
                    <a:pt x="9960" y="1688"/>
                    <a:pt x="10137" y="1686"/>
                  </a:cubicBezTo>
                  <a:cubicBezTo>
                    <a:pt x="10148" y="1615"/>
                    <a:pt x="10159" y="1544"/>
                    <a:pt x="10171" y="1471"/>
                  </a:cubicBezTo>
                  <a:cubicBezTo>
                    <a:pt x="9457" y="1207"/>
                    <a:pt x="8744" y="940"/>
                    <a:pt x="8031" y="676"/>
                  </a:cubicBezTo>
                  <a:cubicBezTo>
                    <a:pt x="8035" y="640"/>
                    <a:pt x="8040" y="604"/>
                    <a:pt x="8043" y="568"/>
                  </a:cubicBezTo>
                  <a:cubicBezTo>
                    <a:pt x="8863" y="447"/>
                    <a:pt x="9746" y="596"/>
                    <a:pt x="10478" y="62"/>
                  </a:cubicBezTo>
                  <a:cubicBezTo>
                    <a:pt x="10369" y="23"/>
                    <a:pt x="10263" y="13"/>
                    <a:pt x="10158" y="13"/>
                  </a:cubicBezTo>
                  <a:cubicBezTo>
                    <a:pt x="9967" y="13"/>
                    <a:pt x="9776" y="13"/>
                    <a:pt x="9585" y="13"/>
                  </a:cubicBezTo>
                  <a:cubicBezTo>
                    <a:pt x="8503" y="13"/>
                    <a:pt x="7421" y="15"/>
                    <a:pt x="6338" y="15"/>
                  </a:cubicBezTo>
                  <a:cubicBezTo>
                    <a:pt x="5123" y="15"/>
                    <a:pt x="3908" y="12"/>
                    <a:pt x="2692" y="0"/>
                  </a:cubicBezTo>
                  <a:cubicBezTo>
                    <a:pt x="2685" y="0"/>
                    <a:pt x="2678" y="0"/>
                    <a:pt x="2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46"/>
            <p:cNvSpPr/>
            <p:nvPr/>
          </p:nvSpPr>
          <p:spPr>
            <a:xfrm>
              <a:off x="6760420" y="2745052"/>
              <a:ext cx="426194" cy="112999"/>
            </a:xfrm>
            <a:custGeom>
              <a:avLst/>
              <a:gdLst/>
              <a:ahLst/>
              <a:cxnLst/>
              <a:rect l="l" t="t" r="r" b="b"/>
              <a:pathLst>
                <a:path w="10489" h="2781" extrusionOk="0">
                  <a:moveTo>
                    <a:pt x="7929" y="1"/>
                  </a:moveTo>
                  <a:cubicBezTo>
                    <a:pt x="7926" y="1"/>
                    <a:pt x="7922" y="1"/>
                    <a:pt x="7918" y="1"/>
                  </a:cubicBezTo>
                  <a:cubicBezTo>
                    <a:pt x="6646" y="6"/>
                    <a:pt x="5374" y="8"/>
                    <a:pt x="4102" y="8"/>
                  </a:cubicBezTo>
                  <a:cubicBezTo>
                    <a:pt x="3042" y="8"/>
                    <a:pt x="1982" y="7"/>
                    <a:pt x="921" y="7"/>
                  </a:cubicBezTo>
                  <a:cubicBezTo>
                    <a:pt x="709" y="7"/>
                    <a:pt x="497" y="7"/>
                    <a:pt x="285" y="7"/>
                  </a:cubicBezTo>
                  <a:cubicBezTo>
                    <a:pt x="191" y="7"/>
                    <a:pt x="96" y="18"/>
                    <a:pt x="0" y="26"/>
                  </a:cubicBezTo>
                  <a:cubicBezTo>
                    <a:pt x="727" y="591"/>
                    <a:pt x="1610" y="441"/>
                    <a:pt x="2438" y="614"/>
                  </a:cubicBezTo>
                  <a:cubicBezTo>
                    <a:pt x="1752" y="991"/>
                    <a:pt x="966" y="1115"/>
                    <a:pt x="315" y="1567"/>
                  </a:cubicBezTo>
                  <a:cubicBezTo>
                    <a:pt x="440" y="1650"/>
                    <a:pt x="560" y="1713"/>
                    <a:pt x="675" y="1713"/>
                  </a:cubicBezTo>
                  <a:cubicBezTo>
                    <a:pt x="681" y="1713"/>
                    <a:pt x="686" y="1713"/>
                    <a:pt x="691" y="1712"/>
                  </a:cubicBezTo>
                  <a:cubicBezTo>
                    <a:pt x="971" y="1697"/>
                    <a:pt x="1264" y="1689"/>
                    <a:pt x="1527" y="1603"/>
                  </a:cubicBezTo>
                  <a:cubicBezTo>
                    <a:pt x="2288" y="1355"/>
                    <a:pt x="3038" y="1070"/>
                    <a:pt x="3795" y="803"/>
                  </a:cubicBezTo>
                  <a:cubicBezTo>
                    <a:pt x="3919" y="760"/>
                    <a:pt x="4052" y="736"/>
                    <a:pt x="4179" y="703"/>
                  </a:cubicBezTo>
                  <a:cubicBezTo>
                    <a:pt x="4196" y="743"/>
                    <a:pt x="4213" y="782"/>
                    <a:pt x="4229" y="822"/>
                  </a:cubicBezTo>
                  <a:cubicBezTo>
                    <a:pt x="3640" y="1173"/>
                    <a:pt x="3051" y="1525"/>
                    <a:pt x="2461" y="1878"/>
                  </a:cubicBezTo>
                  <a:cubicBezTo>
                    <a:pt x="2477" y="1914"/>
                    <a:pt x="2493" y="1950"/>
                    <a:pt x="2509" y="1986"/>
                  </a:cubicBezTo>
                  <a:cubicBezTo>
                    <a:pt x="2714" y="1940"/>
                    <a:pt x="2928" y="1918"/>
                    <a:pt x="3119" y="1840"/>
                  </a:cubicBezTo>
                  <a:cubicBezTo>
                    <a:pt x="3821" y="1556"/>
                    <a:pt x="4522" y="1268"/>
                    <a:pt x="5211" y="956"/>
                  </a:cubicBezTo>
                  <a:cubicBezTo>
                    <a:pt x="5582" y="788"/>
                    <a:pt x="5946" y="698"/>
                    <a:pt x="6301" y="698"/>
                  </a:cubicBezTo>
                  <a:cubicBezTo>
                    <a:pt x="6741" y="698"/>
                    <a:pt x="7170" y="835"/>
                    <a:pt x="7586" y="1131"/>
                  </a:cubicBezTo>
                  <a:cubicBezTo>
                    <a:pt x="7845" y="1313"/>
                    <a:pt x="8071" y="1540"/>
                    <a:pt x="8331" y="1718"/>
                  </a:cubicBezTo>
                  <a:cubicBezTo>
                    <a:pt x="8778" y="2022"/>
                    <a:pt x="9228" y="2326"/>
                    <a:pt x="9700" y="2587"/>
                  </a:cubicBezTo>
                  <a:cubicBezTo>
                    <a:pt x="9915" y="2704"/>
                    <a:pt x="10187" y="2718"/>
                    <a:pt x="10432" y="2780"/>
                  </a:cubicBezTo>
                  <a:cubicBezTo>
                    <a:pt x="10452" y="2737"/>
                    <a:pt x="10472" y="2694"/>
                    <a:pt x="10489" y="2655"/>
                  </a:cubicBezTo>
                  <a:cubicBezTo>
                    <a:pt x="10290" y="2466"/>
                    <a:pt x="10059" y="2303"/>
                    <a:pt x="9899" y="2086"/>
                  </a:cubicBezTo>
                  <a:cubicBezTo>
                    <a:pt x="9524" y="1577"/>
                    <a:pt x="9169" y="1051"/>
                    <a:pt x="8833" y="516"/>
                  </a:cubicBezTo>
                  <a:cubicBezTo>
                    <a:pt x="8616" y="169"/>
                    <a:pt x="8346" y="1"/>
                    <a:pt x="7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46"/>
            <p:cNvSpPr/>
            <p:nvPr/>
          </p:nvSpPr>
          <p:spPr>
            <a:xfrm>
              <a:off x="4944051" y="3007140"/>
              <a:ext cx="158792" cy="179392"/>
            </a:xfrm>
            <a:custGeom>
              <a:avLst/>
              <a:gdLst/>
              <a:ahLst/>
              <a:cxnLst/>
              <a:rect l="l" t="t" r="r" b="b"/>
              <a:pathLst>
                <a:path w="3908" h="4415" extrusionOk="0">
                  <a:moveTo>
                    <a:pt x="2431" y="0"/>
                  </a:moveTo>
                  <a:cubicBezTo>
                    <a:pt x="1677" y="0"/>
                    <a:pt x="1017" y="262"/>
                    <a:pt x="423" y="732"/>
                  </a:cubicBezTo>
                  <a:cubicBezTo>
                    <a:pt x="84" y="998"/>
                    <a:pt x="0" y="1337"/>
                    <a:pt x="65" y="1727"/>
                  </a:cubicBezTo>
                  <a:cubicBezTo>
                    <a:pt x="281" y="3035"/>
                    <a:pt x="1438" y="4202"/>
                    <a:pt x="2752" y="4401"/>
                  </a:cubicBezTo>
                  <a:cubicBezTo>
                    <a:pt x="2816" y="4410"/>
                    <a:pt x="2881" y="4415"/>
                    <a:pt x="2947" y="4415"/>
                  </a:cubicBezTo>
                  <a:cubicBezTo>
                    <a:pt x="3179" y="4415"/>
                    <a:pt x="3420" y="4362"/>
                    <a:pt x="3643" y="4299"/>
                  </a:cubicBezTo>
                  <a:cubicBezTo>
                    <a:pt x="3761" y="4265"/>
                    <a:pt x="3908" y="4051"/>
                    <a:pt x="3899" y="3927"/>
                  </a:cubicBezTo>
                  <a:cubicBezTo>
                    <a:pt x="3892" y="3799"/>
                    <a:pt x="3733" y="3638"/>
                    <a:pt x="3600" y="3575"/>
                  </a:cubicBezTo>
                  <a:cubicBezTo>
                    <a:pt x="3446" y="3502"/>
                    <a:pt x="3245" y="3538"/>
                    <a:pt x="3072" y="3494"/>
                  </a:cubicBezTo>
                  <a:cubicBezTo>
                    <a:pt x="2586" y="3370"/>
                    <a:pt x="2061" y="3307"/>
                    <a:pt x="1629" y="3075"/>
                  </a:cubicBezTo>
                  <a:cubicBezTo>
                    <a:pt x="1010" y="2743"/>
                    <a:pt x="695" y="2140"/>
                    <a:pt x="772" y="1426"/>
                  </a:cubicBezTo>
                  <a:cubicBezTo>
                    <a:pt x="844" y="745"/>
                    <a:pt x="1355" y="417"/>
                    <a:pt x="1949" y="204"/>
                  </a:cubicBezTo>
                  <a:cubicBezTo>
                    <a:pt x="2157" y="130"/>
                    <a:pt x="2370" y="70"/>
                    <a:pt x="2581" y="4"/>
                  </a:cubicBezTo>
                  <a:cubicBezTo>
                    <a:pt x="2531" y="1"/>
                    <a:pt x="2480" y="0"/>
                    <a:pt x="24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46"/>
            <p:cNvSpPr/>
            <p:nvPr/>
          </p:nvSpPr>
          <p:spPr>
            <a:xfrm>
              <a:off x="7261312" y="3007505"/>
              <a:ext cx="158873" cy="179758"/>
            </a:xfrm>
            <a:custGeom>
              <a:avLst/>
              <a:gdLst/>
              <a:ahLst/>
              <a:cxnLst/>
              <a:rect l="l" t="t" r="r" b="b"/>
              <a:pathLst>
                <a:path w="3910" h="4424" extrusionOk="0">
                  <a:moveTo>
                    <a:pt x="1494" y="1"/>
                  </a:moveTo>
                  <a:cubicBezTo>
                    <a:pt x="1460" y="1"/>
                    <a:pt x="1426" y="1"/>
                    <a:pt x="1391" y="2"/>
                  </a:cubicBezTo>
                  <a:cubicBezTo>
                    <a:pt x="1649" y="82"/>
                    <a:pt x="1912" y="152"/>
                    <a:pt x="2163" y="248"/>
                  </a:cubicBezTo>
                  <a:cubicBezTo>
                    <a:pt x="3186" y="644"/>
                    <a:pt x="3492" y="1578"/>
                    <a:pt x="2904" y="2504"/>
                  </a:cubicBezTo>
                  <a:cubicBezTo>
                    <a:pt x="2453" y="3216"/>
                    <a:pt x="1737" y="3421"/>
                    <a:pt x="957" y="3489"/>
                  </a:cubicBezTo>
                  <a:cubicBezTo>
                    <a:pt x="790" y="3503"/>
                    <a:pt x="616" y="3493"/>
                    <a:pt x="453" y="3525"/>
                  </a:cubicBezTo>
                  <a:cubicBezTo>
                    <a:pt x="229" y="3571"/>
                    <a:pt x="1" y="3695"/>
                    <a:pt x="52" y="3941"/>
                  </a:cubicBezTo>
                  <a:cubicBezTo>
                    <a:pt x="86" y="4100"/>
                    <a:pt x="274" y="4265"/>
                    <a:pt x="434" y="4345"/>
                  </a:cubicBezTo>
                  <a:cubicBezTo>
                    <a:pt x="561" y="4408"/>
                    <a:pt x="720" y="4424"/>
                    <a:pt x="873" y="4424"/>
                  </a:cubicBezTo>
                  <a:cubicBezTo>
                    <a:pt x="915" y="4424"/>
                    <a:pt x="957" y="4423"/>
                    <a:pt x="997" y="4421"/>
                  </a:cubicBezTo>
                  <a:cubicBezTo>
                    <a:pt x="2350" y="4366"/>
                    <a:pt x="3801" y="2974"/>
                    <a:pt x="3894" y="1622"/>
                  </a:cubicBezTo>
                  <a:cubicBezTo>
                    <a:pt x="3909" y="1391"/>
                    <a:pt x="3863" y="1084"/>
                    <a:pt x="3719" y="927"/>
                  </a:cubicBezTo>
                  <a:cubicBezTo>
                    <a:pt x="3126" y="276"/>
                    <a:pt x="2354" y="1"/>
                    <a:pt x="1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46"/>
            <p:cNvSpPr/>
            <p:nvPr/>
          </p:nvSpPr>
          <p:spPr>
            <a:xfrm>
              <a:off x="4716746" y="3021605"/>
              <a:ext cx="162408" cy="135144"/>
            </a:xfrm>
            <a:custGeom>
              <a:avLst/>
              <a:gdLst/>
              <a:ahLst/>
              <a:cxnLst/>
              <a:rect l="l" t="t" r="r" b="b"/>
              <a:pathLst>
                <a:path w="3997" h="3326" extrusionOk="0">
                  <a:moveTo>
                    <a:pt x="2611" y="1"/>
                  </a:moveTo>
                  <a:cubicBezTo>
                    <a:pt x="2443" y="71"/>
                    <a:pt x="2106" y="157"/>
                    <a:pt x="1837" y="343"/>
                  </a:cubicBezTo>
                  <a:cubicBezTo>
                    <a:pt x="1407" y="640"/>
                    <a:pt x="993" y="922"/>
                    <a:pt x="450" y="922"/>
                  </a:cubicBezTo>
                  <a:cubicBezTo>
                    <a:pt x="409" y="922"/>
                    <a:pt x="368" y="920"/>
                    <a:pt x="325" y="917"/>
                  </a:cubicBezTo>
                  <a:cubicBezTo>
                    <a:pt x="323" y="917"/>
                    <a:pt x="321" y="917"/>
                    <a:pt x="319" y="917"/>
                  </a:cubicBezTo>
                  <a:cubicBezTo>
                    <a:pt x="220" y="917"/>
                    <a:pt x="107" y="1094"/>
                    <a:pt x="1" y="1186"/>
                  </a:cubicBezTo>
                  <a:cubicBezTo>
                    <a:pt x="97" y="1279"/>
                    <a:pt x="176" y="1422"/>
                    <a:pt x="290" y="1458"/>
                  </a:cubicBezTo>
                  <a:cubicBezTo>
                    <a:pt x="808" y="1623"/>
                    <a:pt x="810" y="1612"/>
                    <a:pt x="675" y="2135"/>
                  </a:cubicBezTo>
                  <a:cubicBezTo>
                    <a:pt x="616" y="2362"/>
                    <a:pt x="657" y="2560"/>
                    <a:pt x="911" y="2560"/>
                  </a:cubicBezTo>
                  <a:cubicBezTo>
                    <a:pt x="920" y="2560"/>
                    <a:pt x="929" y="2560"/>
                    <a:pt x="939" y="2560"/>
                  </a:cubicBezTo>
                  <a:cubicBezTo>
                    <a:pt x="957" y="2559"/>
                    <a:pt x="975" y="2558"/>
                    <a:pt x="991" y="2558"/>
                  </a:cubicBezTo>
                  <a:cubicBezTo>
                    <a:pt x="1237" y="2558"/>
                    <a:pt x="1302" y="2666"/>
                    <a:pt x="1327" y="2920"/>
                  </a:cubicBezTo>
                  <a:cubicBezTo>
                    <a:pt x="1342" y="3069"/>
                    <a:pt x="1482" y="3282"/>
                    <a:pt x="1610" y="3320"/>
                  </a:cubicBezTo>
                  <a:cubicBezTo>
                    <a:pt x="1622" y="3323"/>
                    <a:pt x="1635" y="3325"/>
                    <a:pt x="1648" y="3325"/>
                  </a:cubicBezTo>
                  <a:cubicBezTo>
                    <a:pt x="1764" y="3325"/>
                    <a:pt x="1926" y="3199"/>
                    <a:pt x="2046" y="3112"/>
                  </a:cubicBezTo>
                  <a:cubicBezTo>
                    <a:pt x="2245" y="2969"/>
                    <a:pt x="2425" y="2800"/>
                    <a:pt x="2611" y="2641"/>
                  </a:cubicBezTo>
                  <a:cubicBezTo>
                    <a:pt x="2967" y="2335"/>
                    <a:pt x="3356" y="2059"/>
                    <a:pt x="3672" y="1716"/>
                  </a:cubicBezTo>
                  <a:cubicBezTo>
                    <a:pt x="3996" y="1362"/>
                    <a:pt x="3970" y="918"/>
                    <a:pt x="3755" y="509"/>
                  </a:cubicBezTo>
                  <a:cubicBezTo>
                    <a:pt x="3554" y="126"/>
                    <a:pt x="3179" y="32"/>
                    <a:pt x="2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46"/>
            <p:cNvSpPr/>
            <p:nvPr/>
          </p:nvSpPr>
          <p:spPr>
            <a:xfrm>
              <a:off x="7487154" y="3021484"/>
              <a:ext cx="162083" cy="135347"/>
            </a:xfrm>
            <a:custGeom>
              <a:avLst/>
              <a:gdLst/>
              <a:ahLst/>
              <a:cxnLst/>
              <a:rect l="l" t="t" r="r" b="b"/>
              <a:pathLst>
                <a:path w="3989" h="3331" extrusionOk="0">
                  <a:moveTo>
                    <a:pt x="1408" y="1"/>
                  </a:moveTo>
                  <a:cubicBezTo>
                    <a:pt x="821" y="33"/>
                    <a:pt x="443" y="124"/>
                    <a:pt x="242" y="506"/>
                  </a:cubicBezTo>
                  <a:cubicBezTo>
                    <a:pt x="16" y="926"/>
                    <a:pt x="1" y="1380"/>
                    <a:pt x="336" y="1740"/>
                  </a:cubicBezTo>
                  <a:cubicBezTo>
                    <a:pt x="646" y="2074"/>
                    <a:pt x="1026" y="2345"/>
                    <a:pt x="1377" y="2640"/>
                  </a:cubicBezTo>
                  <a:cubicBezTo>
                    <a:pt x="1555" y="2791"/>
                    <a:pt x="1731" y="2946"/>
                    <a:pt x="1921" y="3081"/>
                  </a:cubicBezTo>
                  <a:cubicBezTo>
                    <a:pt x="2050" y="3174"/>
                    <a:pt x="2236" y="3331"/>
                    <a:pt x="2338" y="3331"/>
                  </a:cubicBezTo>
                  <a:cubicBezTo>
                    <a:pt x="2350" y="3331"/>
                    <a:pt x="2361" y="3328"/>
                    <a:pt x="2371" y="3324"/>
                  </a:cubicBezTo>
                  <a:cubicBezTo>
                    <a:pt x="2515" y="3255"/>
                    <a:pt x="2630" y="3037"/>
                    <a:pt x="2670" y="2861"/>
                  </a:cubicBezTo>
                  <a:cubicBezTo>
                    <a:pt x="2714" y="2669"/>
                    <a:pt x="2748" y="2561"/>
                    <a:pt x="2969" y="2561"/>
                  </a:cubicBezTo>
                  <a:cubicBezTo>
                    <a:pt x="2973" y="2561"/>
                    <a:pt x="2976" y="2561"/>
                    <a:pt x="2979" y="2561"/>
                  </a:cubicBezTo>
                  <a:cubicBezTo>
                    <a:pt x="2981" y="2562"/>
                    <a:pt x="2984" y="2562"/>
                    <a:pt x="2986" y="2562"/>
                  </a:cubicBezTo>
                  <a:cubicBezTo>
                    <a:pt x="3311" y="2562"/>
                    <a:pt x="3399" y="2421"/>
                    <a:pt x="3310" y="2112"/>
                  </a:cubicBezTo>
                  <a:cubicBezTo>
                    <a:pt x="3162" y="1602"/>
                    <a:pt x="3169" y="1613"/>
                    <a:pt x="3662" y="1469"/>
                  </a:cubicBezTo>
                  <a:cubicBezTo>
                    <a:pt x="3790" y="1431"/>
                    <a:pt x="3880" y="1267"/>
                    <a:pt x="3988" y="1162"/>
                  </a:cubicBezTo>
                  <a:cubicBezTo>
                    <a:pt x="3864" y="1078"/>
                    <a:pt x="3735" y="918"/>
                    <a:pt x="3614" y="918"/>
                  </a:cubicBezTo>
                  <a:cubicBezTo>
                    <a:pt x="3611" y="918"/>
                    <a:pt x="3609" y="918"/>
                    <a:pt x="3606" y="918"/>
                  </a:cubicBezTo>
                  <a:cubicBezTo>
                    <a:pt x="3579" y="919"/>
                    <a:pt x="3552" y="920"/>
                    <a:pt x="3525" y="920"/>
                  </a:cubicBezTo>
                  <a:cubicBezTo>
                    <a:pt x="3040" y="920"/>
                    <a:pt x="2660" y="694"/>
                    <a:pt x="2271" y="427"/>
                  </a:cubicBezTo>
                  <a:cubicBezTo>
                    <a:pt x="1966" y="218"/>
                    <a:pt x="1600" y="93"/>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46"/>
            <p:cNvSpPr/>
            <p:nvPr/>
          </p:nvSpPr>
          <p:spPr>
            <a:xfrm>
              <a:off x="4873104" y="2744321"/>
              <a:ext cx="785061" cy="376745"/>
            </a:xfrm>
            <a:custGeom>
              <a:avLst/>
              <a:gdLst/>
              <a:ahLst/>
              <a:cxnLst/>
              <a:rect l="l" t="t" r="r" b="b"/>
              <a:pathLst>
                <a:path w="19321" h="9272" extrusionOk="0">
                  <a:moveTo>
                    <a:pt x="949" y="1460"/>
                  </a:moveTo>
                  <a:cubicBezTo>
                    <a:pt x="1588" y="1460"/>
                    <a:pt x="2182" y="1647"/>
                    <a:pt x="2733" y="1979"/>
                  </a:cubicBezTo>
                  <a:cubicBezTo>
                    <a:pt x="3771" y="2608"/>
                    <a:pt x="4509" y="3540"/>
                    <a:pt x="5254" y="4467"/>
                  </a:cubicBezTo>
                  <a:cubicBezTo>
                    <a:pt x="5785" y="5127"/>
                    <a:pt x="6287" y="5824"/>
                    <a:pt x="6901" y="6399"/>
                  </a:cubicBezTo>
                  <a:cubicBezTo>
                    <a:pt x="8409" y="7818"/>
                    <a:pt x="10276" y="8351"/>
                    <a:pt x="12307" y="8385"/>
                  </a:cubicBezTo>
                  <a:cubicBezTo>
                    <a:pt x="13135" y="8398"/>
                    <a:pt x="13965" y="8387"/>
                    <a:pt x="14801" y="8427"/>
                  </a:cubicBezTo>
                  <a:cubicBezTo>
                    <a:pt x="14210" y="8748"/>
                    <a:pt x="13578" y="8924"/>
                    <a:pt x="12918" y="8992"/>
                  </a:cubicBezTo>
                  <a:cubicBezTo>
                    <a:pt x="12589" y="9026"/>
                    <a:pt x="12268" y="9043"/>
                    <a:pt x="11954" y="9043"/>
                  </a:cubicBezTo>
                  <a:cubicBezTo>
                    <a:pt x="9503" y="9043"/>
                    <a:pt x="7496" y="8009"/>
                    <a:pt x="5896" y="5991"/>
                  </a:cubicBezTo>
                  <a:cubicBezTo>
                    <a:pt x="5145" y="5044"/>
                    <a:pt x="4335" y="4143"/>
                    <a:pt x="3548" y="3226"/>
                  </a:cubicBezTo>
                  <a:cubicBezTo>
                    <a:pt x="2826" y="2385"/>
                    <a:pt x="1948" y="1874"/>
                    <a:pt x="833" y="1874"/>
                  </a:cubicBezTo>
                  <a:cubicBezTo>
                    <a:pt x="771" y="1874"/>
                    <a:pt x="708" y="1876"/>
                    <a:pt x="644" y="1879"/>
                  </a:cubicBezTo>
                  <a:cubicBezTo>
                    <a:pt x="633" y="1880"/>
                    <a:pt x="621" y="1880"/>
                    <a:pt x="610" y="1880"/>
                  </a:cubicBezTo>
                  <a:cubicBezTo>
                    <a:pt x="481" y="1880"/>
                    <a:pt x="348" y="1840"/>
                    <a:pt x="191" y="1817"/>
                  </a:cubicBezTo>
                  <a:cubicBezTo>
                    <a:pt x="334" y="1498"/>
                    <a:pt x="589" y="1472"/>
                    <a:pt x="830" y="1462"/>
                  </a:cubicBezTo>
                  <a:cubicBezTo>
                    <a:pt x="870" y="1460"/>
                    <a:pt x="909" y="1460"/>
                    <a:pt x="949" y="1460"/>
                  </a:cubicBezTo>
                  <a:close/>
                  <a:moveTo>
                    <a:pt x="2503" y="172"/>
                  </a:moveTo>
                  <a:cubicBezTo>
                    <a:pt x="2547" y="172"/>
                    <a:pt x="2592" y="173"/>
                    <a:pt x="2636" y="175"/>
                  </a:cubicBezTo>
                  <a:cubicBezTo>
                    <a:pt x="3831" y="220"/>
                    <a:pt x="4835" y="738"/>
                    <a:pt x="5642" y="1570"/>
                  </a:cubicBezTo>
                  <a:cubicBezTo>
                    <a:pt x="6268" y="2218"/>
                    <a:pt x="6794" y="2963"/>
                    <a:pt x="7342" y="3682"/>
                  </a:cubicBezTo>
                  <a:cubicBezTo>
                    <a:pt x="7889" y="4403"/>
                    <a:pt x="8387" y="5159"/>
                    <a:pt x="9110" y="5730"/>
                  </a:cubicBezTo>
                  <a:cubicBezTo>
                    <a:pt x="10432" y="6771"/>
                    <a:pt x="11965" y="7147"/>
                    <a:pt x="13612" y="7190"/>
                  </a:cubicBezTo>
                  <a:cubicBezTo>
                    <a:pt x="14684" y="7217"/>
                    <a:pt x="15760" y="7245"/>
                    <a:pt x="16831" y="7321"/>
                  </a:cubicBezTo>
                  <a:cubicBezTo>
                    <a:pt x="17592" y="7373"/>
                    <a:pt x="18298" y="7618"/>
                    <a:pt x="18831" y="8207"/>
                  </a:cubicBezTo>
                  <a:cubicBezTo>
                    <a:pt x="19038" y="8436"/>
                    <a:pt x="19205" y="8691"/>
                    <a:pt x="19037" y="9087"/>
                  </a:cubicBezTo>
                  <a:cubicBezTo>
                    <a:pt x="18888" y="8997"/>
                    <a:pt x="18742" y="8940"/>
                    <a:pt x="18635" y="8841"/>
                  </a:cubicBezTo>
                  <a:cubicBezTo>
                    <a:pt x="18113" y="8355"/>
                    <a:pt x="17486" y="8200"/>
                    <a:pt x="16794" y="8191"/>
                  </a:cubicBezTo>
                  <a:cubicBezTo>
                    <a:pt x="15528" y="8176"/>
                    <a:pt x="14259" y="8175"/>
                    <a:pt x="12994" y="8111"/>
                  </a:cubicBezTo>
                  <a:cubicBezTo>
                    <a:pt x="11269" y="8021"/>
                    <a:pt x="9748" y="7373"/>
                    <a:pt x="8517" y="6165"/>
                  </a:cubicBezTo>
                  <a:cubicBezTo>
                    <a:pt x="8000" y="5656"/>
                    <a:pt x="7618" y="5008"/>
                    <a:pt x="7185" y="4415"/>
                  </a:cubicBezTo>
                  <a:cubicBezTo>
                    <a:pt x="6671" y="3713"/>
                    <a:pt x="6190" y="2985"/>
                    <a:pt x="5654" y="2302"/>
                  </a:cubicBezTo>
                  <a:cubicBezTo>
                    <a:pt x="5211" y="1738"/>
                    <a:pt x="4651" y="1294"/>
                    <a:pt x="4008" y="958"/>
                  </a:cubicBezTo>
                  <a:cubicBezTo>
                    <a:pt x="3497" y="688"/>
                    <a:pt x="2966" y="523"/>
                    <a:pt x="2393" y="523"/>
                  </a:cubicBezTo>
                  <a:cubicBezTo>
                    <a:pt x="2324" y="523"/>
                    <a:pt x="2254" y="525"/>
                    <a:pt x="2184" y="530"/>
                  </a:cubicBezTo>
                  <a:cubicBezTo>
                    <a:pt x="2129" y="534"/>
                    <a:pt x="2074" y="535"/>
                    <a:pt x="2014" y="535"/>
                  </a:cubicBezTo>
                  <a:cubicBezTo>
                    <a:pt x="1907" y="535"/>
                    <a:pt x="1786" y="531"/>
                    <a:pt x="1626" y="531"/>
                  </a:cubicBezTo>
                  <a:cubicBezTo>
                    <a:pt x="1915" y="223"/>
                    <a:pt x="2210" y="172"/>
                    <a:pt x="2503" y="172"/>
                  </a:cubicBezTo>
                  <a:close/>
                  <a:moveTo>
                    <a:pt x="2641" y="0"/>
                  </a:moveTo>
                  <a:cubicBezTo>
                    <a:pt x="2392" y="0"/>
                    <a:pt x="2138" y="39"/>
                    <a:pt x="1904" y="103"/>
                  </a:cubicBezTo>
                  <a:cubicBezTo>
                    <a:pt x="1726" y="153"/>
                    <a:pt x="1472" y="396"/>
                    <a:pt x="1478" y="541"/>
                  </a:cubicBezTo>
                  <a:cubicBezTo>
                    <a:pt x="1485" y="721"/>
                    <a:pt x="1610" y="757"/>
                    <a:pt x="1750" y="757"/>
                  </a:cubicBezTo>
                  <a:cubicBezTo>
                    <a:pt x="1836" y="757"/>
                    <a:pt x="1928" y="744"/>
                    <a:pt x="2002" y="741"/>
                  </a:cubicBezTo>
                  <a:cubicBezTo>
                    <a:pt x="2071" y="738"/>
                    <a:pt x="2139" y="737"/>
                    <a:pt x="2206" y="737"/>
                  </a:cubicBezTo>
                  <a:cubicBezTo>
                    <a:pt x="2777" y="737"/>
                    <a:pt x="3319" y="838"/>
                    <a:pt x="3841" y="1110"/>
                  </a:cubicBezTo>
                  <a:cubicBezTo>
                    <a:pt x="4497" y="1450"/>
                    <a:pt x="5069" y="1893"/>
                    <a:pt x="5513" y="2471"/>
                  </a:cubicBezTo>
                  <a:cubicBezTo>
                    <a:pt x="6098" y="3232"/>
                    <a:pt x="6635" y="4031"/>
                    <a:pt x="7185" y="4817"/>
                  </a:cubicBezTo>
                  <a:cubicBezTo>
                    <a:pt x="7769" y="5654"/>
                    <a:pt x="8370" y="6470"/>
                    <a:pt x="9258" y="7029"/>
                  </a:cubicBezTo>
                  <a:cubicBezTo>
                    <a:pt x="10033" y="7520"/>
                    <a:pt x="10836" y="7943"/>
                    <a:pt x="11729" y="8205"/>
                  </a:cubicBezTo>
                  <a:cubicBezTo>
                    <a:pt x="11609" y="8199"/>
                    <a:pt x="11487" y="8204"/>
                    <a:pt x="11366" y="8181"/>
                  </a:cubicBezTo>
                  <a:cubicBezTo>
                    <a:pt x="9317" y="7844"/>
                    <a:pt x="7494" y="7086"/>
                    <a:pt x="6192" y="5375"/>
                  </a:cubicBezTo>
                  <a:cubicBezTo>
                    <a:pt x="5939" y="5041"/>
                    <a:pt x="5686" y="4708"/>
                    <a:pt x="5428" y="4379"/>
                  </a:cubicBezTo>
                  <a:cubicBezTo>
                    <a:pt x="4701" y="3450"/>
                    <a:pt x="3952" y="2543"/>
                    <a:pt x="2948" y="1893"/>
                  </a:cubicBezTo>
                  <a:cubicBezTo>
                    <a:pt x="2341" y="1499"/>
                    <a:pt x="1678" y="1266"/>
                    <a:pt x="960" y="1266"/>
                  </a:cubicBezTo>
                  <a:cubicBezTo>
                    <a:pt x="929" y="1266"/>
                    <a:pt x="899" y="1267"/>
                    <a:pt x="868" y="1268"/>
                  </a:cubicBezTo>
                  <a:cubicBezTo>
                    <a:pt x="624" y="1274"/>
                    <a:pt x="372" y="1394"/>
                    <a:pt x="146" y="1505"/>
                  </a:cubicBezTo>
                  <a:cubicBezTo>
                    <a:pt x="66" y="1544"/>
                    <a:pt x="0" y="1728"/>
                    <a:pt x="24" y="1822"/>
                  </a:cubicBezTo>
                  <a:cubicBezTo>
                    <a:pt x="45" y="1911"/>
                    <a:pt x="181" y="2011"/>
                    <a:pt x="283" y="2037"/>
                  </a:cubicBezTo>
                  <a:cubicBezTo>
                    <a:pt x="444" y="2076"/>
                    <a:pt x="617" y="2087"/>
                    <a:pt x="786" y="2087"/>
                  </a:cubicBezTo>
                  <a:cubicBezTo>
                    <a:pt x="810" y="2087"/>
                    <a:pt x="833" y="2087"/>
                    <a:pt x="856" y="2087"/>
                  </a:cubicBezTo>
                  <a:cubicBezTo>
                    <a:pt x="871" y="2087"/>
                    <a:pt x="887" y="2086"/>
                    <a:pt x="903" y="2086"/>
                  </a:cubicBezTo>
                  <a:cubicBezTo>
                    <a:pt x="1733" y="2086"/>
                    <a:pt x="2445" y="2382"/>
                    <a:pt x="3015" y="2987"/>
                  </a:cubicBezTo>
                  <a:cubicBezTo>
                    <a:pt x="3642" y="3655"/>
                    <a:pt x="4254" y="4336"/>
                    <a:pt x="4856" y="5025"/>
                  </a:cubicBezTo>
                  <a:cubicBezTo>
                    <a:pt x="5453" y="5705"/>
                    <a:pt x="5993" y="6439"/>
                    <a:pt x="6622" y="7085"/>
                  </a:cubicBezTo>
                  <a:cubicBezTo>
                    <a:pt x="8003" y="8505"/>
                    <a:pt x="9996" y="9272"/>
                    <a:pt x="11977" y="9272"/>
                  </a:cubicBezTo>
                  <a:cubicBezTo>
                    <a:pt x="12919" y="9272"/>
                    <a:pt x="13857" y="9099"/>
                    <a:pt x="14726" y="8741"/>
                  </a:cubicBezTo>
                  <a:cubicBezTo>
                    <a:pt x="14946" y="8650"/>
                    <a:pt x="15155" y="8486"/>
                    <a:pt x="15379" y="8467"/>
                  </a:cubicBezTo>
                  <a:cubicBezTo>
                    <a:pt x="15798" y="8430"/>
                    <a:pt x="16221" y="8380"/>
                    <a:pt x="16634" y="8380"/>
                  </a:cubicBezTo>
                  <a:cubicBezTo>
                    <a:pt x="17330" y="8380"/>
                    <a:pt x="18000" y="8520"/>
                    <a:pt x="18582" y="9094"/>
                  </a:cubicBezTo>
                  <a:cubicBezTo>
                    <a:pt x="18630" y="9141"/>
                    <a:pt x="18691" y="9197"/>
                    <a:pt x="18750" y="9204"/>
                  </a:cubicBezTo>
                  <a:cubicBezTo>
                    <a:pt x="18839" y="9216"/>
                    <a:pt x="18942" y="9237"/>
                    <a:pt x="19032" y="9237"/>
                  </a:cubicBezTo>
                  <a:cubicBezTo>
                    <a:pt x="19090" y="9237"/>
                    <a:pt x="19144" y="9229"/>
                    <a:pt x="19185" y="9203"/>
                  </a:cubicBezTo>
                  <a:cubicBezTo>
                    <a:pt x="19274" y="9149"/>
                    <a:pt x="19321" y="8948"/>
                    <a:pt x="19308" y="8820"/>
                  </a:cubicBezTo>
                  <a:cubicBezTo>
                    <a:pt x="19260" y="8334"/>
                    <a:pt x="18964" y="7993"/>
                    <a:pt x="18583" y="7722"/>
                  </a:cubicBezTo>
                  <a:cubicBezTo>
                    <a:pt x="18043" y="7336"/>
                    <a:pt x="17426" y="7142"/>
                    <a:pt x="16775" y="7104"/>
                  </a:cubicBezTo>
                  <a:cubicBezTo>
                    <a:pt x="15702" y="7040"/>
                    <a:pt x="14629" y="6996"/>
                    <a:pt x="13554" y="6976"/>
                  </a:cubicBezTo>
                  <a:cubicBezTo>
                    <a:pt x="11114" y="6930"/>
                    <a:pt x="9158" y="6002"/>
                    <a:pt x="7774" y="3934"/>
                  </a:cubicBezTo>
                  <a:cubicBezTo>
                    <a:pt x="7261" y="3165"/>
                    <a:pt x="6692" y="2426"/>
                    <a:pt x="6090" y="1723"/>
                  </a:cubicBezTo>
                  <a:cubicBezTo>
                    <a:pt x="5266" y="761"/>
                    <a:pt x="4193" y="191"/>
                    <a:pt x="2936" y="20"/>
                  </a:cubicBezTo>
                  <a:cubicBezTo>
                    <a:pt x="2840" y="7"/>
                    <a:pt x="2741" y="0"/>
                    <a:pt x="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46"/>
            <p:cNvSpPr/>
            <p:nvPr/>
          </p:nvSpPr>
          <p:spPr>
            <a:xfrm>
              <a:off x="6708124" y="2743224"/>
              <a:ext cx="784289" cy="377517"/>
            </a:xfrm>
            <a:custGeom>
              <a:avLst/>
              <a:gdLst/>
              <a:ahLst/>
              <a:cxnLst/>
              <a:rect l="l" t="t" r="r" b="b"/>
              <a:pathLst>
                <a:path w="19302" h="9291" extrusionOk="0">
                  <a:moveTo>
                    <a:pt x="18401" y="1488"/>
                  </a:moveTo>
                  <a:cubicBezTo>
                    <a:pt x="18665" y="1488"/>
                    <a:pt x="18945" y="1500"/>
                    <a:pt x="19137" y="1845"/>
                  </a:cubicBezTo>
                  <a:cubicBezTo>
                    <a:pt x="18951" y="1869"/>
                    <a:pt x="18799" y="1911"/>
                    <a:pt x="18652" y="1911"/>
                  </a:cubicBezTo>
                  <a:cubicBezTo>
                    <a:pt x="18642" y="1911"/>
                    <a:pt x="18632" y="1911"/>
                    <a:pt x="18622" y="1910"/>
                  </a:cubicBezTo>
                  <a:cubicBezTo>
                    <a:pt x="18570" y="1908"/>
                    <a:pt x="18517" y="1907"/>
                    <a:pt x="18466" y="1907"/>
                  </a:cubicBezTo>
                  <a:cubicBezTo>
                    <a:pt x="17414" y="1907"/>
                    <a:pt x="16565" y="2354"/>
                    <a:pt x="15876" y="3145"/>
                  </a:cubicBezTo>
                  <a:cubicBezTo>
                    <a:pt x="15044" y="4098"/>
                    <a:pt x="14199" y="5043"/>
                    <a:pt x="13409" y="6032"/>
                  </a:cubicBezTo>
                  <a:cubicBezTo>
                    <a:pt x="11804" y="8040"/>
                    <a:pt x="9815" y="9068"/>
                    <a:pt x="7422" y="9068"/>
                  </a:cubicBezTo>
                  <a:cubicBezTo>
                    <a:pt x="6978" y="9068"/>
                    <a:pt x="6521" y="9033"/>
                    <a:pt x="6049" y="8962"/>
                  </a:cubicBezTo>
                  <a:cubicBezTo>
                    <a:pt x="5584" y="8893"/>
                    <a:pt x="5137" y="8708"/>
                    <a:pt x="4684" y="8572"/>
                  </a:cubicBezTo>
                  <a:cubicBezTo>
                    <a:pt x="4621" y="8552"/>
                    <a:pt x="4567" y="8500"/>
                    <a:pt x="4427" y="8412"/>
                  </a:cubicBezTo>
                  <a:cubicBezTo>
                    <a:pt x="4965" y="8412"/>
                    <a:pt x="5468" y="8418"/>
                    <a:pt x="5956" y="8418"/>
                  </a:cubicBezTo>
                  <a:cubicBezTo>
                    <a:pt x="6295" y="8418"/>
                    <a:pt x="6627" y="8415"/>
                    <a:pt x="6958" y="8404"/>
                  </a:cubicBezTo>
                  <a:cubicBezTo>
                    <a:pt x="7542" y="8385"/>
                    <a:pt x="8134" y="8351"/>
                    <a:pt x="8707" y="8243"/>
                  </a:cubicBezTo>
                  <a:cubicBezTo>
                    <a:pt x="10889" y="7839"/>
                    <a:pt x="12562" y="6659"/>
                    <a:pt x="13820" y="4845"/>
                  </a:cubicBezTo>
                  <a:cubicBezTo>
                    <a:pt x="14504" y="3857"/>
                    <a:pt x="15273" y="2936"/>
                    <a:pt x="16256" y="2222"/>
                  </a:cubicBezTo>
                  <a:cubicBezTo>
                    <a:pt x="16895" y="1757"/>
                    <a:pt x="17606" y="1489"/>
                    <a:pt x="18401" y="1488"/>
                  </a:cubicBezTo>
                  <a:close/>
                  <a:moveTo>
                    <a:pt x="16934" y="211"/>
                  </a:moveTo>
                  <a:cubicBezTo>
                    <a:pt x="17159" y="211"/>
                    <a:pt x="17397" y="340"/>
                    <a:pt x="17629" y="403"/>
                  </a:cubicBezTo>
                  <a:cubicBezTo>
                    <a:pt x="17622" y="443"/>
                    <a:pt x="17617" y="485"/>
                    <a:pt x="17611" y="524"/>
                  </a:cubicBezTo>
                  <a:cubicBezTo>
                    <a:pt x="17538" y="535"/>
                    <a:pt x="17467" y="559"/>
                    <a:pt x="17395" y="559"/>
                  </a:cubicBezTo>
                  <a:cubicBezTo>
                    <a:pt x="17387" y="559"/>
                    <a:pt x="17379" y="559"/>
                    <a:pt x="17371" y="558"/>
                  </a:cubicBezTo>
                  <a:cubicBezTo>
                    <a:pt x="17253" y="548"/>
                    <a:pt x="17137" y="543"/>
                    <a:pt x="17023" y="543"/>
                  </a:cubicBezTo>
                  <a:cubicBezTo>
                    <a:pt x="15687" y="543"/>
                    <a:pt x="14648" y="1220"/>
                    <a:pt x="13780" y="2202"/>
                  </a:cubicBezTo>
                  <a:cubicBezTo>
                    <a:pt x="13228" y="2825"/>
                    <a:pt x="12780" y="3541"/>
                    <a:pt x="12282" y="4213"/>
                  </a:cubicBezTo>
                  <a:cubicBezTo>
                    <a:pt x="11778" y="4892"/>
                    <a:pt x="11345" y="5645"/>
                    <a:pt x="10748" y="6233"/>
                  </a:cubicBezTo>
                  <a:cubicBezTo>
                    <a:pt x="9536" y="7424"/>
                    <a:pt x="8025" y="8050"/>
                    <a:pt x="6324" y="8138"/>
                  </a:cubicBezTo>
                  <a:cubicBezTo>
                    <a:pt x="5104" y="8202"/>
                    <a:pt x="3882" y="8212"/>
                    <a:pt x="2660" y="8216"/>
                  </a:cubicBezTo>
                  <a:cubicBezTo>
                    <a:pt x="1897" y="8221"/>
                    <a:pt x="1203" y="8362"/>
                    <a:pt x="629" y="8909"/>
                  </a:cubicBezTo>
                  <a:cubicBezTo>
                    <a:pt x="540" y="8992"/>
                    <a:pt x="407" y="9031"/>
                    <a:pt x="280" y="9099"/>
                  </a:cubicBezTo>
                  <a:cubicBezTo>
                    <a:pt x="123" y="8780"/>
                    <a:pt x="236" y="8551"/>
                    <a:pt x="396" y="8340"/>
                  </a:cubicBezTo>
                  <a:cubicBezTo>
                    <a:pt x="828" y="7777"/>
                    <a:pt x="1436" y="7474"/>
                    <a:pt x="2112" y="7408"/>
                  </a:cubicBezTo>
                  <a:cubicBezTo>
                    <a:pt x="3224" y="7298"/>
                    <a:pt x="4348" y="7300"/>
                    <a:pt x="5461" y="7206"/>
                  </a:cubicBezTo>
                  <a:cubicBezTo>
                    <a:pt x="6326" y="7133"/>
                    <a:pt x="7201" y="7056"/>
                    <a:pt x="8040" y="6853"/>
                  </a:cubicBezTo>
                  <a:cubicBezTo>
                    <a:pt x="9316" y="6541"/>
                    <a:pt x="10366" y="5811"/>
                    <a:pt x="11174" y="4766"/>
                  </a:cubicBezTo>
                  <a:cubicBezTo>
                    <a:pt x="11679" y="4114"/>
                    <a:pt x="12152" y="3435"/>
                    <a:pt x="12639" y="2769"/>
                  </a:cubicBezTo>
                  <a:cubicBezTo>
                    <a:pt x="13338" y="1814"/>
                    <a:pt x="14136" y="961"/>
                    <a:pt x="15266" y="534"/>
                  </a:cubicBezTo>
                  <a:cubicBezTo>
                    <a:pt x="15773" y="343"/>
                    <a:pt x="16335" y="271"/>
                    <a:pt x="16880" y="214"/>
                  </a:cubicBezTo>
                  <a:cubicBezTo>
                    <a:pt x="16898" y="212"/>
                    <a:pt x="16916" y="211"/>
                    <a:pt x="16934" y="211"/>
                  </a:cubicBezTo>
                  <a:close/>
                  <a:moveTo>
                    <a:pt x="16825" y="0"/>
                  </a:moveTo>
                  <a:cubicBezTo>
                    <a:pt x="16693" y="0"/>
                    <a:pt x="16559" y="13"/>
                    <a:pt x="16425" y="32"/>
                  </a:cubicBezTo>
                  <a:cubicBezTo>
                    <a:pt x="15157" y="217"/>
                    <a:pt x="14064" y="769"/>
                    <a:pt x="13236" y="1744"/>
                  </a:cubicBezTo>
                  <a:cubicBezTo>
                    <a:pt x="12561" y="2534"/>
                    <a:pt x="11961" y="3387"/>
                    <a:pt x="11341" y="4223"/>
                  </a:cubicBezTo>
                  <a:cubicBezTo>
                    <a:pt x="10851" y="4882"/>
                    <a:pt x="10304" y="5476"/>
                    <a:pt x="9610" y="5927"/>
                  </a:cubicBezTo>
                  <a:cubicBezTo>
                    <a:pt x="8399" y="6713"/>
                    <a:pt x="7054" y="6978"/>
                    <a:pt x="5636" y="7008"/>
                  </a:cubicBezTo>
                  <a:cubicBezTo>
                    <a:pt x="4607" y="7029"/>
                    <a:pt x="3578" y="7069"/>
                    <a:pt x="2552" y="7132"/>
                  </a:cubicBezTo>
                  <a:cubicBezTo>
                    <a:pt x="1888" y="7173"/>
                    <a:pt x="1260" y="7366"/>
                    <a:pt x="713" y="7764"/>
                  </a:cubicBezTo>
                  <a:cubicBezTo>
                    <a:pt x="356" y="8024"/>
                    <a:pt x="66" y="8346"/>
                    <a:pt x="16" y="8802"/>
                  </a:cubicBezTo>
                  <a:cubicBezTo>
                    <a:pt x="0" y="8949"/>
                    <a:pt x="50" y="9174"/>
                    <a:pt x="150" y="9240"/>
                  </a:cubicBezTo>
                  <a:cubicBezTo>
                    <a:pt x="184" y="9262"/>
                    <a:pt x="229" y="9271"/>
                    <a:pt x="280" y="9271"/>
                  </a:cubicBezTo>
                  <a:cubicBezTo>
                    <a:pt x="384" y="9271"/>
                    <a:pt x="513" y="9234"/>
                    <a:pt x="613" y="9202"/>
                  </a:cubicBezTo>
                  <a:cubicBezTo>
                    <a:pt x="724" y="9166"/>
                    <a:pt x="812" y="9057"/>
                    <a:pt x="910" y="8981"/>
                  </a:cubicBezTo>
                  <a:cubicBezTo>
                    <a:pt x="1491" y="8531"/>
                    <a:pt x="2119" y="8358"/>
                    <a:pt x="2755" y="8358"/>
                  </a:cubicBezTo>
                  <a:cubicBezTo>
                    <a:pt x="3239" y="8358"/>
                    <a:pt x="3728" y="8458"/>
                    <a:pt x="4203" y="8614"/>
                  </a:cubicBezTo>
                  <a:cubicBezTo>
                    <a:pt x="5109" y="8913"/>
                    <a:pt x="5990" y="9260"/>
                    <a:pt x="6951" y="9287"/>
                  </a:cubicBezTo>
                  <a:cubicBezTo>
                    <a:pt x="7042" y="9289"/>
                    <a:pt x="7133" y="9290"/>
                    <a:pt x="7224" y="9290"/>
                  </a:cubicBezTo>
                  <a:cubicBezTo>
                    <a:pt x="9890" y="9290"/>
                    <a:pt x="12008" y="8170"/>
                    <a:pt x="13669" y="6043"/>
                  </a:cubicBezTo>
                  <a:cubicBezTo>
                    <a:pt x="14508" y="4967"/>
                    <a:pt x="15444" y="3963"/>
                    <a:pt x="16368" y="2955"/>
                  </a:cubicBezTo>
                  <a:cubicBezTo>
                    <a:pt x="16903" y="2371"/>
                    <a:pt x="17611" y="2116"/>
                    <a:pt x="18404" y="2116"/>
                  </a:cubicBezTo>
                  <a:cubicBezTo>
                    <a:pt x="18407" y="2116"/>
                    <a:pt x="18411" y="2116"/>
                    <a:pt x="18414" y="2116"/>
                  </a:cubicBezTo>
                  <a:cubicBezTo>
                    <a:pt x="18423" y="2116"/>
                    <a:pt x="18432" y="2116"/>
                    <a:pt x="18440" y="2116"/>
                  </a:cubicBezTo>
                  <a:cubicBezTo>
                    <a:pt x="18623" y="2116"/>
                    <a:pt x="18812" y="2115"/>
                    <a:pt x="18987" y="2074"/>
                  </a:cubicBezTo>
                  <a:cubicBezTo>
                    <a:pt x="19104" y="2047"/>
                    <a:pt x="19274" y="1947"/>
                    <a:pt x="19286" y="1863"/>
                  </a:cubicBezTo>
                  <a:cubicBezTo>
                    <a:pt x="19301" y="1746"/>
                    <a:pt x="19221" y="1545"/>
                    <a:pt x="19125" y="1498"/>
                  </a:cubicBezTo>
                  <a:cubicBezTo>
                    <a:pt x="18898" y="1389"/>
                    <a:pt x="18638" y="1295"/>
                    <a:pt x="18391" y="1293"/>
                  </a:cubicBezTo>
                  <a:cubicBezTo>
                    <a:pt x="18388" y="1293"/>
                    <a:pt x="18384" y="1293"/>
                    <a:pt x="18381" y="1293"/>
                  </a:cubicBezTo>
                  <a:cubicBezTo>
                    <a:pt x="17643" y="1293"/>
                    <a:pt x="16964" y="1524"/>
                    <a:pt x="16348" y="1932"/>
                  </a:cubicBezTo>
                  <a:cubicBezTo>
                    <a:pt x="15253" y="2659"/>
                    <a:pt x="14436" y="3653"/>
                    <a:pt x="13677" y="4701"/>
                  </a:cubicBezTo>
                  <a:cubicBezTo>
                    <a:pt x="12600" y="6188"/>
                    <a:pt x="11309" y="7381"/>
                    <a:pt x="9477" y="7851"/>
                  </a:cubicBezTo>
                  <a:cubicBezTo>
                    <a:pt x="8858" y="8010"/>
                    <a:pt x="8234" y="8149"/>
                    <a:pt x="7612" y="8296"/>
                  </a:cubicBezTo>
                  <a:cubicBezTo>
                    <a:pt x="7604" y="8253"/>
                    <a:pt x="7598" y="8210"/>
                    <a:pt x="7592" y="8166"/>
                  </a:cubicBezTo>
                  <a:cubicBezTo>
                    <a:pt x="7689" y="8139"/>
                    <a:pt x="7785" y="8115"/>
                    <a:pt x="7881" y="8086"/>
                  </a:cubicBezTo>
                  <a:cubicBezTo>
                    <a:pt x="9420" y="7603"/>
                    <a:pt x="10751" y="6814"/>
                    <a:pt x="11686" y="5457"/>
                  </a:cubicBezTo>
                  <a:cubicBezTo>
                    <a:pt x="12128" y="4815"/>
                    <a:pt x="12552" y="4158"/>
                    <a:pt x="13003" y="3522"/>
                  </a:cubicBezTo>
                  <a:cubicBezTo>
                    <a:pt x="14053" y="2039"/>
                    <a:pt x="15224" y="748"/>
                    <a:pt x="17180" y="748"/>
                  </a:cubicBezTo>
                  <a:cubicBezTo>
                    <a:pt x="17298" y="748"/>
                    <a:pt x="17418" y="753"/>
                    <a:pt x="17541" y="763"/>
                  </a:cubicBezTo>
                  <a:cubicBezTo>
                    <a:pt x="17544" y="763"/>
                    <a:pt x="17548" y="763"/>
                    <a:pt x="17552" y="763"/>
                  </a:cubicBezTo>
                  <a:cubicBezTo>
                    <a:pt x="17654" y="763"/>
                    <a:pt x="17833" y="670"/>
                    <a:pt x="17837" y="614"/>
                  </a:cubicBezTo>
                  <a:cubicBezTo>
                    <a:pt x="17844" y="504"/>
                    <a:pt x="17775" y="350"/>
                    <a:pt x="17685" y="278"/>
                  </a:cubicBezTo>
                  <a:cubicBezTo>
                    <a:pt x="17427" y="68"/>
                    <a:pt x="17132" y="0"/>
                    <a:pt x="1682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46"/>
            <p:cNvSpPr/>
            <p:nvPr/>
          </p:nvSpPr>
          <p:spPr>
            <a:xfrm>
              <a:off x="5169243" y="2736844"/>
              <a:ext cx="448827" cy="128968"/>
            </a:xfrm>
            <a:custGeom>
              <a:avLst/>
              <a:gdLst/>
              <a:ahLst/>
              <a:cxnLst/>
              <a:rect l="l" t="t" r="r" b="b"/>
              <a:pathLst>
                <a:path w="11046" h="3174" extrusionOk="0">
                  <a:moveTo>
                    <a:pt x="2937" y="196"/>
                  </a:moveTo>
                  <a:cubicBezTo>
                    <a:pt x="2944" y="196"/>
                    <a:pt x="2951" y="196"/>
                    <a:pt x="2958" y="197"/>
                  </a:cubicBezTo>
                  <a:cubicBezTo>
                    <a:pt x="4174" y="208"/>
                    <a:pt x="5389" y="210"/>
                    <a:pt x="6604" y="210"/>
                  </a:cubicBezTo>
                  <a:cubicBezTo>
                    <a:pt x="7774" y="210"/>
                    <a:pt x="8943" y="208"/>
                    <a:pt x="10112" y="208"/>
                  </a:cubicBezTo>
                  <a:cubicBezTo>
                    <a:pt x="10216" y="208"/>
                    <a:pt x="10319" y="208"/>
                    <a:pt x="10422" y="208"/>
                  </a:cubicBezTo>
                  <a:cubicBezTo>
                    <a:pt x="10529" y="208"/>
                    <a:pt x="10634" y="216"/>
                    <a:pt x="10743" y="259"/>
                  </a:cubicBezTo>
                  <a:cubicBezTo>
                    <a:pt x="10012" y="790"/>
                    <a:pt x="9129" y="641"/>
                    <a:pt x="8309" y="763"/>
                  </a:cubicBezTo>
                  <a:cubicBezTo>
                    <a:pt x="8305" y="799"/>
                    <a:pt x="8300" y="835"/>
                    <a:pt x="8297" y="871"/>
                  </a:cubicBezTo>
                  <a:cubicBezTo>
                    <a:pt x="9010" y="1137"/>
                    <a:pt x="9723" y="1402"/>
                    <a:pt x="10437" y="1666"/>
                  </a:cubicBezTo>
                  <a:cubicBezTo>
                    <a:pt x="10427" y="1738"/>
                    <a:pt x="10415" y="1809"/>
                    <a:pt x="10405" y="1880"/>
                  </a:cubicBezTo>
                  <a:cubicBezTo>
                    <a:pt x="10228" y="1884"/>
                    <a:pt x="10043" y="1915"/>
                    <a:pt x="9866" y="1915"/>
                  </a:cubicBezTo>
                  <a:cubicBezTo>
                    <a:pt x="9776" y="1915"/>
                    <a:pt x="9687" y="1906"/>
                    <a:pt x="9603" y="1882"/>
                  </a:cubicBezTo>
                  <a:cubicBezTo>
                    <a:pt x="8716" y="1619"/>
                    <a:pt x="7844" y="1308"/>
                    <a:pt x="6966" y="1016"/>
                  </a:cubicBezTo>
                  <a:cubicBezTo>
                    <a:pt x="6834" y="972"/>
                    <a:pt x="6699" y="933"/>
                    <a:pt x="6566" y="892"/>
                  </a:cubicBezTo>
                  <a:cubicBezTo>
                    <a:pt x="6543" y="936"/>
                    <a:pt x="6520" y="978"/>
                    <a:pt x="6496" y="1022"/>
                  </a:cubicBezTo>
                  <a:cubicBezTo>
                    <a:pt x="7091" y="1372"/>
                    <a:pt x="7685" y="1723"/>
                    <a:pt x="8279" y="2073"/>
                  </a:cubicBezTo>
                  <a:cubicBezTo>
                    <a:pt x="8268" y="2110"/>
                    <a:pt x="8257" y="2145"/>
                    <a:pt x="8246" y="2179"/>
                  </a:cubicBezTo>
                  <a:cubicBezTo>
                    <a:pt x="8069" y="2146"/>
                    <a:pt x="7880" y="2140"/>
                    <a:pt x="7715" y="2073"/>
                  </a:cubicBezTo>
                  <a:cubicBezTo>
                    <a:pt x="7022" y="1800"/>
                    <a:pt x="6320" y="1540"/>
                    <a:pt x="5650" y="1213"/>
                  </a:cubicBezTo>
                  <a:cubicBezTo>
                    <a:pt x="5237" y="1011"/>
                    <a:pt x="4842" y="910"/>
                    <a:pt x="4459" y="910"/>
                  </a:cubicBezTo>
                  <a:cubicBezTo>
                    <a:pt x="3920" y="910"/>
                    <a:pt x="3405" y="1110"/>
                    <a:pt x="2899" y="1506"/>
                  </a:cubicBezTo>
                  <a:cubicBezTo>
                    <a:pt x="2352" y="1938"/>
                    <a:pt x="1781" y="2344"/>
                    <a:pt x="1190" y="2715"/>
                  </a:cubicBezTo>
                  <a:cubicBezTo>
                    <a:pt x="938" y="2873"/>
                    <a:pt x="609" y="2909"/>
                    <a:pt x="315" y="3001"/>
                  </a:cubicBezTo>
                  <a:cubicBezTo>
                    <a:pt x="298" y="2968"/>
                    <a:pt x="283" y="2937"/>
                    <a:pt x="266" y="2905"/>
                  </a:cubicBezTo>
                  <a:cubicBezTo>
                    <a:pt x="299" y="2841"/>
                    <a:pt x="317" y="2752"/>
                    <a:pt x="370" y="2715"/>
                  </a:cubicBezTo>
                  <a:cubicBezTo>
                    <a:pt x="1042" y="2228"/>
                    <a:pt x="1424" y="1514"/>
                    <a:pt x="1831" y="827"/>
                  </a:cubicBezTo>
                  <a:cubicBezTo>
                    <a:pt x="2095" y="383"/>
                    <a:pt x="2418" y="196"/>
                    <a:pt x="2937" y="196"/>
                  </a:cubicBezTo>
                  <a:close/>
                  <a:moveTo>
                    <a:pt x="2866" y="0"/>
                  </a:moveTo>
                  <a:cubicBezTo>
                    <a:pt x="2246" y="0"/>
                    <a:pt x="1868" y="233"/>
                    <a:pt x="1614" y="768"/>
                  </a:cubicBezTo>
                  <a:cubicBezTo>
                    <a:pt x="1552" y="901"/>
                    <a:pt x="1484" y="1033"/>
                    <a:pt x="1402" y="1154"/>
                  </a:cubicBezTo>
                  <a:cubicBezTo>
                    <a:pt x="1166" y="1500"/>
                    <a:pt x="942" y="1855"/>
                    <a:pt x="676" y="2177"/>
                  </a:cubicBezTo>
                  <a:cubicBezTo>
                    <a:pt x="525" y="2362"/>
                    <a:pt x="284" y="2470"/>
                    <a:pt x="119" y="2647"/>
                  </a:cubicBezTo>
                  <a:cubicBezTo>
                    <a:pt x="45" y="2727"/>
                    <a:pt x="1" y="2918"/>
                    <a:pt x="46" y="3006"/>
                  </a:cubicBezTo>
                  <a:cubicBezTo>
                    <a:pt x="89" y="3090"/>
                    <a:pt x="246" y="3173"/>
                    <a:pt x="352" y="3173"/>
                  </a:cubicBezTo>
                  <a:cubicBezTo>
                    <a:pt x="361" y="3173"/>
                    <a:pt x="369" y="3173"/>
                    <a:pt x="377" y="3171"/>
                  </a:cubicBezTo>
                  <a:cubicBezTo>
                    <a:pt x="675" y="3126"/>
                    <a:pt x="1002" y="3087"/>
                    <a:pt x="1249" y="2935"/>
                  </a:cubicBezTo>
                  <a:cubicBezTo>
                    <a:pt x="1852" y="2563"/>
                    <a:pt x="2438" y="2156"/>
                    <a:pt x="2991" y="1715"/>
                  </a:cubicBezTo>
                  <a:cubicBezTo>
                    <a:pt x="3473" y="1331"/>
                    <a:pt x="3960" y="1139"/>
                    <a:pt x="4474" y="1139"/>
                  </a:cubicBezTo>
                  <a:cubicBezTo>
                    <a:pt x="4828" y="1139"/>
                    <a:pt x="5194" y="1230"/>
                    <a:pt x="5581" y="1412"/>
                  </a:cubicBezTo>
                  <a:cubicBezTo>
                    <a:pt x="6335" y="1768"/>
                    <a:pt x="7126" y="2049"/>
                    <a:pt x="7914" y="2326"/>
                  </a:cubicBezTo>
                  <a:cubicBezTo>
                    <a:pt x="7959" y="2342"/>
                    <a:pt x="8015" y="2350"/>
                    <a:pt x="8074" y="2350"/>
                  </a:cubicBezTo>
                  <a:cubicBezTo>
                    <a:pt x="8222" y="2350"/>
                    <a:pt x="8393" y="2302"/>
                    <a:pt x="8458" y="2221"/>
                  </a:cubicBezTo>
                  <a:cubicBezTo>
                    <a:pt x="8624" y="2010"/>
                    <a:pt x="8339" y="1913"/>
                    <a:pt x="8219" y="1782"/>
                  </a:cubicBezTo>
                  <a:cubicBezTo>
                    <a:pt x="8212" y="1774"/>
                    <a:pt x="8221" y="1751"/>
                    <a:pt x="8224" y="1732"/>
                  </a:cubicBezTo>
                  <a:cubicBezTo>
                    <a:pt x="8586" y="1834"/>
                    <a:pt x="8938" y="1961"/>
                    <a:pt x="9302" y="2026"/>
                  </a:cubicBezTo>
                  <a:cubicBezTo>
                    <a:pt x="9513" y="2063"/>
                    <a:pt x="9730" y="2080"/>
                    <a:pt x="9947" y="2080"/>
                  </a:cubicBezTo>
                  <a:cubicBezTo>
                    <a:pt x="10056" y="2080"/>
                    <a:pt x="10166" y="2076"/>
                    <a:pt x="10274" y="2067"/>
                  </a:cubicBezTo>
                  <a:cubicBezTo>
                    <a:pt x="10394" y="2057"/>
                    <a:pt x="10576" y="1898"/>
                    <a:pt x="10592" y="1788"/>
                  </a:cubicBezTo>
                  <a:cubicBezTo>
                    <a:pt x="10606" y="1685"/>
                    <a:pt x="10454" y="1532"/>
                    <a:pt x="10344" y="1444"/>
                  </a:cubicBezTo>
                  <a:cubicBezTo>
                    <a:pt x="10243" y="1365"/>
                    <a:pt x="10097" y="1338"/>
                    <a:pt x="9969" y="1294"/>
                  </a:cubicBezTo>
                  <a:cubicBezTo>
                    <a:pt x="9637" y="1179"/>
                    <a:pt x="9303" y="1067"/>
                    <a:pt x="8970" y="956"/>
                  </a:cubicBezTo>
                  <a:cubicBezTo>
                    <a:pt x="9115" y="890"/>
                    <a:pt x="9250" y="887"/>
                    <a:pt x="9382" y="863"/>
                  </a:cubicBezTo>
                  <a:cubicBezTo>
                    <a:pt x="9802" y="785"/>
                    <a:pt x="10226" y="723"/>
                    <a:pt x="10637" y="610"/>
                  </a:cubicBezTo>
                  <a:cubicBezTo>
                    <a:pt x="10868" y="545"/>
                    <a:pt x="11045" y="372"/>
                    <a:pt x="11032" y="16"/>
                  </a:cubicBezTo>
                  <a:cubicBezTo>
                    <a:pt x="10827" y="16"/>
                    <a:pt x="10648" y="16"/>
                    <a:pt x="10469" y="14"/>
                  </a:cubicBezTo>
                  <a:cubicBezTo>
                    <a:pt x="9065" y="14"/>
                    <a:pt x="7660" y="21"/>
                    <a:pt x="6255" y="21"/>
                  </a:cubicBezTo>
                  <a:cubicBezTo>
                    <a:pt x="5137" y="21"/>
                    <a:pt x="4020" y="16"/>
                    <a:pt x="2902" y="0"/>
                  </a:cubicBezTo>
                  <a:cubicBezTo>
                    <a:pt x="2890" y="0"/>
                    <a:pt x="2878" y="0"/>
                    <a:pt x="286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46"/>
            <p:cNvSpPr/>
            <p:nvPr/>
          </p:nvSpPr>
          <p:spPr>
            <a:xfrm>
              <a:off x="6744573" y="2737250"/>
              <a:ext cx="455490" cy="128114"/>
            </a:xfrm>
            <a:custGeom>
              <a:avLst/>
              <a:gdLst/>
              <a:ahLst/>
              <a:cxnLst/>
              <a:rect l="l" t="t" r="r" b="b"/>
              <a:pathLst>
                <a:path w="11210" h="3153" extrusionOk="0">
                  <a:moveTo>
                    <a:pt x="8315" y="190"/>
                  </a:moveTo>
                  <a:cubicBezTo>
                    <a:pt x="8736" y="190"/>
                    <a:pt x="9008" y="356"/>
                    <a:pt x="9226" y="705"/>
                  </a:cubicBezTo>
                  <a:cubicBezTo>
                    <a:pt x="9562" y="1241"/>
                    <a:pt x="9917" y="1767"/>
                    <a:pt x="10291" y="2275"/>
                  </a:cubicBezTo>
                  <a:cubicBezTo>
                    <a:pt x="10451" y="2492"/>
                    <a:pt x="10683" y="2656"/>
                    <a:pt x="10882" y="2844"/>
                  </a:cubicBezTo>
                  <a:cubicBezTo>
                    <a:pt x="10862" y="2888"/>
                    <a:pt x="10842" y="2930"/>
                    <a:pt x="10822" y="2972"/>
                  </a:cubicBezTo>
                  <a:cubicBezTo>
                    <a:pt x="10577" y="2910"/>
                    <a:pt x="10305" y="2896"/>
                    <a:pt x="10093" y="2776"/>
                  </a:cubicBezTo>
                  <a:cubicBezTo>
                    <a:pt x="9620" y="2516"/>
                    <a:pt x="9170" y="2212"/>
                    <a:pt x="8724" y="1907"/>
                  </a:cubicBezTo>
                  <a:cubicBezTo>
                    <a:pt x="8463" y="1729"/>
                    <a:pt x="8236" y="1504"/>
                    <a:pt x="7979" y="1320"/>
                  </a:cubicBezTo>
                  <a:cubicBezTo>
                    <a:pt x="7563" y="1025"/>
                    <a:pt x="7134" y="888"/>
                    <a:pt x="6694" y="888"/>
                  </a:cubicBezTo>
                  <a:cubicBezTo>
                    <a:pt x="6338" y="888"/>
                    <a:pt x="5975" y="977"/>
                    <a:pt x="5604" y="1145"/>
                  </a:cubicBezTo>
                  <a:cubicBezTo>
                    <a:pt x="4914" y="1458"/>
                    <a:pt x="4212" y="1746"/>
                    <a:pt x="3512" y="2030"/>
                  </a:cubicBezTo>
                  <a:cubicBezTo>
                    <a:pt x="3321" y="2108"/>
                    <a:pt x="3106" y="2127"/>
                    <a:pt x="2902" y="2176"/>
                  </a:cubicBezTo>
                  <a:cubicBezTo>
                    <a:pt x="2885" y="2140"/>
                    <a:pt x="2869" y="2104"/>
                    <a:pt x="2853" y="2068"/>
                  </a:cubicBezTo>
                  <a:cubicBezTo>
                    <a:pt x="3442" y="1716"/>
                    <a:pt x="4031" y="1364"/>
                    <a:pt x="4622" y="1011"/>
                  </a:cubicBezTo>
                  <a:cubicBezTo>
                    <a:pt x="4605" y="972"/>
                    <a:pt x="4588" y="932"/>
                    <a:pt x="4572" y="892"/>
                  </a:cubicBezTo>
                  <a:cubicBezTo>
                    <a:pt x="4444" y="926"/>
                    <a:pt x="4312" y="949"/>
                    <a:pt x="4188" y="993"/>
                  </a:cubicBezTo>
                  <a:cubicBezTo>
                    <a:pt x="3431" y="1260"/>
                    <a:pt x="2681" y="1544"/>
                    <a:pt x="1919" y="1792"/>
                  </a:cubicBezTo>
                  <a:cubicBezTo>
                    <a:pt x="1656" y="1877"/>
                    <a:pt x="1364" y="1887"/>
                    <a:pt x="1084" y="1902"/>
                  </a:cubicBezTo>
                  <a:cubicBezTo>
                    <a:pt x="1079" y="1903"/>
                    <a:pt x="1074" y="1903"/>
                    <a:pt x="1069" y="1903"/>
                  </a:cubicBezTo>
                  <a:cubicBezTo>
                    <a:pt x="952" y="1903"/>
                    <a:pt x="833" y="1839"/>
                    <a:pt x="708" y="1756"/>
                  </a:cubicBezTo>
                  <a:cubicBezTo>
                    <a:pt x="1359" y="1304"/>
                    <a:pt x="2145" y="1180"/>
                    <a:pt x="2831" y="803"/>
                  </a:cubicBezTo>
                  <a:cubicBezTo>
                    <a:pt x="2004" y="631"/>
                    <a:pt x="1121" y="779"/>
                    <a:pt x="393" y="214"/>
                  </a:cubicBezTo>
                  <a:cubicBezTo>
                    <a:pt x="487" y="208"/>
                    <a:pt x="583" y="197"/>
                    <a:pt x="678" y="197"/>
                  </a:cubicBezTo>
                  <a:cubicBezTo>
                    <a:pt x="1042" y="197"/>
                    <a:pt x="1405" y="196"/>
                    <a:pt x="1769" y="196"/>
                  </a:cubicBezTo>
                  <a:cubicBezTo>
                    <a:pt x="2677" y="196"/>
                    <a:pt x="3586" y="197"/>
                    <a:pt x="4495" y="197"/>
                  </a:cubicBezTo>
                  <a:cubicBezTo>
                    <a:pt x="5767" y="197"/>
                    <a:pt x="7039" y="196"/>
                    <a:pt x="8311" y="190"/>
                  </a:cubicBezTo>
                  <a:cubicBezTo>
                    <a:pt x="8312" y="190"/>
                    <a:pt x="8314" y="190"/>
                    <a:pt x="8315" y="190"/>
                  </a:cubicBezTo>
                  <a:close/>
                  <a:moveTo>
                    <a:pt x="8558" y="1"/>
                  </a:moveTo>
                  <a:cubicBezTo>
                    <a:pt x="8557" y="1"/>
                    <a:pt x="8555" y="1"/>
                    <a:pt x="8553" y="1"/>
                  </a:cubicBezTo>
                  <a:cubicBezTo>
                    <a:pt x="5860" y="8"/>
                    <a:pt x="3168" y="6"/>
                    <a:pt x="476" y="8"/>
                  </a:cubicBezTo>
                  <a:cubicBezTo>
                    <a:pt x="348" y="8"/>
                    <a:pt x="220" y="32"/>
                    <a:pt x="1" y="52"/>
                  </a:cubicBezTo>
                  <a:cubicBezTo>
                    <a:pt x="529" y="993"/>
                    <a:pt x="1436" y="725"/>
                    <a:pt x="2213" y="928"/>
                  </a:cubicBezTo>
                  <a:cubicBezTo>
                    <a:pt x="2017" y="995"/>
                    <a:pt x="1872" y="1045"/>
                    <a:pt x="1726" y="1097"/>
                  </a:cubicBezTo>
                  <a:cubicBezTo>
                    <a:pt x="1427" y="1200"/>
                    <a:pt x="1117" y="1283"/>
                    <a:pt x="833" y="1417"/>
                  </a:cubicBezTo>
                  <a:cubicBezTo>
                    <a:pt x="701" y="1479"/>
                    <a:pt x="619" y="1645"/>
                    <a:pt x="514" y="1764"/>
                  </a:cubicBezTo>
                  <a:cubicBezTo>
                    <a:pt x="644" y="1870"/>
                    <a:pt x="760" y="2028"/>
                    <a:pt x="908" y="2070"/>
                  </a:cubicBezTo>
                  <a:cubicBezTo>
                    <a:pt x="999" y="2096"/>
                    <a:pt x="1097" y="2107"/>
                    <a:pt x="1196" y="2107"/>
                  </a:cubicBezTo>
                  <a:cubicBezTo>
                    <a:pt x="1303" y="2107"/>
                    <a:pt x="1410" y="2094"/>
                    <a:pt x="1511" y="2074"/>
                  </a:cubicBezTo>
                  <a:cubicBezTo>
                    <a:pt x="1910" y="1994"/>
                    <a:pt x="2300" y="1876"/>
                    <a:pt x="2694" y="1775"/>
                  </a:cubicBezTo>
                  <a:cubicBezTo>
                    <a:pt x="2768" y="1758"/>
                    <a:pt x="2843" y="1739"/>
                    <a:pt x="2916" y="1722"/>
                  </a:cubicBezTo>
                  <a:lnTo>
                    <a:pt x="2916" y="1722"/>
                  </a:lnTo>
                  <a:cubicBezTo>
                    <a:pt x="2883" y="1800"/>
                    <a:pt x="2826" y="1826"/>
                    <a:pt x="2797" y="1870"/>
                  </a:cubicBezTo>
                  <a:cubicBezTo>
                    <a:pt x="2735" y="1966"/>
                    <a:pt x="2619" y="2119"/>
                    <a:pt x="2650" y="2168"/>
                  </a:cubicBezTo>
                  <a:cubicBezTo>
                    <a:pt x="2708" y="2259"/>
                    <a:pt x="2854" y="2348"/>
                    <a:pt x="2962" y="2348"/>
                  </a:cubicBezTo>
                  <a:cubicBezTo>
                    <a:pt x="2965" y="2348"/>
                    <a:pt x="2967" y="2348"/>
                    <a:pt x="2970" y="2347"/>
                  </a:cubicBezTo>
                  <a:cubicBezTo>
                    <a:pt x="3179" y="2340"/>
                    <a:pt x="3396" y="2291"/>
                    <a:pt x="3595" y="2214"/>
                  </a:cubicBezTo>
                  <a:cubicBezTo>
                    <a:pt x="4216" y="1975"/>
                    <a:pt x="4853" y="1758"/>
                    <a:pt x="5444" y="1452"/>
                  </a:cubicBezTo>
                  <a:cubicBezTo>
                    <a:pt x="5868" y="1231"/>
                    <a:pt x="6272" y="1123"/>
                    <a:pt x="6658" y="1123"/>
                  </a:cubicBezTo>
                  <a:cubicBezTo>
                    <a:pt x="7243" y="1123"/>
                    <a:pt x="7788" y="1370"/>
                    <a:pt x="8308" y="1848"/>
                  </a:cubicBezTo>
                  <a:cubicBezTo>
                    <a:pt x="8416" y="1948"/>
                    <a:pt x="8519" y="2057"/>
                    <a:pt x="8642" y="2136"/>
                  </a:cubicBezTo>
                  <a:cubicBezTo>
                    <a:pt x="9116" y="2438"/>
                    <a:pt x="9584" y="2756"/>
                    <a:pt x="10083" y="3015"/>
                  </a:cubicBezTo>
                  <a:cubicBezTo>
                    <a:pt x="10292" y="3124"/>
                    <a:pt x="10563" y="3152"/>
                    <a:pt x="10809" y="3152"/>
                  </a:cubicBezTo>
                  <a:cubicBezTo>
                    <a:pt x="10818" y="3152"/>
                    <a:pt x="10828" y="3152"/>
                    <a:pt x="10837" y="3152"/>
                  </a:cubicBezTo>
                  <a:cubicBezTo>
                    <a:pt x="11110" y="3149"/>
                    <a:pt x="11209" y="2929"/>
                    <a:pt x="11064" y="2700"/>
                  </a:cubicBezTo>
                  <a:cubicBezTo>
                    <a:pt x="10987" y="2581"/>
                    <a:pt x="10870" y="2486"/>
                    <a:pt x="10761" y="2389"/>
                  </a:cubicBezTo>
                  <a:cubicBezTo>
                    <a:pt x="10630" y="2271"/>
                    <a:pt x="10453" y="2187"/>
                    <a:pt x="10357" y="2048"/>
                  </a:cubicBezTo>
                  <a:cubicBezTo>
                    <a:pt x="10014" y="1545"/>
                    <a:pt x="9696" y="1024"/>
                    <a:pt x="9369" y="510"/>
                  </a:cubicBezTo>
                  <a:cubicBezTo>
                    <a:pt x="9179" y="212"/>
                    <a:pt x="8949" y="1"/>
                    <a:pt x="855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46"/>
            <p:cNvSpPr/>
            <p:nvPr/>
          </p:nvSpPr>
          <p:spPr>
            <a:xfrm>
              <a:off x="4891268" y="2980281"/>
              <a:ext cx="223072" cy="214540"/>
            </a:xfrm>
            <a:custGeom>
              <a:avLst/>
              <a:gdLst/>
              <a:ahLst/>
              <a:cxnLst/>
              <a:rect l="l" t="t" r="r" b="b"/>
              <a:pathLst>
                <a:path w="5490" h="5280" extrusionOk="0">
                  <a:moveTo>
                    <a:pt x="3234" y="147"/>
                  </a:moveTo>
                  <a:cubicBezTo>
                    <a:pt x="3704" y="147"/>
                    <a:pt x="4109" y="226"/>
                    <a:pt x="4377" y="398"/>
                  </a:cubicBezTo>
                  <a:cubicBezTo>
                    <a:pt x="4239" y="385"/>
                    <a:pt x="4102" y="378"/>
                    <a:pt x="3968" y="378"/>
                  </a:cubicBezTo>
                  <a:cubicBezTo>
                    <a:pt x="3080" y="378"/>
                    <a:pt x="2284" y="668"/>
                    <a:pt x="1567" y="1245"/>
                  </a:cubicBezTo>
                  <a:cubicBezTo>
                    <a:pt x="449" y="2142"/>
                    <a:pt x="573" y="3911"/>
                    <a:pt x="1559" y="4509"/>
                  </a:cubicBezTo>
                  <a:cubicBezTo>
                    <a:pt x="1654" y="4567"/>
                    <a:pt x="1718" y="4678"/>
                    <a:pt x="1798" y="4764"/>
                  </a:cubicBezTo>
                  <a:cubicBezTo>
                    <a:pt x="1772" y="4805"/>
                    <a:pt x="1747" y="4843"/>
                    <a:pt x="1723" y="4883"/>
                  </a:cubicBezTo>
                  <a:cubicBezTo>
                    <a:pt x="1551" y="4795"/>
                    <a:pt x="1353" y="4738"/>
                    <a:pt x="1210" y="4615"/>
                  </a:cubicBezTo>
                  <a:cubicBezTo>
                    <a:pt x="749" y="4213"/>
                    <a:pt x="488" y="3688"/>
                    <a:pt x="429" y="3082"/>
                  </a:cubicBezTo>
                  <a:cubicBezTo>
                    <a:pt x="296" y="1723"/>
                    <a:pt x="1045" y="386"/>
                    <a:pt x="2600" y="189"/>
                  </a:cubicBezTo>
                  <a:cubicBezTo>
                    <a:pt x="2819" y="162"/>
                    <a:pt x="3032" y="147"/>
                    <a:pt x="3234" y="147"/>
                  </a:cubicBezTo>
                  <a:close/>
                  <a:moveTo>
                    <a:pt x="3729" y="661"/>
                  </a:moveTo>
                  <a:cubicBezTo>
                    <a:pt x="3779" y="661"/>
                    <a:pt x="3830" y="662"/>
                    <a:pt x="3880" y="665"/>
                  </a:cubicBezTo>
                  <a:cubicBezTo>
                    <a:pt x="3670" y="731"/>
                    <a:pt x="3456" y="791"/>
                    <a:pt x="3248" y="864"/>
                  </a:cubicBezTo>
                  <a:cubicBezTo>
                    <a:pt x="2654" y="1077"/>
                    <a:pt x="2143" y="1404"/>
                    <a:pt x="2071" y="2085"/>
                  </a:cubicBezTo>
                  <a:cubicBezTo>
                    <a:pt x="1994" y="2800"/>
                    <a:pt x="2309" y="3402"/>
                    <a:pt x="2928" y="3735"/>
                  </a:cubicBezTo>
                  <a:cubicBezTo>
                    <a:pt x="3360" y="3967"/>
                    <a:pt x="3885" y="4029"/>
                    <a:pt x="4371" y="4154"/>
                  </a:cubicBezTo>
                  <a:cubicBezTo>
                    <a:pt x="4544" y="4197"/>
                    <a:pt x="4745" y="4160"/>
                    <a:pt x="4899" y="4233"/>
                  </a:cubicBezTo>
                  <a:cubicBezTo>
                    <a:pt x="5032" y="4298"/>
                    <a:pt x="5191" y="4459"/>
                    <a:pt x="5198" y="4587"/>
                  </a:cubicBezTo>
                  <a:cubicBezTo>
                    <a:pt x="5207" y="4709"/>
                    <a:pt x="5061" y="4925"/>
                    <a:pt x="4942" y="4959"/>
                  </a:cubicBezTo>
                  <a:cubicBezTo>
                    <a:pt x="4721" y="5022"/>
                    <a:pt x="4482" y="5075"/>
                    <a:pt x="4252" y="5075"/>
                  </a:cubicBezTo>
                  <a:cubicBezTo>
                    <a:pt x="4184" y="5075"/>
                    <a:pt x="4117" y="5070"/>
                    <a:pt x="4051" y="5060"/>
                  </a:cubicBezTo>
                  <a:cubicBezTo>
                    <a:pt x="2736" y="4862"/>
                    <a:pt x="1581" y="3695"/>
                    <a:pt x="1364" y="2386"/>
                  </a:cubicBezTo>
                  <a:cubicBezTo>
                    <a:pt x="1299" y="1997"/>
                    <a:pt x="1383" y="1659"/>
                    <a:pt x="1722" y="1392"/>
                  </a:cubicBezTo>
                  <a:cubicBezTo>
                    <a:pt x="2316" y="923"/>
                    <a:pt x="2975" y="661"/>
                    <a:pt x="3729" y="661"/>
                  </a:cubicBezTo>
                  <a:close/>
                  <a:moveTo>
                    <a:pt x="3006" y="0"/>
                  </a:moveTo>
                  <a:cubicBezTo>
                    <a:pt x="2842" y="0"/>
                    <a:pt x="2677" y="8"/>
                    <a:pt x="2515" y="24"/>
                  </a:cubicBezTo>
                  <a:cubicBezTo>
                    <a:pt x="1451" y="135"/>
                    <a:pt x="724" y="749"/>
                    <a:pt x="376" y="1760"/>
                  </a:cubicBezTo>
                  <a:cubicBezTo>
                    <a:pt x="1" y="2854"/>
                    <a:pt x="169" y="3862"/>
                    <a:pt x="992" y="4712"/>
                  </a:cubicBezTo>
                  <a:cubicBezTo>
                    <a:pt x="1136" y="4858"/>
                    <a:pt x="1336" y="4979"/>
                    <a:pt x="1534" y="5038"/>
                  </a:cubicBezTo>
                  <a:cubicBezTo>
                    <a:pt x="1556" y="5045"/>
                    <a:pt x="1582" y="5048"/>
                    <a:pt x="1610" y="5048"/>
                  </a:cubicBezTo>
                  <a:cubicBezTo>
                    <a:pt x="1730" y="5048"/>
                    <a:pt x="1885" y="4990"/>
                    <a:pt x="1937" y="4914"/>
                  </a:cubicBezTo>
                  <a:cubicBezTo>
                    <a:pt x="1993" y="4833"/>
                    <a:pt x="1929" y="4621"/>
                    <a:pt x="1856" y="4509"/>
                  </a:cubicBezTo>
                  <a:cubicBezTo>
                    <a:pt x="1766" y="4372"/>
                    <a:pt x="1607" y="4282"/>
                    <a:pt x="1484" y="4165"/>
                  </a:cubicBezTo>
                  <a:cubicBezTo>
                    <a:pt x="1012" y="3719"/>
                    <a:pt x="860" y="2960"/>
                    <a:pt x="1116" y="2332"/>
                  </a:cubicBezTo>
                  <a:lnTo>
                    <a:pt x="1116" y="2332"/>
                  </a:lnTo>
                  <a:cubicBezTo>
                    <a:pt x="1129" y="2348"/>
                    <a:pt x="1150" y="2366"/>
                    <a:pt x="1153" y="2387"/>
                  </a:cubicBezTo>
                  <a:cubicBezTo>
                    <a:pt x="1251" y="3502"/>
                    <a:pt x="2434" y="5052"/>
                    <a:pt x="4108" y="5270"/>
                  </a:cubicBezTo>
                  <a:cubicBezTo>
                    <a:pt x="4162" y="5277"/>
                    <a:pt x="4217" y="5280"/>
                    <a:pt x="4273" y="5280"/>
                  </a:cubicBezTo>
                  <a:cubicBezTo>
                    <a:pt x="4535" y="5280"/>
                    <a:pt x="4811" y="5209"/>
                    <a:pt x="5062" y="5131"/>
                  </a:cubicBezTo>
                  <a:cubicBezTo>
                    <a:pt x="5294" y="5059"/>
                    <a:pt x="5490" y="4835"/>
                    <a:pt x="5407" y="4579"/>
                  </a:cubicBezTo>
                  <a:cubicBezTo>
                    <a:pt x="5342" y="4378"/>
                    <a:pt x="5166" y="4179"/>
                    <a:pt x="4986" y="4066"/>
                  </a:cubicBezTo>
                  <a:cubicBezTo>
                    <a:pt x="4829" y="3968"/>
                    <a:pt x="4589" y="4015"/>
                    <a:pt x="4396" y="3963"/>
                  </a:cubicBezTo>
                  <a:cubicBezTo>
                    <a:pt x="3922" y="3838"/>
                    <a:pt x="3410" y="3769"/>
                    <a:pt x="2991" y="3538"/>
                  </a:cubicBezTo>
                  <a:cubicBezTo>
                    <a:pt x="2466" y="3251"/>
                    <a:pt x="2205" y="2715"/>
                    <a:pt x="2272" y="2103"/>
                  </a:cubicBezTo>
                  <a:cubicBezTo>
                    <a:pt x="2335" y="1524"/>
                    <a:pt x="2784" y="1257"/>
                    <a:pt x="3277" y="1064"/>
                  </a:cubicBezTo>
                  <a:cubicBezTo>
                    <a:pt x="3425" y="1008"/>
                    <a:pt x="3577" y="957"/>
                    <a:pt x="3732" y="926"/>
                  </a:cubicBezTo>
                  <a:cubicBezTo>
                    <a:pt x="4083" y="855"/>
                    <a:pt x="4436" y="797"/>
                    <a:pt x="4785" y="735"/>
                  </a:cubicBezTo>
                  <a:cubicBezTo>
                    <a:pt x="4738" y="349"/>
                    <a:pt x="4622" y="153"/>
                    <a:pt x="4228" y="100"/>
                  </a:cubicBezTo>
                  <a:cubicBezTo>
                    <a:pt x="3825" y="44"/>
                    <a:pt x="3414" y="0"/>
                    <a:pt x="3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46"/>
            <p:cNvSpPr/>
            <p:nvPr/>
          </p:nvSpPr>
          <p:spPr>
            <a:xfrm>
              <a:off x="7254445" y="2977640"/>
              <a:ext cx="223276" cy="215799"/>
            </a:xfrm>
            <a:custGeom>
              <a:avLst/>
              <a:gdLst/>
              <a:ahLst/>
              <a:cxnLst/>
              <a:rect l="l" t="t" r="r" b="b"/>
              <a:pathLst>
                <a:path w="5495" h="5311" extrusionOk="0">
                  <a:moveTo>
                    <a:pt x="2267" y="213"/>
                  </a:moveTo>
                  <a:cubicBezTo>
                    <a:pt x="3149" y="213"/>
                    <a:pt x="3951" y="442"/>
                    <a:pt x="4540" y="1262"/>
                  </a:cubicBezTo>
                  <a:cubicBezTo>
                    <a:pt x="5252" y="2253"/>
                    <a:pt x="5157" y="3730"/>
                    <a:pt x="4325" y="4582"/>
                  </a:cubicBezTo>
                  <a:cubicBezTo>
                    <a:pt x="4120" y="4791"/>
                    <a:pt x="3980" y="4873"/>
                    <a:pt x="3763" y="4873"/>
                  </a:cubicBezTo>
                  <a:cubicBezTo>
                    <a:pt x="3714" y="4873"/>
                    <a:pt x="3661" y="4869"/>
                    <a:pt x="3603" y="4861"/>
                  </a:cubicBezTo>
                  <a:cubicBezTo>
                    <a:pt x="3711" y="4745"/>
                    <a:pt x="3779" y="4626"/>
                    <a:pt x="3882" y="4560"/>
                  </a:cubicBezTo>
                  <a:cubicBezTo>
                    <a:pt x="4853" y="3942"/>
                    <a:pt x="4947" y="2235"/>
                    <a:pt x="3917" y="1363"/>
                  </a:cubicBezTo>
                  <a:cubicBezTo>
                    <a:pt x="3221" y="774"/>
                    <a:pt x="2436" y="457"/>
                    <a:pt x="1541" y="457"/>
                  </a:cubicBezTo>
                  <a:cubicBezTo>
                    <a:pt x="1460" y="457"/>
                    <a:pt x="1377" y="460"/>
                    <a:pt x="1294" y="465"/>
                  </a:cubicBezTo>
                  <a:cubicBezTo>
                    <a:pt x="1216" y="470"/>
                    <a:pt x="1139" y="471"/>
                    <a:pt x="1059" y="473"/>
                  </a:cubicBezTo>
                  <a:cubicBezTo>
                    <a:pt x="1056" y="473"/>
                    <a:pt x="1051" y="459"/>
                    <a:pt x="1007" y="396"/>
                  </a:cubicBezTo>
                  <a:cubicBezTo>
                    <a:pt x="1250" y="340"/>
                    <a:pt x="1471" y="263"/>
                    <a:pt x="1696" y="240"/>
                  </a:cubicBezTo>
                  <a:cubicBezTo>
                    <a:pt x="1889" y="223"/>
                    <a:pt x="2080" y="213"/>
                    <a:pt x="2267" y="213"/>
                  </a:cubicBezTo>
                  <a:close/>
                  <a:moveTo>
                    <a:pt x="1663" y="736"/>
                  </a:moveTo>
                  <a:cubicBezTo>
                    <a:pt x="2523" y="736"/>
                    <a:pt x="3296" y="1011"/>
                    <a:pt x="3888" y="1662"/>
                  </a:cubicBezTo>
                  <a:cubicBezTo>
                    <a:pt x="4032" y="1819"/>
                    <a:pt x="4078" y="2127"/>
                    <a:pt x="4063" y="2357"/>
                  </a:cubicBezTo>
                  <a:cubicBezTo>
                    <a:pt x="3970" y="3708"/>
                    <a:pt x="2519" y="5101"/>
                    <a:pt x="1166" y="5156"/>
                  </a:cubicBezTo>
                  <a:cubicBezTo>
                    <a:pt x="1126" y="5158"/>
                    <a:pt x="1084" y="5159"/>
                    <a:pt x="1042" y="5159"/>
                  </a:cubicBezTo>
                  <a:cubicBezTo>
                    <a:pt x="889" y="5159"/>
                    <a:pt x="730" y="5143"/>
                    <a:pt x="603" y="5080"/>
                  </a:cubicBezTo>
                  <a:cubicBezTo>
                    <a:pt x="443" y="5000"/>
                    <a:pt x="255" y="4834"/>
                    <a:pt x="221" y="4676"/>
                  </a:cubicBezTo>
                  <a:cubicBezTo>
                    <a:pt x="170" y="4428"/>
                    <a:pt x="398" y="4304"/>
                    <a:pt x="622" y="4260"/>
                  </a:cubicBezTo>
                  <a:cubicBezTo>
                    <a:pt x="785" y="4228"/>
                    <a:pt x="959" y="4239"/>
                    <a:pt x="1126" y="4224"/>
                  </a:cubicBezTo>
                  <a:cubicBezTo>
                    <a:pt x="1906" y="4156"/>
                    <a:pt x="2621" y="3951"/>
                    <a:pt x="3073" y="3239"/>
                  </a:cubicBezTo>
                  <a:cubicBezTo>
                    <a:pt x="3660" y="2313"/>
                    <a:pt x="3354" y="1379"/>
                    <a:pt x="2332" y="983"/>
                  </a:cubicBezTo>
                  <a:cubicBezTo>
                    <a:pt x="2081" y="885"/>
                    <a:pt x="1817" y="817"/>
                    <a:pt x="1560" y="737"/>
                  </a:cubicBezTo>
                  <a:cubicBezTo>
                    <a:pt x="1595" y="736"/>
                    <a:pt x="1629" y="736"/>
                    <a:pt x="1663" y="736"/>
                  </a:cubicBezTo>
                  <a:close/>
                  <a:moveTo>
                    <a:pt x="2116" y="0"/>
                  </a:moveTo>
                  <a:cubicBezTo>
                    <a:pt x="1700" y="0"/>
                    <a:pt x="1308" y="72"/>
                    <a:pt x="1000" y="227"/>
                  </a:cubicBezTo>
                  <a:cubicBezTo>
                    <a:pt x="770" y="342"/>
                    <a:pt x="632" y="515"/>
                    <a:pt x="634" y="816"/>
                  </a:cubicBezTo>
                  <a:cubicBezTo>
                    <a:pt x="770" y="835"/>
                    <a:pt x="904" y="840"/>
                    <a:pt x="1032" y="870"/>
                  </a:cubicBezTo>
                  <a:cubicBezTo>
                    <a:pt x="1480" y="982"/>
                    <a:pt x="1949" y="1050"/>
                    <a:pt x="2369" y="1230"/>
                  </a:cubicBezTo>
                  <a:cubicBezTo>
                    <a:pt x="3163" y="1570"/>
                    <a:pt x="3377" y="2284"/>
                    <a:pt x="2974" y="3019"/>
                  </a:cubicBezTo>
                  <a:cubicBezTo>
                    <a:pt x="2751" y="3426"/>
                    <a:pt x="2431" y="3731"/>
                    <a:pt x="1983" y="3842"/>
                  </a:cubicBezTo>
                  <a:cubicBezTo>
                    <a:pt x="1550" y="3948"/>
                    <a:pt x="1097" y="3978"/>
                    <a:pt x="654" y="4055"/>
                  </a:cubicBezTo>
                  <a:cubicBezTo>
                    <a:pt x="245" y="4124"/>
                    <a:pt x="2" y="4365"/>
                    <a:pt x="2" y="4676"/>
                  </a:cubicBezTo>
                  <a:cubicBezTo>
                    <a:pt x="0" y="4964"/>
                    <a:pt x="236" y="5259"/>
                    <a:pt x="619" y="5290"/>
                  </a:cubicBezTo>
                  <a:cubicBezTo>
                    <a:pt x="762" y="5302"/>
                    <a:pt x="910" y="5310"/>
                    <a:pt x="1058" y="5310"/>
                  </a:cubicBezTo>
                  <a:cubicBezTo>
                    <a:pt x="1329" y="5310"/>
                    <a:pt x="1601" y="5283"/>
                    <a:pt x="1847" y="5201"/>
                  </a:cubicBezTo>
                  <a:cubicBezTo>
                    <a:pt x="3194" y="4751"/>
                    <a:pt x="3996" y="3778"/>
                    <a:pt x="4317" y="2378"/>
                  </a:cubicBezTo>
                  <a:cubicBezTo>
                    <a:pt x="4339" y="2422"/>
                    <a:pt x="4358" y="2447"/>
                    <a:pt x="4364" y="2475"/>
                  </a:cubicBezTo>
                  <a:cubicBezTo>
                    <a:pt x="4539" y="3275"/>
                    <a:pt x="4369" y="3951"/>
                    <a:pt x="3682" y="4461"/>
                  </a:cubicBezTo>
                  <a:cubicBezTo>
                    <a:pt x="3514" y="4586"/>
                    <a:pt x="3306" y="4748"/>
                    <a:pt x="3479" y="4993"/>
                  </a:cubicBezTo>
                  <a:cubicBezTo>
                    <a:pt x="3561" y="5107"/>
                    <a:pt x="3665" y="5154"/>
                    <a:pt x="3772" y="5154"/>
                  </a:cubicBezTo>
                  <a:cubicBezTo>
                    <a:pt x="3881" y="5154"/>
                    <a:pt x="3993" y="5105"/>
                    <a:pt x="4085" y="5030"/>
                  </a:cubicBezTo>
                  <a:cubicBezTo>
                    <a:pt x="4352" y="4813"/>
                    <a:pt x="4629" y="4576"/>
                    <a:pt x="4813" y="4291"/>
                  </a:cubicBezTo>
                  <a:cubicBezTo>
                    <a:pt x="5494" y="3234"/>
                    <a:pt x="5340" y="1802"/>
                    <a:pt x="4480" y="863"/>
                  </a:cubicBezTo>
                  <a:cubicBezTo>
                    <a:pt x="3987" y="325"/>
                    <a:pt x="3000" y="0"/>
                    <a:pt x="211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46"/>
            <p:cNvSpPr/>
            <p:nvPr/>
          </p:nvSpPr>
          <p:spPr>
            <a:xfrm>
              <a:off x="4706628" y="3013519"/>
              <a:ext cx="188494" cy="153957"/>
            </a:xfrm>
            <a:custGeom>
              <a:avLst/>
              <a:gdLst/>
              <a:ahLst/>
              <a:cxnLst/>
              <a:rect l="l" t="t" r="r" b="b"/>
              <a:pathLst>
                <a:path w="4639" h="3789" extrusionOk="0">
                  <a:moveTo>
                    <a:pt x="2860" y="200"/>
                  </a:moveTo>
                  <a:cubicBezTo>
                    <a:pt x="3428" y="229"/>
                    <a:pt x="3803" y="325"/>
                    <a:pt x="4006" y="707"/>
                  </a:cubicBezTo>
                  <a:cubicBezTo>
                    <a:pt x="4220" y="1116"/>
                    <a:pt x="4246" y="1560"/>
                    <a:pt x="3922" y="1913"/>
                  </a:cubicBezTo>
                  <a:cubicBezTo>
                    <a:pt x="3606" y="2257"/>
                    <a:pt x="3218" y="2533"/>
                    <a:pt x="2861" y="2838"/>
                  </a:cubicBezTo>
                  <a:cubicBezTo>
                    <a:pt x="2673" y="2998"/>
                    <a:pt x="2494" y="3167"/>
                    <a:pt x="2296" y="3310"/>
                  </a:cubicBezTo>
                  <a:cubicBezTo>
                    <a:pt x="2175" y="3395"/>
                    <a:pt x="2013" y="3523"/>
                    <a:pt x="1898" y="3523"/>
                  </a:cubicBezTo>
                  <a:cubicBezTo>
                    <a:pt x="1884" y="3523"/>
                    <a:pt x="1872" y="3521"/>
                    <a:pt x="1860" y="3518"/>
                  </a:cubicBezTo>
                  <a:cubicBezTo>
                    <a:pt x="1732" y="3479"/>
                    <a:pt x="1591" y="3266"/>
                    <a:pt x="1577" y="3117"/>
                  </a:cubicBezTo>
                  <a:cubicBezTo>
                    <a:pt x="1553" y="2863"/>
                    <a:pt x="1487" y="2756"/>
                    <a:pt x="1242" y="2756"/>
                  </a:cubicBezTo>
                  <a:cubicBezTo>
                    <a:pt x="1225" y="2756"/>
                    <a:pt x="1207" y="2757"/>
                    <a:pt x="1189" y="2757"/>
                  </a:cubicBezTo>
                  <a:cubicBezTo>
                    <a:pt x="1179" y="2758"/>
                    <a:pt x="1170" y="2758"/>
                    <a:pt x="1161" y="2758"/>
                  </a:cubicBezTo>
                  <a:cubicBezTo>
                    <a:pt x="907" y="2758"/>
                    <a:pt x="866" y="2559"/>
                    <a:pt x="925" y="2333"/>
                  </a:cubicBezTo>
                  <a:cubicBezTo>
                    <a:pt x="1060" y="1809"/>
                    <a:pt x="1058" y="1822"/>
                    <a:pt x="541" y="1656"/>
                  </a:cubicBezTo>
                  <a:cubicBezTo>
                    <a:pt x="427" y="1619"/>
                    <a:pt x="347" y="1478"/>
                    <a:pt x="252" y="1384"/>
                  </a:cubicBezTo>
                  <a:cubicBezTo>
                    <a:pt x="358" y="1292"/>
                    <a:pt x="470" y="1115"/>
                    <a:pt x="568" y="1115"/>
                  </a:cubicBezTo>
                  <a:cubicBezTo>
                    <a:pt x="571" y="1115"/>
                    <a:pt x="573" y="1115"/>
                    <a:pt x="575" y="1115"/>
                  </a:cubicBezTo>
                  <a:cubicBezTo>
                    <a:pt x="618" y="1119"/>
                    <a:pt x="661" y="1120"/>
                    <a:pt x="703" y="1120"/>
                  </a:cubicBezTo>
                  <a:cubicBezTo>
                    <a:pt x="1243" y="1120"/>
                    <a:pt x="1657" y="839"/>
                    <a:pt x="2087" y="541"/>
                  </a:cubicBezTo>
                  <a:cubicBezTo>
                    <a:pt x="2355" y="356"/>
                    <a:pt x="2692" y="270"/>
                    <a:pt x="2860" y="200"/>
                  </a:cubicBezTo>
                  <a:close/>
                  <a:moveTo>
                    <a:pt x="2978" y="0"/>
                  </a:moveTo>
                  <a:cubicBezTo>
                    <a:pt x="2635" y="0"/>
                    <a:pt x="2315" y="114"/>
                    <a:pt x="2029" y="326"/>
                  </a:cubicBezTo>
                  <a:cubicBezTo>
                    <a:pt x="1602" y="644"/>
                    <a:pt x="1183" y="919"/>
                    <a:pt x="634" y="919"/>
                  </a:cubicBezTo>
                  <a:cubicBezTo>
                    <a:pt x="588" y="919"/>
                    <a:pt x="540" y="917"/>
                    <a:pt x="491" y="913"/>
                  </a:cubicBezTo>
                  <a:cubicBezTo>
                    <a:pt x="479" y="911"/>
                    <a:pt x="466" y="911"/>
                    <a:pt x="454" y="911"/>
                  </a:cubicBezTo>
                  <a:cubicBezTo>
                    <a:pt x="231" y="911"/>
                    <a:pt x="74" y="1102"/>
                    <a:pt x="40" y="1339"/>
                  </a:cubicBezTo>
                  <a:cubicBezTo>
                    <a:pt x="1" y="1606"/>
                    <a:pt x="155" y="1765"/>
                    <a:pt x="393" y="1847"/>
                  </a:cubicBezTo>
                  <a:cubicBezTo>
                    <a:pt x="518" y="1891"/>
                    <a:pt x="645" y="1926"/>
                    <a:pt x="768" y="1963"/>
                  </a:cubicBezTo>
                  <a:cubicBezTo>
                    <a:pt x="637" y="2821"/>
                    <a:pt x="680" y="2904"/>
                    <a:pt x="1307" y="3030"/>
                  </a:cubicBezTo>
                  <a:cubicBezTo>
                    <a:pt x="1349" y="3382"/>
                    <a:pt x="1471" y="3674"/>
                    <a:pt x="1825" y="3769"/>
                  </a:cubicBezTo>
                  <a:cubicBezTo>
                    <a:pt x="1875" y="3782"/>
                    <a:pt x="1921" y="3788"/>
                    <a:pt x="1965" y="3788"/>
                  </a:cubicBezTo>
                  <a:cubicBezTo>
                    <a:pt x="2225" y="3788"/>
                    <a:pt x="2375" y="3568"/>
                    <a:pt x="2545" y="3374"/>
                  </a:cubicBezTo>
                  <a:cubicBezTo>
                    <a:pt x="2667" y="3235"/>
                    <a:pt x="2834" y="3124"/>
                    <a:pt x="2997" y="3031"/>
                  </a:cubicBezTo>
                  <a:cubicBezTo>
                    <a:pt x="3480" y="2760"/>
                    <a:pt x="3900" y="2422"/>
                    <a:pt x="4184" y="1944"/>
                  </a:cubicBezTo>
                  <a:cubicBezTo>
                    <a:pt x="4639" y="1182"/>
                    <a:pt x="4241" y="264"/>
                    <a:pt x="3382" y="51"/>
                  </a:cubicBezTo>
                  <a:cubicBezTo>
                    <a:pt x="3244" y="17"/>
                    <a:pt x="3110"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46"/>
            <p:cNvSpPr/>
            <p:nvPr/>
          </p:nvSpPr>
          <p:spPr>
            <a:xfrm>
              <a:off x="7477240" y="3013275"/>
              <a:ext cx="181830" cy="153916"/>
            </a:xfrm>
            <a:custGeom>
              <a:avLst/>
              <a:gdLst/>
              <a:ahLst/>
              <a:cxnLst/>
              <a:rect l="l" t="t" r="r" b="b"/>
              <a:pathLst>
                <a:path w="4475" h="3788" extrusionOk="0">
                  <a:moveTo>
                    <a:pt x="1652" y="203"/>
                  </a:moveTo>
                  <a:cubicBezTo>
                    <a:pt x="1844" y="295"/>
                    <a:pt x="2210" y="419"/>
                    <a:pt x="2514" y="629"/>
                  </a:cubicBezTo>
                  <a:cubicBezTo>
                    <a:pt x="2902" y="896"/>
                    <a:pt x="3280" y="1122"/>
                    <a:pt x="3765" y="1122"/>
                  </a:cubicBezTo>
                  <a:cubicBezTo>
                    <a:pt x="3793" y="1122"/>
                    <a:pt x="3821" y="1122"/>
                    <a:pt x="3849" y="1120"/>
                  </a:cubicBezTo>
                  <a:cubicBezTo>
                    <a:pt x="3852" y="1120"/>
                    <a:pt x="3854" y="1120"/>
                    <a:pt x="3857" y="1120"/>
                  </a:cubicBezTo>
                  <a:cubicBezTo>
                    <a:pt x="3977" y="1120"/>
                    <a:pt x="4106" y="1279"/>
                    <a:pt x="4231" y="1364"/>
                  </a:cubicBezTo>
                  <a:cubicBezTo>
                    <a:pt x="4124" y="1469"/>
                    <a:pt x="4033" y="1633"/>
                    <a:pt x="3905" y="1671"/>
                  </a:cubicBezTo>
                  <a:cubicBezTo>
                    <a:pt x="3410" y="1815"/>
                    <a:pt x="3404" y="1804"/>
                    <a:pt x="3552" y="2314"/>
                  </a:cubicBezTo>
                  <a:cubicBezTo>
                    <a:pt x="3642" y="2623"/>
                    <a:pt x="3554" y="2764"/>
                    <a:pt x="3229" y="2764"/>
                  </a:cubicBezTo>
                  <a:cubicBezTo>
                    <a:pt x="3227" y="2764"/>
                    <a:pt x="3224" y="2764"/>
                    <a:pt x="3222" y="2763"/>
                  </a:cubicBezTo>
                  <a:cubicBezTo>
                    <a:pt x="3219" y="2763"/>
                    <a:pt x="3216" y="2763"/>
                    <a:pt x="3212" y="2763"/>
                  </a:cubicBezTo>
                  <a:cubicBezTo>
                    <a:pt x="2992" y="2763"/>
                    <a:pt x="2958" y="2871"/>
                    <a:pt x="2913" y="3063"/>
                  </a:cubicBezTo>
                  <a:cubicBezTo>
                    <a:pt x="2873" y="3239"/>
                    <a:pt x="2758" y="3457"/>
                    <a:pt x="2614" y="3527"/>
                  </a:cubicBezTo>
                  <a:cubicBezTo>
                    <a:pt x="2604" y="3531"/>
                    <a:pt x="2593" y="3533"/>
                    <a:pt x="2582" y="3533"/>
                  </a:cubicBezTo>
                  <a:cubicBezTo>
                    <a:pt x="2479" y="3533"/>
                    <a:pt x="2293" y="3377"/>
                    <a:pt x="2164" y="3284"/>
                  </a:cubicBezTo>
                  <a:cubicBezTo>
                    <a:pt x="1974" y="3148"/>
                    <a:pt x="1799" y="2993"/>
                    <a:pt x="1619" y="2842"/>
                  </a:cubicBezTo>
                  <a:cubicBezTo>
                    <a:pt x="1268" y="2547"/>
                    <a:pt x="888" y="2277"/>
                    <a:pt x="579" y="1942"/>
                  </a:cubicBezTo>
                  <a:cubicBezTo>
                    <a:pt x="244" y="1581"/>
                    <a:pt x="260" y="1128"/>
                    <a:pt x="485" y="708"/>
                  </a:cubicBezTo>
                  <a:cubicBezTo>
                    <a:pt x="687" y="326"/>
                    <a:pt x="1065" y="235"/>
                    <a:pt x="1652" y="203"/>
                  </a:cubicBezTo>
                  <a:close/>
                  <a:moveTo>
                    <a:pt x="1410" y="1"/>
                  </a:moveTo>
                  <a:cubicBezTo>
                    <a:pt x="960" y="1"/>
                    <a:pt x="551" y="246"/>
                    <a:pt x="314" y="628"/>
                  </a:cubicBezTo>
                  <a:cubicBezTo>
                    <a:pt x="0" y="1138"/>
                    <a:pt x="21" y="1676"/>
                    <a:pt x="454" y="2160"/>
                  </a:cubicBezTo>
                  <a:cubicBezTo>
                    <a:pt x="735" y="2475"/>
                    <a:pt x="1095" y="2721"/>
                    <a:pt x="1421" y="2996"/>
                  </a:cubicBezTo>
                  <a:cubicBezTo>
                    <a:pt x="1634" y="3176"/>
                    <a:pt x="1871" y="3332"/>
                    <a:pt x="2058" y="3534"/>
                  </a:cubicBezTo>
                  <a:cubicBezTo>
                    <a:pt x="2215" y="3704"/>
                    <a:pt x="2395" y="3788"/>
                    <a:pt x="2565" y="3788"/>
                  </a:cubicBezTo>
                  <a:cubicBezTo>
                    <a:pt x="2787" y="3788"/>
                    <a:pt x="2992" y="3643"/>
                    <a:pt x="3104" y="3358"/>
                  </a:cubicBezTo>
                  <a:cubicBezTo>
                    <a:pt x="3144" y="3255"/>
                    <a:pt x="3162" y="3143"/>
                    <a:pt x="3189" y="3038"/>
                  </a:cubicBezTo>
                  <a:cubicBezTo>
                    <a:pt x="3819" y="2897"/>
                    <a:pt x="3868" y="2801"/>
                    <a:pt x="3709" y="1965"/>
                  </a:cubicBezTo>
                  <a:cubicBezTo>
                    <a:pt x="3801" y="1939"/>
                    <a:pt x="3876" y="1916"/>
                    <a:pt x="3953" y="1897"/>
                  </a:cubicBezTo>
                  <a:cubicBezTo>
                    <a:pt x="4235" y="1824"/>
                    <a:pt x="4475" y="1703"/>
                    <a:pt x="4451" y="1357"/>
                  </a:cubicBezTo>
                  <a:cubicBezTo>
                    <a:pt x="4432" y="1085"/>
                    <a:pt x="4209" y="905"/>
                    <a:pt x="3862" y="905"/>
                  </a:cubicBezTo>
                  <a:cubicBezTo>
                    <a:pt x="3843" y="905"/>
                    <a:pt x="3823" y="905"/>
                    <a:pt x="3802" y="906"/>
                  </a:cubicBezTo>
                  <a:cubicBezTo>
                    <a:pt x="3776" y="908"/>
                    <a:pt x="3750" y="909"/>
                    <a:pt x="3724" y="909"/>
                  </a:cubicBezTo>
                  <a:cubicBezTo>
                    <a:pt x="3348" y="909"/>
                    <a:pt x="3048" y="744"/>
                    <a:pt x="2739" y="541"/>
                  </a:cubicBezTo>
                  <a:cubicBezTo>
                    <a:pt x="2432" y="339"/>
                    <a:pt x="2099" y="145"/>
                    <a:pt x="1751" y="48"/>
                  </a:cubicBezTo>
                  <a:cubicBezTo>
                    <a:pt x="1636" y="16"/>
                    <a:pt x="1522" y="1"/>
                    <a:pt x="141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46"/>
            <p:cNvSpPr/>
            <p:nvPr/>
          </p:nvSpPr>
          <p:spPr>
            <a:xfrm>
              <a:off x="5694190" y="2633553"/>
              <a:ext cx="494335" cy="608025"/>
            </a:xfrm>
            <a:custGeom>
              <a:avLst/>
              <a:gdLst/>
              <a:ahLst/>
              <a:cxnLst/>
              <a:rect l="l" t="t" r="r" b="b"/>
              <a:pathLst>
                <a:path w="12166" h="14964" extrusionOk="0">
                  <a:moveTo>
                    <a:pt x="9696" y="1"/>
                  </a:moveTo>
                  <a:cubicBezTo>
                    <a:pt x="9494" y="1"/>
                    <a:pt x="9302" y="34"/>
                    <a:pt x="9137" y="104"/>
                  </a:cubicBezTo>
                  <a:cubicBezTo>
                    <a:pt x="8417" y="412"/>
                    <a:pt x="7918" y="1205"/>
                    <a:pt x="7938" y="2003"/>
                  </a:cubicBezTo>
                  <a:cubicBezTo>
                    <a:pt x="7962" y="2920"/>
                    <a:pt x="8445" y="3426"/>
                    <a:pt x="9359" y="3494"/>
                  </a:cubicBezTo>
                  <a:cubicBezTo>
                    <a:pt x="9393" y="3496"/>
                    <a:pt x="9427" y="3497"/>
                    <a:pt x="9461" y="3497"/>
                  </a:cubicBezTo>
                  <a:cubicBezTo>
                    <a:pt x="10215" y="3497"/>
                    <a:pt x="10765" y="2875"/>
                    <a:pt x="10667" y="2104"/>
                  </a:cubicBezTo>
                  <a:cubicBezTo>
                    <a:pt x="10660" y="2047"/>
                    <a:pt x="10678" y="1987"/>
                    <a:pt x="10684" y="1928"/>
                  </a:cubicBezTo>
                  <a:cubicBezTo>
                    <a:pt x="10724" y="1920"/>
                    <a:pt x="10763" y="1914"/>
                    <a:pt x="10802" y="1908"/>
                  </a:cubicBezTo>
                  <a:cubicBezTo>
                    <a:pt x="10834" y="2078"/>
                    <a:pt x="10937" y="2275"/>
                    <a:pt x="10884" y="2411"/>
                  </a:cubicBezTo>
                  <a:cubicBezTo>
                    <a:pt x="10759" y="2740"/>
                    <a:pt x="10558" y="3038"/>
                    <a:pt x="10394" y="3351"/>
                  </a:cubicBezTo>
                  <a:cubicBezTo>
                    <a:pt x="10316" y="3500"/>
                    <a:pt x="10207" y="3654"/>
                    <a:pt x="10193" y="3811"/>
                  </a:cubicBezTo>
                  <a:cubicBezTo>
                    <a:pt x="10102" y="4901"/>
                    <a:pt x="9708" y="5794"/>
                    <a:pt x="8630" y="6231"/>
                  </a:cubicBezTo>
                  <a:cubicBezTo>
                    <a:pt x="8013" y="6480"/>
                    <a:pt x="7387" y="6727"/>
                    <a:pt x="6742" y="6878"/>
                  </a:cubicBezTo>
                  <a:cubicBezTo>
                    <a:pt x="6584" y="6915"/>
                    <a:pt x="6419" y="6926"/>
                    <a:pt x="6249" y="6926"/>
                  </a:cubicBezTo>
                  <a:cubicBezTo>
                    <a:pt x="5975" y="6926"/>
                    <a:pt x="5688" y="6896"/>
                    <a:pt x="5394" y="6896"/>
                  </a:cubicBezTo>
                  <a:cubicBezTo>
                    <a:pt x="5457" y="6815"/>
                    <a:pt x="5488" y="6754"/>
                    <a:pt x="5538" y="6715"/>
                  </a:cubicBezTo>
                  <a:cubicBezTo>
                    <a:pt x="6391" y="6029"/>
                    <a:pt x="6416" y="5230"/>
                    <a:pt x="6103" y="4296"/>
                  </a:cubicBezTo>
                  <a:cubicBezTo>
                    <a:pt x="5950" y="3840"/>
                    <a:pt x="5602" y="3547"/>
                    <a:pt x="5111" y="3468"/>
                  </a:cubicBezTo>
                  <a:cubicBezTo>
                    <a:pt x="5076" y="3462"/>
                    <a:pt x="5040" y="3459"/>
                    <a:pt x="5003" y="3459"/>
                  </a:cubicBezTo>
                  <a:cubicBezTo>
                    <a:pt x="4707" y="3459"/>
                    <a:pt x="4396" y="3645"/>
                    <a:pt x="4266" y="3916"/>
                  </a:cubicBezTo>
                  <a:cubicBezTo>
                    <a:pt x="4134" y="4190"/>
                    <a:pt x="4066" y="4477"/>
                    <a:pt x="4293" y="4744"/>
                  </a:cubicBezTo>
                  <a:cubicBezTo>
                    <a:pt x="4434" y="4909"/>
                    <a:pt x="4650" y="4995"/>
                    <a:pt x="4882" y="4995"/>
                  </a:cubicBezTo>
                  <a:cubicBezTo>
                    <a:pt x="4996" y="4995"/>
                    <a:pt x="5114" y="4974"/>
                    <a:pt x="5229" y="4932"/>
                  </a:cubicBezTo>
                  <a:cubicBezTo>
                    <a:pt x="5317" y="4898"/>
                    <a:pt x="5410" y="4875"/>
                    <a:pt x="5533" y="4836"/>
                  </a:cubicBezTo>
                  <a:lnTo>
                    <a:pt x="5533" y="4836"/>
                  </a:lnTo>
                  <a:cubicBezTo>
                    <a:pt x="5571" y="5695"/>
                    <a:pt x="5194" y="6272"/>
                    <a:pt x="4535" y="6680"/>
                  </a:cubicBezTo>
                  <a:cubicBezTo>
                    <a:pt x="4253" y="6854"/>
                    <a:pt x="3959" y="6993"/>
                    <a:pt x="3629" y="6993"/>
                  </a:cubicBezTo>
                  <a:cubicBezTo>
                    <a:pt x="3475" y="6993"/>
                    <a:pt x="3313" y="6963"/>
                    <a:pt x="3140" y="6891"/>
                  </a:cubicBezTo>
                  <a:cubicBezTo>
                    <a:pt x="3345" y="6712"/>
                    <a:pt x="3569" y="6609"/>
                    <a:pt x="3643" y="6441"/>
                  </a:cubicBezTo>
                  <a:cubicBezTo>
                    <a:pt x="3841" y="5964"/>
                    <a:pt x="3798" y="5482"/>
                    <a:pt x="3473" y="5061"/>
                  </a:cubicBezTo>
                  <a:cubicBezTo>
                    <a:pt x="3279" y="4810"/>
                    <a:pt x="3024" y="4639"/>
                    <a:pt x="2700" y="4639"/>
                  </a:cubicBezTo>
                  <a:cubicBezTo>
                    <a:pt x="2676" y="4639"/>
                    <a:pt x="2652" y="4640"/>
                    <a:pt x="2627" y="4642"/>
                  </a:cubicBezTo>
                  <a:cubicBezTo>
                    <a:pt x="2319" y="4667"/>
                    <a:pt x="2135" y="4855"/>
                    <a:pt x="2081" y="5159"/>
                  </a:cubicBezTo>
                  <a:cubicBezTo>
                    <a:pt x="2030" y="5446"/>
                    <a:pt x="2119" y="5688"/>
                    <a:pt x="2391" y="5807"/>
                  </a:cubicBezTo>
                  <a:cubicBezTo>
                    <a:pt x="2476" y="5845"/>
                    <a:pt x="2558" y="5863"/>
                    <a:pt x="2635" y="5863"/>
                  </a:cubicBezTo>
                  <a:cubicBezTo>
                    <a:pt x="2803" y="5863"/>
                    <a:pt x="2953" y="5777"/>
                    <a:pt x="3074" y="5607"/>
                  </a:cubicBezTo>
                  <a:cubicBezTo>
                    <a:pt x="3109" y="5557"/>
                    <a:pt x="3169" y="5529"/>
                    <a:pt x="3266" y="5451"/>
                  </a:cubicBezTo>
                  <a:cubicBezTo>
                    <a:pt x="3272" y="5575"/>
                    <a:pt x="3308" y="5669"/>
                    <a:pt x="3276" y="5710"/>
                  </a:cubicBezTo>
                  <a:cubicBezTo>
                    <a:pt x="3017" y="6042"/>
                    <a:pt x="2805" y="6459"/>
                    <a:pt x="2465" y="6665"/>
                  </a:cubicBezTo>
                  <a:cubicBezTo>
                    <a:pt x="2088" y="6892"/>
                    <a:pt x="1594" y="6934"/>
                    <a:pt x="1148" y="7036"/>
                  </a:cubicBezTo>
                  <a:cubicBezTo>
                    <a:pt x="896" y="7090"/>
                    <a:pt x="622" y="7068"/>
                    <a:pt x="379" y="7145"/>
                  </a:cubicBezTo>
                  <a:cubicBezTo>
                    <a:pt x="233" y="7192"/>
                    <a:pt x="125" y="7363"/>
                    <a:pt x="0" y="7480"/>
                  </a:cubicBezTo>
                  <a:cubicBezTo>
                    <a:pt x="121" y="7597"/>
                    <a:pt x="224" y="7777"/>
                    <a:pt x="369" y="7819"/>
                  </a:cubicBezTo>
                  <a:cubicBezTo>
                    <a:pt x="647" y="7899"/>
                    <a:pt x="947" y="7927"/>
                    <a:pt x="1240" y="7930"/>
                  </a:cubicBezTo>
                  <a:cubicBezTo>
                    <a:pt x="2171" y="7936"/>
                    <a:pt x="2805" y="8405"/>
                    <a:pt x="3242" y="9185"/>
                  </a:cubicBezTo>
                  <a:cubicBezTo>
                    <a:pt x="3283" y="9260"/>
                    <a:pt x="3262" y="9370"/>
                    <a:pt x="3271" y="9464"/>
                  </a:cubicBezTo>
                  <a:cubicBezTo>
                    <a:pt x="3145" y="9427"/>
                    <a:pt x="3104" y="9343"/>
                    <a:pt x="3040" y="9321"/>
                  </a:cubicBezTo>
                  <a:cubicBezTo>
                    <a:pt x="2875" y="9259"/>
                    <a:pt x="2680" y="9149"/>
                    <a:pt x="2525" y="9149"/>
                  </a:cubicBezTo>
                  <a:cubicBezTo>
                    <a:pt x="2496" y="9149"/>
                    <a:pt x="2467" y="9153"/>
                    <a:pt x="2441" y="9163"/>
                  </a:cubicBezTo>
                  <a:cubicBezTo>
                    <a:pt x="2278" y="9221"/>
                    <a:pt x="2107" y="9474"/>
                    <a:pt x="2079" y="9662"/>
                  </a:cubicBezTo>
                  <a:cubicBezTo>
                    <a:pt x="2024" y="10046"/>
                    <a:pt x="2319" y="10331"/>
                    <a:pt x="2682" y="10331"/>
                  </a:cubicBezTo>
                  <a:cubicBezTo>
                    <a:pt x="2757" y="10331"/>
                    <a:pt x="2835" y="10319"/>
                    <a:pt x="2914" y="10293"/>
                  </a:cubicBezTo>
                  <a:cubicBezTo>
                    <a:pt x="3417" y="10126"/>
                    <a:pt x="3690" y="9752"/>
                    <a:pt x="3737" y="9234"/>
                  </a:cubicBezTo>
                  <a:cubicBezTo>
                    <a:pt x="3779" y="8780"/>
                    <a:pt x="3752" y="8340"/>
                    <a:pt x="3207" y="8169"/>
                  </a:cubicBezTo>
                  <a:cubicBezTo>
                    <a:pt x="3197" y="8165"/>
                    <a:pt x="3197" y="8127"/>
                    <a:pt x="3180" y="8059"/>
                  </a:cubicBezTo>
                  <a:cubicBezTo>
                    <a:pt x="3334" y="7996"/>
                    <a:pt x="3482" y="7969"/>
                    <a:pt x="3625" y="7969"/>
                  </a:cubicBezTo>
                  <a:cubicBezTo>
                    <a:pt x="3957" y="7969"/>
                    <a:pt x="4264" y="8115"/>
                    <a:pt x="4557" y="8298"/>
                  </a:cubicBezTo>
                  <a:cubicBezTo>
                    <a:pt x="5273" y="8741"/>
                    <a:pt x="5632" y="9440"/>
                    <a:pt x="5493" y="10126"/>
                  </a:cubicBezTo>
                  <a:cubicBezTo>
                    <a:pt x="5398" y="10092"/>
                    <a:pt x="5305" y="10063"/>
                    <a:pt x="5214" y="10029"/>
                  </a:cubicBezTo>
                  <a:cubicBezTo>
                    <a:pt x="5113" y="9992"/>
                    <a:pt x="5007" y="9975"/>
                    <a:pt x="4903" y="9975"/>
                  </a:cubicBezTo>
                  <a:cubicBezTo>
                    <a:pt x="4619" y="9975"/>
                    <a:pt x="4347" y="10104"/>
                    <a:pt x="4225" y="10323"/>
                  </a:cubicBezTo>
                  <a:cubicBezTo>
                    <a:pt x="4063" y="10612"/>
                    <a:pt x="4194" y="11085"/>
                    <a:pt x="4502" y="11322"/>
                  </a:cubicBezTo>
                  <a:cubicBezTo>
                    <a:pt x="4661" y="11445"/>
                    <a:pt x="4850" y="11504"/>
                    <a:pt x="5042" y="11504"/>
                  </a:cubicBezTo>
                  <a:cubicBezTo>
                    <a:pt x="5436" y="11504"/>
                    <a:pt x="5845" y="11256"/>
                    <a:pt x="6044" y="10806"/>
                  </a:cubicBezTo>
                  <a:cubicBezTo>
                    <a:pt x="6433" y="9925"/>
                    <a:pt x="6433" y="9000"/>
                    <a:pt x="5605" y="8303"/>
                  </a:cubicBezTo>
                  <a:cubicBezTo>
                    <a:pt x="5534" y="8245"/>
                    <a:pt x="5476" y="8173"/>
                    <a:pt x="5368" y="8063"/>
                  </a:cubicBezTo>
                  <a:cubicBezTo>
                    <a:pt x="5676" y="8063"/>
                    <a:pt x="5959" y="8037"/>
                    <a:pt x="6225" y="8037"/>
                  </a:cubicBezTo>
                  <a:cubicBezTo>
                    <a:pt x="6389" y="8037"/>
                    <a:pt x="6547" y="8047"/>
                    <a:pt x="6700" y="8080"/>
                  </a:cubicBezTo>
                  <a:cubicBezTo>
                    <a:pt x="7291" y="8207"/>
                    <a:pt x="7867" y="8430"/>
                    <a:pt x="8437" y="8642"/>
                  </a:cubicBezTo>
                  <a:cubicBezTo>
                    <a:pt x="9640" y="9087"/>
                    <a:pt x="10142" y="10014"/>
                    <a:pt x="10195" y="11246"/>
                  </a:cubicBezTo>
                  <a:cubicBezTo>
                    <a:pt x="10201" y="11361"/>
                    <a:pt x="10275" y="11501"/>
                    <a:pt x="10363" y="11582"/>
                  </a:cubicBezTo>
                  <a:cubicBezTo>
                    <a:pt x="10658" y="11854"/>
                    <a:pt x="10869" y="12170"/>
                    <a:pt x="10896" y="12572"/>
                  </a:cubicBezTo>
                  <a:cubicBezTo>
                    <a:pt x="10908" y="12732"/>
                    <a:pt x="10829" y="12899"/>
                    <a:pt x="10790" y="13063"/>
                  </a:cubicBezTo>
                  <a:cubicBezTo>
                    <a:pt x="10751" y="13054"/>
                    <a:pt x="10714" y="13045"/>
                    <a:pt x="10676" y="13037"/>
                  </a:cubicBezTo>
                  <a:cubicBezTo>
                    <a:pt x="10672" y="12983"/>
                    <a:pt x="10660" y="12929"/>
                    <a:pt x="10666" y="12877"/>
                  </a:cubicBezTo>
                  <a:cubicBezTo>
                    <a:pt x="10735" y="12279"/>
                    <a:pt x="10435" y="11746"/>
                    <a:pt x="9911" y="11539"/>
                  </a:cubicBezTo>
                  <a:cubicBezTo>
                    <a:pt x="9782" y="11488"/>
                    <a:pt x="9629" y="11464"/>
                    <a:pt x="9467" y="11464"/>
                  </a:cubicBezTo>
                  <a:cubicBezTo>
                    <a:pt x="8981" y="11464"/>
                    <a:pt x="8421" y="11679"/>
                    <a:pt x="8218" y="12016"/>
                  </a:cubicBezTo>
                  <a:cubicBezTo>
                    <a:pt x="7797" y="12713"/>
                    <a:pt x="7848" y="13430"/>
                    <a:pt x="8272" y="14103"/>
                  </a:cubicBezTo>
                  <a:cubicBezTo>
                    <a:pt x="8613" y="14647"/>
                    <a:pt x="9080" y="14964"/>
                    <a:pt x="9705" y="14964"/>
                  </a:cubicBezTo>
                  <a:cubicBezTo>
                    <a:pt x="9797" y="14964"/>
                    <a:pt x="9891" y="14957"/>
                    <a:pt x="9990" y="14943"/>
                  </a:cubicBezTo>
                  <a:cubicBezTo>
                    <a:pt x="10905" y="14814"/>
                    <a:pt x="11493" y="14283"/>
                    <a:pt x="11796" y="13446"/>
                  </a:cubicBezTo>
                  <a:cubicBezTo>
                    <a:pt x="12165" y="12430"/>
                    <a:pt x="12099" y="11392"/>
                    <a:pt x="11627" y="10440"/>
                  </a:cubicBezTo>
                  <a:cubicBezTo>
                    <a:pt x="10988" y="9155"/>
                    <a:pt x="9877" y="8369"/>
                    <a:pt x="8513" y="8012"/>
                  </a:cubicBezTo>
                  <a:cubicBezTo>
                    <a:pt x="7686" y="7796"/>
                    <a:pt x="6818" y="7749"/>
                    <a:pt x="5969" y="7619"/>
                  </a:cubicBezTo>
                  <a:cubicBezTo>
                    <a:pt x="5872" y="7604"/>
                    <a:pt x="5785" y="7535"/>
                    <a:pt x="5692" y="7491"/>
                  </a:cubicBezTo>
                  <a:cubicBezTo>
                    <a:pt x="5777" y="7442"/>
                    <a:pt x="5861" y="7362"/>
                    <a:pt x="5953" y="7349"/>
                  </a:cubicBezTo>
                  <a:cubicBezTo>
                    <a:pt x="6492" y="7276"/>
                    <a:pt x="7030" y="7218"/>
                    <a:pt x="7570" y="7160"/>
                  </a:cubicBezTo>
                  <a:cubicBezTo>
                    <a:pt x="8731" y="7032"/>
                    <a:pt x="9733" y="6564"/>
                    <a:pt x="10626" y="5813"/>
                  </a:cubicBezTo>
                  <a:cubicBezTo>
                    <a:pt x="11701" y="4909"/>
                    <a:pt x="12076" y="3738"/>
                    <a:pt x="11991" y="2392"/>
                  </a:cubicBezTo>
                  <a:cubicBezTo>
                    <a:pt x="11947" y="1712"/>
                    <a:pt x="11716" y="1092"/>
                    <a:pt x="11208" y="597"/>
                  </a:cubicBezTo>
                  <a:cubicBezTo>
                    <a:pt x="10824" y="226"/>
                    <a:pt x="10224" y="1"/>
                    <a:pt x="9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46"/>
            <p:cNvSpPr/>
            <p:nvPr/>
          </p:nvSpPr>
          <p:spPr>
            <a:xfrm>
              <a:off x="6189800" y="2634041"/>
              <a:ext cx="494091" cy="608147"/>
            </a:xfrm>
            <a:custGeom>
              <a:avLst/>
              <a:gdLst/>
              <a:ahLst/>
              <a:cxnLst/>
              <a:rect l="l" t="t" r="r" b="b"/>
              <a:pathLst>
                <a:path w="12160" h="14967" extrusionOk="0">
                  <a:moveTo>
                    <a:pt x="2435" y="1"/>
                  </a:moveTo>
                  <a:cubicBezTo>
                    <a:pt x="2374" y="1"/>
                    <a:pt x="2312" y="4"/>
                    <a:pt x="2249" y="11"/>
                  </a:cubicBezTo>
                  <a:cubicBezTo>
                    <a:pt x="1274" y="115"/>
                    <a:pt x="655" y="668"/>
                    <a:pt x="345" y="1568"/>
                  </a:cubicBezTo>
                  <a:cubicBezTo>
                    <a:pt x="0" y="2567"/>
                    <a:pt x="67" y="3581"/>
                    <a:pt x="526" y="4510"/>
                  </a:cubicBezTo>
                  <a:cubicBezTo>
                    <a:pt x="1161" y="5798"/>
                    <a:pt x="2271" y="6587"/>
                    <a:pt x="3634" y="6947"/>
                  </a:cubicBezTo>
                  <a:cubicBezTo>
                    <a:pt x="4470" y="7167"/>
                    <a:pt x="5350" y="7212"/>
                    <a:pt x="6210" y="7345"/>
                  </a:cubicBezTo>
                  <a:cubicBezTo>
                    <a:pt x="6300" y="7357"/>
                    <a:pt x="6381" y="7441"/>
                    <a:pt x="6466" y="7492"/>
                  </a:cubicBezTo>
                  <a:cubicBezTo>
                    <a:pt x="6383" y="7533"/>
                    <a:pt x="6303" y="7600"/>
                    <a:pt x="6217" y="7611"/>
                  </a:cubicBezTo>
                  <a:cubicBezTo>
                    <a:pt x="5690" y="7681"/>
                    <a:pt x="5162" y="7739"/>
                    <a:pt x="4633" y="7795"/>
                  </a:cubicBezTo>
                  <a:cubicBezTo>
                    <a:pt x="3422" y="7923"/>
                    <a:pt x="2383" y="8410"/>
                    <a:pt x="1464" y="9207"/>
                  </a:cubicBezTo>
                  <a:cubicBezTo>
                    <a:pt x="422" y="10113"/>
                    <a:pt x="80" y="11272"/>
                    <a:pt x="168" y="12589"/>
                  </a:cubicBezTo>
                  <a:cubicBezTo>
                    <a:pt x="212" y="13270"/>
                    <a:pt x="442" y="13897"/>
                    <a:pt x="965" y="14375"/>
                  </a:cubicBezTo>
                  <a:cubicBezTo>
                    <a:pt x="1380" y="14754"/>
                    <a:pt x="1847" y="14966"/>
                    <a:pt x="2351" y="14966"/>
                  </a:cubicBezTo>
                  <a:cubicBezTo>
                    <a:pt x="2562" y="14966"/>
                    <a:pt x="2780" y="14929"/>
                    <a:pt x="3004" y="14851"/>
                  </a:cubicBezTo>
                  <a:cubicBezTo>
                    <a:pt x="3726" y="14601"/>
                    <a:pt x="4218" y="13792"/>
                    <a:pt x="4217" y="13003"/>
                  </a:cubicBezTo>
                  <a:cubicBezTo>
                    <a:pt x="4214" y="12031"/>
                    <a:pt x="3646" y="11463"/>
                    <a:pt x="2674" y="11463"/>
                  </a:cubicBezTo>
                  <a:cubicBezTo>
                    <a:pt x="2673" y="11463"/>
                    <a:pt x="2672" y="11463"/>
                    <a:pt x="2671" y="11463"/>
                  </a:cubicBezTo>
                  <a:cubicBezTo>
                    <a:pt x="2052" y="11464"/>
                    <a:pt x="1492" y="11990"/>
                    <a:pt x="1462" y="12610"/>
                  </a:cubicBezTo>
                  <a:cubicBezTo>
                    <a:pt x="1456" y="12749"/>
                    <a:pt x="1479" y="12890"/>
                    <a:pt x="1489" y="13031"/>
                  </a:cubicBezTo>
                  <a:cubicBezTo>
                    <a:pt x="1447" y="13040"/>
                    <a:pt x="1405" y="13049"/>
                    <a:pt x="1364" y="13058"/>
                  </a:cubicBezTo>
                  <a:cubicBezTo>
                    <a:pt x="1328" y="12892"/>
                    <a:pt x="1219" y="12699"/>
                    <a:pt x="1269" y="12566"/>
                  </a:cubicBezTo>
                  <a:cubicBezTo>
                    <a:pt x="1390" y="12237"/>
                    <a:pt x="1589" y="11936"/>
                    <a:pt x="1750" y="11621"/>
                  </a:cubicBezTo>
                  <a:cubicBezTo>
                    <a:pt x="1832" y="11462"/>
                    <a:pt x="1946" y="11299"/>
                    <a:pt x="1962" y="11132"/>
                  </a:cubicBezTo>
                  <a:cubicBezTo>
                    <a:pt x="2061" y="10057"/>
                    <a:pt x="2448" y="9169"/>
                    <a:pt x="3512" y="8737"/>
                  </a:cubicBezTo>
                  <a:cubicBezTo>
                    <a:pt x="4140" y="8483"/>
                    <a:pt x="4778" y="8236"/>
                    <a:pt x="5433" y="8080"/>
                  </a:cubicBezTo>
                  <a:cubicBezTo>
                    <a:pt x="5586" y="8044"/>
                    <a:pt x="5746" y="8032"/>
                    <a:pt x="5911" y="8032"/>
                  </a:cubicBezTo>
                  <a:cubicBezTo>
                    <a:pt x="6181" y="8032"/>
                    <a:pt x="6466" y="8063"/>
                    <a:pt x="6761" y="8063"/>
                  </a:cubicBezTo>
                  <a:cubicBezTo>
                    <a:pt x="6695" y="8146"/>
                    <a:pt x="6659" y="8214"/>
                    <a:pt x="6605" y="8257"/>
                  </a:cubicBezTo>
                  <a:cubicBezTo>
                    <a:pt x="5764" y="8946"/>
                    <a:pt x="5738" y="9741"/>
                    <a:pt x="6059" y="10682"/>
                  </a:cubicBezTo>
                  <a:cubicBezTo>
                    <a:pt x="6204" y="11111"/>
                    <a:pt x="6537" y="11392"/>
                    <a:pt x="6994" y="11485"/>
                  </a:cubicBezTo>
                  <a:cubicBezTo>
                    <a:pt x="7045" y="11495"/>
                    <a:pt x="7096" y="11500"/>
                    <a:pt x="7147" y="11500"/>
                  </a:cubicBezTo>
                  <a:cubicBezTo>
                    <a:pt x="7446" y="11500"/>
                    <a:pt x="7748" y="11330"/>
                    <a:pt x="7882" y="11060"/>
                  </a:cubicBezTo>
                  <a:cubicBezTo>
                    <a:pt x="8019" y="10790"/>
                    <a:pt x="8092" y="10503"/>
                    <a:pt x="7872" y="10232"/>
                  </a:cubicBezTo>
                  <a:cubicBezTo>
                    <a:pt x="7733" y="10060"/>
                    <a:pt x="7514" y="9969"/>
                    <a:pt x="7275" y="9969"/>
                  </a:cubicBezTo>
                  <a:cubicBezTo>
                    <a:pt x="7156" y="9969"/>
                    <a:pt x="7032" y="9992"/>
                    <a:pt x="6910" y="10038"/>
                  </a:cubicBezTo>
                  <a:cubicBezTo>
                    <a:pt x="6829" y="10068"/>
                    <a:pt x="6746" y="10089"/>
                    <a:pt x="6662" y="10115"/>
                  </a:cubicBezTo>
                  <a:cubicBezTo>
                    <a:pt x="6534" y="9403"/>
                    <a:pt x="6924" y="8693"/>
                    <a:pt x="7664" y="8252"/>
                  </a:cubicBezTo>
                  <a:cubicBezTo>
                    <a:pt x="7980" y="8063"/>
                    <a:pt x="8276" y="7967"/>
                    <a:pt x="8525" y="7967"/>
                  </a:cubicBezTo>
                  <a:cubicBezTo>
                    <a:pt x="8702" y="7967"/>
                    <a:pt x="8856" y="8016"/>
                    <a:pt x="8977" y="8114"/>
                  </a:cubicBezTo>
                  <a:cubicBezTo>
                    <a:pt x="8825" y="8233"/>
                    <a:pt x="8623" y="8321"/>
                    <a:pt x="8531" y="8474"/>
                  </a:cubicBezTo>
                  <a:cubicBezTo>
                    <a:pt x="8249" y="8948"/>
                    <a:pt x="8412" y="9752"/>
                    <a:pt x="8872" y="10073"/>
                  </a:cubicBezTo>
                  <a:cubicBezTo>
                    <a:pt x="9069" y="10209"/>
                    <a:pt x="9348" y="10290"/>
                    <a:pt x="9591" y="10290"/>
                  </a:cubicBezTo>
                  <a:cubicBezTo>
                    <a:pt x="9600" y="10290"/>
                    <a:pt x="9609" y="10290"/>
                    <a:pt x="9618" y="10290"/>
                  </a:cubicBezTo>
                  <a:cubicBezTo>
                    <a:pt x="9927" y="10282"/>
                    <a:pt x="10071" y="10013"/>
                    <a:pt x="10091" y="9717"/>
                  </a:cubicBezTo>
                  <a:cubicBezTo>
                    <a:pt x="10109" y="9457"/>
                    <a:pt x="10003" y="9241"/>
                    <a:pt x="9752" y="9144"/>
                  </a:cubicBezTo>
                  <a:cubicBezTo>
                    <a:pt x="9674" y="9114"/>
                    <a:pt x="9599" y="9099"/>
                    <a:pt x="9527" y="9099"/>
                  </a:cubicBezTo>
                  <a:cubicBezTo>
                    <a:pt x="9362" y="9099"/>
                    <a:pt x="9215" y="9179"/>
                    <a:pt x="9094" y="9341"/>
                  </a:cubicBezTo>
                  <a:cubicBezTo>
                    <a:pt x="9054" y="9395"/>
                    <a:pt x="8987" y="9429"/>
                    <a:pt x="8933" y="9474"/>
                  </a:cubicBezTo>
                  <a:cubicBezTo>
                    <a:pt x="8902" y="9453"/>
                    <a:pt x="8869" y="9434"/>
                    <a:pt x="8838" y="9414"/>
                  </a:cubicBezTo>
                  <a:cubicBezTo>
                    <a:pt x="8893" y="9297"/>
                    <a:pt x="8938" y="9174"/>
                    <a:pt x="9002" y="9065"/>
                  </a:cubicBezTo>
                  <a:cubicBezTo>
                    <a:pt x="9053" y="8980"/>
                    <a:pt x="9153" y="8921"/>
                    <a:pt x="9188" y="8833"/>
                  </a:cubicBezTo>
                  <a:cubicBezTo>
                    <a:pt x="9360" y="8401"/>
                    <a:pt x="9715" y="8188"/>
                    <a:pt x="10127" y="8071"/>
                  </a:cubicBezTo>
                  <a:cubicBezTo>
                    <a:pt x="10429" y="7986"/>
                    <a:pt x="10749" y="7963"/>
                    <a:pt x="11062" y="7919"/>
                  </a:cubicBezTo>
                  <a:cubicBezTo>
                    <a:pt x="11274" y="7889"/>
                    <a:pt x="11505" y="7914"/>
                    <a:pt x="11697" y="7837"/>
                  </a:cubicBezTo>
                  <a:cubicBezTo>
                    <a:pt x="11873" y="7766"/>
                    <a:pt x="12007" y="7593"/>
                    <a:pt x="12159" y="7465"/>
                  </a:cubicBezTo>
                  <a:cubicBezTo>
                    <a:pt x="12011" y="7345"/>
                    <a:pt x="11879" y="7172"/>
                    <a:pt x="11710" y="7118"/>
                  </a:cubicBezTo>
                  <a:cubicBezTo>
                    <a:pt x="11481" y="7041"/>
                    <a:pt x="11221" y="7035"/>
                    <a:pt x="10973" y="7032"/>
                  </a:cubicBezTo>
                  <a:cubicBezTo>
                    <a:pt x="10042" y="7023"/>
                    <a:pt x="9360" y="6609"/>
                    <a:pt x="8926" y="5790"/>
                  </a:cubicBezTo>
                  <a:cubicBezTo>
                    <a:pt x="8883" y="5709"/>
                    <a:pt x="8892" y="5601"/>
                    <a:pt x="8862" y="5418"/>
                  </a:cubicBezTo>
                  <a:lnTo>
                    <a:pt x="8862" y="5418"/>
                  </a:lnTo>
                  <a:cubicBezTo>
                    <a:pt x="8989" y="5511"/>
                    <a:pt x="9043" y="5534"/>
                    <a:pt x="9070" y="5574"/>
                  </a:cubicBezTo>
                  <a:cubicBezTo>
                    <a:pt x="9196" y="5757"/>
                    <a:pt x="9351" y="5855"/>
                    <a:pt x="9526" y="5855"/>
                  </a:cubicBezTo>
                  <a:cubicBezTo>
                    <a:pt x="9614" y="5855"/>
                    <a:pt x="9707" y="5831"/>
                    <a:pt x="9804" y="5780"/>
                  </a:cubicBezTo>
                  <a:cubicBezTo>
                    <a:pt x="10083" y="5633"/>
                    <a:pt x="10143" y="5372"/>
                    <a:pt x="10064" y="5079"/>
                  </a:cubicBezTo>
                  <a:cubicBezTo>
                    <a:pt x="9988" y="4798"/>
                    <a:pt x="9758" y="4627"/>
                    <a:pt x="9470" y="4627"/>
                  </a:cubicBezTo>
                  <a:cubicBezTo>
                    <a:pt x="9456" y="4627"/>
                    <a:pt x="9442" y="4627"/>
                    <a:pt x="9428" y="4628"/>
                  </a:cubicBezTo>
                  <a:cubicBezTo>
                    <a:pt x="8984" y="4651"/>
                    <a:pt x="8550" y="5067"/>
                    <a:pt x="8443" y="5574"/>
                  </a:cubicBezTo>
                  <a:cubicBezTo>
                    <a:pt x="8320" y="6154"/>
                    <a:pt x="8467" y="6515"/>
                    <a:pt x="8920" y="6756"/>
                  </a:cubicBezTo>
                  <a:cubicBezTo>
                    <a:pt x="8951" y="6773"/>
                    <a:pt x="8963" y="6825"/>
                    <a:pt x="9001" y="6892"/>
                  </a:cubicBezTo>
                  <a:cubicBezTo>
                    <a:pt x="8837" y="6956"/>
                    <a:pt x="8681" y="6983"/>
                    <a:pt x="8533" y="6983"/>
                  </a:cubicBezTo>
                  <a:cubicBezTo>
                    <a:pt x="8177" y="6983"/>
                    <a:pt x="7862" y="6826"/>
                    <a:pt x="7559" y="6629"/>
                  </a:cubicBezTo>
                  <a:cubicBezTo>
                    <a:pt x="6930" y="6219"/>
                    <a:pt x="6585" y="5648"/>
                    <a:pt x="6625" y="4821"/>
                  </a:cubicBezTo>
                  <a:lnTo>
                    <a:pt x="6625" y="4821"/>
                  </a:lnTo>
                  <a:cubicBezTo>
                    <a:pt x="6752" y="4863"/>
                    <a:pt x="6846" y="4890"/>
                    <a:pt x="6934" y="4924"/>
                  </a:cubicBezTo>
                  <a:cubicBezTo>
                    <a:pt x="7040" y="4963"/>
                    <a:pt x="7151" y="4981"/>
                    <a:pt x="7259" y="4981"/>
                  </a:cubicBezTo>
                  <a:cubicBezTo>
                    <a:pt x="7553" y="4981"/>
                    <a:pt x="7830" y="4845"/>
                    <a:pt x="7947" y="4616"/>
                  </a:cubicBezTo>
                  <a:cubicBezTo>
                    <a:pt x="8102" y="4311"/>
                    <a:pt x="7944" y="3828"/>
                    <a:pt x="7614" y="3602"/>
                  </a:cubicBezTo>
                  <a:cubicBezTo>
                    <a:pt x="7467" y="3502"/>
                    <a:pt x="7296" y="3454"/>
                    <a:pt x="7122" y="3454"/>
                  </a:cubicBezTo>
                  <a:cubicBezTo>
                    <a:pt x="6730" y="3454"/>
                    <a:pt x="6322" y="3699"/>
                    <a:pt x="6122" y="4141"/>
                  </a:cubicBezTo>
                  <a:cubicBezTo>
                    <a:pt x="5736" y="4993"/>
                    <a:pt x="5712" y="5945"/>
                    <a:pt x="6549" y="6642"/>
                  </a:cubicBezTo>
                  <a:cubicBezTo>
                    <a:pt x="6626" y="6704"/>
                    <a:pt x="6735" y="6726"/>
                    <a:pt x="6828" y="6766"/>
                  </a:cubicBezTo>
                  <a:cubicBezTo>
                    <a:pt x="6792" y="6824"/>
                    <a:pt x="6757" y="6883"/>
                    <a:pt x="6722" y="6943"/>
                  </a:cubicBezTo>
                  <a:cubicBezTo>
                    <a:pt x="6607" y="6938"/>
                    <a:pt x="6491" y="6937"/>
                    <a:pt x="6375" y="6937"/>
                  </a:cubicBezTo>
                  <a:cubicBezTo>
                    <a:pt x="6333" y="6937"/>
                    <a:pt x="6291" y="6937"/>
                    <a:pt x="6249" y="6937"/>
                  </a:cubicBezTo>
                  <a:cubicBezTo>
                    <a:pt x="5963" y="6937"/>
                    <a:pt x="5678" y="6933"/>
                    <a:pt x="5408" y="6869"/>
                  </a:cubicBezTo>
                  <a:cubicBezTo>
                    <a:pt x="4786" y="6717"/>
                    <a:pt x="4180" y="6484"/>
                    <a:pt x="3583" y="6249"/>
                  </a:cubicBezTo>
                  <a:cubicBezTo>
                    <a:pt x="2462" y="5806"/>
                    <a:pt x="2040" y="4896"/>
                    <a:pt x="1965" y="3759"/>
                  </a:cubicBezTo>
                  <a:cubicBezTo>
                    <a:pt x="1955" y="3621"/>
                    <a:pt x="1878" y="3460"/>
                    <a:pt x="1780" y="3363"/>
                  </a:cubicBezTo>
                  <a:cubicBezTo>
                    <a:pt x="1502" y="3090"/>
                    <a:pt x="1294" y="2786"/>
                    <a:pt x="1265" y="2397"/>
                  </a:cubicBezTo>
                  <a:cubicBezTo>
                    <a:pt x="1253" y="2233"/>
                    <a:pt x="1326" y="2062"/>
                    <a:pt x="1361" y="1895"/>
                  </a:cubicBezTo>
                  <a:cubicBezTo>
                    <a:pt x="1402" y="1907"/>
                    <a:pt x="1443" y="1922"/>
                    <a:pt x="1486" y="1940"/>
                  </a:cubicBezTo>
                  <a:cubicBezTo>
                    <a:pt x="1491" y="1974"/>
                    <a:pt x="1503" y="2007"/>
                    <a:pt x="1500" y="2038"/>
                  </a:cubicBezTo>
                  <a:cubicBezTo>
                    <a:pt x="1429" y="2679"/>
                    <a:pt x="1707" y="3199"/>
                    <a:pt x="2239" y="3416"/>
                  </a:cubicBezTo>
                  <a:cubicBezTo>
                    <a:pt x="2370" y="3469"/>
                    <a:pt x="2529" y="3494"/>
                    <a:pt x="2696" y="3494"/>
                  </a:cubicBezTo>
                  <a:cubicBezTo>
                    <a:pt x="3165" y="3494"/>
                    <a:pt x="3706" y="3298"/>
                    <a:pt x="3914" y="2982"/>
                  </a:cubicBezTo>
                  <a:cubicBezTo>
                    <a:pt x="4353" y="2310"/>
                    <a:pt x="4308" y="1610"/>
                    <a:pt x="3931" y="923"/>
                  </a:cubicBezTo>
                  <a:cubicBezTo>
                    <a:pt x="3608" y="334"/>
                    <a:pt x="3051" y="1"/>
                    <a:pt x="2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46"/>
            <p:cNvSpPr/>
            <p:nvPr/>
          </p:nvSpPr>
          <p:spPr>
            <a:xfrm>
              <a:off x="5768916" y="2524289"/>
              <a:ext cx="153469" cy="131324"/>
            </a:xfrm>
            <a:custGeom>
              <a:avLst/>
              <a:gdLst/>
              <a:ahLst/>
              <a:cxnLst/>
              <a:rect l="l" t="t" r="r" b="b"/>
              <a:pathLst>
                <a:path w="3777" h="3232" extrusionOk="0">
                  <a:moveTo>
                    <a:pt x="1222" y="0"/>
                  </a:moveTo>
                  <a:cubicBezTo>
                    <a:pt x="1215" y="0"/>
                    <a:pt x="1209" y="0"/>
                    <a:pt x="1202" y="0"/>
                  </a:cubicBezTo>
                  <a:cubicBezTo>
                    <a:pt x="731" y="11"/>
                    <a:pt x="291" y="388"/>
                    <a:pt x="174" y="880"/>
                  </a:cubicBezTo>
                  <a:cubicBezTo>
                    <a:pt x="1" y="1615"/>
                    <a:pt x="217" y="2177"/>
                    <a:pt x="880" y="2586"/>
                  </a:cubicBezTo>
                  <a:cubicBezTo>
                    <a:pt x="1652" y="3063"/>
                    <a:pt x="2500" y="3232"/>
                    <a:pt x="3424" y="3232"/>
                  </a:cubicBezTo>
                  <a:cubicBezTo>
                    <a:pt x="3540" y="3232"/>
                    <a:pt x="3657" y="3229"/>
                    <a:pt x="3776" y="3224"/>
                  </a:cubicBezTo>
                  <a:cubicBezTo>
                    <a:pt x="3657" y="3116"/>
                    <a:pt x="3560" y="3054"/>
                    <a:pt x="3500" y="2967"/>
                  </a:cubicBezTo>
                  <a:cubicBezTo>
                    <a:pt x="3308" y="2687"/>
                    <a:pt x="3054" y="2590"/>
                    <a:pt x="2716" y="2553"/>
                  </a:cubicBezTo>
                  <a:cubicBezTo>
                    <a:pt x="2157" y="2491"/>
                    <a:pt x="1695" y="2193"/>
                    <a:pt x="1364" y="1734"/>
                  </a:cubicBezTo>
                  <a:cubicBezTo>
                    <a:pt x="1188" y="1489"/>
                    <a:pt x="1085" y="1194"/>
                    <a:pt x="1276" y="915"/>
                  </a:cubicBezTo>
                  <a:cubicBezTo>
                    <a:pt x="1333" y="832"/>
                    <a:pt x="1493" y="748"/>
                    <a:pt x="1589" y="748"/>
                  </a:cubicBezTo>
                  <a:cubicBezTo>
                    <a:pt x="1605" y="748"/>
                    <a:pt x="1620" y="750"/>
                    <a:pt x="1632" y="755"/>
                  </a:cubicBezTo>
                  <a:cubicBezTo>
                    <a:pt x="1774" y="821"/>
                    <a:pt x="1908" y="972"/>
                    <a:pt x="1976" y="1120"/>
                  </a:cubicBezTo>
                  <a:cubicBezTo>
                    <a:pt x="2014" y="1201"/>
                    <a:pt x="1909" y="1347"/>
                    <a:pt x="1869" y="1464"/>
                  </a:cubicBezTo>
                  <a:cubicBezTo>
                    <a:pt x="1826" y="1449"/>
                    <a:pt x="1783" y="1433"/>
                    <a:pt x="1742" y="1416"/>
                  </a:cubicBezTo>
                  <a:cubicBezTo>
                    <a:pt x="1745" y="1350"/>
                    <a:pt x="1769" y="1278"/>
                    <a:pt x="1746" y="1224"/>
                  </a:cubicBezTo>
                  <a:cubicBezTo>
                    <a:pt x="1706" y="1131"/>
                    <a:pt x="1638" y="1050"/>
                    <a:pt x="1582" y="963"/>
                  </a:cubicBezTo>
                  <a:cubicBezTo>
                    <a:pt x="1510" y="1050"/>
                    <a:pt x="1366" y="1148"/>
                    <a:pt x="1380" y="1219"/>
                  </a:cubicBezTo>
                  <a:cubicBezTo>
                    <a:pt x="1411" y="1395"/>
                    <a:pt x="1471" y="1640"/>
                    <a:pt x="1597" y="1703"/>
                  </a:cubicBezTo>
                  <a:cubicBezTo>
                    <a:pt x="1619" y="1714"/>
                    <a:pt x="1648" y="1719"/>
                    <a:pt x="1682" y="1719"/>
                  </a:cubicBezTo>
                  <a:cubicBezTo>
                    <a:pt x="1817" y="1719"/>
                    <a:pt x="2017" y="1636"/>
                    <a:pt x="2077" y="1541"/>
                  </a:cubicBezTo>
                  <a:cubicBezTo>
                    <a:pt x="2196" y="1350"/>
                    <a:pt x="2273" y="1076"/>
                    <a:pt x="2237" y="858"/>
                  </a:cubicBezTo>
                  <a:cubicBezTo>
                    <a:pt x="2156" y="361"/>
                    <a:pt x="1683"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46"/>
            <p:cNvSpPr/>
            <p:nvPr/>
          </p:nvSpPr>
          <p:spPr>
            <a:xfrm>
              <a:off x="6458145" y="2524167"/>
              <a:ext cx="155622" cy="132340"/>
            </a:xfrm>
            <a:custGeom>
              <a:avLst/>
              <a:gdLst/>
              <a:ahLst/>
              <a:cxnLst/>
              <a:rect l="l" t="t" r="r" b="b"/>
              <a:pathLst>
                <a:path w="3830" h="3257" extrusionOk="0">
                  <a:moveTo>
                    <a:pt x="2493" y="0"/>
                  </a:moveTo>
                  <a:cubicBezTo>
                    <a:pt x="2195" y="0"/>
                    <a:pt x="1898" y="148"/>
                    <a:pt x="1680" y="423"/>
                  </a:cubicBezTo>
                  <a:cubicBezTo>
                    <a:pt x="1382" y="796"/>
                    <a:pt x="1339" y="1250"/>
                    <a:pt x="1618" y="1534"/>
                  </a:cubicBezTo>
                  <a:cubicBezTo>
                    <a:pt x="1716" y="1635"/>
                    <a:pt x="1894" y="1724"/>
                    <a:pt x="2030" y="1724"/>
                  </a:cubicBezTo>
                  <a:cubicBezTo>
                    <a:pt x="2047" y="1724"/>
                    <a:pt x="2063" y="1723"/>
                    <a:pt x="2078" y="1720"/>
                  </a:cubicBezTo>
                  <a:cubicBezTo>
                    <a:pt x="2187" y="1699"/>
                    <a:pt x="2308" y="1482"/>
                    <a:pt x="2326" y="1338"/>
                  </a:cubicBezTo>
                  <a:cubicBezTo>
                    <a:pt x="2342" y="1224"/>
                    <a:pt x="2211" y="1092"/>
                    <a:pt x="2145" y="968"/>
                  </a:cubicBezTo>
                  <a:cubicBezTo>
                    <a:pt x="2091" y="1083"/>
                    <a:pt x="2032" y="1196"/>
                    <a:pt x="1979" y="1312"/>
                  </a:cubicBezTo>
                  <a:cubicBezTo>
                    <a:pt x="1963" y="1350"/>
                    <a:pt x="1962" y="1394"/>
                    <a:pt x="1953" y="1434"/>
                  </a:cubicBezTo>
                  <a:cubicBezTo>
                    <a:pt x="1920" y="1445"/>
                    <a:pt x="1887" y="1457"/>
                    <a:pt x="1855" y="1467"/>
                  </a:cubicBezTo>
                  <a:cubicBezTo>
                    <a:pt x="1810" y="1356"/>
                    <a:pt x="1701" y="1214"/>
                    <a:pt x="1735" y="1135"/>
                  </a:cubicBezTo>
                  <a:cubicBezTo>
                    <a:pt x="1799" y="986"/>
                    <a:pt x="1926" y="820"/>
                    <a:pt x="2068" y="763"/>
                  </a:cubicBezTo>
                  <a:cubicBezTo>
                    <a:pt x="2081" y="757"/>
                    <a:pt x="2096" y="755"/>
                    <a:pt x="2112" y="755"/>
                  </a:cubicBezTo>
                  <a:cubicBezTo>
                    <a:pt x="2214" y="755"/>
                    <a:pt x="2378" y="846"/>
                    <a:pt x="2446" y="934"/>
                  </a:cubicBezTo>
                  <a:cubicBezTo>
                    <a:pt x="2617" y="1150"/>
                    <a:pt x="2536" y="1544"/>
                    <a:pt x="2280" y="1836"/>
                  </a:cubicBezTo>
                  <a:cubicBezTo>
                    <a:pt x="1944" y="2221"/>
                    <a:pt x="1524" y="2539"/>
                    <a:pt x="1013" y="2545"/>
                  </a:cubicBezTo>
                  <a:cubicBezTo>
                    <a:pt x="483" y="2552"/>
                    <a:pt x="295" y="2937"/>
                    <a:pt x="1" y="3256"/>
                  </a:cubicBezTo>
                  <a:cubicBezTo>
                    <a:pt x="654" y="3208"/>
                    <a:pt x="1304" y="3148"/>
                    <a:pt x="1928" y="2991"/>
                  </a:cubicBezTo>
                  <a:cubicBezTo>
                    <a:pt x="2522" y="2841"/>
                    <a:pt x="3076" y="2566"/>
                    <a:pt x="3417" y="2006"/>
                  </a:cubicBezTo>
                  <a:cubicBezTo>
                    <a:pt x="3829" y="1328"/>
                    <a:pt x="3575" y="419"/>
                    <a:pt x="2885" y="90"/>
                  </a:cubicBezTo>
                  <a:cubicBezTo>
                    <a:pt x="2759" y="30"/>
                    <a:pt x="2626"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46"/>
            <p:cNvSpPr/>
            <p:nvPr/>
          </p:nvSpPr>
          <p:spPr>
            <a:xfrm>
              <a:off x="5767209" y="3219573"/>
              <a:ext cx="153103" cy="131487"/>
            </a:xfrm>
            <a:custGeom>
              <a:avLst/>
              <a:gdLst/>
              <a:ahLst/>
              <a:cxnLst/>
              <a:rect l="l" t="t" r="r" b="b"/>
              <a:pathLst>
                <a:path w="3768" h="3236" extrusionOk="0">
                  <a:moveTo>
                    <a:pt x="3307" y="1"/>
                  </a:moveTo>
                  <a:cubicBezTo>
                    <a:pt x="2466" y="1"/>
                    <a:pt x="1479" y="281"/>
                    <a:pt x="918" y="646"/>
                  </a:cubicBezTo>
                  <a:cubicBezTo>
                    <a:pt x="228" y="1096"/>
                    <a:pt x="0" y="1725"/>
                    <a:pt x="246" y="2487"/>
                  </a:cubicBezTo>
                  <a:cubicBezTo>
                    <a:pt x="383" y="2912"/>
                    <a:pt x="850" y="3236"/>
                    <a:pt x="1290" y="3236"/>
                  </a:cubicBezTo>
                  <a:cubicBezTo>
                    <a:pt x="1331" y="3236"/>
                    <a:pt x="1372" y="3233"/>
                    <a:pt x="1412" y="3227"/>
                  </a:cubicBezTo>
                  <a:cubicBezTo>
                    <a:pt x="1860" y="3162"/>
                    <a:pt x="2301" y="2668"/>
                    <a:pt x="2323" y="2213"/>
                  </a:cubicBezTo>
                  <a:cubicBezTo>
                    <a:pt x="2339" y="1884"/>
                    <a:pt x="2096" y="1528"/>
                    <a:pt x="1826" y="1490"/>
                  </a:cubicBezTo>
                  <a:cubicBezTo>
                    <a:pt x="1800" y="1486"/>
                    <a:pt x="1777" y="1485"/>
                    <a:pt x="1754" y="1485"/>
                  </a:cubicBezTo>
                  <a:cubicBezTo>
                    <a:pt x="1495" y="1485"/>
                    <a:pt x="1437" y="1707"/>
                    <a:pt x="1422" y="1912"/>
                  </a:cubicBezTo>
                  <a:cubicBezTo>
                    <a:pt x="1413" y="2026"/>
                    <a:pt x="1531" y="2251"/>
                    <a:pt x="1589" y="2251"/>
                  </a:cubicBezTo>
                  <a:cubicBezTo>
                    <a:pt x="1589" y="2251"/>
                    <a:pt x="1589" y="2251"/>
                    <a:pt x="1589" y="2251"/>
                  </a:cubicBezTo>
                  <a:cubicBezTo>
                    <a:pt x="1870" y="2247"/>
                    <a:pt x="1765" y="2006"/>
                    <a:pt x="1785" y="1844"/>
                  </a:cubicBezTo>
                  <a:cubicBezTo>
                    <a:pt x="1787" y="1834"/>
                    <a:pt x="1798" y="1825"/>
                    <a:pt x="1804" y="1815"/>
                  </a:cubicBezTo>
                  <a:cubicBezTo>
                    <a:pt x="1840" y="1802"/>
                    <a:pt x="1876" y="1786"/>
                    <a:pt x="1913" y="1773"/>
                  </a:cubicBezTo>
                  <a:cubicBezTo>
                    <a:pt x="1954" y="1891"/>
                    <a:pt x="2059" y="2044"/>
                    <a:pt x="2019" y="2118"/>
                  </a:cubicBezTo>
                  <a:cubicBezTo>
                    <a:pt x="1937" y="2269"/>
                    <a:pt x="1794" y="2418"/>
                    <a:pt x="1640" y="2488"/>
                  </a:cubicBezTo>
                  <a:cubicBezTo>
                    <a:pt x="1632" y="2491"/>
                    <a:pt x="1622" y="2493"/>
                    <a:pt x="1612" y="2493"/>
                  </a:cubicBezTo>
                  <a:cubicBezTo>
                    <a:pt x="1526" y="2493"/>
                    <a:pt x="1363" y="2382"/>
                    <a:pt x="1300" y="2291"/>
                  </a:cubicBezTo>
                  <a:cubicBezTo>
                    <a:pt x="1138" y="2058"/>
                    <a:pt x="1233" y="1659"/>
                    <a:pt x="1509" y="1365"/>
                  </a:cubicBezTo>
                  <a:cubicBezTo>
                    <a:pt x="1908" y="936"/>
                    <a:pt x="2398" y="679"/>
                    <a:pt x="2993" y="643"/>
                  </a:cubicBezTo>
                  <a:cubicBezTo>
                    <a:pt x="3087" y="638"/>
                    <a:pt x="3206" y="625"/>
                    <a:pt x="3270" y="567"/>
                  </a:cubicBezTo>
                  <a:cubicBezTo>
                    <a:pt x="3447" y="403"/>
                    <a:pt x="3601" y="214"/>
                    <a:pt x="3768" y="32"/>
                  </a:cubicBezTo>
                  <a:cubicBezTo>
                    <a:pt x="3622" y="11"/>
                    <a:pt x="3467" y="1"/>
                    <a:pt x="3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46"/>
            <p:cNvSpPr/>
            <p:nvPr/>
          </p:nvSpPr>
          <p:spPr>
            <a:xfrm>
              <a:off x="6455220" y="3219614"/>
              <a:ext cx="153997" cy="131406"/>
            </a:xfrm>
            <a:custGeom>
              <a:avLst/>
              <a:gdLst/>
              <a:ahLst/>
              <a:cxnLst/>
              <a:rect l="l" t="t" r="r" b="b"/>
              <a:pathLst>
                <a:path w="3790" h="3234" extrusionOk="0">
                  <a:moveTo>
                    <a:pt x="371" y="1"/>
                  </a:moveTo>
                  <a:cubicBezTo>
                    <a:pt x="249" y="1"/>
                    <a:pt x="125" y="4"/>
                    <a:pt x="1" y="10"/>
                  </a:cubicBezTo>
                  <a:cubicBezTo>
                    <a:pt x="140" y="135"/>
                    <a:pt x="242" y="197"/>
                    <a:pt x="304" y="284"/>
                  </a:cubicBezTo>
                  <a:cubicBezTo>
                    <a:pt x="491" y="553"/>
                    <a:pt x="738" y="639"/>
                    <a:pt x="1063" y="678"/>
                  </a:cubicBezTo>
                  <a:cubicBezTo>
                    <a:pt x="1644" y="749"/>
                    <a:pt x="2124" y="1052"/>
                    <a:pt x="2452" y="1551"/>
                  </a:cubicBezTo>
                  <a:cubicBezTo>
                    <a:pt x="2612" y="1797"/>
                    <a:pt x="2693" y="2085"/>
                    <a:pt x="2491" y="2341"/>
                  </a:cubicBezTo>
                  <a:cubicBezTo>
                    <a:pt x="2434" y="2414"/>
                    <a:pt x="2279" y="2483"/>
                    <a:pt x="2184" y="2483"/>
                  </a:cubicBezTo>
                  <a:cubicBezTo>
                    <a:pt x="2161" y="2483"/>
                    <a:pt x="2141" y="2479"/>
                    <a:pt x="2128" y="2470"/>
                  </a:cubicBezTo>
                  <a:cubicBezTo>
                    <a:pt x="1983" y="2381"/>
                    <a:pt x="1870" y="2212"/>
                    <a:pt x="1798" y="2052"/>
                  </a:cubicBezTo>
                  <a:cubicBezTo>
                    <a:pt x="1771" y="1992"/>
                    <a:pt x="1892" y="1864"/>
                    <a:pt x="1947" y="1767"/>
                  </a:cubicBezTo>
                  <a:cubicBezTo>
                    <a:pt x="1977" y="1781"/>
                    <a:pt x="2005" y="1796"/>
                    <a:pt x="2035" y="1809"/>
                  </a:cubicBezTo>
                  <a:cubicBezTo>
                    <a:pt x="2035" y="1874"/>
                    <a:pt x="2014" y="1949"/>
                    <a:pt x="2040" y="2000"/>
                  </a:cubicBezTo>
                  <a:cubicBezTo>
                    <a:pt x="2088" y="2097"/>
                    <a:pt x="2166" y="2179"/>
                    <a:pt x="2231" y="2267"/>
                  </a:cubicBezTo>
                  <a:cubicBezTo>
                    <a:pt x="2293" y="2184"/>
                    <a:pt x="2418" y="2088"/>
                    <a:pt x="2405" y="2019"/>
                  </a:cubicBezTo>
                  <a:cubicBezTo>
                    <a:pt x="2371" y="1842"/>
                    <a:pt x="2318" y="1596"/>
                    <a:pt x="2192" y="1530"/>
                  </a:cubicBezTo>
                  <a:cubicBezTo>
                    <a:pt x="2169" y="1518"/>
                    <a:pt x="2139" y="1513"/>
                    <a:pt x="2105" y="1513"/>
                  </a:cubicBezTo>
                  <a:cubicBezTo>
                    <a:pt x="1972" y="1513"/>
                    <a:pt x="1775" y="1594"/>
                    <a:pt x="1710" y="1688"/>
                  </a:cubicBezTo>
                  <a:cubicBezTo>
                    <a:pt x="1587" y="1865"/>
                    <a:pt x="1509" y="2128"/>
                    <a:pt x="1536" y="2339"/>
                  </a:cubicBezTo>
                  <a:cubicBezTo>
                    <a:pt x="1598" y="2834"/>
                    <a:pt x="2083" y="3228"/>
                    <a:pt x="2543" y="3234"/>
                  </a:cubicBezTo>
                  <a:cubicBezTo>
                    <a:pt x="2547" y="3234"/>
                    <a:pt x="2551" y="3234"/>
                    <a:pt x="2555" y="3234"/>
                  </a:cubicBezTo>
                  <a:cubicBezTo>
                    <a:pt x="3038" y="3234"/>
                    <a:pt x="3492" y="2858"/>
                    <a:pt x="3610" y="2359"/>
                  </a:cubicBezTo>
                  <a:cubicBezTo>
                    <a:pt x="3790" y="1601"/>
                    <a:pt x="3549" y="1018"/>
                    <a:pt x="2853" y="613"/>
                  </a:cubicBezTo>
                  <a:cubicBezTo>
                    <a:pt x="2095" y="170"/>
                    <a:pt x="127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46"/>
            <p:cNvSpPr/>
            <p:nvPr/>
          </p:nvSpPr>
          <p:spPr>
            <a:xfrm>
              <a:off x="5881675" y="3195802"/>
              <a:ext cx="146440" cy="144977"/>
            </a:xfrm>
            <a:custGeom>
              <a:avLst/>
              <a:gdLst/>
              <a:ahLst/>
              <a:cxnLst/>
              <a:rect l="l" t="t" r="r" b="b"/>
              <a:pathLst>
                <a:path w="3604" h="3568" extrusionOk="0">
                  <a:moveTo>
                    <a:pt x="3270" y="1"/>
                  </a:moveTo>
                  <a:cubicBezTo>
                    <a:pt x="2989" y="106"/>
                    <a:pt x="2728" y="220"/>
                    <a:pt x="2462" y="297"/>
                  </a:cubicBezTo>
                  <a:cubicBezTo>
                    <a:pt x="2181" y="381"/>
                    <a:pt x="1884" y="415"/>
                    <a:pt x="1606" y="503"/>
                  </a:cubicBezTo>
                  <a:cubicBezTo>
                    <a:pt x="871" y="734"/>
                    <a:pt x="0" y="1742"/>
                    <a:pt x="197" y="2650"/>
                  </a:cubicBezTo>
                  <a:cubicBezTo>
                    <a:pt x="315" y="3196"/>
                    <a:pt x="680" y="3567"/>
                    <a:pt x="1125" y="3567"/>
                  </a:cubicBezTo>
                  <a:cubicBezTo>
                    <a:pt x="1171" y="3567"/>
                    <a:pt x="1218" y="3563"/>
                    <a:pt x="1266" y="3555"/>
                  </a:cubicBezTo>
                  <a:cubicBezTo>
                    <a:pt x="1850" y="3456"/>
                    <a:pt x="2322" y="2818"/>
                    <a:pt x="2176" y="2255"/>
                  </a:cubicBezTo>
                  <a:cubicBezTo>
                    <a:pt x="2127" y="2063"/>
                    <a:pt x="1951" y="1878"/>
                    <a:pt x="1785" y="1752"/>
                  </a:cubicBezTo>
                  <a:cubicBezTo>
                    <a:pt x="1722" y="1703"/>
                    <a:pt x="1656" y="1680"/>
                    <a:pt x="1594" y="1680"/>
                  </a:cubicBezTo>
                  <a:cubicBezTo>
                    <a:pt x="1476" y="1680"/>
                    <a:pt x="1374" y="1766"/>
                    <a:pt x="1342" y="1920"/>
                  </a:cubicBezTo>
                  <a:cubicBezTo>
                    <a:pt x="1307" y="2084"/>
                    <a:pt x="1367" y="2269"/>
                    <a:pt x="1384" y="2445"/>
                  </a:cubicBezTo>
                  <a:cubicBezTo>
                    <a:pt x="1508" y="2359"/>
                    <a:pt x="1632" y="2273"/>
                    <a:pt x="1756" y="2187"/>
                  </a:cubicBezTo>
                  <a:cubicBezTo>
                    <a:pt x="1766" y="2181"/>
                    <a:pt x="1777" y="2181"/>
                    <a:pt x="1828" y="2166"/>
                  </a:cubicBezTo>
                  <a:cubicBezTo>
                    <a:pt x="1840" y="2238"/>
                    <a:pt x="1885" y="2338"/>
                    <a:pt x="1859" y="2364"/>
                  </a:cubicBezTo>
                  <a:cubicBezTo>
                    <a:pt x="1740" y="2476"/>
                    <a:pt x="1589" y="2654"/>
                    <a:pt x="1473" y="2654"/>
                  </a:cubicBezTo>
                  <a:cubicBezTo>
                    <a:pt x="1467" y="2654"/>
                    <a:pt x="1462" y="2654"/>
                    <a:pt x="1457" y="2653"/>
                  </a:cubicBezTo>
                  <a:cubicBezTo>
                    <a:pt x="1317" y="2635"/>
                    <a:pt x="1125" y="2444"/>
                    <a:pt x="1094" y="2297"/>
                  </a:cubicBezTo>
                  <a:cubicBezTo>
                    <a:pt x="1012" y="1915"/>
                    <a:pt x="1209" y="1597"/>
                    <a:pt x="1532" y="1416"/>
                  </a:cubicBezTo>
                  <a:cubicBezTo>
                    <a:pt x="1842" y="1241"/>
                    <a:pt x="2196" y="1145"/>
                    <a:pt x="2530" y="1013"/>
                  </a:cubicBezTo>
                  <a:cubicBezTo>
                    <a:pt x="2878" y="875"/>
                    <a:pt x="3226" y="732"/>
                    <a:pt x="3603" y="580"/>
                  </a:cubicBezTo>
                  <a:cubicBezTo>
                    <a:pt x="3460" y="331"/>
                    <a:pt x="3366" y="168"/>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46"/>
            <p:cNvSpPr/>
            <p:nvPr/>
          </p:nvSpPr>
          <p:spPr>
            <a:xfrm>
              <a:off x="5880984" y="2534569"/>
              <a:ext cx="145708" cy="143108"/>
            </a:xfrm>
            <a:custGeom>
              <a:avLst/>
              <a:gdLst/>
              <a:ahLst/>
              <a:cxnLst/>
              <a:rect l="l" t="t" r="r" b="b"/>
              <a:pathLst>
                <a:path w="3586" h="3522" extrusionOk="0">
                  <a:moveTo>
                    <a:pt x="1141" y="0"/>
                  </a:moveTo>
                  <a:cubicBezTo>
                    <a:pt x="701" y="0"/>
                    <a:pt x="338" y="351"/>
                    <a:pt x="217" y="883"/>
                  </a:cubicBezTo>
                  <a:cubicBezTo>
                    <a:pt x="1" y="1818"/>
                    <a:pt x="873" y="2830"/>
                    <a:pt x="1619" y="3063"/>
                  </a:cubicBezTo>
                  <a:cubicBezTo>
                    <a:pt x="2166" y="3234"/>
                    <a:pt x="2725" y="3364"/>
                    <a:pt x="3311" y="3522"/>
                  </a:cubicBezTo>
                  <a:cubicBezTo>
                    <a:pt x="3381" y="3399"/>
                    <a:pt x="3476" y="3236"/>
                    <a:pt x="3585" y="3045"/>
                  </a:cubicBezTo>
                  <a:cubicBezTo>
                    <a:pt x="3461" y="2961"/>
                    <a:pt x="3362" y="2864"/>
                    <a:pt x="3241" y="2817"/>
                  </a:cubicBezTo>
                  <a:cubicBezTo>
                    <a:pt x="2926" y="2695"/>
                    <a:pt x="2593" y="2619"/>
                    <a:pt x="2286" y="2481"/>
                  </a:cubicBezTo>
                  <a:cubicBezTo>
                    <a:pt x="1953" y="2331"/>
                    <a:pt x="1608" y="2172"/>
                    <a:pt x="1327" y="1944"/>
                  </a:cubicBezTo>
                  <a:cubicBezTo>
                    <a:pt x="1051" y="1724"/>
                    <a:pt x="1018" y="1311"/>
                    <a:pt x="1168" y="1079"/>
                  </a:cubicBezTo>
                  <a:cubicBezTo>
                    <a:pt x="1249" y="954"/>
                    <a:pt x="1351" y="885"/>
                    <a:pt x="1466" y="885"/>
                  </a:cubicBezTo>
                  <a:cubicBezTo>
                    <a:pt x="1528" y="885"/>
                    <a:pt x="1594" y="905"/>
                    <a:pt x="1663" y="948"/>
                  </a:cubicBezTo>
                  <a:cubicBezTo>
                    <a:pt x="1816" y="1044"/>
                    <a:pt x="1980" y="1172"/>
                    <a:pt x="1803" y="1426"/>
                  </a:cubicBezTo>
                  <a:cubicBezTo>
                    <a:pt x="1758" y="1358"/>
                    <a:pt x="1737" y="1302"/>
                    <a:pt x="1697" y="1275"/>
                  </a:cubicBezTo>
                  <a:cubicBezTo>
                    <a:pt x="1613" y="1213"/>
                    <a:pt x="1520" y="1164"/>
                    <a:pt x="1429" y="1110"/>
                  </a:cubicBezTo>
                  <a:cubicBezTo>
                    <a:pt x="1382" y="1213"/>
                    <a:pt x="1279" y="1329"/>
                    <a:pt x="1297" y="1420"/>
                  </a:cubicBezTo>
                  <a:cubicBezTo>
                    <a:pt x="1328" y="1575"/>
                    <a:pt x="1408" y="1803"/>
                    <a:pt x="1519" y="1838"/>
                  </a:cubicBezTo>
                  <a:cubicBezTo>
                    <a:pt x="1542" y="1845"/>
                    <a:pt x="1567" y="1849"/>
                    <a:pt x="1594" y="1849"/>
                  </a:cubicBezTo>
                  <a:cubicBezTo>
                    <a:pt x="1723" y="1849"/>
                    <a:pt x="1886" y="1771"/>
                    <a:pt x="2002" y="1693"/>
                  </a:cubicBezTo>
                  <a:cubicBezTo>
                    <a:pt x="2100" y="1627"/>
                    <a:pt x="2160" y="1473"/>
                    <a:pt x="2192" y="1347"/>
                  </a:cubicBezTo>
                  <a:cubicBezTo>
                    <a:pt x="2332" y="787"/>
                    <a:pt x="1896" y="137"/>
                    <a:pt x="1314" y="18"/>
                  </a:cubicBezTo>
                  <a:cubicBezTo>
                    <a:pt x="1255" y="6"/>
                    <a:pt x="119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46"/>
            <p:cNvSpPr/>
            <p:nvPr/>
          </p:nvSpPr>
          <p:spPr>
            <a:xfrm>
              <a:off x="6349857" y="2534610"/>
              <a:ext cx="146805" cy="144936"/>
            </a:xfrm>
            <a:custGeom>
              <a:avLst/>
              <a:gdLst/>
              <a:ahLst/>
              <a:cxnLst/>
              <a:rect l="l" t="t" r="r" b="b"/>
              <a:pathLst>
                <a:path w="3613" h="3567" extrusionOk="0">
                  <a:moveTo>
                    <a:pt x="2478" y="0"/>
                  </a:moveTo>
                  <a:cubicBezTo>
                    <a:pt x="2425" y="0"/>
                    <a:pt x="2370" y="5"/>
                    <a:pt x="2315" y="16"/>
                  </a:cubicBezTo>
                  <a:cubicBezTo>
                    <a:pt x="1732" y="128"/>
                    <a:pt x="1296" y="774"/>
                    <a:pt x="1420" y="1338"/>
                  </a:cubicBezTo>
                  <a:cubicBezTo>
                    <a:pt x="1482" y="1620"/>
                    <a:pt x="1644" y="1812"/>
                    <a:pt x="1934" y="1853"/>
                  </a:cubicBezTo>
                  <a:cubicBezTo>
                    <a:pt x="1940" y="1853"/>
                    <a:pt x="1948" y="1854"/>
                    <a:pt x="1955" y="1854"/>
                  </a:cubicBezTo>
                  <a:cubicBezTo>
                    <a:pt x="2047" y="1854"/>
                    <a:pt x="2192" y="1794"/>
                    <a:pt x="2205" y="1741"/>
                  </a:cubicBezTo>
                  <a:cubicBezTo>
                    <a:pt x="2252" y="1550"/>
                    <a:pt x="2242" y="1345"/>
                    <a:pt x="2256" y="1146"/>
                  </a:cubicBezTo>
                  <a:lnTo>
                    <a:pt x="2256" y="1146"/>
                  </a:lnTo>
                  <a:cubicBezTo>
                    <a:pt x="2103" y="1202"/>
                    <a:pt x="1951" y="1257"/>
                    <a:pt x="1751" y="1329"/>
                  </a:cubicBezTo>
                  <a:cubicBezTo>
                    <a:pt x="1677" y="1117"/>
                    <a:pt x="1832" y="981"/>
                    <a:pt x="2042" y="915"/>
                  </a:cubicBezTo>
                  <a:cubicBezTo>
                    <a:pt x="2091" y="899"/>
                    <a:pt x="2135" y="891"/>
                    <a:pt x="2177" y="891"/>
                  </a:cubicBezTo>
                  <a:cubicBezTo>
                    <a:pt x="2361" y="891"/>
                    <a:pt x="2471" y="1038"/>
                    <a:pt x="2510" y="1227"/>
                  </a:cubicBezTo>
                  <a:cubicBezTo>
                    <a:pt x="2593" y="1628"/>
                    <a:pt x="2409" y="1956"/>
                    <a:pt x="2077" y="2146"/>
                  </a:cubicBezTo>
                  <a:cubicBezTo>
                    <a:pt x="1768" y="2324"/>
                    <a:pt x="1414" y="2419"/>
                    <a:pt x="1080" y="2552"/>
                  </a:cubicBezTo>
                  <a:cubicBezTo>
                    <a:pt x="732" y="2690"/>
                    <a:pt x="383" y="2831"/>
                    <a:pt x="1" y="2983"/>
                  </a:cubicBezTo>
                  <a:cubicBezTo>
                    <a:pt x="140" y="3230"/>
                    <a:pt x="233" y="3394"/>
                    <a:pt x="331" y="3566"/>
                  </a:cubicBezTo>
                  <a:cubicBezTo>
                    <a:pt x="619" y="3460"/>
                    <a:pt x="887" y="3342"/>
                    <a:pt x="1166" y="3259"/>
                  </a:cubicBezTo>
                  <a:cubicBezTo>
                    <a:pt x="1446" y="3176"/>
                    <a:pt x="1746" y="3151"/>
                    <a:pt x="2021" y="3056"/>
                  </a:cubicBezTo>
                  <a:cubicBezTo>
                    <a:pt x="2773" y="2796"/>
                    <a:pt x="3612" y="1799"/>
                    <a:pt x="3404" y="892"/>
                  </a:cubicBezTo>
                  <a:cubicBezTo>
                    <a:pt x="3281" y="356"/>
                    <a:pt x="2920"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46"/>
            <p:cNvSpPr/>
            <p:nvPr/>
          </p:nvSpPr>
          <p:spPr>
            <a:xfrm>
              <a:off x="6350019" y="3197550"/>
              <a:ext cx="146196" cy="143270"/>
            </a:xfrm>
            <a:custGeom>
              <a:avLst/>
              <a:gdLst/>
              <a:ahLst/>
              <a:cxnLst/>
              <a:rect l="l" t="t" r="r" b="b"/>
              <a:pathLst>
                <a:path w="3598" h="3526" extrusionOk="0">
                  <a:moveTo>
                    <a:pt x="302" y="0"/>
                  </a:moveTo>
                  <a:cubicBezTo>
                    <a:pt x="284" y="32"/>
                    <a:pt x="251" y="90"/>
                    <a:pt x="218" y="149"/>
                  </a:cubicBezTo>
                  <a:cubicBezTo>
                    <a:pt x="6" y="521"/>
                    <a:pt x="0" y="542"/>
                    <a:pt x="389" y="715"/>
                  </a:cubicBezTo>
                  <a:cubicBezTo>
                    <a:pt x="698" y="851"/>
                    <a:pt x="1040" y="910"/>
                    <a:pt x="1346" y="1048"/>
                  </a:cubicBezTo>
                  <a:cubicBezTo>
                    <a:pt x="1680" y="1199"/>
                    <a:pt x="2023" y="1362"/>
                    <a:pt x="2299" y="1595"/>
                  </a:cubicBezTo>
                  <a:cubicBezTo>
                    <a:pt x="2537" y="1794"/>
                    <a:pt x="2617" y="2118"/>
                    <a:pt x="2451" y="2432"/>
                  </a:cubicBezTo>
                  <a:cubicBezTo>
                    <a:pt x="2381" y="2566"/>
                    <a:pt x="2276" y="2638"/>
                    <a:pt x="2156" y="2638"/>
                  </a:cubicBezTo>
                  <a:cubicBezTo>
                    <a:pt x="2095" y="2638"/>
                    <a:pt x="2031" y="2620"/>
                    <a:pt x="1965" y="2582"/>
                  </a:cubicBezTo>
                  <a:cubicBezTo>
                    <a:pt x="1803" y="2490"/>
                    <a:pt x="1655" y="2362"/>
                    <a:pt x="1754" y="2173"/>
                  </a:cubicBezTo>
                  <a:lnTo>
                    <a:pt x="1754" y="2173"/>
                  </a:lnTo>
                  <a:cubicBezTo>
                    <a:pt x="1948" y="2262"/>
                    <a:pt x="2090" y="2326"/>
                    <a:pt x="2231" y="2392"/>
                  </a:cubicBezTo>
                  <a:cubicBezTo>
                    <a:pt x="2234" y="2205"/>
                    <a:pt x="2275" y="2006"/>
                    <a:pt x="2226" y="1834"/>
                  </a:cubicBezTo>
                  <a:cubicBezTo>
                    <a:pt x="2204" y="1761"/>
                    <a:pt x="2028" y="1683"/>
                    <a:pt x="1913" y="1683"/>
                  </a:cubicBezTo>
                  <a:cubicBezTo>
                    <a:pt x="1903" y="1683"/>
                    <a:pt x="1894" y="1684"/>
                    <a:pt x="1885" y="1685"/>
                  </a:cubicBezTo>
                  <a:cubicBezTo>
                    <a:pt x="1609" y="1722"/>
                    <a:pt x="1468" y="1931"/>
                    <a:pt x="1412" y="2196"/>
                  </a:cubicBezTo>
                  <a:cubicBezTo>
                    <a:pt x="1294" y="2764"/>
                    <a:pt x="1735" y="3404"/>
                    <a:pt x="2319" y="3511"/>
                  </a:cubicBezTo>
                  <a:cubicBezTo>
                    <a:pt x="2371" y="3521"/>
                    <a:pt x="2422" y="3525"/>
                    <a:pt x="2473" y="3525"/>
                  </a:cubicBezTo>
                  <a:cubicBezTo>
                    <a:pt x="2916" y="3525"/>
                    <a:pt x="3279" y="3164"/>
                    <a:pt x="3400" y="2624"/>
                  </a:cubicBezTo>
                  <a:cubicBezTo>
                    <a:pt x="3598" y="1734"/>
                    <a:pt x="2791" y="739"/>
                    <a:pt x="2038" y="480"/>
                  </a:cubicBezTo>
                  <a:cubicBezTo>
                    <a:pt x="1478" y="288"/>
                    <a:pt x="895" y="161"/>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46"/>
            <p:cNvSpPr/>
            <p:nvPr/>
          </p:nvSpPr>
          <p:spPr>
            <a:xfrm>
              <a:off x="5068675" y="2857811"/>
              <a:ext cx="180611" cy="160823"/>
            </a:xfrm>
            <a:custGeom>
              <a:avLst/>
              <a:gdLst/>
              <a:ahLst/>
              <a:cxnLst/>
              <a:rect l="l" t="t" r="r" b="b"/>
              <a:pathLst>
                <a:path w="4445" h="3958" extrusionOk="0">
                  <a:moveTo>
                    <a:pt x="3354" y="0"/>
                  </a:moveTo>
                  <a:cubicBezTo>
                    <a:pt x="3300" y="0"/>
                    <a:pt x="3246" y="2"/>
                    <a:pt x="3193" y="4"/>
                  </a:cubicBezTo>
                  <a:cubicBezTo>
                    <a:pt x="1792" y="78"/>
                    <a:pt x="1010" y="1158"/>
                    <a:pt x="1" y="1972"/>
                  </a:cubicBezTo>
                  <a:cubicBezTo>
                    <a:pt x="620" y="2495"/>
                    <a:pt x="1163" y="3056"/>
                    <a:pt x="1801" y="3467"/>
                  </a:cubicBezTo>
                  <a:cubicBezTo>
                    <a:pt x="2297" y="3788"/>
                    <a:pt x="2838" y="3957"/>
                    <a:pt x="3415" y="3957"/>
                  </a:cubicBezTo>
                  <a:cubicBezTo>
                    <a:pt x="3746" y="3957"/>
                    <a:pt x="4090" y="3901"/>
                    <a:pt x="4445" y="3786"/>
                  </a:cubicBezTo>
                  <a:cubicBezTo>
                    <a:pt x="4073" y="3472"/>
                    <a:pt x="3729" y="3293"/>
                    <a:pt x="3273" y="3291"/>
                  </a:cubicBezTo>
                  <a:cubicBezTo>
                    <a:pt x="2304" y="3286"/>
                    <a:pt x="1511" y="2877"/>
                    <a:pt x="882" y="2134"/>
                  </a:cubicBezTo>
                  <a:cubicBezTo>
                    <a:pt x="747" y="1974"/>
                    <a:pt x="804" y="1900"/>
                    <a:pt x="912" y="1770"/>
                  </a:cubicBezTo>
                  <a:cubicBezTo>
                    <a:pt x="1564" y="989"/>
                    <a:pt x="2408" y="630"/>
                    <a:pt x="3406" y="630"/>
                  </a:cubicBezTo>
                  <a:cubicBezTo>
                    <a:pt x="3409" y="630"/>
                    <a:pt x="3412" y="630"/>
                    <a:pt x="3415" y="630"/>
                  </a:cubicBezTo>
                  <a:cubicBezTo>
                    <a:pt x="3837" y="630"/>
                    <a:pt x="4115" y="406"/>
                    <a:pt x="4396" y="114"/>
                  </a:cubicBezTo>
                  <a:cubicBezTo>
                    <a:pt x="4047" y="54"/>
                    <a:pt x="3699" y="0"/>
                    <a:pt x="3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46"/>
            <p:cNvSpPr/>
            <p:nvPr/>
          </p:nvSpPr>
          <p:spPr>
            <a:xfrm>
              <a:off x="7128927" y="2856998"/>
              <a:ext cx="180246" cy="161108"/>
            </a:xfrm>
            <a:custGeom>
              <a:avLst/>
              <a:gdLst/>
              <a:ahLst/>
              <a:cxnLst/>
              <a:rect l="l" t="t" r="r" b="b"/>
              <a:pathLst>
                <a:path w="4436" h="3965" extrusionOk="0">
                  <a:moveTo>
                    <a:pt x="957" y="1"/>
                  </a:moveTo>
                  <a:cubicBezTo>
                    <a:pt x="644" y="1"/>
                    <a:pt x="326" y="53"/>
                    <a:pt x="1" y="171"/>
                  </a:cubicBezTo>
                  <a:cubicBezTo>
                    <a:pt x="354" y="460"/>
                    <a:pt x="674" y="656"/>
                    <a:pt x="1120" y="659"/>
                  </a:cubicBezTo>
                  <a:cubicBezTo>
                    <a:pt x="2071" y="662"/>
                    <a:pt x="2872" y="1027"/>
                    <a:pt x="3501" y="1762"/>
                  </a:cubicBezTo>
                  <a:cubicBezTo>
                    <a:pt x="3650" y="1935"/>
                    <a:pt x="3667" y="2019"/>
                    <a:pt x="3510" y="2203"/>
                  </a:cubicBezTo>
                  <a:cubicBezTo>
                    <a:pt x="2854" y="2965"/>
                    <a:pt x="2022" y="3320"/>
                    <a:pt x="1037" y="3320"/>
                  </a:cubicBezTo>
                  <a:cubicBezTo>
                    <a:pt x="1034" y="3320"/>
                    <a:pt x="1031" y="3320"/>
                    <a:pt x="1028" y="3320"/>
                  </a:cubicBezTo>
                  <a:cubicBezTo>
                    <a:pt x="604" y="3320"/>
                    <a:pt x="329" y="3549"/>
                    <a:pt x="16" y="3791"/>
                  </a:cubicBezTo>
                  <a:cubicBezTo>
                    <a:pt x="308" y="3909"/>
                    <a:pt x="626" y="3964"/>
                    <a:pt x="955" y="3964"/>
                  </a:cubicBezTo>
                  <a:cubicBezTo>
                    <a:pt x="1308" y="3964"/>
                    <a:pt x="1672" y="3900"/>
                    <a:pt x="2027" y="3781"/>
                  </a:cubicBezTo>
                  <a:cubicBezTo>
                    <a:pt x="3017" y="3450"/>
                    <a:pt x="3597" y="2593"/>
                    <a:pt x="4435" y="2001"/>
                  </a:cubicBezTo>
                  <a:cubicBezTo>
                    <a:pt x="3983" y="1602"/>
                    <a:pt x="3561" y="1248"/>
                    <a:pt x="3159" y="871"/>
                  </a:cubicBezTo>
                  <a:cubicBezTo>
                    <a:pt x="2779" y="511"/>
                    <a:pt x="2335" y="277"/>
                    <a:pt x="1842" y="134"/>
                  </a:cubicBezTo>
                  <a:cubicBezTo>
                    <a:pt x="1549" y="48"/>
                    <a:pt x="1255"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5" name="Google Shape;9615;p46"/>
            <p:cNvGrpSpPr/>
            <p:nvPr/>
          </p:nvGrpSpPr>
          <p:grpSpPr>
            <a:xfrm>
              <a:off x="4866644" y="2663256"/>
              <a:ext cx="2646267" cy="548864"/>
              <a:chOff x="4866644" y="2663256"/>
              <a:chExt cx="2646267" cy="548864"/>
            </a:xfrm>
          </p:grpSpPr>
          <p:sp>
            <p:nvSpPr>
              <p:cNvPr id="9616" name="Google Shape;9616;p46"/>
              <p:cNvSpPr/>
              <p:nvPr/>
            </p:nvSpPr>
            <p:spPr>
              <a:xfrm>
                <a:off x="4903295" y="2986254"/>
                <a:ext cx="165862" cy="192476"/>
              </a:xfrm>
              <a:custGeom>
                <a:avLst/>
                <a:gdLst/>
                <a:ahLst/>
                <a:cxnLst/>
                <a:rect l="l" t="t" r="r" b="b"/>
                <a:pathLst>
                  <a:path w="4082" h="4737" extrusionOk="0">
                    <a:moveTo>
                      <a:pt x="2938" y="0"/>
                    </a:moveTo>
                    <a:cubicBezTo>
                      <a:pt x="2736" y="0"/>
                      <a:pt x="2523" y="15"/>
                      <a:pt x="2304" y="42"/>
                    </a:cubicBezTo>
                    <a:cubicBezTo>
                      <a:pt x="749" y="239"/>
                      <a:pt x="0" y="1575"/>
                      <a:pt x="133" y="2935"/>
                    </a:cubicBezTo>
                    <a:cubicBezTo>
                      <a:pt x="192" y="3541"/>
                      <a:pt x="453" y="4066"/>
                      <a:pt x="914" y="4468"/>
                    </a:cubicBezTo>
                    <a:cubicBezTo>
                      <a:pt x="1055" y="4591"/>
                      <a:pt x="1254" y="4648"/>
                      <a:pt x="1427" y="4736"/>
                    </a:cubicBezTo>
                    <a:cubicBezTo>
                      <a:pt x="1452" y="4696"/>
                      <a:pt x="1477" y="4658"/>
                      <a:pt x="1502" y="4617"/>
                    </a:cubicBezTo>
                    <a:cubicBezTo>
                      <a:pt x="1422" y="4531"/>
                      <a:pt x="1358" y="4420"/>
                      <a:pt x="1263" y="4362"/>
                    </a:cubicBezTo>
                    <a:cubicBezTo>
                      <a:pt x="277" y="3763"/>
                      <a:pt x="154" y="1995"/>
                      <a:pt x="1271" y="1098"/>
                    </a:cubicBezTo>
                    <a:cubicBezTo>
                      <a:pt x="1988" y="522"/>
                      <a:pt x="2784" y="231"/>
                      <a:pt x="3673" y="231"/>
                    </a:cubicBezTo>
                    <a:cubicBezTo>
                      <a:pt x="3807" y="231"/>
                      <a:pt x="3943" y="238"/>
                      <a:pt x="4081" y="251"/>
                    </a:cubicBezTo>
                    <a:cubicBezTo>
                      <a:pt x="3814" y="79"/>
                      <a:pt x="3408" y="0"/>
                      <a:pt x="2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46"/>
              <p:cNvSpPr/>
              <p:nvPr/>
            </p:nvSpPr>
            <p:spPr>
              <a:xfrm>
                <a:off x="7295363" y="2986335"/>
                <a:ext cx="172485" cy="189429"/>
              </a:xfrm>
              <a:custGeom>
                <a:avLst/>
                <a:gdLst/>
                <a:ahLst/>
                <a:cxnLst/>
                <a:rect l="l" t="t" r="r" b="b"/>
                <a:pathLst>
                  <a:path w="4245" h="4662" extrusionOk="0">
                    <a:moveTo>
                      <a:pt x="1261" y="1"/>
                    </a:moveTo>
                    <a:cubicBezTo>
                      <a:pt x="1074" y="1"/>
                      <a:pt x="883" y="11"/>
                      <a:pt x="689" y="28"/>
                    </a:cubicBezTo>
                    <a:cubicBezTo>
                      <a:pt x="464" y="49"/>
                      <a:pt x="243" y="126"/>
                      <a:pt x="0" y="182"/>
                    </a:cubicBezTo>
                    <a:cubicBezTo>
                      <a:pt x="44" y="245"/>
                      <a:pt x="49" y="259"/>
                      <a:pt x="52" y="260"/>
                    </a:cubicBezTo>
                    <a:cubicBezTo>
                      <a:pt x="130" y="259"/>
                      <a:pt x="208" y="257"/>
                      <a:pt x="287" y="252"/>
                    </a:cubicBezTo>
                    <a:cubicBezTo>
                      <a:pt x="370" y="247"/>
                      <a:pt x="452" y="244"/>
                      <a:pt x="533" y="244"/>
                    </a:cubicBezTo>
                    <a:cubicBezTo>
                      <a:pt x="1428" y="244"/>
                      <a:pt x="2215" y="562"/>
                      <a:pt x="2910" y="1150"/>
                    </a:cubicBezTo>
                    <a:cubicBezTo>
                      <a:pt x="3940" y="2022"/>
                      <a:pt x="3846" y="3728"/>
                      <a:pt x="2875" y="4347"/>
                    </a:cubicBezTo>
                    <a:cubicBezTo>
                      <a:pt x="2772" y="4412"/>
                      <a:pt x="2702" y="4532"/>
                      <a:pt x="2596" y="4650"/>
                    </a:cubicBezTo>
                    <a:cubicBezTo>
                      <a:pt x="2654" y="4657"/>
                      <a:pt x="2707" y="4661"/>
                      <a:pt x="2755" y="4661"/>
                    </a:cubicBezTo>
                    <a:cubicBezTo>
                      <a:pt x="2973" y="4661"/>
                      <a:pt x="3113" y="4579"/>
                      <a:pt x="3317" y="4369"/>
                    </a:cubicBezTo>
                    <a:cubicBezTo>
                      <a:pt x="4150" y="3518"/>
                      <a:pt x="4245" y="2041"/>
                      <a:pt x="3533" y="1050"/>
                    </a:cubicBezTo>
                    <a:cubicBezTo>
                      <a:pt x="2945" y="229"/>
                      <a:pt x="2143"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46"/>
              <p:cNvSpPr/>
              <p:nvPr/>
            </p:nvSpPr>
            <p:spPr>
              <a:xfrm>
                <a:off x="6367492" y="2663297"/>
                <a:ext cx="841093" cy="374103"/>
              </a:xfrm>
              <a:custGeom>
                <a:avLst/>
                <a:gdLst/>
                <a:ahLst/>
                <a:cxnLst/>
                <a:rect l="l" t="t" r="r" b="b"/>
                <a:pathLst>
                  <a:path w="20700" h="9207" extrusionOk="0">
                    <a:moveTo>
                      <a:pt x="2787" y="0"/>
                    </a:moveTo>
                    <a:cubicBezTo>
                      <a:pt x="2006" y="0"/>
                      <a:pt x="1241" y="127"/>
                      <a:pt x="537" y="357"/>
                    </a:cubicBezTo>
                    <a:cubicBezTo>
                      <a:pt x="1" y="533"/>
                      <a:pt x="6" y="542"/>
                      <a:pt x="47" y="1087"/>
                    </a:cubicBezTo>
                    <a:cubicBezTo>
                      <a:pt x="57" y="1209"/>
                      <a:pt x="48" y="1333"/>
                      <a:pt x="48" y="1480"/>
                    </a:cubicBezTo>
                    <a:cubicBezTo>
                      <a:pt x="461" y="1299"/>
                      <a:pt x="821" y="1101"/>
                      <a:pt x="1202" y="981"/>
                    </a:cubicBezTo>
                    <a:cubicBezTo>
                      <a:pt x="1853" y="775"/>
                      <a:pt x="2486" y="668"/>
                      <a:pt x="3091" y="668"/>
                    </a:cubicBezTo>
                    <a:cubicBezTo>
                      <a:pt x="4522" y="668"/>
                      <a:pt x="5802" y="1268"/>
                      <a:pt x="6822" y="2585"/>
                    </a:cubicBezTo>
                    <a:cubicBezTo>
                      <a:pt x="7196" y="3067"/>
                      <a:pt x="7542" y="3571"/>
                      <a:pt x="7925" y="4048"/>
                    </a:cubicBezTo>
                    <a:cubicBezTo>
                      <a:pt x="8363" y="4592"/>
                      <a:pt x="8820" y="5124"/>
                      <a:pt x="9282" y="5650"/>
                    </a:cubicBezTo>
                    <a:cubicBezTo>
                      <a:pt x="9709" y="6131"/>
                      <a:pt x="10186" y="6570"/>
                      <a:pt x="10581" y="7075"/>
                    </a:cubicBezTo>
                    <a:cubicBezTo>
                      <a:pt x="11597" y="8375"/>
                      <a:pt x="12962" y="8970"/>
                      <a:pt x="14553" y="9158"/>
                    </a:cubicBezTo>
                    <a:cubicBezTo>
                      <a:pt x="14832" y="9191"/>
                      <a:pt x="15103" y="9207"/>
                      <a:pt x="15369" y="9207"/>
                    </a:cubicBezTo>
                    <a:cubicBezTo>
                      <a:pt x="17459" y="9207"/>
                      <a:pt x="19161" y="8216"/>
                      <a:pt x="20699" y="6704"/>
                    </a:cubicBezTo>
                    <a:cubicBezTo>
                      <a:pt x="20041" y="6216"/>
                      <a:pt x="19419" y="5660"/>
                      <a:pt x="18714" y="5243"/>
                    </a:cubicBezTo>
                    <a:cubicBezTo>
                      <a:pt x="17612" y="4591"/>
                      <a:pt x="16492" y="4286"/>
                      <a:pt x="15363" y="4286"/>
                    </a:cubicBezTo>
                    <a:cubicBezTo>
                      <a:pt x="14291" y="4286"/>
                      <a:pt x="13210" y="4562"/>
                      <a:pt x="12129" y="5080"/>
                    </a:cubicBezTo>
                    <a:cubicBezTo>
                      <a:pt x="11658" y="5305"/>
                      <a:pt x="11258" y="5638"/>
                      <a:pt x="10945" y="6109"/>
                    </a:cubicBezTo>
                    <a:cubicBezTo>
                      <a:pt x="11099" y="6265"/>
                      <a:pt x="11248" y="6417"/>
                      <a:pt x="11379" y="6549"/>
                    </a:cubicBezTo>
                    <a:cubicBezTo>
                      <a:pt x="11434" y="6537"/>
                      <a:pt x="11446" y="6538"/>
                      <a:pt x="11454" y="6532"/>
                    </a:cubicBezTo>
                    <a:cubicBezTo>
                      <a:pt x="11595" y="6418"/>
                      <a:pt x="11730" y="6298"/>
                      <a:pt x="11875" y="6191"/>
                    </a:cubicBezTo>
                    <a:cubicBezTo>
                      <a:pt x="12852" y="5466"/>
                      <a:pt x="13909" y="5058"/>
                      <a:pt x="15024" y="5058"/>
                    </a:cubicBezTo>
                    <a:cubicBezTo>
                      <a:pt x="15511" y="5058"/>
                      <a:pt x="16009" y="5136"/>
                      <a:pt x="16516" y="5300"/>
                    </a:cubicBezTo>
                    <a:cubicBezTo>
                      <a:pt x="17425" y="5594"/>
                      <a:pt x="18247" y="6160"/>
                      <a:pt x="19104" y="6611"/>
                    </a:cubicBezTo>
                    <a:cubicBezTo>
                      <a:pt x="19286" y="6708"/>
                      <a:pt x="19228" y="6831"/>
                      <a:pt x="19078" y="6915"/>
                    </a:cubicBezTo>
                    <a:cubicBezTo>
                      <a:pt x="18408" y="7291"/>
                      <a:pt x="17764" y="7726"/>
                      <a:pt x="17061" y="8025"/>
                    </a:cubicBezTo>
                    <a:cubicBezTo>
                      <a:pt x="16382" y="8312"/>
                      <a:pt x="15715" y="8450"/>
                      <a:pt x="15063" y="8450"/>
                    </a:cubicBezTo>
                    <a:cubicBezTo>
                      <a:pt x="13992" y="8450"/>
                      <a:pt x="12962" y="8078"/>
                      <a:pt x="11991" y="7389"/>
                    </a:cubicBezTo>
                    <a:cubicBezTo>
                      <a:pt x="11436" y="6996"/>
                      <a:pt x="10972" y="6465"/>
                      <a:pt x="10496" y="5969"/>
                    </a:cubicBezTo>
                    <a:cubicBezTo>
                      <a:pt x="9669" y="5106"/>
                      <a:pt x="9053" y="4089"/>
                      <a:pt x="8414" y="3086"/>
                    </a:cubicBezTo>
                    <a:cubicBezTo>
                      <a:pt x="7016" y="885"/>
                      <a:pt x="4850"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46"/>
              <p:cNvSpPr/>
              <p:nvPr/>
            </p:nvSpPr>
            <p:spPr>
              <a:xfrm>
                <a:off x="5554045" y="2663256"/>
                <a:ext cx="460691" cy="548864"/>
              </a:xfrm>
              <a:custGeom>
                <a:avLst/>
                <a:gdLst/>
                <a:ahLst/>
                <a:cxnLst/>
                <a:rect l="l" t="t" r="r" b="b"/>
                <a:pathLst>
                  <a:path w="11338" h="13508" extrusionOk="0">
                    <a:moveTo>
                      <a:pt x="8454" y="0"/>
                    </a:moveTo>
                    <a:cubicBezTo>
                      <a:pt x="6394" y="0"/>
                      <a:pt x="4203" y="881"/>
                      <a:pt x="2795" y="3120"/>
                    </a:cubicBezTo>
                    <a:cubicBezTo>
                      <a:pt x="2155" y="4136"/>
                      <a:pt x="1509" y="5144"/>
                      <a:pt x="691" y="6029"/>
                    </a:cubicBezTo>
                    <a:cubicBezTo>
                      <a:pt x="470" y="6268"/>
                      <a:pt x="247" y="6506"/>
                      <a:pt x="0" y="6771"/>
                    </a:cubicBezTo>
                    <a:cubicBezTo>
                      <a:pt x="1249" y="7924"/>
                      <a:pt x="2109" y="9348"/>
                      <a:pt x="3038" y="10729"/>
                    </a:cubicBezTo>
                    <a:cubicBezTo>
                      <a:pt x="3980" y="12131"/>
                      <a:pt x="5326" y="12990"/>
                      <a:pt x="6984" y="13344"/>
                    </a:cubicBezTo>
                    <a:cubicBezTo>
                      <a:pt x="7492" y="13453"/>
                      <a:pt x="7996" y="13508"/>
                      <a:pt x="8496" y="13508"/>
                    </a:cubicBezTo>
                    <a:cubicBezTo>
                      <a:pt x="9338" y="13508"/>
                      <a:pt x="10168" y="13352"/>
                      <a:pt x="10983" y="13034"/>
                    </a:cubicBezTo>
                    <a:cubicBezTo>
                      <a:pt x="11087" y="12993"/>
                      <a:pt x="11228" y="12869"/>
                      <a:pt x="11230" y="12781"/>
                    </a:cubicBezTo>
                    <a:cubicBezTo>
                      <a:pt x="11238" y="12530"/>
                      <a:pt x="11180" y="12280"/>
                      <a:pt x="11144" y="12003"/>
                    </a:cubicBezTo>
                    <a:cubicBezTo>
                      <a:pt x="11054" y="12056"/>
                      <a:pt x="10987" y="12095"/>
                      <a:pt x="10920" y="12134"/>
                    </a:cubicBezTo>
                    <a:cubicBezTo>
                      <a:pt x="10080" y="12623"/>
                      <a:pt x="9183" y="12861"/>
                      <a:pt x="8305" y="12861"/>
                    </a:cubicBezTo>
                    <a:cubicBezTo>
                      <a:pt x="6853" y="12861"/>
                      <a:pt x="5452" y="12210"/>
                      <a:pt x="4447" y="10965"/>
                    </a:cubicBezTo>
                    <a:cubicBezTo>
                      <a:pt x="4013" y="10429"/>
                      <a:pt x="3606" y="9871"/>
                      <a:pt x="3204" y="9311"/>
                    </a:cubicBezTo>
                    <a:cubicBezTo>
                      <a:pt x="2567" y="8419"/>
                      <a:pt x="1820" y="7640"/>
                      <a:pt x="915" y="7015"/>
                    </a:cubicBezTo>
                    <a:cubicBezTo>
                      <a:pt x="628" y="6818"/>
                      <a:pt x="631" y="6690"/>
                      <a:pt x="926" y="6486"/>
                    </a:cubicBezTo>
                    <a:cubicBezTo>
                      <a:pt x="1810" y="5873"/>
                      <a:pt x="2542" y="5113"/>
                      <a:pt x="3172" y="4244"/>
                    </a:cubicBezTo>
                    <a:cubicBezTo>
                      <a:pt x="3657" y="3576"/>
                      <a:pt x="4139" y="2902"/>
                      <a:pt x="4675" y="2276"/>
                    </a:cubicBezTo>
                    <a:cubicBezTo>
                      <a:pt x="5576" y="1225"/>
                      <a:pt x="6728" y="675"/>
                      <a:pt x="8109" y="675"/>
                    </a:cubicBezTo>
                    <a:cubicBezTo>
                      <a:pt x="8150" y="675"/>
                      <a:pt x="8192" y="675"/>
                      <a:pt x="8234" y="676"/>
                    </a:cubicBezTo>
                    <a:cubicBezTo>
                      <a:pt x="9221" y="699"/>
                      <a:pt x="10163" y="914"/>
                      <a:pt x="11019" y="1432"/>
                    </a:cubicBezTo>
                    <a:cubicBezTo>
                      <a:pt x="11060" y="1457"/>
                      <a:pt x="11113" y="1462"/>
                      <a:pt x="11187" y="1486"/>
                    </a:cubicBezTo>
                    <a:cubicBezTo>
                      <a:pt x="11187" y="1321"/>
                      <a:pt x="11151" y="1172"/>
                      <a:pt x="11193" y="1052"/>
                    </a:cubicBezTo>
                    <a:cubicBezTo>
                      <a:pt x="11338" y="646"/>
                      <a:pt x="11137" y="507"/>
                      <a:pt x="10788" y="387"/>
                    </a:cubicBezTo>
                    <a:cubicBezTo>
                      <a:pt x="10069" y="139"/>
                      <a:pt x="9272" y="0"/>
                      <a:pt x="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46"/>
              <p:cNvSpPr/>
              <p:nvPr/>
            </p:nvSpPr>
            <p:spPr>
              <a:xfrm>
                <a:off x="5169731" y="2837656"/>
                <a:ext cx="396086" cy="200278"/>
              </a:xfrm>
              <a:custGeom>
                <a:avLst/>
                <a:gdLst/>
                <a:ahLst/>
                <a:cxnLst/>
                <a:rect l="l" t="t" r="r" b="b"/>
                <a:pathLst>
                  <a:path w="9748" h="4929" extrusionOk="0">
                    <a:moveTo>
                      <a:pt x="5325" y="1"/>
                    </a:moveTo>
                    <a:cubicBezTo>
                      <a:pt x="3312" y="1"/>
                      <a:pt x="1541" y="960"/>
                      <a:pt x="0" y="2504"/>
                    </a:cubicBezTo>
                    <a:cubicBezTo>
                      <a:pt x="515" y="2896"/>
                      <a:pt x="1016" y="3301"/>
                      <a:pt x="1541" y="3672"/>
                    </a:cubicBezTo>
                    <a:cubicBezTo>
                      <a:pt x="2761" y="4533"/>
                      <a:pt x="4013" y="4928"/>
                      <a:pt x="5290" y="4928"/>
                    </a:cubicBezTo>
                    <a:cubicBezTo>
                      <a:pt x="6377" y="4928"/>
                      <a:pt x="7483" y="4641"/>
                      <a:pt x="8601" y="4111"/>
                    </a:cubicBezTo>
                    <a:cubicBezTo>
                      <a:pt x="9059" y="3893"/>
                      <a:pt x="9448" y="3564"/>
                      <a:pt x="9707" y="3147"/>
                    </a:cubicBezTo>
                    <a:cubicBezTo>
                      <a:pt x="9551" y="2965"/>
                      <a:pt x="9414" y="2805"/>
                      <a:pt x="9272" y="2640"/>
                    </a:cubicBezTo>
                    <a:cubicBezTo>
                      <a:pt x="9125" y="2763"/>
                      <a:pt x="9019" y="2862"/>
                      <a:pt x="8902" y="2951"/>
                    </a:cubicBezTo>
                    <a:cubicBezTo>
                      <a:pt x="7886" y="3731"/>
                      <a:pt x="6797" y="4149"/>
                      <a:pt x="5644" y="4149"/>
                    </a:cubicBezTo>
                    <a:cubicBezTo>
                      <a:pt x="5066" y="4149"/>
                      <a:pt x="4471" y="4044"/>
                      <a:pt x="3861" y="3827"/>
                    </a:cubicBezTo>
                    <a:cubicBezTo>
                      <a:pt x="3211" y="3594"/>
                      <a:pt x="2629" y="3170"/>
                      <a:pt x="2017" y="2831"/>
                    </a:cubicBezTo>
                    <a:cubicBezTo>
                      <a:pt x="1826" y="2725"/>
                      <a:pt x="1638" y="2615"/>
                      <a:pt x="1423" y="2493"/>
                    </a:cubicBezTo>
                    <a:cubicBezTo>
                      <a:pt x="1508" y="2401"/>
                      <a:pt x="1545" y="2340"/>
                      <a:pt x="1595" y="2309"/>
                    </a:cubicBezTo>
                    <a:cubicBezTo>
                      <a:pt x="1983" y="2077"/>
                      <a:pt x="2384" y="1866"/>
                      <a:pt x="2760" y="1618"/>
                    </a:cubicBezTo>
                    <a:cubicBezTo>
                      <a:pt x="3642" y="1037"/>
                      <a:pt x="4619" y="789"/>
                      <a:pt x="5562" y="789"/>
                    </a:cubicBezTo>
                    <a:cubicBezTo>
                      <a:pt x="6971" y="789"/>
                      <a:pt x="8305" y="1343"/>
                      <a:pt x="9136" y="2173"/>
                    </a:cubicBezTo>
                    <a:cubicBezTo>
                      <a:pt x="9172" y="2209"/>
                      <a:pt x="9224" y="2232"/>
                      <a:pt x="9242" y="2243"/>
                    </a:cubicBezTo>
                    <a:cubicBezTo>
                      <a:pt x="9426" y="2091"/>
                      <a:pt x="9588" y="1957"/>
                      <a:pt x="9747" y="1824"/>
                    </a:cubicBezTo>
                    <a:cubicBezTo>
                      <a:pt x="9403" y="1315"/>
                      <a:pt x="8979" y="975"/>
                      <a:pt x="8482" y="745"/>
                    </a:cubicBezTo>
                    <a:cubicBezTo>
                      <a:pt x="7370" y="234"/>
                      <a:pt x="6318" y="1"/>
                      <a:pt x="5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46"/>
              <p:cNvSpPr/>
              <p:nvPr/>
            </p:nvSpPr>
            <p:spPr>
              <a:xfrm>
                <a:off x="6367248" y="2950781"/>
                <a:ext cx="431111" cy="261267"/>
              </a:xfrm>
              <a:custGeom>
                <a:avLst/>
                <a:gdLst/>
                <a:ahLst/>
                <a:cxnLst/>
                <a:rect l="l" t="t" r="r" b="b"/>
                <a:pathLst>
                  <a:path w="10610" h="6430" extrusionOk="0">
                    <a:moveTo>
                      <a:pt x="10291" y="0"/>
                    </a:moveTo>
                    <a:cubicBezTo>
                      <a:pt x="9716" y="313"/>
                      <a:pt x="8895" y="1081"/>
                      <a:pt x="8313" y="1858"/>
                    </a:cubicBezTo>
                    <a:cubicBezTo>
                      <a:pt x="7838" y="2490"/>
                      <a:pt x="7371" y="3129"/>
                      <a:pt x="6897" y="3763"/>
                    </a:cubicBezTo>
                    <a:cubicBezTo>
                      <a:pt x="5809" y="5220"/>
                      <a:pt x="4433" y="5767"/>
                      <a:pt x="3073" y="5767"/>
                    </a:cubicBezTo>
                    <a:cubicBezTo>
                      <a:pt x="2223" y="5767"/>
                      <a:pt x="1378" y="5553"/>
                      <a:pt x="615" y="5215"/>
                    </a:cubicBezTo>
                    <a:cubicBezTo>
                      <a:pt x="434" y="5134"/>
                      <a:pt x="264" y="5032"/>
                      <a:pt x="52" y="4921"/>
                    </a:cubicBezTo>
                    <a:lnTo>
                      <a:pt x="52" y="4921"/>
                    </a:lnTo>
                    <a:cubicBezTo>
                      <a:pt x="52" y="5103"/>
                      <a:pt x="64" y="5238"/>
                      <a:pt x="51" y="5372"/>
                    </a:cubicBezTo>
                    <a:cubicBezTo>
                      <a:pt x="5" y="5876"/>
                      <a:pt x="1" y="5882"/>
                      <a:pt x="476" y="6046"/>
                    </a:cubicBezTo>
                    <a:cubicBezTo>
                      <a:pt x="1190" y="6292"/>
                      <a:pt x="1981" y="6430"/>
                      <a:pt x="2793" y="6430"/>
                    </a:cubicBezTo>
                    <a:cubicBezTo>
                      <a:pt x="4867" y="6430"/>
                      <a:pt x="7079" y="5531"/>
                      <a:pt x="8491" y="3237"/>
                    </a:cubicBezTo>
                    <a:cubicBezTo>
                      <a:pt x="9098" y="2252"/>
                      <a:pt x="9732" y="1292"/>
                      <a:pt x="10515" y="437"/>
                    </a:cubicBezTo>
                    <a:cubicBezTo>
                      <a:pt x="10543" y="404"/>
                      <a:pt x="10562" y="363"/>
                      <a:pt x="10609" y="287"/>
                    </a:cubicBezTo>
                    <a:cubicBezTo>
                      <a:pt x="10501" y="189"/>
                      <a:pt x="10393" y="93"/>
                      <a:pt x="10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46"/>
              <p:cNvSpPr/>
              <p:nvPr/>
            </p:nvSpPr>
            <p:spPr>
              <a:xfrm>
                <a:off x="4866644" y="2902264"/>
                <a:ext cx="189388" cy="71635"/>
              </a:xfrm>
              <a:custGeom>
                <a:avLst/>
                <a:gdLst/>
                <a:ahLst/>
                <a:cxnLst/>
                <a:rect l="l" t="t" r="r" b="b"/>
                <a:pathLst>
                  <a:path w="4661" h="1763" extrusionOk="0">
                    <a:moveTo>
                      <a:pt x="2777" y="1"/>
                    </a:moveTo>
                    <a:cubicBezTo>
                      <a:pt x="2461" y="1"/>
                      <a:pt x="2139" y="61"/>
                      <a:pt x="1820" y="183"/>
                    </a:cubicBezTo>
                    <a:cubicBezTo>
                      <a:pt x="1171" y="431"/>
                      <a:pt x="520" y="674"/>
                      <a:pt x="0" y="870"/>
                    </a:cubicBezTo>
                    <a:cubicBezTo>
                      <a:pt x="576" y="1087"/>
                      <a:pt x="1277" y="1363"/>
                      <a:pt x="1986" y="1617"/>
                    </a:cubicBezTo>
                    <a:cubicBezTo>
                      <a:pt x="2264" y="1716"/>
                      <a:pt x="2530" y="1762"/>
                      <a:pt x="2786" y="1762"/>
                    </a:cubicBezTo>
                    <a:cubicBezTo>
                      <a:pt x="3456" y="1762"/>
                      <a:pt x="4051" y="1447"/>
                      <a:pt x="4602" y="970"/>
                    </a:cubicBezTo>
                    <a:cubicBezTo>
                      <a:pt x="4637" y="940"/>
                      <a:pt x="4644" y="878"/>
                      <a:pt x="4661" y="841"/>
                    </a:cubicBezTo>
                    <a:cubicBezTo>
                      <a:pt x="4124" y="286"/>
                      <a:pt x="3465" y="1"/>
                      <a:pt x="2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46"/>
              <p:cNvSpPr/>
              <p:nvPr/>
            </p:nvSpPr>
            <p:spPr>
              <a:xfrm>
                <a:off x="7321816" y="2901898"/>
                <a:ext cx="191095" cy="71229"/>
              </a:xfrm>
              <a:custGeom>
                <a:avLst/>
                <a:gdLst/>
                <a:ahLst/>
                <a:cxnLst/>
                <a:rect l="l" t="t" r="r" b="b"/>
                <a:pathLst>
                  <a:path w="4703" h="1753" extrusionOk="0">
                    <a:moveTo>
                      <a:pt x="1931" y="1"/>
                    </a:moveTo>
                    <a:cubicBezTo>
                      <a:pt x="1204" y="1"/>
                      <a:pt x="400" y="351"/>
                      <a:pt x="0" y="882"/>
                    </a:cubicBezTo>
                    <a:cubicBezTo>
                      <a:pt x="411" y="1422"/>
                      <a:pt x="1184" y="1753"/>
                      <a:pt x="1926" y="1753"/>
                    </a:cubicBezTo>
                    <a:cubicBezTo>
                      <a:pt x="2180" y="1753"/>
                      <a:pt x="2432" y="1714"/>
                      <a:pt x="2663" y="1631"/>
                    </a:cubicBezTo>
                    <a:cubicBezTo>
                      <a:pt x="3373" y="1377"/>
                      <a:pt x="4074" y="1101"/>
                      <a:pt x="4702" y="863"/>
                    </a:cubicBezTo>
                    <a:cubicBezTo>
                      <a:pt x="4363" y="755"/>
                      <a:pt x="3933" y="629"/>
                      <a:pt x="3506" y="480"/>
                    </a:cubicBezTo>
                    <a:cubicBezTo>
                      <a:pt x="3166" y="360"/>
                      <a:pt x="2843" y="190"/>
                      <a:pt x="2499" y="83"/>
                    </a:cubicBezTo>
                    <a:cubicBezTo>
                      <a:pt x="2322" y="27"/>
                      <a:pt x="2129" y="1"/>
                      <a:pt x="1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46"/>
              <p:cNvSpPr/>
              <p:nvPr/>
            </p:nvSpPr>
            <p:spPr>
              <a:xfrm>
                <a:off x="6273262" y="2782191"/>
                <a:ext cx="128074" cy="119297"/>
              </a:xfrm>
              <a:custGeom>
                <a:avLst/>
                <a:gdLst/>
                <a:ahLst/>
                <a:cxnLst/>
                <a:rect l="l" t="t" r="r" b="b"/>
                <a:pathLst>
                  <a:path w="3152" h="2936" extrusionOk="0">
                    <a:moveTo>
                      <a:pt x="145" y="1"/>
                    </a:moveTo>
                    <a:lnTo>
                      <a:pt x="145" y="1"/>
                    </a:lnTo>
                    <a:cubicBezTo>
                      <a:pt x="0" y="1497"/>
                      <a:pt x="1455" y="2936"/>
                      <a:pt x="3041" y="2936"/>
                    </a:cubicBezTo>
                    <a:cubicBezTo>
                      <a:pt x="3077" y="2936"/>
                      <a:pt x="3114" y="2935"/>
                      <a:pt x="3151" y="2933"/>
                    </a:cubicBezTo>
                    <a:cubicBezTo>
                      <a:pt x="1951" y="2332"/>
                      <a:pt x="699" y="1766"/>
                      <a:pt x="929" y="42"/>
                    </a:cubicBezTo>
                    <a:cubicBezTo>
                      <a:pt x="673" y="29"/>
                      <a:pt x="418" y="15"/>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46"/>
              <p:cNvSpPr/>
              <p:nvPr/>
            </p:nvSpPr>
            <p:spPr>
              <a:xfrm>
                <a:off x="5980293" y="2782151"/>
                <a:ext cx="119703" cy="120313"/>
              </a:xfrm>
              <a:custGeom>
                <a:avLst/>
                <a:gdLst/>
                <a:ahLst/>
                <a:cxnLst/>
                <a:rect l="l" t="t" r="r" b="b"/>
                <a:pathLst>
                  <a:path w="2946" h="2961" extrusionOk="0">
                    <a:moveTo>
                      <a:pt x="2946" y="1"/>
                    </a:moveTo>
                    <a:lnTo>
                      <a:pt x="2946" y="1"/>
                    </a:lnTo>
                    <a:cubicBezTo>
                      <a:pt x="2644" y="16"/>
                      <a:pt x="2390" y="30"/>
                      <a:pt x="2107" y="44"/>
                    </a:cubicBezTo>
                    <a:cubicBezTo>
                      <a:pt x="2283" y="761"/>
                      <a:pt x="2104" y="1402"/>
                      <a:pt x="1570" y="1863"/>
                    </a:cubicBezTo>
                    <a:cubicBezTo>
                      <a:pt x="1069" y="2296"/>
                      <a:pt x="481" y="2630"/>
                      <a:pt x="1" y="2960"/>
                    </a:cubicBezTo>
                    <a:cubicBezTo>
                      <a:pt x="630" y="2790"/>
                      <a:pt x="1378" y="2632"/>
                      <a:pt x="1994" y="2175"/>
                    </a:cubicBezTo>
                    <a:cubicBezTo>
                      <a:pt x="2716" y="1640"/>
                      <a:pt x="2902" y="853"/>
                      <a:pt x="2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46"/>
              <p:cNvSpPr/>
              <p:nvPr/>
            </p:nvSpPr>
            <p:spPr>
              <a:xfrm>
                <a:off x="5977570" y="2969391"/>
                <a:ext cx="122791" cy="123604"/>
              </a:xfrm>
              <a:custGeom>
                <a:avLst/>
                <a:gdLst/>
                <a:ahLst/>
                <a:cxnLst/>
                <a:rect l="l" t="t" r="r" b="b"/>
                <a:pathLst>
                  <a:path w="3022" h="3042" extrusionOk="0">
                    <a:moveTo>
                      <a:pt x="12" y="1"/>
                    </a:moveTo>
                    <a:cubicBezTo>
                      <a:pt x="9" y="15"/>
                      <a:pt x="5" y="28"/>
                      <a:pt x="1" y="39"/>
                    </a:cubicBezTo>
                    <a:cubicBezTo>
                      <a:pt x="547" y="413"/>
                      <a:pt x="1130" y="745"/>
                      <a:pt x="1629" y="1172"/>
                    </a:cubicBezTo>
                    <a:cubicBezTo>
                      <a:pt x="2176" y="1640"/>
                      <a:pt x="2341" y="2295"/>
                      <a:pt x="2183" y="3002"/>
                    </a:cubicBezTo>
                    <a:cubicBezTo>
                      <a:pt x="2479" y="3016"/>
                      <a:pt x="2732" y="3027"/>
                      <a:pt x="3022" y="3042"/>
                    </a:cubicBezTo>
                    <a:cubicBezTo>
                      <a:pt x="2948" y="2131"/>
                      <a:pt x="2770" y="1276"/>
                      <a:pt x="1937" y="802"/>
                    </a:cubicBezTo>
                    <a:cubicBezTo>
                      <a:pt x="1337" y="463"/>
                      <a:pt x="657" y="26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46"/>
              <p:cNvSpPr/>
              <p:nvPr/>
            </p:nvSpPr>
            <p:spPr>
              <a:xfrm>
                <a:off x="6272977" y="2972886"/>
                <a:ext cx="124742" cy="120150"/>
              </a:xfrm>
              <a:custGeom>
                <a:avLst/>
                <a:gdLst/>
                <a:ahLst/>
                <a:cxnLst/>
                <a:rect l="l" t="t" r="r" b="b"/>
                <a:pathLst>
                  <a:path w="3070" h="2957" extrusionOk="0">
                    <a:moveTo>
                      <a:pt x="3069" y="1"/>
                    </a:moveTo>
                    <a:cubicBezTo>
                      <a:pt x="2441" y="162"/>
                      <a:pt x="1718" y="346"/>
                      <a:pt x="1089" y="765"/>
                    </a:cubicBezTo>
                    <a:cubicBezTo>
                      <a:pt x="467" y="1181"/>
                      <a:pt x="1" y="2340"/>
                      <a:pt x="181" y="2957"/>
                    </a:cubicBezTo>
                    <a:cubicBezTo>
                      <a:pt x="429" y="2942"/>
                      <a:pt x="675" y="2930"/>
                      <a:pt x="963" y="2915"/>
                    </a:cubicBezTo>
                    <a:cubicBezTo>
                      <a:pt x="781" y="2176"/>
                      <a:pt x="978" y="1539"/>
                      <a:pt x="1516" y="1075"/>
                    </a:cubicBezTo>
                    <a:cubicBezTo>
                      <a:pt x="2012" y="650"/>
                      <a:pt x="2592" y="325"/>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8" name="Google Shape;9628;p46"/>
            <p:cNvSpPr/>
            <p:nvPr/>
          </p:nvSpPr>
          <p:spPr>
            <a:xfrm>
              <a:off x="7002719" y="2899420"/>
              <a:ext cx="79843" cy="76795"/>
            </a:xfrm>
            <a:custGeom>
              <a:avLst/>
              <a:gdLst/>
              <a:ahLst/>
              <a:cxnLst/>
              <a:rect l="l" t="t" r="r" b="b"/>
              <a:pathLst>
                <a:path w="1965" h="1890" extrusionOk="0">
                  <a:moveTo>
                    <a:pt x="1531" y="0"/>
                  </a:moveTo>
                  <a:cubicBezTo>
                    <a:pt x="1501" y="0"/>
                    <a:pt x="1474" y="6"/>
                    <a:pt x="1451" y="19"/>
                  </a:cubicBezTo>
                  <a:cubicBezTo>
                    <a:pt x="963" y="288"/>
                    <a:pt x="507" y="608"/>
                    <a:pt x="1" y="934"/>
                  </a:cubicBezTo>
                  <a:cubicBezTo>
                    <a:pt x="452" y="1238"/>
                    <a:pt x="850" y="1497"/>
                    <a:pt x="1237" y="1769"/>
                  </a:cubicBezTo>
                  <a:cubicBezTo>
                    <a:pt x="1347" y="1847"/>
                    <a:pt x="1451" y="1889"/>
                    <a:pt x="1554" y="1889"/>
                  </a:cubicBezTo>
                  <a:cubicBezTo>
                    <a:pt x="1688" y="1889"/>
                    <a:pt x="1820" y="1818"/>
                    <a:pt x="1964" y="1661"/>
                  </a:cubicBezTo>
                  <a:cubicBezTo>
                    <a:pt x="1726" y="1492"/>
                    <a:pt x="1510" y="1329"/>
                    <a:pt x="1287" y="1182"/>
                  </a:cubicBezTo>
                  <a:cubicBezTo>
                    <a:pt x="1008" y="999"/>
                    <a:pt x="1010" y="882"/>
                    <a:pt x="1294" y="695"/>
                  </a:cubicBezTo>
                  <a:cubicBezTo>
                    <a:pt x="1521" y="545"/>
                    <a:pt x="1737" y="376"/>
                    <a:pt x="1958" y="215"/>
                  </a:cubicBezTo>
                  <a:cubicBezTo>
                    <a:pt x="1950" y="178"/>
                    <a:pt x="1941" y="140"/>
                    <a:pt x="1932" y="103"/>
                  </a:cubicBezTo>
                  <a:cubicBezTo>
                    <a:pt x="1802" y="77"/>
                    <a:pt x="1645" y="0"/>
                    <a:pt x="1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46"/>
            <p:cNvSpPr/>
            <p:nvPr/>
          </p:nvSpPr>
          <p:spPr>
            <a:xfrm>
              <a:off x="5295330" y="2898932"/>
              <a:ext cx="79558" cy="77324"/>
            </a:xfrm>
            <a:custGeom>
              <a:avLst/>
              <a:gdLst/>
              <a:ahLst/>
              <a:cxnLst/>
              <a:rect l="l" t="t" r="r" b="b"/>
              <a:pathLst>
                <a:path w="1958" h="1903" extrusionOk="0">
                  <a:moveTo>
                    <a:pt x="415" y="1"/>
                  </a:moveTo>
                  <a:cubicBezTo>
                    <a:pt x="274" y="1"/>
                    <a:pt x="143" y="83"/>
                    <a:pt x="1" y="231"/>
                  </a:cubicBezTo>
                  <a:cubicBezTo>
                    <a:pt x="236" y="398"/>
                    <a:pt x="449" y="561"/>
                    <a:pt x="674" y="708"/>
                  </a:cubicBezTo>
                  <a:cubicBezTo>
                    <a:pt x="958" y="894"/>
                    <a:pt x="958" y="1011"/>
                    <a:pt x="680" y="1195"/>
                  </a:cubicBezTo>
                  <a:cubicBezTo>
                    <a:pt x="450" y="1347"/>
                    <a:pt x="233" y="1514"/>
                    <a:pt x="6" y="1678"/>
                  </a:cubicBezTo>
                  <a:cubicBezTo>
                    <a:pt x="147" y="1833"/>
                    <a:pt x="279" y="1902"/>
                    <a:pt x="411" y="1902"/>
                  </a:cubicBezTo>
                  <a:cubicBezTo>
                    <a:pt x="515" y="1902"/>
                    <a:pt x="620" y="1859"/>
                    <a:pt x="731" y="1781"/>
                  </a:cubicBezTo>
                  <a:cubicBezTo>
                    <a:pt x="1119" y="1509"/>
                    <a:pt x="1514" y="1250"/>
                    <a:pt x="1957" y="952"/>
                  </a:cubicBezTo>
                  <a:cubicBezTo>
                    <a:pt x="1508" y="651"/>
                    <a:pt x="1099" y="391"/>
                    <a:pt x="705" y="109"/>
                  </a:cubicBezTo>
                  <a:cubicBezTo>
                    <a:pt x="601" y="35"/>
                    <a:pt x="506"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46"/>
            <p:cNvSpPr/>
            <p:nvPr/>
          </p:nvSpPr>
          <p:spPr>
            <a:xfrm>
              <a:off x="4595738" y="2766222"/>
              <a:ext cx="304378" cy="133600"/>
            </a:xfrm>
            <a:custGeom>
              <a:avLst/>
              <a:gdLst/>
              <a:ahLst/>
              <a:cxnLst/>
              <a:rect l="l" t="t" r="r" b="b"/>
              <a:pathLst>
                <a:path w="7491" h="3288" extrusionOk="0">
                  <a:moveTo>
                    <a:pt x="2075" y="0"/>
                  </a:moveTo>
                  <a:cubicBezTo>
                    <a:pt x="1645" y="0"/>
                    <a:pt x="1231" y="117"/>
                    <a:pt x="883" y="347"/>
                  </a:cubicBezTo>
                  <a:cubicBezTo>
                    <a:pt x="42" y="907"/>
                    <a:pt x="1" y="2087"/>
                    <a:pt x="853" y="2611"/>
                  </a:cubicBezTo>
                  <a:cubicBezTo>
                    <a:pt x="484" y="1856"/>
                    <a:pt x="599" y="1235"/>
                    <a:pt x="1158" y="761"/>
                  </a:cubicBezTo>
                  <a:cubicBezTo>
                    <a:pt x="1384" y="568"/>
                    <a:pt x="1675" y="470"/>
                    <a:pt x="1980" y="470"/>
                  </a:cubicBezTo>
                  <a:cubicBezTo>
                    <a:pt x="2296" y="470"/>
                    <a:pt x="2628" y="575"/>
                    <a:pt x="2920" y="787"/>
                  </a:cubicBezTo>
                  <a:cubicBezTo>
                    <a:pt x="3138" y="947"/>
                    <a:pt x="3330" y="1142"/>
                    <a:pt x="3519" y="1336"/>
                  </a:cubicBezTo>
                  <a:cubicBezTo>
                    <a:pt x="3888" y="1717"/>
                    <a:pt x="4212" y="2154"/>
                    <a:pt x="4620" y="2487"/>
                  </a:cubicBezTo>
                  <a:cubicBezTo>
                    <a:pt x="4979" y="2780"/>
                    <a:pt x="5406" y="3019"/>
                    <a:pt x="5840" y="3183"/>
                  </a:cubicBezTo>
                  <a:cubicBezTo>
                    <a:pt x="6035" y="3256"/>
                    <a:pt x="6231" y="3288"/>
                    <a:pt x="6429" y="3288"/>
                  </a:cubicBezTo>
                  <a:cubicBezTo>
                    <a:pt x="6781" y="3288"/>
                    <a:pt x="7136" y="3187"/>
                    <a:pt x="7491" y="3038"/>
                  </a:cubicBezTo>
                  <a:cubicBezTo>
                    <a:pt x="7438" y="2994"/>
                    <a:pt x="7423" y="2972"/>
                    <a:pt x="7407" y="2970"/>
                  </a:cubicBezTo>
                  <a:cubicBezTo>
                    <a:pt x="7348" y="2962"/>
                    <a:pt x="7288" y="2951"/>
                    <a:pt x="7229" y="2951"/>
                  </a:cubicBezTo>
                  <a:cubicBezTo>
                    <a:pt x="7221" y="2951"/>
                    <a:pt x="7212" y="2951"/>
                    <a:pt x="7203" y="2952"/>
                  </a:cubicBezTo>
                  <a:cubicBezTo>
                    <a:pt x="7154" y="2954"/>
                    <a:pt x="7106" y="2956"/>
                    <a:pt x="7058" y="2956"/>
                  </a:cubicBezTo>
                  <a:cubicBezTo>
                    <a:pt x="6372" y="2956"/>
                    <a:pt x="5802" y="2656"/>
                    <a:pt x="5303" y="2195"/>
                  </a:cubicBezTo>
                  <a:cubicBezTo>
                    <a:pt x="4996" y="1912"/>
                    <a:pt x="4723" y="1593"/>
                    <a:pt x="4427" y="1299"/>
                  </a:cubicBezTo>
                  <a:cubicBezTo>
                    <a:pt x="4148" y="1021"/>
                    <a:pt x="3885" y="715"/>
                    <a:pt x="3565" y="489"/>
                  </a:cubicBezTo>
                  <a:cubicBezTo>
                    <a:pt x="3105" y="162"/>
                    <a:pt x="2580"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46"/>
            <p:cNvSpPr/>
            <p:nvPr/>
          </p:nvSpPr>
          <p:spPr>
            <a:xfrm>
              <a:off x="7476590" y="2766507"/>
              <a:ext cx="299055" cy="132543"/>
            </a:xfrm>
            <a:custGeom>
              <a:avLst/>
              <a:gdLst/>
              <a:ahLst/>
              <a:cxnLst/>
              <a:rect l="l" t="t" r="r" b="b"/>
              <a:pathLst>
                <a:path w="7360" h="3262" extrusionOk="0">
                  <a:moveTo>
                    <a:pt x="5426" y="0"/>
                  </a:moveTo>
                  <a:cubicBezTo>
                    <a:pt x="4767" y="0"/>
                    <a:pt x="4180" y="251"/>
                    <a:pt x="3664" y="706"/>
                  </a:cubicBezTo>
                  <a:cubicBezTo>
                    <a:pt x="3375" y="959"/>
                    <a:pt x="3137" y="1266"/>
                    <a:pt x="2877" y="1549"/>
                  </a:cubicBezTo>
                  <a:cubicBezTo>
                    <a:pt x="2188" y="2299"/>
                    <a:pt x="1454" y="2961"/>
                    <a:pt x="372" y="2961"/>
                  </a:cubicBezTo>
                  <a:cubicBezTo>
                    <a:pt x="311" y="2961"/>
                    <a:pt x="248" y="2959"/>
                    <a:pt x="185" y="2955"/>
                  </a:cubicBezTo>
                  <a:cubicBezTo>
                    <a:pt x="183" y="2955"/>
                    <a:pt x="181" y="2955"/>
                    <a:pt x="179" y="2955"/>
                  </a:cubicBezTo>
                  <a:cubicBezTo>
                    <a:pt x="142" y="2955"/>
                    <a:pt x="100" y="2973"/>
                    <a:pt x="1" y="2997"/>
                  </a:cubicBezTo>
                  <a:cubicBezTo>
                    <a:pt x="358" y="3175"/>
                    <a:pt x="734" y="3261"/>
                    <a:pt x="1107" y="3261"/>
                  </a:cubicBezTo>
                  <a:cubicBezTo>
                    <a:pt x="1738" y="3261"/>
                    <a:pt x="2358" y="3014"/>
                    <a:pt x="2857" y="2540"/>
                  </a:cubicBezTo>
                  <a:cubicBezTo>
                    <a:pt x="3273" y="2142"/>
                    <a:pt x="3642" y="1694"/>
                    <a:pt x="4048" y="1285"/>
                  </a:cubicBezTo>
                  <a:cubicBezTo>
                    <a:pt x="4270" y="1062"/>
                    <a:pt x="4504" y="833"/>
                    <a:pt x="4773" y="677"/>
                  </a:cubicBezTo>
                  <a:cubicBezTo>
                    <a:pt x="5023" y="531"/>
                    <a:pt x="5286" y="463"/>
                    <a:pt x="5539" y="463"/>
                  </a:cubicBezTo>
                  <a:cubicBezTo>
                    <a:pt x="6155" y="463"/>
                    <a:pt x="6708" y="870"/>
                    <a:pt x="6847" y="1546"/>
                  </a:cubicBezTo>
                  <a:cubicBezTo>
                    <a:pt x="6915" y="1873"/>
                    <a:pt x="6813" y="2233"/>
                    <a:pt x="6791" y="2529"/>
                  </a:cubicBezTo>
                  <a:cubicBezTo>
                    <a:pt x="7155" y="2318"/>
                    <a:pt x="7359" y="1906"/>
                    <a:pt x="7285" y="1424"/>
                  </a:cubicBezTo>
                  <a:cubicBezTo>
                    <a:pt x="7175" y="697"/>
                    <a:pt x="6649" y="170"/>
                    <a:pt x="5894" y="41"/>
                  </a:cubicBezTo>
                  <a:cubicBezTo>
                    <a:pt x="5734" y="14"/>
                    <a:pt x="5578" y="0"/>
                    <a:pt x="5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2" name="Google Shape;9632;p46"/>
            <p:cNvGrpSpPr/>
            <p:nvPr/>
          </p:nvGrpSpPr>
          <p:grpSpPr>
            <a:xfrm>
              <a:off x="7574598" y="2646231"/>
              <a:ext cx="315313" cy="383173"/>
              <a:chOff x="7574598" y="2646231"/>
              <a:chExt cx="315313" cy="383173"/>
            </a:xfrm>
          </p:grpSpPr>
          <p:sp>
            <p:nvSpPr>
              <p:cNvPr id="9633" name="Google Shape;9633;p46"/>
              <p:cNvSpPr/>
              <p:nvPr/>
            </p:nvSpPr>
            <p:spPr>
              <a:xfrm>
                <a:off x="7574598" y="2926197"/>
                <a:ext cx="168991" cy="103207"/>
              </a:xfrm>
              <a:custGeom>
                <a:avLst/>
                <a:gdLst/>
                <a:ahLst/>
                <a:cxnLst/>
                <a:rect l="l" t="t" r="r" b="b"/>
                <a:pathLst>
                  <a:path w="4159" h="2540" extrusionOk="0">
                    <a:moveTo>
                      <a:pt x="67" y="1"/>
                    </a:moveTo>
                    <a:cubicBezTo>
                      <a:pt x="1" y="740"/>
                      <a:pt x="340" y="1278"/>
                      <a:pt x="972" y="1533"/>
                    </a:cubicBezTo>
                    <a:cubicBezTo>
                      <a:pt x="1175" y="1615"/>
                      <a:pt x="1392" y="1721"/>
                      <a:pt x="1541" y="1876"/>
                    </a:cubicBezTo>
                    <a:cubicBezTo>
                      <a:pt x="2011" y="2365"/>
                      <a:pt x="2536" y="2539"/>
                      <a:pt x="3110" y="2539"/>
                    </a:cubicBezTo>
                    <a:cubicBezTo>
                      <a:pt x="3443" y="2539"/>
                      <a:pt x="3793" y="2481"/>
                      <a:pt x="4158" y="2391"/>
                    </a:cubicBezTo>
                    <a:cubicBezTo>
                      <a:pt x="4073" y="2328"/>
                      <a:pt x="4056" y="2309"/>
                      <a:pt x="4036" y="2304"/>
                    </a:cubicBezTo>
                    <a:cubicBezTo>
                      <a:pt x="3982" y="2290"/>
                      <a:pt x="3926" y="2279"/>
                      <a:pt x="3870" y="2273"/>
                    </a:cubicBezTo>
                    <a:cubicBezTo>
                      <a:pt x="3109" y="2203"/>
                      <a:pt x="2504" y="1849"/>
                      <a:pt x="2012" y="1274"/>
                    </a:cubicBezTo>
                    <a:cubicBezTo>
                      <a:pt x="1763" y="983"/>
                      <a:pt x="1508" y="694"/>
                      <a:pt x="1231" y="431"/>
                    </a:cubicBezTo>
                    <a:cubicBezTo>
                      <a:pt x="910" y="124"/>
                      <a:pt x="501" y="28"/>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46"/>
              <p:cNvSpPr/>
              <p:nvPr/>
            </p:nvSpPr>
            <p:spPr>
              <a:xfrm>
                <a:off x="7595321" y="2918396"/>
                <a:ext cx="157898" cy="94877"/>
              </a:xfrm>
              <a:custGeom>
                <a:avLst/>
                <a:gdLst/>
                <a:ahLst/>
                <a:cxnLst/>
                <a:rect l="l" t="t" r="r" b="b"/>
                <a:pathLst>
                  <a:path w="3886" h="2335" extrusionOk="0">
                    <a:moveTo>
                      <a:pt x="319" y="1"/>
                    </a:moveTo>
                    <a:cubicBezTo>
                      <a:pt x="216" y="1"/>
                      <a:pt x="110" y="8"/>
                      <a:pt x="1" y="23"/>
                    </a:cubicBezTo>
                    <a:cubicBezTo>
                      <a:pt x="742" y="189"/>
                      <a:pt x="1155" y="733"/>
                      <a:pt x="1536" y="1315"/>
                    </a:cubicBezTo>
                    <a:cubicBezTo>
                      <a:pt x="1584" y="1390"/>
                      <a:pt x="1656" y="1449"/>
                      <a:pt x="1718" y="1515"/>
                    </a:cubicBezTo>
                    <a:cubicBezTo>
                      <a:pt x="2285" y="2108"/>
                      <a:pt x="3010" y="2303"/>
                      <a:pt x="3800" y="2334"/>
                    </a:cubicBezTo>
                    <a:cubicBezTo>
                      <a:pt x="3829" y="2304"/>
                      <a:pt x="3857" y="2274"/>
                      <a:pt x="3886" y="2247"/>
                    </a:cubicBezTo>
                    <a:cubicBezTo>
                      <a:pt x="3654" y="2048"/>
                      <a:pt x="3453" y="1789"/>
                      <a:pt x="3189" y="1668"/>
                    </a:cubicBezTo>
                    <a:cubicBezTo>
                      <a:pt x="2719" y="1452"/>
                      <a:pt x="2332" y="1177"/>
                      <a:pt x="1981" y="786"/>
                    </a:cubicBezTo>
                    <a:cubicBezTo>
                      <a:pt x="1541" y="295"/>
                      <a:pt x="98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46"/>
              <p:cNvSpPr/>
              <p:nvPr/>
            </p:nvSpPr>
            <p:spPr>
              <a:xfrm>
                <a:off x="7799181" y="2646231"/>
                <a:ext cx="80818" cy="177320"/>
              </a:xfrm>
              <a:custGeom>
                <a:avLst/>
                <a:gdLst/>
                <a:ahLst/>
                <a:cxnLst/>
                <a:rect l="l" t="t" r="r" b="b"/>
                <a:pathLst>
                  <a:path w="1989" h="4364" extrusionOk="0">
                    <a:moveTo>
                      <a:pt x="182" y="0"/>
                    </a:moveTo>
                    <a:cubicBezTo>
                      <a:pt x="124" y="0"/>
                      <a:pt x="64" y="3"/>
                      <a:pt x="1" y="9"/>
                    </a:cubicBezTo>
                    <a:cubicBezTo>
                      <a:pt x="741" y="594"/>
                      <a:pt x="861" y="1342"/>
                      <a:pt x="765" y="2113"/>
                    </a:cubicBezTo>
                    <a:cubicBezTo>
                      <a:pt x="704" y="2617"/>
                      <a:pt x="459" y="3097"/>
                      <a:pt x="347" y="3601"/>
                    </a:cubicBezTo>
                    <a:cubicBezTo>
                      <a:pt x="296" y="3831"/>
                      <a:pt x="279" y="4215"/>
                      <a:pt x="407" y="4308"/>
                    </a:cubicBezTo>
                    <a:cubicBezTo>
                      <a:pt x="461" y="4347"/>
                      <a:pt x="514" y="4363"/>
                      <a:pt x="566" y="4363"/>
                    </a:cubicBezTo>
                    <a:cubicBezTo>
                      <a:pt x="748" y="4363"/>
                      <a:pt x="913" y="4157"/>
                      <a:pt x="1047" y="4014"/>
                    </a:cubicBezTo>
                    <a:cubicBezTo>
                      <a:pt x="1896" y="3110"/>
                      <a:pt x="1988" y="1568"/>
                      <a:pt x="1259" y="561"/>
                    </a:cubicBezTo>
                    <a:cubicBezTo>
                      <a:pt x="1001" y="204"/>
                      <a:pt x="666"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46"/>
              <p:cNvSpPr/>
              <p:nvPr/>
            </p:nvSpPr>
            <p:spPr>
              <a:xfrm>
                <a:off x="7781383" y="2647491"/>
                <a:ext cx="46605" cy="161148"/>
              </a:xfrm>
              <a:custGeom>
                <a:avLst/>
                <a:gdLst/>
                <a:ahLst/>
                <a:cxnLst/>
                <a:rect l="l" t="t" r="r" b="b"/>
                <a:pathLst>
                  <a:path w="1147" h="3966" extrusionOk="0">
                    <a:moveTo>
                      <a:pt x="133" y="0"/>
                    </a:moveTo>
                    <a:lnTo>
                      <a:pt x="133" y="0"/>
                    </a:lnTo>
                    <a:cubicBezTo>
                      <a:pt x="217" y="187"/>
                      <a:pt x="262" y="297"/>
                      <a:pt x="314" y="403"/>
                    </a:cubicBezTo>
                    <a:cubicBezTo>
                      <a:pt x="517" y="823"/>
                      <a:pt x="597" y="1264"/>
                      <a:pt x="480" y="1720"/>
                    </a:cubicBezTo>
                    <a:cubicBezTo>
                      <a:pt x="408" y="2003"/>
                      <a:pt x="293" y="2275"/>
                      <a:pt x="191" y="2550"/>
                    </a:cubicBezTo>
                    <a:cubicBezTo>
                      <a:pt x="1" y="3058"/>
                      <a:pt x="96" y="3512"/>
                      <a:pt x="411" y="3966"/>
                    </a:cubicBezTo>
                    <a:cubicBezTo>
                      <a:pt x="559" y="3594"/>
                      <a:pt x="687" y="3281"/>
                      <a:pt x="810" y="2966"/>
                    </a:cubicBezTo>
                    <a:cubicBezTo>
                      <a:pt x="1095" y="2236"/>
                      <a:pt x="1147" y="1494"/>
                      <a:pt x="892" y="746"/>
                    </a:cubicBezTo>
                    <a:cubicBezTo>
                      <a:pt x="779" y="412"/>
                      <a:pt x="572" y="14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46"/>
              <p:cNvSpPr/>
              <p:nvPr/>
            </p:nvSpPr>
            <p:spPr>
              <a:xfrm>
                <a:off x="7729860" y="2860940"/>
                <a:ext cx="160051" cy="98209"/>
              </a:xfrm>
              <a:custGeom>
                <a:avLst/>
                <a:gdLst/>
                <a:ahLst/>
                <a:cxnLst/>
                <a:rect l="l" t="t" r="r" b="b"/>
                <a:pathLst>
                  <a:path w="3939" h="2417" extrusionOk="0">
                    <a:moveTo>
                      <a:pt x="3938" y="1"/>
                    </a:moveTo>
                    <a:cubicBezTo>
                      <a:pt x="3368" y="105"/>
                      <a:pt x="3169" y="515"/>
                      <a:pt x="2958" y="918"/>
                    </a:cubicBezTo>
                    <a:cubicBezTo>
                      <a:pt x="2673" y="1463"/>
                      <a:pt x="2307" y="1718"/>
                      <a:pt x="1784" y="1718"/>
                    </a:cubicBezTo>
                    <a:cubicBezTo>
                      <a:pt x="1655" y="1718"/>
                      <a:pt x="1516" y="1703"/>
                      <a:pt x="1366" y="1672"/>
                    </a:cubicBezTo>
                    <a:cubicBezTo>
                      <a:pt x="1135" y="1624"/>
                      <a:pt x="911" y="1536"/>
                      <a:pt x="678" y="1493"/>
                    </a:cubicBezTo>
                    <a:cubicBezTo>
                      <a:pt x="473" y="1456"/>
                      <a:pt x="262" y="1455"/>
                      <a:pt x="1" y="1432"/>
                    </a:cubicBezTo>
                    <a:lnTo>
                      <a:pt x="1" y="1432"/>
                    </a:lnTo>
                    <a:cubicBezTo>
                      <a:pt x="93" y="1856"/>
                      <a:pt x="292" y="2083"/>
                      <a:pt x="587" y="2237"/>
                    </a:cubicBezTo>
                    <a:cubicBezTo>
                      <a:pt x="820" y="2359"/>
                      <a:pt x="1121" y="2416"/>
                      <a:pt x="1437" y="2416"/>
                    </a:cubicBezTo>
                    <a:cubicBezTo>
                      <a:pt x="2012" y="2416"/>
                      <a:pt x="2634" y="2227"/>
                      <a:pt x="2974" y="1894"/>
                    </a:cubicBezTo>
                    <a:cubicBezTo>
                      <a:pt x="3500" y="1380"/>
                      <a:pt x="3657" y="682"/>
                      <a:pt x="3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46"/>
              <p:cNvSpPr/>
              <p:nvPr/>
            </p:nvSpPr>
            <p:spPr>
              <a:xfrm>
                <a:off x="7740587" y="2853869"/>
                <a:ext cx="140304" cy="70091"/>
              </a:xfrm>
              <a:custGeom>
                <a:avLst/>
                <a:gdLst/>
                <a:ahLst/>
                <a:cxnLst/>
                <a:rect l="l" t="t" r="r" b="b"/>
                <a:pathLst>
                  <a:path w="3453" h="1725" extrusionOk="0">
                    <a:moveTo>
                      <a:pt x="3224" y="0"/>
                    </a:moveTo>
                    <a:cubicBezTo>
                      <a:pt x="2760" y="0"/>
                      <a:pt x="2390" y="227"/>
                      <a:pt x="2117" y="601"/>
                    </a:cubicBezTo>
                    <a:cubicBezTo>
                      <a:pt x="1777" y="1070"/>
                      <a:pt x="1337" y="1235"/>
                      <a:pt x="792" y="1235"/>
                    </a:cubicBezTo>
                    <a:cubicBezTo>
                      <a:pt x="775" y="1235"/>
                      <a:pt x="759" y="1235"/>
                      <a:pt x="742" y="1235"/>
                    </a:cubicBezTo>
                    <a:cubicBezTo>
                      <a:pt x="736" y="1234"/>
                      <a:pt x="730" y="1234"/>
                      <a:pt x="724" y="1234"/>
                    </a:cubicBezTo>
                    <a:cubicBezTo>
                      <a:pt x="484" y="1234"/>
                      <a:pt x="242" y="1294"/>
                      <a:pt x="1" y="1325"/>
                    </a:cubicBezTo>
                    <a:cubicBezTo>
                      <a:pt x="3" y="1355"/>
                      <a:pt x="5" y="1386"/>
                      <a:pt x="7" y="1415"/>
                    </a:cubicBezTo>
                    <a:cubicBezTo>
                      <a:pt x="454" y="1517"/>
                      <a:pt x="897" y="1647"/>
                      <a:pt x="1350" y="1710"/>
                    </a:cubicBezTo>
                    <a:cubicBezTo>
                      <a:pt x="1419" y="1719"/>
                      <a:pt x="1487" y="1724"/>
                      <a:pt x="1552" y="1724"/>
                    </a:cubicBezTo>
                    <a:cubicBezTo>
                      <a:pt x="1972" y="1724"/>
                      <a:pt x="2308" y="1524"/>
                      <a:pt x="2517" y="1097"/>
                    </a:cubicBezTo>
                    <a:cubicBezTo>
                      <a:pt x="2732" y="659"/>
                      <a:pt x="2988" y="252"/>
                      <a:pt x="3452" y="18"/>
                    </a:cubicBezTo>
                    <a:cubicBezTo>
                      <a:pt x="3374" y="6"/>
                      <a:pt x="3298" y="0"/>
                      <a:pt x="3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46"/>
            <p:cNvGrpSpPr/>
            <p:nvPr/>
          </p:nvGrpSpPr>
          <p:grpSpPr>
            <a:xfrm>
              <a:off x="4488465" y="2646556"/>
              <a:ext cx="315597" cy="382767"/>
              <a:chOff x="4488465" y="2646556"/>
              <a:chExt cx="315597" cy="382767"/>
            </a:xfrm>
          </p:grpSpPr>
          <p:sp>
            <p:nvSpPr>
              <p:cNvPr id="9640" name="Google Shape;9640;p46"/>
              <p:cNvSpPr/>
              <p:nvPr/>
            </p:nvSpPr>
            <p:spPr>
              <a:xfrm>
                <a:off x="4634056" y="2926157"/>
                <a:ext cx="170006" cy="103166"/>
              </a:xfrm>
              <a:custGeom>
                <a:avLst/>
                <a:gdLst/>
                <a:ahLst/>
                <a:cxnLst/>
                <a:rect l="l" t="t" r="r" b="b"/>
                <a:pathLst>
                  <a:path w="4184" h="2539" extrusionOk="0">
                    <a:moveTo>
                      <a:pt x="4088" y="1"/>
                    </a:moveTo>
                    <a:cubicBezTo>
                      <a:pt x="3654" y="33"/>
                      <a:pt x="3244" y="132"/>
                      <a:pt x="2921" y="442"/>
                    </a:cubicBezTo>
                    <a:cubicBezTo>
                      <a:pt x="2676" y="677"/>
                      <a:pt x="2446" y="925"/>
                      <a:pt x="2231" y="1186"/>
                    </a:cubicBezTo>
                    <a:cubicBezTo>
                      <a:pt x="1721" y="1808"/>
                      <a:pt x="1095" y="2207"/>
                      <a:pt x="279" y="2279"/>
                    </a:cubicBezTo>
                    <a:cubicBezTo>
                      <a:pt x="205" y="2285"/>
                      <a:pt x="133" y="2322"/>
                      <a:pt x="1" y="2363"/>
                    </a:cubicBezTo>
                    <a:cubicBezTo>
                      <a:pt x="362" y="2482"/>
                      <a:pt x="708" y="2539"/>
                      <a:pt x="1029" y="2539"/>
                    </a:cubicBezTo>
                    <a:cubicBezTo>
                      <a:pt x="1611" y="2539"/>
                      <a:pt x="2114" y="2353"/>
                      <a:pt x="2494" y="2010"/>
                    </a:cubicBezTo>
                    <a:cubicBezTo>
                      <a:pt x="2723" y="1804"/>
                      <a:pt x="2994" y="1632"/>
                      <a:pt x="3274" y="1505"/>
                    </a:cubicBezTo>
                    <a:cubicBezTo>
                      <a:pt x="3842" y="1247"/>
                      <a:pt x="4183" y="668"/>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46"/>
              <p:cNvSpPr/>
              <p:nvPr/>
            </p:nvSpPr>
            <p:spPr>
              <a:xfrm>
                <a:off x="4627067" y="2918396"/>
                <a:ext cx="155541" cy="95527"/>
              </a:xfrm>
              <a:custGeom>
                <a:avLst/>
                <a:gdLst/>
                <a:ahLst/>
                <a:cxnLst/>
                <a:rect l="l" t="t" r="r" b="b"/>
                <a:pathLst>
                  <a:path w="3828" h="2351" extrusionOk="0">
                    <a:moveTo>
                      <a:pt x="3511" y="0"/>
                    </a:moveTo>
                    <a:cubicBezTo>
                      <a:pt x="2843" y="0"/>
                      <a:pt x="2285" y="293"/>
                      <a:pt x="1845" y="784"/>
                    </a:cubicBezTo>
                    <a:cubicBezTo>
                      <a:pt x="1495" y="1174"/>
                      <a:pt x="1119" y="1472"/>
                      <a:pt x="633" y="1658"/>
                    </a:cubicBezTo>
                    <a:cubicBezTo>
                      <a:pt x="326" y="1774"/>
                      <a:pt x="96" y="1997"/>
                      <a:pt x="0" y="2351"/>
                    </a:cubicBezTo>
                    <a:cubicBezTo>
                      <a:pt x="183" y="2326"/>
                      <a:pt x="338" y="2298"/>
                      <a:pt x="493" y="2285"/>
                    </a:cubicBezTo>
                    <a:cubicBezTo>
                      <a:pt x="1234" y="2221"/>
                      <a:pt x="1845" y="1892"/>
                      <a:pt x="2283" y="1310"/>
                    </a:cubicBezTo>
                    <a:cubicBezTo>
                      <a:pt x="2700" y="755"/>
                      <a:pt x="3084" y="191"/>
                      <a:pt x="3827" y="22"/>
                    </a:cubicBezTo>
                    <a:cubicBezTo>
                      <a:pt x="3719" y="7"/>
                      <a:pt x="3614" y="0"/>
                      <a:pt x="3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46"/>
              <p:cNvSpPr/>
              <p:nvPr/>
            </p:nvSpPr>
            <p:spPr>
              <a:xfrm>
                <a:off x="4503662" y="2646556"/>
                <a:ext cx="72732" cy="176142"/>
              </a:xfrm>
              <a:custGeom>
                <a:avLst/>
                <a:gdLst/>
                <a:ahLst/>
                <a:cxnLst/>
                <a:rect l="l" t="t" r="r" b="b"/>
                <a:pathLst>
                  <a:path w="1790" h="4335" extrusionOk="0">
                    <a:moveTo>
                      <a:pt x="1625" y="0"/>
                    </a:moveTo>
                    <a:cubicBezTo>
                      <a:pt x="1142" y="0"/>
                      <a:pt x="762" y="204"/>
                      <a:pt x="533" y="655"/>
                    </a:cubicBezTo>
                    <a:cubicBezTo>
                      <a:pt x="343" y="1032"/>
                      <a:pt x="181" y="1449"/>
                      <a:pt x="124" y="1863"/>
                    </a:cubicBezTo>
                    <a:cubicBezTo>
                      <a:pt x="0" y="2770"/>
                      <a:pt x="291" y="3562"/>
                      <a:pt x="988" y="4172"/>
                    </a:cubicBezTo>
                    <a:cubicBezTo>
                      <a:pt x="1100" y="4273"/>
                      <a:pt x="1288" y="4283"/>
                      <a:pt x="1442" y="4335"/>
                    </a:cubicBezTo>
                    <a:cubicBezTo>
                      <a:pt x="1487" y="4168"/>
                      <a:pt x="1590" y="3993"/>
                      <a:pt x="1561" y="3841"/>
                    </a:cubicBezTo>
                    <a:cubicBezTo>
                      <a:pt x="1510" y="3567"/>
                      <a:pt x="1378" y="3310"/>
                      <a:pt x="1288" y="3043"/>
                    </a:cubicBezTo>
                    <a:cubicBezTo>
                      <a:pt x="925" y="1957"/>
                      <a:pt x="882" y="921"/>
                      <a:pt x="1789" y="8"/>
                    </a:cubicBezTo>
                    <a:cubicBezTo>
                      <a:pt x="1733" y="3"/>
                      <a:pt x="1679" y="0"/>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46"/>
              <p:cNvSpPr/>
              <p:nvPr/>
            </p:nvSpPr>
            <p:spPr>
              <a:xfrm>
                <a:off x="4553439" y="2649644"/>
                <a:ext cx="44127" cy="160539"/>
              </a:xfrm>
              <a:custGeom>
                <a:avLst/>
                <a:gdLst/>
                <a:ahLst/>
                <a:cxnLst/>
                <a:rect l="l" t="t" r="r" b="b"/>
                <a:pathLst>
                  <a:path w="1086" h="3951" extrusionOk="0">
                    <a:moveTo>
                      <a:pt x="885" y="1"/>
                    </a:moveTo>
                    <a:cubicBezTo>
                      <a:pt x="511" y="106"/>
                      <a:pt x="254" y="331"/>
                      <a:pt x="193" y="660"/>
                    </a:cubicBezTo>
                    <a:cubicBezTo>
                      <a:pt x="100" y="1151"/>
                      <a:pt x="0" y="1671"/>
                      <a:pt x="70" y="2155"/>
                    </a:cubicBezTo>
                    <a:cubicBezTo>
                      <a:pt x="155" y="2743"/>
                      <a:pt x="413" y="3308"/>
                      <a:pt x="617" y="3951"/>
                    </a:cubicBezTo>
                    <a:cubicBezTo>
                      <a:pt x="938" y="3511"/>
                      <a:pt x="1086" y="3077"/>
                      <a:pt x="904" y="2639"/>
                    </a:cubicBezTo>
                    <a:cubicBezTo>
                      <a:pt x="538" y="1760"/>
                      <a:pt x="313" y="904"/>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46"/>
              <p:cNvSpPr/>
              <p:nvPr/>
            </p:nvSpPr>
            <p:spPr>
              <a:xfrm>
                <a:off x="4488465" y="2859802"/>
                <a:ext cx="159483" cy="99103"/>
              </a:xfrm>
              <a:custGeom>
                <a:avLst/>
                <a:gdLst/>
                <a:ahLst/>
                <a:cxnLst/>
                <a:rect l="l" t="t" r="r" b="b"/>
                <a:pathLst>
                  <a:path w="3925" h="2439" extrusionOk="0">
                    <a:moveTo>
                      <a:pt x="59" y="1"/>
                    </a:moveTo>
                    <a:cubicBezTo>
                      <a:pt x="40" y="28"/>
                      <a:pt x="20" y="54"/>
                      <a:pt x="0" y="79"/>
                    </a:cubicBezTo>
                    <a:cubicBezTo>
                      <a:pt x="148" y="443"/>
                      <a:pt x="288" y="810"/>
                      <a:pt x="443" y="1170"/>
                    </a:cubicBezTo>
                    <a:cubicBezTo>
                      <a:pt x="818" y="2035"/>
                      <a:pt x="1469" y="2439"/>
                      <a:pt x="2356" y="2439"/>
                    </a:cubicBezTo>
                    <a:cubicBezTo>
                      <a:pt x="2585" y="2439"/>
                      <a:pt x="2829" y="2412"/>
                      <a:pt x="3089" y="2359"/>
                    </a:cubicBezTo>
                    <a:cubicBezTo>
                      <a:pt x="3513" y="2273"/>
                      <a:pt x="3800" y="1991"/>
                      <a:pt x="3925" y="1490"/>
                    </a:cubicBezTo>
                    <a:cubicBezTo>
                      <a:pt x="3785" y="1490"/>
                      <a:pt x="3662" y="1481"/>
                      <a:pt x="3547" y="1481"/>
                    </a:cubicBezTo>
                    <a:cubicBezTo>
                      <a:pt x="3478" y="1481"/>
                      <a:pt x="3411" y="1484"/>
                      <a:pt x="3346" y="1496"/>
                    </a:cubicBezTo>
                    <a:cubicBezTo>
                      <a:pt x="3082" y="1543"/>
                      <a:pt x="2824" y="1644"/>
                      <a:pt x="2560" y="1698"/>
                    </a:cubicBezTo>
                    <a:cubicBezTo>
                      <a:pt x="2409" y="1729"/>
                      <a:pt x="2270" y="1745"/>
                      <a:pt x="2140" y="1745"/>
                    </a:cubicBezTo>
                    <a:cubicBezTo>
                      <a:pt x="1619" y="1745"/>
                      <a:pt x="1258" y="1489"/>
                      <a:pt x="966" y="947"/>
                    </a:cubicBezTo>
                    <a:cubicBezTo>
                      <a:pt x="855" y="740"/>
                      <a:pt x="745" y="520"/>
                      <a:pt x="586" y="352"/>
                    </a:cubicBezTo>
                    <a:cubicBezTo>
                      <a:pt x="445" y="202"/>
                      <a:pt x="237" y="115"/>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46"/>
              <p:cNvSpPr/>
              <p:nvPr/>
            </p:nvSpPr>
            <p:spPr>
              <a:xfrm>
                <a:off x="4495739" y="2853016"/>
                <a:ext cx="141157" cy="70985"/>
              </a:xfrm>
              <a:custGeom>
                <a:avLst/>
                <a:gdLst/>
                <a:ahLst/>
                <a:cxnLst/>
                <a:rect l="l" t="t" r="r" b="b"/>
                <a:pathLst>
                  <a:path w="3474" h="1747" extrusionOk="0">
                    <a:moveTo>
                      <a:pt x="191" y="1"/>
                    </a:moveTo>
                    <a:cubicBezTo>
                      <a:pt x="129" y="1"/>
                      <a:pt x="65" y="4"/>
                      <a:pt x="0" y="11"/>
                    </a:cubicBezTo>
                    <a:cubicBezTo>
                      <a:pt x="623" y="485"/>
                      <a:pt x="623" y="485"/>
                      <a:pt x="951" y="1083"/>
                    </a:cubicBezTo>
                    <a:cubicBezTo>
                      <a:pt x="1201" y="1536"/>
                      <a:pt x="1483" y="1747"/>
                      <a:pt x="1929" y="1747"/>
                    </a:cubicBezTo>
                    <a:cubicBezTo>
                      <a:pt x="2012" y="1747"/>
                      <a:pt x="2102" y="1739"/>
                      <a:pt x="2198" y="1725"/>
                    </a:cubicBezTo>
                    <a:cubicBezTo>
                      <a:pt x="2628" y="1658"/>
                      <a:pt x="3048" y="1532"/>
                      <a:pt x="3474" y="1433"/>
                    </a:cubicBezTo>
                    <a:cubicBezTo>
                      <a:pt x="3294" y="1331"/>
                      <a:pt x="3104" y="1257"/>
                      <a:pt x="2917" y="1257"/>
                    </a:cubicBezTo>
                    <a:cubicBezTo>
                      <a:pt x="2905" y="1257"/>
                      <a:pt x="2893" y="1257"/>
                      <a:pt x="2881" y="1258"/>
                    </a:cubicBezTo>
                    <a:cubicBezTo>
                      <a:pt x="2831" y="1260"/>
                      <a:pt x="2781" y="1261"/>
                      <a:pt x="2733" y="1261"/>
                    </a:cubicBezTo>
                    <a:cubicBezTo>
                      <a:pt x="2147" y="1261"/>
                      <a:pt x="1672" y="1072"/>
                      <a:pt x="1300" y="551"/>
                    </a:cubicBezTo>
                    <a:cubicBezTo>
                      <a:pt x="1042" y="191"/>
                      <a:pt x="664"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46"/>
            <p:cNvSpPr/>
            <p:nvPr/>
          </p:nvSpPr>
          <p:spPr>
            <a:xfrm>
              <a:off x="4841044" y="2517300"/>
              <a:ext cx="2695885" cy="841215"/>
            </a:xfrm>
            <a:custGeom>
              <a:avLst/>
              <a:gdLst/>
              <a:ahLst/>
              <a:cxnLst/>
              <a:rect l="l" t="t" r="r" b="b"/>
              <a:pathLst>
                <a:path w="66348" h="20703" extrusionOk="0">
                  <a:moveTo>
                    <a:pt x="24055" y="174"/>
                  </a:moveTo>
                  <a:cubicBezTo>
                    <a:pt x="24515" y="174"/>
                    <a:pt x="24990" y="536"/>
                    <a:pt x="25070" y="1032"/>
                  </a:cubicBezTo>
                  <a:cubicBezTo>
                    <a:pt x="25107" y="1249"/>
                    <a:pt x="25030" y="1525"/>
                    <a:pt x="24911" y="1716"/>
                  </a:cubicBezTo>
                  <a:cubicBezTo>
                    <a:pt x="24851" y="1811"/>
                    <a:pt x="24650" y="1894"/>
                    <a:pt x="24515" y="1894"/>
                  </a:cubicBezTo>
                  <a:cubicBezTo>
                    <a:pt x="24481" y="1894"/>
                    <a:pt x="24452" y="1889"/>
                    <a:pt x="24430" y="1878"/>
                  </a:cubicBezTo>
                  <a:cubicBezTo>
                    <a:pt x="24304" y="1815"/>
                    <a:pt x="24244" y="1569"/>
                    <a:pt x="24214" y="1393"/>
                  </a:cubicBezTo>
                  <a:cubicBezTo>
                    <a:pt x="24201" y="1321"/>
                    <a:pt x="24344" y="1223"/>
                    <a:pt x="24416" y="1138"/>
                  </a:cubicBezTo>
                  <a:cubicBezTo>
                    <a:pt x="24473" y="1225"/>
                    <a:pt x="24540" y="1306"/>
                    <a:pt x="24580" y="1398"/>
                  </a:cubicBezTo>
                  <a:cubicBezTo>
                    <a:pt x="24603" y="1452"/>
                    <a:pt x="24578" y="1526"/>
                    <a:pt x="24576" y="1590"/>
                  </a:cubicBezTo>
                  <a:lnTo>
                    <a:pt x="24704" y="1636"/>
                  </a:lnTo>
                  <a:cubicBezTo>
                    <a:pt x="24744" y="1519"/>
                    <a:pt x="24849" y="1372"/>
                    <a:pt x="24810" y="1294"/>
                  </a:cubicBezTo>
                  <a:cubicBezTo>
                    <a:pt x="24743" y="1147"/>
                    <a:pt x="24609" y="995"/>
                    <a:pt x="24465" y="931"/>
                  </a:cubicBezTo>
                  <a:cubicBezTo>
                    <a:pt x="24452" y="925"/>
                    <a:pt x="24437" y="922"/>
                    <a:pt x="24420" y="922"/>
                  </a:cubicBezTo>
                  <a:cubicBezTo>
                    <a:pt x="24323" y="922"/>
                    <a:pt x="24166" y="1007"/>
                    <a:pt x="24110" y="1089"/>
                  </a:cubicBezTo>
                  <a:cubicBezTo>
                    <a:pt x="23918" y="1370"/>
                    <a:pt x="24021" y="1664"/>
                    <a:pt x="24197" y="1909"/>
                  </a:cubicBezTo>
                  <a:cubicBezTo>
                    <a:pt x="24528" y="2368"/>
                    <a:pt x="24991" y="2666"/>
                    <a:pt x="25549" y="2728"/>
                  </a:cubicBezTo>
                  <a:cubicBezTo>
                    <a:pt x="25888" y="2765"/>
                    <a:pt x="26143" y="2862"/>
                    <a:pt x="26334" y="3142"/>
                  </a:cubicBezTo>
                  <a:cubicBezTo>
                    <a:pt x="26394" y="3229"/>
                    <a:pt x="26490" y="3291"/>
                    <a:pt x="26609" y="3399"/>
                  </a:cubicBezTo>
                  <a:cubicBezTo>
                    <a:pt x="26492" y="3404"/>
                    <a:pt x="26376" y="3407"/>
                    <a:pt x="26261" y="3407"/>
                  </a:cubicBezTo>
                  <a:cubicBezTo>
                    <a:pt x="25336" y="3407"/>
                    <a:pt x="24488" y="3239"/>
                    <a:pt x="23714" y="2761"/>
                  </a:cubicBezTo>
                  <a:cubicBezTo>
                    <a:pt x="23050" y="2352"/>
                    <a:pt x="22834" y="1791"/>
                    <a:pt x="23008" y="1056"/>
                  </a:cubicBezTo>
                  <a:cubicBezTo>
                    <a:pt x="23125" y="562"/>
                    <a:pt x="23564" y="185"/>
                    <a:pt x="24036" y="174"/>
                  </a:cubicBezTo>
                  <a:cubicBezTo>
                    <a:pt x="24043" y="174"/>
                    <a:pt x="24049" y="174"/>
                    <a:pt x="24055" y="174"/>
                  </a:cubicBezTo>
                  <a:close/>
                  <a:moveTo>
                    <a:pt x="42290" y="171"/>
                  </a:moveTo>
                  <a:cubicBezTo>
                    <a:pt x="42422" y="171"/>
                    <a:pt x="42555" y="200"/>
                    <a:pt x="42681" y="260"/>
                  </a:cubicBezTo>
                  <a:cubicBezTo>
                    <a:pt x="43371" y="588"/>
                    <a:pt x="43625" y="1499"/>
                    <a:pt x="43213" y="2176"/>
                  </a:cubicBezTo>
                  <a:cubicBezTo>
                    <a:pt x="42872" y="2736"/>
                    <a:pt x="42319" y="3013"/>
                    <a:pt x="41724" y="3162"/>
                  </a:cubicBezTo>
                  <a:cubicBezTo>
                    <a:pt x="41099" y="3318"/>
                    <a:pt x="40450" y="3378"/>
                    <a:pt x="39797" y="3426"/>
                  </a:cubicBezTo>
                  <a:cubicBezTo>
                    <a:pt x="40091" y="3107"/>
                    <a:pt x="40279" y="2723"/>
                    <a:pt x="40809" y="2716"/>
                  </a:cubicBezTo>
                  <a:cubicBezTo>
                    <a:pt x="41317" y="2709"/>
                    <a:pt x="41739" y="2391"/>
                    <a:pt x="42076" y="2006"/>
                  </a:cubicBezTo>
                  <a:cubicBezTo>
                    <a:pt x="42330" y="1714"/>
                    <a:pt x="42412" y="1320"/>
                    <a:pt x="42242" y="1104"/>
                  </a:cubicBezTo>
                  <a:cubicBezTo>
                    <a:pt x="42173" y="1017"/>
                    <a:pt x="42011" y="925"/>
                    <a:pt x="41908" y="925"/>
                  </a:cubicBezTo>
                  <a:cubicBezTo>
                    <a:pt x="41892" y="925"/>
                    <a:pt x="41877" y="927"/>
                    <a:pt x="41864" y="933"/>
                  </a:cubicBezTo>
                  <a:cubicBezTo>
                    <a:pt x="41722" y="993"/>
                    <a:pt x="41596" y="1156"/>
                    <a:pt x="41531" y="1306"/>
                  </a:cubicBezTo>
                  <a:cubicBezTo>
                    <a:pt x="41496" y="1383"/>
                    <a:pt x="41606" y="1526"/>
                    <a:pt x="41651" y="1638"/>
                  </a:cubicBezTo>
                  <a:cubicBezTo>
                    <a:pt x="41684" y="1626"/>
                    <a:pt x="41717" y="1614"/>
                    <a:pt x="41750" y="1603"/>
                  </a:cubicBezTo>
                  <a:cubicBezTo>
                    <a:pt x="41759" y="1563"/>
                    <a:pt x="41760" y="1519"/>
                    <a:pt x="41775" y="1483"/>
                  </a:cubicBezTo>
                  <a:cubicBezTo>
                    <a:pt x="41827" y="1366"/>
                    <a:pt x="41886" y="1253"/>
                    <a:pt x="41941" y="1138"/>
                  </a:cubicBezTo>
                  <a:cubicBezTo>
                    <a:pt x="42007" y="1262"/>
                    <a:pt x="42138" y="1395"/>
                    <a:pt x="42122" y="1509"/>
                  </a:cubicBezTo>
                  <a:cubicBezTo>
                    <a:pt x="42102" y="1652"/>
                    <a:pt x="41983" y="1871"/>
                    <a:pt x="41874" y="1891"/>
                  </a:cubicBezTo>
                  <a:cubicBezTo>
                    <a:pt x="41859" y="1894"/>
                    <a:pt x="41843" y="1895"/>
                    <a:pt x="41827" y="1895"/>
                  </a:cubicBezTo>
                  <a:cubicBezTo>
                    <a:pt x="41690" y="1895"/>
                    <a:pt x="41512" y="1805"/>
                    <a:pt x="41414" y="1705"/>
                  </a:cubicBezTo>
                  <a:cubicBezTo>
                    <a:pt x="41135" y="1421"/>
                    <a:pt x="41178" y="967"/>
                    <a:pt x="41475" y="593"/>
                  </a:cubicBezTo>
                  <a:cubicBezTo>
                    <a:pt x="41694" y="319"/>
                    <a:pt x="41991" y="171"/>
                    <a:pt x="42290" y="171"/>
                  </a:cubicBezTo>
                  <a:close/>
                  <a:moveTo>
                    <a:pt x="26736" y="424"/>
                  </a:moveTo>
                  <a:cubicBezTo>
                    <a:pt x="26792" y="424"/>
                    <a:pt x="26849" y="430"/>
                    <a:pt x="26908" y="442"/>
                  </a:cubicBezTo>
                  <a:cubicBezTo>
                    <a:pt x="27490" y="561"/>
                    <a:pt x="27927" y="1210"/>
                    <a:pt x="27786" y="1770"/>
                  </a:cubicBezTo>
                  <a:cubicBezTo>
                    <a:pt x="27755" y="1897"/>
                    <a:pt x="27695" y="2051"/>
                    <a:pt x="27597" y="2116"/>
                  </a:cubicBezTo>
                  <a:cubicBezTo>
                    <a:pt x="27482" y="2193"/>
                    <a:pt x="27318" y="2272"/>
                    <a:pt x="27189" y="2272"/>
                  </a:cubicBezTo>
                  <a:cubicBezTo>
                    <a:pt x="27162" y="2272"/>
                    <a:pt x="27136" y="2268"/>
                    <a:pt x="27113" y="2261"/>
                  </a:cubicBezTo>
                  <a:cubicBezTo>
                    <a:pt x="27003" y="2227"/>
                    <a:pt x="26922" y="1998"/>
                    <a:pt x="26891" y="1843"/>
                  </a:cubicBezTo>
                  <a:cubicBezTo>
                    <a:pt x="26872" y="1753"/>
                    <a:pt x="26975" y="1638"/>
                    <a:pt x="27024" y="1533"/>
                  </a:cubicBezTo>
                  <a:cubicBezTo>
                    <a:pt x="27113" y="1588"/>
                    <a:pt x="27207" y="1636"/>
                    <a:pt x="27292" y="1698"/>
                  </a:cubicBezTo>
                  <a:cubicBezTo>
                    <a:pt x="27330" y="1727"/>
                    <a:pt x="27351" y="1783"/>
                    <a:pt x="27396" y="1851"/>
                  </a:cubicBezTo>
                  <a:cubicBezTo>
                    <a:pt x="27573" y="1597"/>
                    <a:pt x="27409" y="1469"/>
                    <a:pt x="27257" y="1372"/>
                  </a:cubicBezTo>
                  <a:cubicBezTo>
                    <a:pt x="27188" y="1329"/>
                    <a:pt x="27122" y="1309"/>
                    <a:pt x="27060" y="1309"/>
                  </a:cubicBezTo>
                  <a:cubicBezTo>
                    <a:pt x="26945" y="1309"/>
                    <a:pt x="26842" y="1377"/>
                    <a:pt x="26762" y="1502"/>
                  </a:cubicBezTo>
                  <a:cubicBezTo>
                    <a:pt x="26612" y="1734"/>
                    <a:pt x="26646" y="2146"/>
                    <a:pt x="26921" y="2368"/>
                  </a:cubicBezTo>
                  <a:cubicBezTo>
                    <a:pt x="27202" y="2596"/>
                    <a:pt x="27546" y="2755"/>
                    <a:pt x="27881" y="2905"/>
                  </a:cubicBezTo>
                  <a:cubicBezTo>
                    <a:pt x="28188" y="3043"/>
                    <a:pt x="28521" y="3120"/>
                    <a:pt x="28836" y="3241"/>
                  </a:cubicBezTo>
                  <a:cubicBezTo>
                    <a:pt x="28956" y="3288"/>
                    <a:pt x="29056" y="3385"/>
                    <a:pt x="29179" y="3469"/>
                  </a:cubicBezTo>
                  <a:cubicBezTo>
                    <a:pt x="29070" y="3660"/>
                    <a:pt x="28977" y="3823"/>
                    <a:pt x="28905" y="3945"/>
                  </a:cubicBezTo>
                  <a:cubicBezTo>
                    <a:pt x="28320" y="3789"/>
                    <a:pt x="27760" y="3658"/>
                    <a:pt x="27214" y="3487"/>
                  </a:cubicBezTo>
                  <a:cubicBezTo>
                    <a:pt x="26467" y="3253"/>
                    <a:pt x="25594" y="2242"/>
                    <a:pt x="25811" y="1306"/>
                  </a:cubicBezTo>
                  <a:cubicBezTo>
                    <a:pt x="25934" y="774"/>
                    <a:pt x="26297" y="424"/>
                    <a:pt x="26736" y="424"/>
                  </a:cubicBezTo>
                  <a:close/>
                  <a:moveTo>
                    <a:pt x="39610" y="425"/>
                  </a:moveTo>
                  <a:cubicBezTo>
                    <a:pt x="40050" y="425"/>
                    <a:pt x="40412" y="780"/>
                    <a:pt x="40536" y="1316"/>
                  </a:cubicBezTo>
                  <a:cubicBezTo>
                    <a:pt x="40743" y="2225"/>
                    <a:pt x="39904" y="3222"/>
                    <a:pt x="39153" y="3480"/>
                  </a:cubicBezTo>
                  <a:cubicBezTo>
                    <a:pt x="38878" y="3576"/>
                    <a:pt x="38578" y="3601"/>
                    <a:pt x="38298" y="3684"/>
                  </a:cubicBezTo>
                  <a:cubicBezTo>
                    <a:pt x="38019" y="3767"/>
                    <a:pt x="37751" y="3885"/>
                    <a:pt x="37463" y="3991"/>
                  </a:cubicBezTo>
                  <a:cubicBezTo>
                    <a:pt x="37365" y="3818"/>
                    <a:pt x="37272" y="3653"/>
                    <a:pt x="37133" y="3408"/>
                  </a:cubicBezTo>
                  <a:cubicBezTo>
                    <a:pt x="37515" y="3256"/>
                    <a:pt x="37864" y="3116"/>
                    <a:pt x="38212" y="2977"/>
                  </a:cubicBezTo>
                  <a:cubicBezTo>
                    <a:pt x="38547" y="2845"/>
                    <a:pt x="38902" y="2750"/>
                    <a:pt x="39209" y="2571"/>
                  </a:cubicBezTo>
                  <a:cubicBezTo>
                    <a:pt x="39541" y="2380"/>
                    <a:pt x="39725" y="2054"/>
                    <a:pt x="39642" y="1652"/>
                  </a:cubicBezTo>
                  <a:cubicBezTo>
                    <a:pt x="39603" y="1463"/>
                    <a:pt x="39493" y="1316"/>
                    <a:pt x="39309" y="1316"/>
                  </a:cubicBezTo>
                  <a:cubicBezTo>
                    <a:pt x="39268" y="1316"/>
                    <a:pt x="39223" y="1324"/>
                    <a:pt x="39174" y="1340"/>
                  </a:cubicBezTo>
                  <a:cubicBezTo>
                    <a:pt x="38963" y="1408"/>
                    <a:pt x="38808" y="1543"/>
                    <a:pt x="38883" y="1755"/>
                  </a:cubicBezTo>
                  <a:cubicBezTo>
                    <a:pt x="39081" y="1683"/>
                    <a:pt x="39234" y="1628"/>
                    <a:pt x="39388" y="1571"/>
                  </a:cubicBezTo>
                  <a:lnTo>
                    <a:pt x="39388" y="1571"/>
                  </a:lnTo>
                  <a:cubicBezTo>
                    <a:pt x="39374" y="1769"/>
                    <a:pt x="39383" y="1975"/>
                    <a:pt x="39337" y="2166"/>
                  </a:cubicBezTo>
                  <a:cubicBezTo>
                    <a:pt x="39325" y="2219"/>
                    <a:pt x="39181" y="2278"/>
                    <a:pt x="39089" y="2278"/>
                  </a:cubicBezTo>
                  <a:cubicBezTo>
                    <a:pt x="39081" y="2278"/>
                    <a:pt x="39073" y="2278"/>
                    <a:pt x="39066" y="2277"/>
                  </a:cubicBezTo>
                  <a:cubicBezTo>
                    <a:pt x="38776" y="2238"/>
                    <a:pt x="38614" y="2044"/>
                    <a:pt x="38552" y="1763"/>
                  </a:cubicBezTo>
                  <a:cubicBezTo>
                    <a:pt x="38428" y="1199"/>
                    <a:pt x="38866" y="554"/>
                    <a:pt x="39447" y="441"/>
                  </a:cubicBezTo>
                  <a:cubicBezTo>
                    <a:pt x="39502" y="430"/>
                    <a:pt x="39556" y="425"/>
                    <a:pt x="39610" y="425"/>
                  </a:cubicBezTo>
                  <a:close/>
                  <a:moveTo>
                    <a:pt x="35392" y="6520"/>
                  </a:moveTo>
                  <a:lnTo>
                    <a:pt x="35392" y="6520"/>
                  </a:lnTo>
                  <a:cubicBezTo>
                    <a:pt x="35665" y="6535"/>
                    <a:pt x="35920" y="6548"/>
                    <a:pt x="36176" y="6561"/>
                  </a:cubicBezTo>
                  <a:cubicBezTo>
                    <a:pt x="35946" y="8286"/>
                    <a:pt x="37198" y="8853"/>
                    <a:pt x="38398" y="9452"/>
                  </a:cubicBezTo>
                  <a:cubicBezTo>
                    <a:pt x="38362" y="9454"/>
                    <a:pt x="38325" y="9455"/>
                    <a:pt x="38289" y="9455"/>
                  </a:cubicBezTo>
                  <a:cubicBezTo>
                    <a:pt x="36703" y="9455"/>
                    <a:pt x="35247" y="8015"/>
                    <a:pt x="35392" y="6520"/>
                  </a:cubicBezTo>
                  <a:close/>
                  <a:moveTo>
                    <a:pt x="30983" y="6519"/>
                  </a:moveTo>
                  <a:cubicBezTo>
                    <a:pt x="30939" y="7371"/>
                    <a:pt x="30753" y="8158"/>
                    <a:pt x="30031" y="8693"/>
                  </a:cubicBezTo>
                  <a:cubicBezTo>
                    <a:pt x="29415" y="9149"/>
                    <a:pt x="28667" y="9306"/>
                    <a:pt x="28038" y="9478"/>
                  </a:cubicBezTo>
                  <a:cubicBezTo>
                    <a:pt x="28518" y="9149"/>
                    <a:pt x="29106" y="8815"/>
                    <a:pt x="29607" y="8381"/>
                  </a:cubicBezTo>
                  <a:cubicBezTo>
                    <a:pt x="30140" y="7919"/>
                    <a:pt x="30320" y="7278"/>
                    <a:pt x="30144" y="6562"/>
                  </a:cubicBezTo>
                  <a:cubicBezTo>
                    <a:pt x="30427" y="6547"/>
                    <a:pt x="30681" y="6534"/>
                    <a:pt x="30983" y="6519"/>
                  </a:cubicBezTo>
                  <a:close/>
                  <a:moveTo>
                    <a:pt x="55352" y="9740"/>
                  </a:moveTo>
                  <a:cubicBezTo>
                    <a:pt x="55413" y="9740"/>
                    <a:pt x="55479" y="9754"/>
                    <a:pt x="55522" y="9779"/>
                  </a:cubicBezTo>
                  <a:cubicBezTo>
                    <a:pt x="55814" y="9945"/>
                    <a:pt x="56092" y="10136"/>
                    <a:pt x="56413" y="10343"/>
                  </a:cubicBezTo>
                  <a:cubicBezTo>
                    <a:pt x="56087" y="10553"/>
                    <a:pt x="55787" y="10756"/>
                    <a:pt x="55473" y="10937"/>
                  </a:cubicBezTo>
                  <a:cubicBezTo>
                    <a:pt x="55451" y="10950"/>
                    <a:pt x="55419" y="10956"/>
                    <a:pt x="55385" y="10956"/>
                  </a:cubicBezTo>
                  <a:cubicBezTo>
                    <a:pt x="55322" y="10956"/>
                    <a:pt x="55251" y="10937"/>
                    <a:pt x="55209" y="10907"/>
                  </a:cubicBezTo>
                  <a:cubicBezTo>
                    <a:pt x="54961" y="10734"/>
                    <a:pt x="54728" y="10539"/>
                    <a:pt x="54481" y="10346"/>
                  </a:cubicBezTo>
                  <a:cubicBezTo>
                    <a:pt x="54732" y="10150"/>
                    <a:pt x="54970" y="9945"/>
                    <a:pt x="55226" y="9770"/>
                  </a:cubicBezTo>
                  <a:cubicBezTo>
                    <a:pt x="55256" y="9749"/>
                    <a:pt x="55303" y="9740"/>
                    <a:pt x="55352" y="9740"/>
                  </a:cubicBezTo>
                  <a:close/>
                  <a:moveTo>
                    <a:pt x="10961" y="9751"/>
                  </a:moveTo>
                  <a:cubicBezTo>
                    <a:pt x="11032" y="9751"/>
                    <a:pt x="11108" y="9769"/>
                    <a:pt x="11155" y="9801"/>
                  </a:cubicBezTo>
                  <a:cubicBezTo>
                    <a:pt x="11397" y="9961"/>
                    <a:pt x="11618" y="10153"/>
                    <a:pt x="11863" y="10346"/>
                  </a:cubicBezTo>
                  <a:cubicBezTo>
                    <a:pt x="11617" y="10539"/>
                    <a:pt x="11380" y="10740"/>
                    <a:pt x="11127" y="10916"/>
                  </a:cubicBezTo>
                  <a:cubicBezTo>
                    <a:pt x="11090" y="10942"/>
                    <a:pt x="11029" y="10957"/>
                    <a:pt x="10971" y="10957"/>
                  </a:cubicBezTo>
                  <a:cubicBezTo>
                    <a:pt x="10929" y="10957"/>
                    <a:pt x="10889" y="10949"/>
                    <a:pt x="10861" y="10933"/>
                  </a:cubicBezTo>
                  <a:cubicBezTo>
                    <a:pt x="10551" y="10754"/>
                    <a:pt x="10254" y="10553"/>
                    <a:pt x="9931" y="10346"/>
                  </a:cubicBezTo>
                  <a:cubicBezTo>
                    <a:pt x="10245" y="10142"/>
                    <a:pt x="10530" y="9943"/>
                    <a:pt x="10835" y="9778"/>
                  </a:cubicBezTo>
                  <a:cubicBezTo>
                    <a:pt x="10868" y="9759"/>
                    <a:pt x="10913" y="9751"/>
                    <a:pt x="10961" y="9751"/>
                  </a:cubicBezTo>
                  <a:close/>
                  <a:moveTo>
                    <a:pt x="62985" y="9465"/>
                  </a:moveTo>
                  <a:cubicBezTo>
                    <a:pt x="63183" y="9465"/>
                    <a:pt x="63375" y="9491"/>
                    <a:pt x="63552" y="9546"/>
                  </a:cubicBezTo>
                  <a:cubicBezTo>
                    <a:pt x="63896" y="9654"/>
                    <a:pt x="64218" y="9824"/>
                    <a:pt x="64559" y="9944"/>
                  </a:cubicBezTo>
                  <a:cubicBezTo>
                    <a:pt x="64985" y="10094"/>
                    <a:pt x="65415" y="10220"/>
                    <a:pt x="65754" y="10328"/>
                  </a:cubicBezTo>
                  <a:cubicBezTo>
                    <a:pt x="65126" y="10565"/>
                    <a:pt x="64425" y="10840"/>
                    <a:pt x="63716" y="11095"/>
                  </a:cubicBezTo>
                  <a:cubicBezTo>
                    <a:pt x="63485" y="11178"/>
                    <a:pt x="63233" y="11217"/>
                    <a:pt x="62978" y="11217"/>
                  </a:cubicBezTo>
                  <a:cubicBezTo>
                    <a:pt x="62237" y="11217"/>
                    <a:pt x="61464" y="10886"/>
                    <a:pt x="61054" y="10346"/>
                  </a:cubicBezTo>
                  <a:cubicBezTo>
                    <a:pt x="61453" y="9815"/>
                    <a:pt x="62257" y="9465"/>
                    <a:pt x="62985" y="9465"/>
                  </a:cubicBezTo>
                  <a:close/>
                  <a:moveTo>
                    <a:pt x="3408" y="9475"/>
                  </a:moveTo>
                  <a:cubicBezTo>
                    <a:pt x="4096" y="9475"/>
                    <a:pt x="4755" y="9760"/>
                    <a:pt x="5291" y="10315"/>
                  </a:cubicBezTo>
                  <a:cubicBezTo>
                    <a:pt x="5274" y="10352"/>
                    <a:pt x="5267" y="10414"/>
                    <a:pt x="5233" y="10444"/>
                  </a:cubicBezTo>
                  <a:cubicBezTo>
                    <a:pt x="4681" y="10921"/>
                    <a:pt x="4086" y="11236"/>
                    <a:pt x="3416" y="11236"/>
                  </a:cubicBezTo>
                  <a:cubicBezTo>
                    <a:pt x="3160" y="11236"/>
                    <a:pt x="2894" y="11190"/>
                    <a:pt x="2616" y="11091"/>
                  </a:cubicBezTo>
                  <a:cubicBezTo>
                    <a:pt x="1906" y="10837"/>
                    <a:pt x="1206" y="10561"/>
                    <a:pt x="630" y="10344"/>
                  </a:cubicBezTo>
                  <a:cubicBezTo>
                    <a:pt x="1150" y="10148"/>
                    <a:pt x="1801" y="9905"/>
                    <a:pt x="2450" y="9657"/>
                  </a:cubicBezTo>
                  <a:cubicBezTo>
                    <a:pt x="2770" y="9535"/>
                    <a:pt x="3092" y="9475"/>
                    <a:pt x="3408" y="9475"/>
                  </a:cubicBezTo>
                  <a:close/>
                  <a:moveTo>
                    <a:pt x="54728" y="9405"/>
                  </a:moveTo>
                  <a:cubicBezTo>
                    <a:pt x="54843" y="9405"/>
                    <a:pt x="55001" y="9481"/>
                    <a:pt x="55130" y="9507"/>
                  </a:cubicBezTo>
                  <a:cubicBezTo>
                    <a:pt x="55137" y="9544"/>
                    <a:pt x="55147" y="9581"/>
                    <a:pt x="55156" y="9619"/>
                  </a:cubicBezTo>
                  <a:cubicBezTo>
                    <a:pt x="54935" y="9780"/>
                    <a:pt x="54719" y="9949"/>
                    <a:pt x="54492" y="10099"/>
                  </a:cubicBezTo>
                  <a:cubicBezTo>
                    <a:pt x="54208" y="10286"/>
                    <a:pt x="54204" y="10402"/>
                    <a:pt x="54485" y="10586"/>
                  </a:cubicBezTo>
                  <a:cubicBezTo>
                    <a:pt x="54709" y="10732"/>
                    <a:pt x="54925" y="10896"/>
                    <a:pt x="55163" y="11065"/>
                  </a:cubicBezTo>
                  <a:cubicBezTo>
                    <a:pt x="55020" y="11222"/>
                    <a:pt x="54887" y="11293"/>
                    <a:pt x="54753" y="11293"/>
                  </a:cubicBezTo>
                  <a:cubicBezTo>
                    <a:pt x="54650" y="11293"/>
                    <a:pt x="54545" y="11251"/>
                    <a:pt x="54435" y="11173"/>
                  </a:cubicBezTo>
                  <a:cubicBezTo>
                    <a:pt x="54048" y="10900"/>
                    <a:pt x="53650" y="10641"/>
                    <a:pt x="53199" y="10338"/>
                  </a:cubicBezTo>
                  <a:cubicBezTo>
                    <a:pt x="53705" y="10012"/>
                    <a:pt x="54162" y="9692"/>
                    <a:pt x="54648" y="9423"/>
                  </a:cubicBezTo>
                  <a:cubicBezTo>
                    <a:pt x="54671" y="9410"/>
                    <a:pt x="54698" y="9405"/>
                    <a:pt x="54728" y="9405"/>
                  </a:cubicBezTo>
                  <a:close/>
                  <a:moveTo>
                    <a:pt x="11593" y="9394"/>
                  </a:moveTo>
                  <a:cubicBezTo>
                    <a:pt x="11684" y="9394"/>
                    <a:pt x="11779" y="9428"/>
                    <a:pt x="11883" y="9502"/>
                  </a:cubicBezTo>
                  <a:cubicBezTo>
                    <a:pt x="12279" y="9783"/>
                    <a:pt x="12688" y="10044"/>
                    <a:pt x="13137" y="10344"/>
                  </a:cubicBezTo>
                  <a:cubicBezTo>
                    <a:pt x="12694" y="10641"/>
                    <a:pt x="12299" y="10901"/>
                    <a:pt x="11909" y="11174"/>
                  </a:cubicBezTo>
                  <a:cubicBezTo>
                    <a:pt x="11799" y="11252"/>
                    <a:pt x="11694" y="11295"/>
                    <a:pt x="11590" y="11295"/>
                  </a:cubicBezTo>
                  <a:cubicBezTo>
                    <a:pt x="11458" y="11295"/>
                    <a:pt x="11327" y="11226"/>
                    <a:pt x="11185" y="11071"/>
                  </a:cubicBezTo>
                  <a:cubicBezTo>
                    <a:pt x="11412" y="10907"/>
                    <a:pt x="11629" y="10740"/>
                    <a:pt x="11858" y="10589"/>
                  </a:cubicBezTo>
                  <a:cubicBezTo>
                    <a:pt x="12136" y="10404"/>
                    <a:pt x="12135" y="10286"/>
                    <a:pt x="11852" y="10101"/>
                  </a:cubicBezTo>
                  <a:cubicBezTo>
                    <a:pt x="11628" y="9954"/>
                    <a:pt x="11415" y="9791"/>
                    <a:pt x="11180" y="9624"/>
                  </a:cubicBezTo>
                  <a:cubicBezTo>
                    <a:pt x="11322" y="9476"/>
                    <a:pt x="11453" y="9394"/>
                    <a:pt x="11593" y="9394"/>
                  </a:cubicBezTo>
                  <a:close/>
                  <a:moveTo>
                    <a:pt x="57636" y="9220"/>
                  </a:moveTo>
                  <a:cubicBezTo>
                    <a:pt x="58261" y="9220"/>
                    <a:pt x="59167" y="9700"/>
                    <a:pt x="59660" y="10351"/>
                  </a:cubicBezTo>
                  <a:cubicBezTo>
                    <a:pt x="59114" y="11087"/>
                    <a:pt x="58391" y="11421"/>
                    <a:pt x="57499" y="11421"/>
                  </a:cubicBezTo>
                  <a:cubicBezTo>
                    <a:pt x="57443" y="11421"/>
                    <a:pt x="57386" y="11420"/>
                    <a:pt x="57328" y="11417"/>
                  </a:cubicBezTo>
                  <a:cubicBezTo>
                    <a:pt x="57759" y="11068"/>
                    <a:pt x="58189" y="10720"/>
                    <a:pt x="58649" y="10345"/>
                  </a:cubicBezTo>
                  <a:cubicBezTo>
                    <a:pt x="58195" y="9976"/>
                    <a:pt x="57762" y="9625"/>
                    <a:pt x="57325" y="9270"/>
                  </a:cubicBezTo>
                  <a:cubicBezTo>
                    <a:pt x="57416" y="9236"/>
                    <a:pt x="57521" y="9220"/>
                    <a:pt x="57636" y="9220"/>
                  </a:cubicBezTo>
                  <a:close/>
                  <a:moveTo>
                    <a:pt x="8889" y="9267"/>
                  </a:moveTo>
                  <a:cubicBezTo>
                    <a:pt x="8932" y="9267"/>
                    <a:pt x="8977" y="9268"/>
                    <a:pt x="9021" y="9270"/>
                  </a:cubicBezTo>
                  <a:cubicBezTo>
                    <a:pt x="8588" y="9620"/>
                    <a:pt x="8156" y="9971"/>
                    <a:pt x="7695" y="10347"/>
                  </a:cubicBezTo>
                  <a:cubicBezTo>
                    <a:pt x="8152" y="10718"/>
                    <a:pt x="8586" y="11069"/>
                    <a:pt x="9023" y="11423"/>
                  </a:cubicBezTo>
                  <a:cubicBezTo>
                    <a:pt x="8930" y="11456"/>
                    <a:pt x="8824" y="11471"/>
                    <a:pt x="8710" y="11471"/>
                  </a:cubicBezTo>
                  <a:cubicBezTo>
                    <a:pt x="8075" y="11471"/>
                    <a:pt x="7179" y="10995"/>
                    <a:pt x="6688" y="10344"/>
                  </a:cubicBezTo>
                  <a:cubicBezTo>
                    <a:pt x="7227" y="9589"/>
                    <a:pt x="7977" y="9267"/>
                    <a:pt x="8889" y="9267"/>
                  </a:cubicBezTo>
                  <a:close/>
                  <a:moveTo>
                    <a:pt x="52834" y="8886"/>
                  </a:moveTo>
                  <a:cubicBezTo>
                    <a:pt x="53419" y="8886"/>
                    <a:pt x="53980" y="8994"/>
                    <a:pt x="54440" y="9239"/>
                  </a:cubicBezTo>
                  <a:cubicBezTo>
                    <a:pt x="54178" y="9434"/>
                    <a:pt x="53935" y="9618"/>
                    <a:pt x="53690" y="9797"/>
                  </a:cubicBezTo>
                  <a:cubicBezTo>
                    <a:pt x="53446" y="9975"/>
                    <a:pt x="53201" y="10151"/>
                    <a:pt x="52933" y="10343"/>
                  </a:cubicBezTo>
                  <a:cubicBezTo>
                    <a:pt x="53442" y="10716"/>
                    <a:pt x="53935" y="11078"/>
                    <a:pt x="54431" y="11443"/>
                  </a:cubicBezTo>
                  <a:cubicBezTo>
                    <a:pt x="54010" y="11694"/>
                    <a:pt x="53452" y="11809"/>
                    <a:pt x="52850" y="11809"/>
                  </a:cubicBezTo>
                  <a:cubicBezTo>
                    <a:pt x="51533" y="11809"/>
                    <a:pt x="50003" y="11256"/>
                    <a:pt x="49228" y="10354"/>
                  </a:cubicBezTo>
                  <a:cubicBezTo>
                    <a:pt x="49877" y="9511"/>
                    <a:pt x="51427" y="8886"/>
                    <a:pt x="52834" y="8886"/>
                  </a:cubicBezTo>
                  <a:close/>
                  <a:moveTo>
                    <a:pt x="13463" y="8875"/>
                  </a:moveTo>
                  <a:cubicBezTo>
                    <a:pt x="14764" y="8875"/>
                    <a:pt x="16315" y="9432"/>
                    <a:pt x="17128" y="10346"/>
                  </a:cubicBezTo>
                  <a:cubicBezTo>
                    <a:pt x="16314" y="11258"/>
                    <a:pt x="14765" y="11815"/>
                    <a:pt x="13463" y="11815"/>
                  </a:cubicBezTo>
                  <a:cubicBezTo>
                    <a:pt x="12862" y="11815"/>
                    <a:pt x="12314" y="11696"/>
                    <a:pt x="11915" y="11439"/>
                  </a:cubicBezTo>
                  <a:cubicBezTo>
                    <a:pt x="12405" y="11080"/>
                    <a:pt x="12894" y="10723"/>
                    <a:pt x="13407" y="10347"/>
                  </a:cubicBezTo>
                  <a:cubicBezTo>
                    <a:pt x="12904" y="9977"/>
                    <a:pt x="12410" y="9615"/>
                    <a:pt x="11917" y="9252"/>
                  </a:cubicBezTo>
                  <a:cubicBezTo>
                    <a:pt x="12314" y="8994"/>
                    <a:pt x="12862" y="8875"/>
                    <a:pt x="13463" y="8875"/>
                  </a:cubicBezTo>
                  <a:close/>
                  <a:moveTo>
                    <a:pt x="57263" y="8360"/>
                  </a:moveTo>
                  <a:cubicBezTo>
                    <a:pt x="57560" y="8360"/>
                    <a:pt x="57855" y="8407"/>
                    <a:pt x="58148" y="8493"/>
                  </a:cubicBezTo>
                  <a:cubicBezTo>
                    <a:pt x="58642" y="8637"/>
                    <a:pt x="59086" y="8871"/>
                    <a:pt x="59465" y="9230"/>
                  </a:cubicBezTo>
                  <a:cubicBezTo>
                    <a:pt x="59864" y="9608"/>
                    <a:pt x="60288" y="9962"/>
                    <a:pt x="60740" y="10361"/>
                  </a:cubicBezTo>
                  <a:cubicBezTo>
                    <a:pt x="59902" y="10953"/>
                    <a:pt x="59322" y="11810"/>
                    <a:pt x="58333" y="12140"/>
                  </a:cubicBezTo>
                  <a:cubicBezTo>
                    <a:pt x="57979" y="12258"/>
                    <a:pt x="57614" y="12322"/>
                    <a:pt x="57262" y="12322"/>
                  </a:cubicBezTo>
                  <a:cubicBezTo>
                    <a:pt x="56933" y="12322"/>
                    <a:pt x="56615" y="12267"/>
                    <a:pt x="56323" y="12150"/>
                  </a:cubicBezTo>
                  <a:cubicBezTo>
                    <a:pt x="56633" y="11908"/>
                    <a:pt x="56907" y="11678"/>
                    <a:pt x="57330" y="11678"/>
                  </a:cubicBezTo>
                  <a:cubicBezTo>
                    <a:pt x="57332" y="11678"/>
                    <a:pt x="57334" y="11678"/>
                    <a:pt x="57336" y="11678"/>
                  </a:cubicBezTo>
                  <a:cubicBezTo>
                    <a:pt x="57338" y="11679"/>
                    <a:pt x="57341" y="11679"/>
                    <a:pt x="57344" y="11679"/>
                  </a:cubicBezTo>
                  <a:cubicBezTo>
                    <a:pt x="58328" y="11679"/>
                    <a:pt x="59162" y="11324"/>
                    <a:pt x="59816" y="10561"/>
                  </a:cubicBezTo>
                  <a:cubicBezTo>
                    <a:pt x="59973" y="10378"/>
                    <a:pt x="59956" y="10293"/>
                    <a:pt x="59807" y="10121"/>
                  </a:cubicBezTo>
                  <a:cubicBezTo>
                    <a:pt x="59177" y="9386"/>
                    <a:pt x="58377" y="9021"/>
                    <a:pt x="57426" y="9017"/>
                  </a:cubicBezTo>
                  <a:cubicBezTo>
                    <a:pt x="56981" y="9014"/>
                    <a:pt x="56660" y="8819"/>
                    <a:pt x="56308" y="8530"/>
                  </a:cubicBezTo>
                  <a:cubicBezTo>
                    <a:pt x="56632" y="8412"/>
                    <a:pt x="56950" y="8360"/>
                    <a:pt x="57263" y="8360"/>
                  </a:cubicBezTo>
                  <a:close/>
                  <a:moveTo>
                    <a:pt x="8960" y="8380"/>
                  </a:moveTo>
                  <a:cubicBezTo>
                    <a:pt x="9303" y="8380"/>
                    <a:pt x="9650" y="8432"/>
                    <a:pt x="9998" y="8494"/>
                  </a:cubicBezTo>
                  <a:cubicBezTo>
                    <a:pt x="9718" y="8786"/>
                    <a:pt x="9441" y="9010"/>
                    <a:pt x="9020" y="9010"/>
                  </a:cubicBezTo>
                  <a:cubicBezTo>
                    <a:pt x="9019" y="9010"/>
                    <a:pt x="9018" y="9010"/>
                    <a:pt x="9017" y="9010"/>
                  </a:cubicBezTo>
                  <a:cubicBezTo>
                    <a:pt x="9014" y="9010"/>
                    <a:pt x="9011" y="9010"/>
                    <a:pt x="9008" y="9010"/>
                  </a:cubicBezTo>
                  <a:cubicBezTo>
                    <a:pt x="8009" y="9010"/>
                    <a:pt x="7165" y="9369"/>
                    <a:pt x="6513" y="10150"/>
                  </a:cubicBezTo>
                  <a:cubicBezTo>
                    <a:pt x="6405" y="10280"/>
                    <a:pt x="6350" y="10356"/>
                    <a:pt x="6484" y="10514"/>
                  </a:cubicBezTo>
                  <a:cubicBezTo>
                    <a:pt x="7112" y="11257"/>
                    <a:pt x="7906" y="11666"/>
                    <a:pt x="8875" y="11671"/>
                  </a:cubicBezTo>
                  <a:cubicBezTo>
                    <a:pt x="9331" y="11674"/>
                    <a:pt x="9673" y="11852"/>
                    <a:pt x="10047" y="12166"/>
                  </a:cubicBezTo>
                  <a:cubicBezTo>
                    <a:pt x="9693" y="12281"/>
                    <a:pt x="9350" y="12337"/>
                    <a:pt x="9019" y="12337"/>
                  </a:cubicBezTo>
                  <a:cubicBezTo>
                    <a:pt x="8442" y="12337"/>
                    <a:pt x="7900" y="12167"/>
                    <a:pt x="7403" y="11847"/>
                  </a:cubicBezTo>
                  <a:cubicBezTo>
                    <a:pt x="6765" y="11436"/>
                    <a:pt x="6222" y="10875"/>
                    <a:pt x="5603" y="10352"/>
                  </a:cubicBezTo>
                  <a:cubicBezTo>
                    <a:pt x="6611" y="9538"/>
                    <a:pt x="7394" y="8458"/>
                    <a:pt x="8795" y="8384"/>
                  </a:cubicBezTo>
                  <a:cubicBezTo>
                    <a:pt x="8850" y="8382"/>
                    <a:pt x="8905" y="8380"/>
                    <a:pt x="8960" y="8380"/>
                  </a:cubicBezTo>
                  <a:close/>
                  <a:moveTo>
                    <a:pt x="40354" y="3593"/>
                  </a:moveTo>
                  <a:cubicBezTo>
                    <a:pt x="42417" y="3593"/>
                    <a:pt x="44583" y="4478"/>
                    <a:pt x="45981" y="6678"/>
                  </a:cubicBezTo>
                  <a:cubicBezTo>
                    <a:pt x="46620" y="7683"/>
                    <a:pt x="47235" y="8699"/>
                    <a:pt x="48063" y="9562"/>
                  </a:cubicBezTo>
                  <a:cubicBezTo>
                    <a:pt x="48539" y="10058"/>
                    <a:pt x="49003" y="10588"/>
                    <a:pt x="49558" y="10982"/>
                  </a:cubicBezTo>
                  <a:cubicBezTo>
                    <a:pt x="50529" y="11671"/>
                    <a:pt x="51559" y="12043"/>
                    <a:pt x="52630" y="12043"/>
                  </a:cubicBezTo>
                  <a:cubicBezTo>
                    <a:pt x="53282" y="12043"/>
                    <a:pt x="53949" y="11905"/>
                    <a:pt x="54628" y="11618"/>
                  </a:cubicBezTo>
                  <a:cubicBezTo>
                    <a:pt x="55332" y="11319"/>
                    <a:pt x="55977" y="10884"/>
                    <a:pt x="56646" y="10508"/>
                  </a:cubicBezTo>
                  <a:cubicBezTo>
                    <a:pt x="56795" y="10424"/>
                    <a:pt x="56853" y="10301"/>
                    <a:pt x="56671" y="10204"/>
                  </a:cubicBezTo>
                  <a:cubicBezTo>
                    <a:pt x="55815" y="9751"/>
                    <a:pt x="54993" y="9186"/>
                    <a:pt x="54083" y="8893"/>
                  </a:cubicBezTo>
                  <a:cubicBezTo>
                    <a:pt x="53576" y="8729"/>
                    <a:pt x="53078" y="8651"/>
                    <a:pt x="52591" y="8651"/>
                  </a:cubicBezTo>
                  <a:cubicBezTo>
                    <a:pt x="51477" y="8651"/>
                    <a:pt x="50419" y="9059"/>
                    <a:pt x="49442" y="9784"/>
                  </a:cubicBezTo>
                  <a:cubicBezTo>
                    <a:pt x="49296" y="9890"/>
                    <a:pt x="49162" y="10011"/>
                    <a:pt x="49021" y="10125"/>
                  </a:cubicBezTo>
                  <a:cubicBezTo>
                    <a:pt x="49013" y="10131"/>
                    <a:pt x="49001" y="10130"/>
                    <a:pt x="48946" y="10142"/>
                  </a:cubicBezTo>
                  <a:cubicBezTo>
                    <a:pt x="48815" y="10008"/>
                    <a:pt x="48666" y="9858"/>
                    <a:pt x="48512" y="9702"/>
                  </a:cubicBezTo>
                  <a:cubicBezTo>
                    <a:pt x="48825" y="9231"/>
                    <a:pt x="49225" y="8898"/>
                    <a:pt x="49697" y="8672"/>
                  </a:cubicBezTo>
                  <a:cubicBezTo>
                    <a:pt x="50777" y="8153"/>
                    <a:pt x="51857" y="7877"/>
                    <a:pt x="52929" y="7877"/>
                  </a:cubicBezTo>
                  <a:cubicBezTo>
                    <a:pt x="54058" y="7877"/>
                    <a:pt x="55178" y="8184"/>
                    <a:pt x="56282" y="8836"/>
                  </a:cubicBezTo>
                  <a:cubicBezTo>
                    <a:pt x="56985" y="9252"/>
                    <a:pt x="57607" y="9807"/>
                    <a:pt x="58266" y="10297"/>
                  </a:cubicBezTo>
                  <a:cubicBezTo>
                    <a:pt x="56728" y="11809"/>
                    <a:pt x="55026" y="12800"/>
                    <a:pt x="52936" y="12800"/>
                  </a:cubicBezTo>
                  <a:cubicBezTo>
                    <a:pt x="52670" y="12800"/>
                    <a:pt x="52399" y="12784"/>
                    <a:pt x="52120" y="12751"/>
                  </a:cubicBezTo>
                  <a:cubicBezTo>
                    <a:pt x="50529" y="12563"/>
                    <a:pt x="49165" y="11968"/>
                    <a:pt x="48148" y="10668"/>
                  </a:cubicBezTo>
                  <a:cubicBezTo>
                    <a:pt x="47753" y="10163"/>
                    <a:pt x="47275" y="9726"/>
                    <a:pt x="46849" y="9243"/>
                  </a:cubicBezTo>
                  <a:cubicBezTo>
                    <a:pt x="46387" y="8719"/>
                    <a:pt x="45930" y="8187"/>
                    <a:pt x="45493" y="7641"/>
                  </a:cubicBezTo>
                  <a:cubicBezTo>
                    <a:pt x="45109" y="7164"/>
                    <a:pt x="44764" y="6660"/>
                    <a:pt x="44389" y="6178"/>
                  </a:cubicBezTo>
                  <a:cubicBezTo>
                    <a:pt x="43369" y="4861"/>
                    <a:pt x="42089" y="4261"/>
                    <a:pt x="40658" y="4261"/>
                  </a:cubicBezTo>
                  <a:cubicBezTo>
                    <a:pt x="40053" y="4261"/>
                    <a:pt x="39420" y="4368"/>
                    <a:pt x="38769" y="4574"/>
                  </a:cubicBezTo>
                  <a:cubicBezTo>
                    <a:pt x="38387" y="4696"/>
                    <a:pt x="38027" y="4892"/>
                    <a:pt x="37614" y="5073"/>
                  </a:cubicBezTo>
                  <a:cubicBezTo>
                    <a:pt x="37614" y="4926"/>
                    <a:pt x="37623" y="4802"/>
                    <a:pt x="37614" y="4680"/>
                  </a:cubicBezTo>
                  <a:cubicBezTo>
                    <a:pt x="37572" y="4134"/>
                    <a:pt x="37568" y="4126"/>
                    <a:pt x="38104" y="3950"/>
                  </a:cubicBezTo>
                  <a:cubicBezTo>
                    <a:pt x="38808" y="3720"/>
                    <a:pt x="39574" y="3593"/>
                    <a:pt x="40354" y="3593"/>
                  </a:cubicBezTo>
                  <a:close/>
                  <a:moveTo>
                    <a:pt x="13415" y="7883"/>
                  </a:moveTo>
                  <a:cubicBezTo>
                    <a:pt x="14408" y="7883"/>
                    <a:pt x="15460" y="8117"/>
                    <a:pt x="16572" y="8628"/>
                  </a:cubicBezTo>
                  <a:cubicBezTo>
                    <a:pt x="17069" y="8856"/>
                    <a:pt x="17494" y="9197"/>
                    <a:pt x="17837" y="9707"/>
                  </a:cubicBezTo>
                  <a:cubicBezTo>
                    <a:pt x="17677" y="9840"/>
                    <a:pt x="17515" y="9974"/>
                    <a:pt x="17332" y="10126"/>
                  </a:cubicBezTo>
                  <a:cubicBezTo>
                    <a:pt x="17315" y="10115"/>
                    <a:pt x="17264" y="10091"/>
                    <a:pt x="17227" y="10055"/>
                  </a:cubicBezTo>
                  <a:cubicBezTo>
                    <a:pt x="16395" y="9226"/>
                    <a:pt x="15061" y="8671"/>
                    <a:pt x="13652" y="8671"/>
                  </a:cubicBezTo>
                  <a:cubicBezTo>
                    <a:pt x="12709" y="8671"/>
                    <a:pt x="11732" y="8919"/>
                    <a:pt x="10850" y="9501"/>
                  </a:cubicBezTo>
                  <a:cubicBezTo>
                    <a:pt x="10475" y="9749"/>
                    <a:pt x="10074" y="9960"/>
                    <a:pt x="9686" y="10192"/>
                  </a:cubicBezTo>
                  <a:cubicBezTo>
                    <a:pt x="9634" y="10224"/>
                    <a:pt x="9597" y="10285"/>
                    <a:pt x="9512" y="10377"/>
                  </a:cubicBezTo>
                  <a:cubicBezTo>
                    <a:pt x="9728" y="10498"/>
                    <a:pt x="9915" y="10609"/>
                    <a:pt x="10107" y="10714"/>
                  </a:cubicBezTo>
                  <a:cubicBezTo>
                    <a:pt x="10719" y="11051"/>
                    <a:pt x="11302" y="11477"/>
                    <a:pt x="11953" y="11709"/>
                  </a:cubicBezTo>
                  <a:cubicBezTo>
                    <a:pt x="12562" y="11927"/>
                    <a:pt x="13156" y="12032"/>
                    <a:pt x="13734" y="12032"/>
                  </a:cubicBezTo>
                  <a:cubicBezTo>
                    <a:pt x="14887" y="12032"/>
                    <a:pt x="15976" y="11614"/>
                    <a:pt x="16993" y="10834"/>
                  </a:cubicBezTo>
                  <a:cubicBezTo>
                    <a:pt x="17109" y="10745"/>
                    <a:pt x="17218" y="10646"/>
                    <a:pt x="17362" y="10523"/>
                  </a:cubicBezTo>
                  <a:cubicBezTo>
                    <a:pt x="17505" y="10688"/>
                    <a:pt x="17641" y="10848"/>
                    <a:pt x="17797" y="11030"/>
                  </a:cubicBezTo>
                  <a:cubicBezTo>
                    <a:pt x="17539" y="11447"/>
                    <a:pt x="17149" y="11775"/>
                    <a:pt x="16691" y="11994"/>
                  </a:cubicBezTo>
                  <a:cubicBezTo>
                    <a:pt x="15573" y="12524"/>
                    <a:pt x="14469" y="12811"/>
                    <a:pt x="13382" y="12811"/>
                  </a:cubicBezTo>
                  <a:cubicBezTo>
                    <a:pt x="12105" y="12811"/>
                    <a:pt x="10852" y="12415"/>
                    <a:pt x="9631" y="11555"/>
                  </a:cubicBezTo>
                  <a:cubicBezTo>
                    <a:pt x="9108" y="11184"/>
                    <a:pt x="8607" y="10780"/>
                    <a:pt x="8090" y="10387"/>
                  </a:cubicBezTo>
                  <a:cubicBezTo>
                    <a:pt x="9631" y="8843"/>
                    <a:pt x="11402" y="7883"/>
                    <a:pt x="13415" y="7883"/>
                  </a:cubicBezTo>
                  <a:close/>
                  <a:moveTo>
                    <a:pt x="33209" y="6459"/>
                  </a:moveTo>
                  <a:cubicBezTo>
                    <a:pt x="33408" y="7755"/>
                    <a:pt x="34219" y="8556"/>
                    <a:pt x="35190" y="9262"/>
                  </a:cubicBezTo>
                  <a:cubicBezTo>
                    <a:pt x="36175" y="9981"/>
                    <a:pt x="37322" y="10152"/>
                    <a:pt x="38479" y="10370"/>
                  </a:cubicBezTo>
                  <a:cubicBezTo>
                    <a:pt x="38074" y="10436"/>
                    <a:pt x="37669" y="10502"/>
                    <a:pt x="37265" y="10570"/>
                  </a:cubicBezTo>
                  <a:cubicBezTo>
                    <a:pt x="35891" y="10802"/>
                    <a:pt x="34794" y="11526"/>
                    <a:pt x="33939" y="12578"/>
                  </a:cubicBezTo>
                  <a:cubicBezTo>
                    <a:pt x="33573" y="13028"/>
                    <a:pt x="33383" y="13621"/>
                    <a:pt x="33126" y="14124"/>
                  </a:cubicBezTo>
                  <a:cubicBezTo>
                    <a:pt x="32938" y="12939"/>
                    <a:pt x="32124" y="12130"/>
                    <a:pt x="31145" y="11418"/>
                  </a:cubicBezTo>
                  <a:cubicBezTo>
                    <a:pt x="30160" y="10704"/>
                    <a:pt x="29014" y="10540"/>
                    <a:pt x="27852" y="10344"/>
                  </a:cubicBezTo>
                  <a:cubicBezTo>
                    <a:pt x="30345" y="10057"/>
                    <a:pt x="32351" y="9118"/>
                    <a:pt x="33209" y="6459"/>
                  </a:cubicBezTo>
                  <a:close/>
                  <a:moveTo>
                    <a:pt x="27982" y="11127"/>
                  </a:moveTo>
                  <a:cubicBezTo>
                    <a:pt x="28627" y="11390"/>
                    <a:pt x="29307" y="11589"/>
                    <a:pt x="29907" y="11928"/>
                  </a:cubicBezTo>
                  <a:cubicBezTo>
                    <a:pt x="30740" y="12402"/>
                    <a:pt x="30918" y="13256"/>
                    <a:pt x="30992" y="14168"/>
                  </a:cubicBezTo>
                  <a:cubicBezTo>
                    <a:pt x="30702" y="14153"/>
                    <a:pt x="30449" y="14142"/>
                    <a:pt x="30153" y="14128"/>
                  </a:cubicBezTo>
                  <a:cubicBezTo>
                    <a:pt x="30311" y="13421"/>
                    <a:pt x="30148" y="12766"/>
                    <a:pt x="29599" y="12298"/>
                  </a:cubicBezTo>
                  <a:cubicBezTo>
                    <a:pt x="29100" y="11871"/>
                    <a:pt x="28517" y="11539"/>
                    <a:pt x="27971" y="11165"/>
                  </a:cubicBezTo>
                  <a:lnTo>
                    <a:pt x="27982" y="11127"/>
                  </a:lnTo>
                  <a:close/>
                  <a:moveTo>
                    <a:pt x="38309" y="11214"/>
                  </a:moveTo>
                  <a:lnTo>
                    <a:pt x="38309" y="11214"/>
                  </a:lnTo>
                  <a:cubicBezTo>
                    <a:pt x="37832" y="11536"/>
                    <a:pt x="37252" y="11861"/>
                    <a:pt x="36756" y="12288"/>
                  </a:cubicBezTo>
                  <a:cubicBezTo>
                    <a:pt x="36218" y="12751"/>
                    <a:pt x="36019" y="13388"/>
                    <a:pt x="36203" y="14127"/>
                  </a:cubicBezTo>
                  <a:cubicBezTo>
                    <a:pt x="35915" y="14142"/>
                    <a:pt x="35669" y="14154"/>
                    <a:pt x="35421" y="14169"/>
                  </a:cubicBezTo>
                  <a:cubicBezTo>
                    <a:pt x="35241" y="13553"/>
                    <a:pt x="35707" y="12393"/>
                    <a:pt x="36329" y="11978"/>
                  </a:cubicBezTo>
                  <a:cubicBezTo>
                    <a:pt x="36959" y="11558"/>
                    <a:pt x="37681" y="11375"/>
                    <a:pt x="38309" y="11214"/>
                  </a:cubicBezTo>
                  <a:close/>
                  <a:moveTo>
                    <a:pt x="25662" y="4450"/>
                  </a:moveTo>
                  <a:cubicBezTo>
                    <a:pt x="26224" y="4450"/>
                    <a:pt x="26804" y="4545"/>
                    <a:pt x="27397" y="4714"/>
                  </a:cubicBezTo>
                  <a:cubicBezTo>
                    <a:pt x="27732" y="4810"/>
                    <a:pt x="28065" y="4945"/>
                    <a:pt x="28362" y="5122"/>
                  </a:cubicBezTo>
                  <a:cubicBezTo>
                    <a:pt x="28571" y="5249"/>
                    <a:pt x="28761" y="5456"/>
                    <a:pt x="28884" y="5670"/>
                  </a:cubicBezTo>
                  <a:cubicBezTo>
                    <a:pt x="29066" y="5989"/>
                    <a:pt x="29281" y="6251"/>
                    <a:pt x="29629" y="6373"/>
                  </a:cubicBezTo>
                  <a:cubicBezTo>
                    <a:pt x="29895" y="6468"/>
                    <a:pt x="30012" y="6661"/>
                    <a:pt x="30003" y="6916"/>
                  </a:cubicBezTo>
                  <a:cubicBezTo>
                    <a:pt x="29994" y="7161"/>
                    <a:pt x="29964" y="7417"/>
                    <a:pt x="29881" y="7644"/>
                  </a:cubicBezTo>
                  <a:cubicBezTo>
                    <a:pt x="29568" y="8488"/>
                    <a:pt x="28095" y="9371"/>
                    <a:pt x="26969" y="9491"/>
                  </a:cubicBezTo>
                  <a:cubicBezTo>
                    <a:pt x="27635" y="8775"/>
                    <a:pt x="27571" y="7968"/>
                    <a:pt x="27295" y="7155"/>
                  </a:cubicBezTo>
                  <a:cubicBezTo>
                    <a:pt x="27104" y="6592"/>
                    <a:pt x="26700" y="6218"/>
                    <a:pt x="26089" y="6144"/>
                  </a:cubicBezTo>
                  <a:cubicBezTo>
                    <a:pt x="26049" y="6139"/>
                    <a:pt x="26010" y="6137"/>
                    <a:pt x="25971" y="6137"/>
                  </a:cubicBezTo>
                  <a:cubicBezTo>
                    <a:pt x="25440" y="6137"/>
                    <a:pt x="24997" y="6585"/>
                    <a:pt x="24961" y="7159"/>
                  </a:cubicBezTo>
                  <a:cubicBezTo>
                    <a:pt x="24930" y="7655"/>
                    <a:pt x="25337" y="8070"/>
                    <a:pt x="25877" y="8085"/>
                  </a:cubicBezTo>
                  <a:cubicBezTo>
                    <a:pt x="25887" y="8085"/>
                    <a:pt x="25897" y="8085"/>
                    <a:pt x="25908" y="8085"/>
                  </a:cubicBezTo>
                  <a:cubicBezTo>
                    <a:pt x="26029" y="8085"/>
                    <a:pt x="26152" y="8064"/>
                    <a:pt x="26272" y="8055"/>
                  </a:cubicBezTo>
                  <a:lnTo>
                    <a:pt x="26272" y="8055"/>
                  </a:lnTo>
                  <a:cubicBezTo>
                    <a:pt x="26345" y="8688"/>
                    <a:pt x="25470" y="9545"/>
                    <a:pt x="24826" y="9599"/>
                  </a:cubicBezTo>
                  <a:cubicBezTo>
                    <a:pt x="24875" y="9393"/>
                    <a:pt x="24942" y="9191"/>
                    <a:pt x="24964" y="8985"/>
                  </a:cubicBezTo>
                  <a:cubicBezTo>
                    <a:pt x="25032" y="8343"/>
                    <a:pt x="24798" y="7832"/>
                    <a:pt x="24252" y="7477"/>
                  </a:cubicBezTo>
                  <a:cubicBezTo>
                    <a:pt x="24065" y="7357"/>
                    <a:pt x="23868" y="7297"/>
                    <a:pt x="23681" y="7297"/>
                  </a:cubicBezTo>
                  <a:cubicBezTo>
                    <a:pt x="23497" y="7297"/>
                    <a:pt x="23321" y="7355"/>
                    <a:pt x="23171" y="7469"/>
                  </a:cubicBezTo>
                  <a:cubicBezTo>
                    <a:pt x="22917" y="7661"/>
                    <a:pt x="22799" y="8057"/>
                    <a:pt x="22894" y="8390"/>
                  </a:cubicBezTo>
                  <a:cubicBezTo>
                    <a:pt x="22998" y="8753"/>
                    <a:pt x="23228" y="8917"/>
                    <a:pt x="23803" y="8985"/>
                  </a:cubicBezTo>
                  <a:cubicBezTo>
                    <a:pt x="23637" y="9145"/>
                    <a:pt x="23532" y="9321"/>
                    <a:pt x="23380" y="9378"/>
                  </a:cubicBezTo>
                  <a:cubicBezTo>
                    <a:pt x="23026" y="9511"/>
                    <a:pt x="22652" y="9601"/>
                    <a:pt x="22280" y="9682"/>
                  </a:cubicBezTo>
                  <a:cubicBezTo>
                    <a:pt x="22061" y="9729"/>
                    <a:pt x="21829" y="9713"/>
                    <a:pt x="21604" y="9743"/>
                  </a:cubicBezTo>
                  <a:cubicBezTo>
                    <a:pt x="21135" y="9804"/>
                    <a:pt x="20752" y="10073"/>
                    <a:pt x="20746" y="10337"/>
                  </a:cubicBezTo>
                  <a:cubicBezTo>
                    <a:pt x="20740" y="10605"/>
                    <a:pt x="21137" y="10888"/>
                    <a:pt x="21623" y="10950"/>
                  </a:cubicBezTo>
                  <a:cubicBezTo>
                    <a:pt x="21825" y="10976"/>
                    <a:pt x="22030" y="10972"/>
                    <a:pt x="22232" y="11002"/>
                  </a:cubicBezTo>
                  <a:cubicBezTo>
                    <a:pt x="22522" y="11044"/>
                    <a:pt x="22822" y="11067"/>
                    <a:pt x="23093" y="11170"/>
                  </a:cubicBezTo>
                  <a:cubicBezTo>
                    <a:pt x="23341" y="11265"/>
                    <a:pt x="23553" y="11454"/>
                    <a:pt x="23780" y="11603"/>
                  </a:cubicBezTo>
                  <a:cubicBezTo>
                    <a:pt x="23764" y="11643"/>
                    <a:pt x="23750" y="11682"/>
                    <a:pt x="23734" y="11722"/>
                  </a:cubicBezTo>
                  <a:cubicBezTo>
                    <a:pt x="23732" y="11722"/>
                    <a:pt x="23730" y="11722"/>
                    <a:pt x="23727" y="11722"/>
                  </a:cubicBezTo>
                  <a:cubicBezTo>
                    <a:pt x="23303" y="11722"/>
                    <a:pt x="23001" y="11900"/>
                    <a:pt x="22893" y="12318"/>
                  </a:cubicBezTo>
                  <a:cubicBezTo>
                    <a:pt x="22807" y="12647"/>
                    <a:pt x="22875" y="12956"/>
                    <a:pt x="23135" y="13188"/>
                  </a:cubicBezTo>
                  <a:cubicBezTo>
                    <a:pt x="23296" y="13330"/>
                    <a:pt x="23476" y="13395"/>
                    <a:pt x="23666" y="13395"/>
                  </a:cubicBezTo>
                  <a:cubicBezTo>
                    <a:pt x="23783" y="13395"/>
                    <a:pt x="23904" y="13371"/>
                    <a:pt x="24026" y="13325"/>
                  </a:cubicBezTo>
                  <a:cubicBezTo>
                    <a:pt x="24776" y="13045"/>
                    <a:pt x="25156" y="12189"/>
                    <a:pt x="24900" y="11354"/>
                  </a:cubicBezTo>
                  <a:cubicBezTo>
                    <a:pt x="24874" y="11272"/>
                    <a:pt x="24840" y="11191"/>
                    <a:pt x="24806" y="11099"/>
                  </a:cubicBezTo>
                  <a:lnTo>
                    <a:pt x="24806" y="11099"/>
                  </a:lnTo>
                  <a:cubicBezTo>
                    <a:pt x="25543" y="11182"/>
                    <a:pt x="26232" y="11896"/>
                    <a:pt x="26289" y="12635"/>
                  </a:cubicBezTo>
                  <a:cubicBezTo>
                    <a:pt x="26210" y="12626"/>
                    <a:pt x="26137" y="12617"/>
                    <a:pt x="26062" y="12610"/>
                  </a:cubicBezTo>
                  <a:cubicBezTo>
                    <a:pt x="26010" y="12605"/>
                    <a:pt x="25959" y="12602"/>
                    <a:pt x="25910" y="12602"/>
                  </a:cubicBezTo>
                  <a:cubicBezTo>
                    <a:pt x="25559" y="12602"/>
                    <a:pt x="25265" y="12743"/>
                    <a:pt x="25069" y="13059"/>
                  </a:cubicBezTo>
                  <a:cubicBezTo>
                    <a:pt x="24862" y="13391"/>
                    <a:pt x="24936" y="13743"/>
                    <a:pt x="25130" y="14055"/>
                  </a:cubicBezTo>
                  <a:cubicBezTo>
                    <a:pt x="25321" y="14360"/>
                    <a:pt x="25601" y="14551"/>
                    <a:pt x="25955" y="14551"/>
                  </a:cubicBezTo>
                  <a:cubicBezTo>
                    <a:pt x="25993" y="14551"/>
                    <a:pt x="26032" y="14548"/>
                    <a:pt x="26072" y="14544"/>
                  </a:cubicBezTo>
                  <a:cubicBezTo>
                    <a:pt x="26700" y="14474"/>
                    <a:pt x="27094" y="14088"/>
                    <a:pt x="27305" y="13518"/>
                  </a:cubicBezTo>
                  <a:cubicBezTo>
                    <a:pt x="27618" y="12678"/>
                    <a:pt x="27548" y="12193"/>
                    <a:pt x="26983" y="11137"/>
                  </a:cubicBezTo>
                  <a:lnTo>
                    <a:pt x="26983" y="11137"/>
                  </a:lnTo>
                  <a:cubicBezTo>
                    <a:pt x="28100" y="11464"/>
                    <a:pt x="29130" y="11847"/>
                    <a:pt x="29773" y="12847"/>
                  </a:cubicBezTo>
                  <a:cubicBezTo>
                    <a:pt x="29918" y="13071"/>
                    <a:pt x="29969" y="13374"/>
                    <a:pt x="30005" y="13647"/>
                  </a:cubicBezTo>
                  <a:cubicBezTo>
                    <a:pt x="30044" y="13960"/>
                    <a:pt x="29909" y="14175"/>
                    <a:pt x="29593" y="14341"/>
                  </a:cubicBezTo>
                  <a:cubicBezTo>
                    <a:pt x="29324" y="14484"/>
                    <a:pt x="29124" y="14769"/>
                    <a:pt x="28905" y="15003"/>
                  </a:cubicBezTo>
                  <a:cubicBezTo>
                    <a:pt x="28761" y="15156"/>
                    <a:pt x="28665" y="15368"/>
                    <a:pt x="28501" y="15487"/>
                  </a:cubicBezTo>
                  <a:cubicBezTo>
                    <a:pt x="27806" y="15984"/>
                    <a:pt x="26837" y="16237"/>
                    <a:pt x="25870" y="16237"/>
                  </a:cubicBezTo>
                  <a:cubicBezTo>
                    <a:pt x="24884" y="16237"/>
                    <a:pt x="23900" y="15974"/>
                    <a:pt x="23209" y="15437"/>
                  </a:cubicBezTo>
                  <a:cubicBezTo>
                    <a:pt x="22629" y="14988"/>
                    <a:pt x="22156" y="14389"/>
                    <a:pt x="21679" y="13821"/>
                  </a:cubicBezTo>
                  <a:cubicBezTo>
                    <a:pt x="21010" y="13025"/>
                    <a:pt x="20408" y="12175"/>
                    <a:pt x="19728" y="11391"/>
                  </a:cubicBezTo>
                  <a:cubicBezTo>
                    <a:pt x="19377" y="10988"/>
                    <a:pt x="18918" y="10681"/>
                    <a:pt x="18487" y="10313"/>
                  </a:cubicBezTo>
                  <a:cubicBezTo>
                    <a:pt x="19802" y="9490"/>
                    <a:pt x="20684" y="8256"/>
                    <a:pt x="21563" y="7017"/>
                  </a:cubicBezTo>
                  <a:cubicBezTo>
                    <a:pt x="21903" y="6537"/>
                    <a:pt x="22268" y="6066"/>
                    <a:pt x="22688" y="5660"/>
                  </a:cubicBezTo>
                  <a:cubicBezTo>
                    <a:pt x="23580" y="4801"/>
                    <a:pt x="24587" y="4450"/>
                    <a:pt x="25662" y="4450"/>
                  </a:cubicBezTo>
                  <a:close/>
                  <a:moveTo>
                    <a:pt x="40475" y="4452"/>
                  </a:moveTo>
                  <a:cubicBezTo>
                    <a:pt x="41464" y="4452"/>
                    <a:pt x="42452" y="4718"/>
                    <a:pt x="43155" y="5256"/>
                  </a:cubicBezTo>
                  <a:cubicBezTo>
                    <a:pt x="43651" y="5636"/>
                    <a:pt x="44104" y="6107"/>
                    <a:pt x="44467" y="6614"/>
                  </a:cubicBezTo>
                  <a:cubicBezTo>
                    <a:pt x="45389" y="7906"/>
                    <a:pt x="46389" y="9127"/>
                    <a:pt x="47505" y="10255"/>
                  </a:cubicBezTo>
                  <a:cubicBezTo>
                    <a:pt x="47566" y="10317"/>
                    <a:pt x="47610" y="10398"/>
                    <a:pt x="47665" y="10473"/>
                  </a:cubicBezTo>
                  <a:cubicBezTo>
                    <a:pt x="47365" y="10724"/>
                    <a:pt x="47049" y="10933"/>
                    <a:pt x="46807" y="11208"/>
                  </a:cubicBezTo>
                  <a:cubicBezTo>
                    <a:pt x="46268" y="11800"/>
                    <a:pt x="45756" y="12418"/>
                    <a:pt x="45251" y="13042"/>
                  </a:cubicBezTo>
                  <a:cubicBezTo>
                    <a:pt x="44909" y="13462"/>
                    <a:pt x="44612" y="13920"/>
                    <a:pt x="44275" y="14346"/>
                  </a:cubicBezTo>
                  <a:cubicBezTo>
                    <a:pt x="43272" y="15613"/>
                    <a:pt x="42048" y="16253"/>
                    <a:pt x="40638" y="16253"/>
                  </a:cubicBezTo>
                  <a:cubicBezTo>
                    <a:pt x="40093" y="16253"/>
                    <a:pt x="39519" y="16157"/>
                    <a:pt x="38920" y="15965"/>
                  </a:cubicBezTo>
                  <a:cubicBezTo>
                    <a:pt x="38599" y="15862"/>
                    <a:pt x="38273" y="15740"/>
                    <a:pt x="37987" y="15566"/>
                  </a:cubicBezTo>
                  <a:cubicBezTo>
                    <a:pt x="37779" y="15438"/>
                    <a:pt x="37588" y="15233"/>
                    <a:pt x="37466" y="15018"/>
                  </a:cubicBezTo>
                  <a:cubicBezTo>
                    <a:pt x="37284" y="14698"/>
                    <a:pt x="37068" y="14438"/>
                    <a:pt x="36721" y="14315"/>
                  </a:cubicBezTo>
                  <a:cubicBezTo>
                    <a:pt x="36455" y="14221"/>
                    <a:pt x="36337" y="14026"/>
                    <a:pt x="36347" y="13772"/>
                  </a:cubicBezTo>
                  <a:cubicBezTo>
                    <a:pt x="36355" y="13527"/>
                    <a:pt x="36385" y="13271"/>
                    <a:pt x="36469" y="13044"/>
                  </a:cubicBezTo>
                  <a:cubicBezTo>
                    <a:pt x="36782" y="12202"/>
                    <a:pt x="38249" y="11320"/>
                    <a:pt x="39382" y="11198"/>
                  </a:cubicBezTo>
                  <a:lnTo>
                    <a:pt x="39382" y="11198"/>
                  </a:lnTo>
                  <a:cubicBezTo>
                    <a:pt x="38715" y="11912"/>
                    <a:pt x="38778" y="12720"/>
                    <a:pt x="39053" y="13534"/>
                  </a:cubicBezTo>
                  <a:cubicBezTo>
                    <a:pt x="39244" y="14097"/>
                    <a:pt x="39648" y="14470"/>
                    <a:pt x="40260" y="14545"/>
                  </a:cubicBezTo>
                  <a:cubicBezTo>
                    <a:pt x="40299" y="14550"/>
                    <a:pt x="40338" y="14552"/>
                    <a:pt x="40376" y="14552"/>
                  </a:cubicBezTo>
                  <a:cubicBezTo>
                    <a:pt x="40909" y="14552"/>
                    <a:pt x="41351" y="14107"/>
                    <a:pt x="41388" y="13530"/>
                  </a:cubicBezTo>
                  <a:cubicBezTo>
                    <a:pt x="41419" y="13033"/>
                    <a:pt x="41013" y="12617"/>
                    <a:pt x="40471" y="12604"/>
                  </a:cubicBezTo>
                  <a:cubicBezTo>
                    <a:pt x="40463" y="12604"/>
                    <a:pt x="40454" y="12604"/>
                    <a:pt x="40446" y="12604"/>
                  </a:cubicBezTo>
                  <a:cubicBezTo>
                    <a:pt x="40323" y="12604"/>
                    <a:pt x="40198" y="12623"/>
                    <a:pt x="40076" y="12633"/>
                  </a:cubicBezTo>
                  <a:cubicBezTo>
                    <a:pt x="40007" y="11987"/>
                    <a:pt x="40895" y="11135"/>
                    <a:pt x="41522" y="11092"/>
                  </a:cubicBezTo>
                  <a:lnTo>
                    <a:pt x="41522" y="11092"/>
                  </a:lnTo>
                  <a:cubicBezTo>
                    <a:pt x="41473" y="11298"/>
                    <a:pt x="41406" y="11500"/>
                    <a:pt x="41385" y="11706"/>
                  </a:cubicBezTo>
                  <a:cubicBezTo>
                    <a:pt x="41316" y="12348"/>
                    <a:pt x="41551" y="12861"/>
                    <a:pt x="42097" y="13213"/>
                  </a:cubicBezTo>
                  <a:cubicBezTo>
                    <a:pt x="42285" y="13334"/>
                    <a:pt x="42483" y="13395"/>
                    <a:pt x="42671" y="13395"/>
                  </a:cubicBezTo>
                  <a:cubicBezTo>
                    <a:pt x="42856" y="13395"/>
                    <a:pt x="43031" y="13336"/>
                    <a:pt x="43177" y="13219"/>
                  </a:cubicBezTo>
                  <a:cubicBezTo>
                    <a:pt x="43461" y="12989"/>
                    <a:pt x="43536" y="12677"/>
                    <a:pt x="43460" y="12332"/>
                  </a:cubicBezTo>
                  <a:cubicBezTo>
                    <a:pt x="43376" y="11948"/>
                    <a:pt x="43133" y="11775"/>
                    <a:pt x="42584" y="11709"/>
                  </a:cubicBezTo>
                  <a:cubicBezTo>
                    <a:pt x="42744" y="11391"/>
                    <a:pt x="43001" y="11216"/>
                    <a:pt x="43305" y="11149"/>
                  </a:cubicBezTo>
                  <a:cubicBezTo>
                    <a:pt x="43699" y="11061"/>
                    <a:pt x="44113" y="11057"/>
                    <a:pt x="44508" y="10968"/>
                  </a:cubicBezTo>
                  <a:cubicBezTo>
                    <a:pt x="44827" y="10896"/>
                    <a:pt x="45152" y="10788"/>
                    <a:pt x="45434" y="10627"/>
                  </a:cubicBezTo>
                  <a:cubicBezTo>
                    <a:pt x="45671" y="10492"/>
                    <a:pt x="45674" y="10230"/>
                    <a:pt x="45442" y="10065"/>
                  </a:cubicBezTo>
                  <a:cubicBezTo>
                    <a:pt x="45248" y="9928"/>
                    <a:pt x="45019" y="9804"/>
                    <a:pt x="44787" y="9757"/>
                  </a:cubicBezTo>
                  <a:cubicBezTo>
                    <a:pt x="44389" y="9677"/>
                    <a:pt x="43976" y="9681"/>
                    <a:pt x="43577" y="9614"/>
                  </a:cubicBezTo>
                  <a:cubicBezTo>
                    <a:pt x="43181" y="9546"/>
                    <a:pt x="42816" y="9402"/>
                    <a:pt x="42586" y="8985"/>
                  </a:cubicBezTo>
                  <a:cubicBezTo>
                    <a:pt x="42649" y="8972"/>
                    <a:pt x="42686" y="8959"/>
                    <a:pt x="42724" y="8958"/>
                  </a:cubicBezTo>
                  <a:cubicBezTo>
                    <a:pt x="43086" y="8947"/>
                    <a:pt x="43323" y="8763"/>
                    <a:pt x="43437" y="8431"/>
                  </a:cubicBezTo>
                  <a:cubicBezTo>
                    <a:pt x="43548" y="8105"/>
                    <a:pt x="43494" y="7794"/>
                    <a:pt x="43257" y="7545"/>
                  </a:cubicBezTo>
                  <a:cubicBezTo>
                    <a:pt x="43092" y="7370"/>
                    <a:pt x="42897" y="7293"/>
                    <a:pt x="42686" y="7293"/>
                  </a:cubicBezTo>
                  <a:cubicBezTo>
                    <a:pt x="42577" y="7293"/>
                    <a:pt x="42464" y="7314"/>
                    <a:pt x="42348" y="7352"/>
                  </a:cubicBezTo>
                  <a:cubicBezTo>
                    <a:pt x="41722" y="7565"/>
                    <a:pt x="41304" y="8244"/>
                    <a:pt x="41378" y="8939"/>
                  </a:cubicBezTo>
                  <a:cubicBezTo>
                    <a:pt x="41402" y="9151"/>
                    <a:pt x="41465" y="9357"/>
                    <a:pt x="41511" y="9564"/>
                  </a:cubicBezTo>
                  <a:cubicBezTo>
                    <a:pt x="41498" y="9565"/>
                    <a:pt x="41485" y="9565"/>
                    <a:pt x="41472" y="9565"/>
                  </a:cubicBezTo>
                  <a:cubicBezTo>
                    <a:pt x="40859" y="9565"/>
                    <a:pt x="40093" y="8769"/>
                    <a:pt x="40066" y="8045"/>
                  </a:cubicBezTo>
                  <a:lnTo>
                    <a:pt x="40066" y="8045"/>
                  </a:lnTo>
                  <a:cubicBezTo>
                    <a:pt x="40144" y="8056"/>
                    <a:pt x="40217" y="8070"/>
                    <a:pt x="40293" y="8078"/>
                  </a:cubicBezTo>
                  <a:cubicBezTo>
                    <a:pt x="40342" y="8083"/>
                    <a:pt x="40389" y="8085"/>
                    <a:pt x="40436" y="8085"/>
                  </a:cubicBezTo>
                  <a:cubicBezTo>
                    <a:pt x="40778" y="8085"/>
                    <a:pt x="41068" y="7951"/>
                    <a:pt x="41265" y="7651"/>
                  </a:cubicBezTo>
                  <a:cubicBezTo>
                    <a:pt x="41490" y="7310"/>
                    <a:pt x="41416" y="6945"/>
                    <a:pt x="41213" y="6625"/>
                  </a:cubicBezTo>
                  <a:cubicBezTo>
                    <a:pt x="41022" y="6324"/>
                    <a:pt x="40744" y="6137"/>
                    <a:pt x="40390" y="6137"/>
                  </a:cubicBezTo>
                  <a:cubicBezTo>
                    <a:pt x="40350" y="6137"/>
                    <a:pt x="40309" y="6139"/>
                    <a:pt x="40267" y="6144"/>
                  </a:cubicBezTo>
                  <a:cubicBezTo>
                    <a:pt x="39653" y="6216"/>
                    <a:pt x="39265" y="6592"/>
                    <a:pt x="39050" y="7147"/>
                  </a:cubicBezTo>
                  <a:cubicBezTo>
                    <a:pt x="38712" y="8024"/>
                    <a:pt x="38800" y="8658"/>
                    <a:pt x="39391" y="9556"/>
                  </a:cubicBezTo>
                  <a:cubicBezTo>
                    <a:pt x="39143" y="9480"/>
                    <a:pt x="38946" y="9450"/>
                    <a:pt x="38775" y="9366"/>
                  </a:cubicBezTo>
                  <a:cubicBezTo>
                    <a:pt x="38223" y="9087"/>
                    <a:pt x="37650" y="8831"/>
                    <a:pt x="37143" y="8484"/>
                  </a:cubicBezTo>
                  <a:cubicBezTo>
                    <a:pt x="36643" y="8143"/>
                    <a:pt x="36325" y="7641"/>
                    <a:pt x="36335" y="6992"/>
                  </a:cubicBezTo>
                  <a:cubicBezTo>
                    <a:pt x="36339" y="6698"/>
                    <a:pt x="36457" y="6514"/>
                    <a:pt x="36736" y="6354"/>
                  </a:cubicBezTo>
                  <a:cubicBezTo>
                    <a:pt x="37014" y="6195"/>
                    <a:pt x="37222" y="5909"/>
                    <a:pt x="37449" y="5670"/>
                  </a:cubicBezTo>
                  <a:cubicBezTo>
                    <a:pt x="37594" y="5518"/>
                    <a:pt x="37694" y="5307"/>
                    <a:pt x="37860" y="5192"/>
                  </a:cubicBezTo>
                  <a:cubicBezTo>
                    <a:pt x="38563" y="4700"/>
                    <a:pt x="39520" y="4452"/>
                    <a:pt x="40475" y="4452"/>
                  </a:cubicBezTo>
                  <a:close/>
                  <a:moveTo>
                    <a:pt x="26002" y="3591"/>
                  </a:moveTo>
                  <a:cubicBezTo>
                    <a:pt x="26820" y="3591"/>
                    <a:pt x="27617" y="3730"/>
                    <a:pt x="28335" y="3977"/>
                  </a:cubicBezTo>
                  <a:cubicBezTo>
                    <a:pt x="28684" y="4098"/>
                    <a:pt x="28885" y="4237"/>
                    <a:pt x="28740" y="4642"/>
                  </a:cubicBezTo>
                  <a:cubicBezTo>
                    <a:pt x="28698" y="4763"/>
                    <a:pt x="28734" y="4911"/>
                    <a:pt x="28734" y="5076"/>
                  </a:cubicBezTo>
                  <a:cubicBezTo>
                    <a:pt x="28660" y="5054"/>
                    <a:pt x="28607" y="5048"/>
                    <a:pt x="28566" y="5023"/>
                  </a:cubicBezTo>
                  <a:cubicBezTo>
                    <a:pt x="27709" y="4504"/>
                    <a:pt x="26767" y="4290"/>
                    <a:pt x="25781" y="4266"/>
                  </a:cubicBezTo>
                  <a:cubicBezTo>
                    <a:pt x="25740" y="4265"/>
                    <a:pt x="25699" y="4265"/>
                    <a:pt x="25659" y="4265"/>
                  </a:cubicBezTo>
                  <a:cubicBezTo>
                    <a:pt x="24276" y="4265"/>
                    <a:pt x="23122" y="4813"/>
                    <a:pt x="22222" y="5866"/>
                  </a:cubicBezTo>
                  <a:cubicBezTo>
                    <a:pt x="21686" y="6492"/>
                    <a:pt x="21204" y="7167"/>
                    <a:pt x="20719" y="7834"/>
                  </a:cubicBezTo>
                  <a:cubicBezTo>
                    <a:pt x="20089" y="8703"/>
                    <a:pt x="19357" y="9464"/>
                    <a:pt x="18473" y="10076"/>
                  </a:cubicBezTo>
                  <a:cubicBezTo>
                    <a:pt x="18178" y="10281"/>
                    <a:pt x="18174" y="10407"/>
                    <a:pt x="18462" y="10606"/>
                  </a:cubicBezTo>
                  <a:cubicBezTo>
                    <a:pt x="19367" y="11230"/>
                    <a:pt x="20114" y="12008"/>
                    <a:pt x="20751" y="12900"/>
                  </a:cubicBezTo>
                  <a:cubicBezTo>
                    <a:pt x="21153" y="13461"/>
                    <a:pt x="21560" y="14020"/>
                    <a:pt x="21994" y="14556"/>
                  </a:cubicBezTo>
                  <a:cubicBezTo>
                    <a:pt x="22999" y="15801"/>
                    <a:pt x="24399" y="16452"/>
                    <a:pt x="25851" y="16452"/>
                  </a:cubicBezTo>
                  <a:cubicBezTo>
                    <a:pt x="26729" y="16452"/>
                    <a:pt x="27627" y="16214"/>
                    <a:pt x="28467" y="15725"/>
                  </a:cubicBezTo>
                  <a:cubicBezTo>
                    <a:pt x="28535" y="15686"/>
                    <a:pt x="28601" y="15647"/>
                    <a:pt x="28691" y="15594"/>
                  </a:cubicBezTo>
                  <a:cubicBezTo>
                    <a:pt x="28726" y="15871"/>
                    <a:pt x="28785" y="16122"/>
                    <a:pt x="28777" y="16371"/>
                  </a:cubicBezTo>
                  <a:cubicBezTo>
                    <a:pt x="28776" y="16461"/>
                    <a:pt x="28634" y="16585"/>
                    <a:pt x="28530" y="16624"/>
                  </a:cubicBezTo>
                  <a:cubicBezTo>
                    <a:pt x="27715" y="16942"/>
                    <a:pt x="26885" y="17098"/>
                    <a:pt x="26043" y="17098"/>
                  </a:cubicBezTo>
                  <a:cubicBezTo>
                    <a:pt x="25543" y="17098"/>
                    <a:pt x="25039" y="17043"/>
                    <a:pt x="24531" y="16934"/>
                  </a:cubicBezTo>
                  <a:cubicBezTo>
                    <a:pt x="22873" y="16581"/>
                    <a:pt x="21527" y="15723"/>
                    <a:pt x="20585" y="14320"/>
                  </a:cubicBezTo>
                  <a:cubicBezTo>
                    <a:pt x="19656" y="12940"/>
                    <a:pt x="18796" y="11516"/>
                    <a:pt x="17547" y="10363"/>
                  </a:cubicBezTo>
                  <a:cubicBezTo>
                    <a:pt x="17794" y="10098"/>
                    <a:pt x="18017" y="9860"/>
                    <a:pt x="18238" y="9620"/>
                  </a:cubicBezTo>
                  <a:cubicBezTo>
                    <a:pt x="19056" y="8736"/>
                    <a:pt x="19703" y="7728"/>
                    <a:pt x="20342" y="6711"/>
                  </a:cubicBezTo>
                  <a:cubicBezTo>
                    <a:pt x="21750" y="4471"/>
                    <a:pt x="23942" y="3591"/>
                    <a:pt x="26002" y="3591"/>
                  </a:cubicBezTo>
                  <a:close/>
                  <a:moveTo>
                    <a:pt x="47851" y="10668"/>
                  </a:moveTo>
                  <a:cubicBezTo>
                    <a:pt x="47953" y="10761"/>
                    <a:pt x="48061" y="10857"/>
                    <a:pt x="48170" y="10955"/>
                  </a:cubicBezTo>
                  <a:cubicBezTo>
                    <a:pt x="48123" y="11031"/>
                    <a:pt x="48104" y="11074"/>
                    <a:pt x="48076" y="11105"/>
                  </a:cubicBezTo>
                  <a:cubicBezTo>
                    <a:pt x="47293" y="11959"/>
                    <a:pt x="46658" y="12919"/>
                    <a:pt x="46053" y="13905"/>
                  </a:cubicBezTo>
                  <a:cubicBezTo>
                    <a:pt x="44642" y="16199"/>
                    <a:pt x="42430" y="17098"/>
                    <a:pt x="40355" y="17098"/>
                  </a:cubicBezTo>
                  <a:cubicBezTo>
                    <a:pt x="39543" y="17098"/>
                    <a:pt x="38751" y="16960"/>
                    <a:pt x="38037" y="16714"/>
                  </a:cubicBezTo>
                  <a:cubicBezTo>
                    <a:pt x="37561" y="16550"/>
                    <a:pt x="37566" y="16545"/>
                    <a:pt x="37612" y="16040"/>
                  </a:cubicBezTo>
                  <a:cubicBezTo>
                    <a:pt x="37624" y="15906"/>
                    <a:pt x="37613" y="15771"/>
                    <a:pt x="37613" y="15589"/>
                  </a:cubicBezTo>
                  <a:lnTo>
                    <a:pt x="37613" y="15589"/>
                  </a:lnTo>
                  <a:cubicBezTo>
                    <a:pt x="37825" y="15700"/>
                    <a:pt x="37995" y="15802"/>
                    <a:pt x="38176" y="15883"/>
                  </a:cubicBezTo>
                  <a:cubicBezTo>
                    <a:pt x="38940" y="16221"/>
                    <a:pt x="39784" y="16434"/>
                    <a:pt x="40634" y="16434"/>
                  </a:cubicBezTo>
                  <a:cubicBezTo>
                    <a:pt x="41994" y="16434"/>
                    <a:pt x="43370" y="15888"/>
                    <a:pt x="44458" y="14431"/>
                  </a:cubicBezTo>
                  <a:cubicBezTo>
                    <a:pt x="44932" y="13797"/>
                    <a:pt x="45400" y="13158"/>
                    <a:pt x="45875" y="12526"/>
                  </a:cubicBezTo>
                  <a:cubicBezTo>
                    <a:pt x="46455" y="11749"/>
                    <a:pt x="47276" y="10981"/>
                    <a:pt x="47851" y="10668"/>
                  </a:cubicBezTo>
                  <a:close/>
                  <a:moveTo>
                    <a:pt x="30689" y="2861"/>
                  </a:moveTo>
                  <a:cubicBezTo>
                    <a:pt x="31217" y="2861"/>
                    <a:pt x="31816" y="3086"/>
                    <a:pt x="32199" y="3458"/>
                  </a:cubicBezTo>
                  <a:cubicBezTo>
                    <a:pt x="32707" y="3953"/>
                    <a:pt x="32939" y="4573"/>
                    <a:pt x="32981" y="5253"/>
                  </a:cubicBezTo>
                  <a:cubicBezTo>
                    <a:pt x="33067" y="6599"/>
                    <a:pt x="32692" y="7770"/>
                    <a:pt x="31617" y="8674"/>
                  </a:cubicBezTo>
                  <a:cubicBezTo>
                    <a:pt x="30723" y="9425"/>
                    <a:pt x="29721" y="9893"/>
                    <a:pt x="28560" y="10021"/>
                  </a:cubicBezTo>
                  <a:cubicBezTo>
                    <a:pt x="28021" y="10079"/>
                    <a:pt x="27481" y="10137"/>
                    <a:pt x="26944" y="10210"/>
                  </a:cubicBezTo>
                  <a:cubicBezTo>
                    <a:pt x="26853" y="10223"/>
                    <a:pt x="26770" y="10303"/>
                    <a:pt x="26683" y="10352"/>
                  </a:cubicBezTo>
                  <a:cubicBezTo>
                    <a:pt x="26773" y="10396"/>
                    <a:pt x="26863" y="10465"/>
                    <a:pt x="26959" y="10480"/>
                  </a:cubicBezTo>
                  <a:cubicBezTo>
                    <a:pt x="27808" y="10610"/>
                    <a:pt x="28678" y="10657"/>
                    <a:pt x="29504" y="10873"/>
                  </a:cubicBezTo>
                  <a:cubicBezTo>
                    <a:pt x="30868" y="11229"/>
                    <a:pt x="31978" y="12016"/>
                    <a:pt x="32618" y="13301"/>
                  </a:cubicBezTo>
                  <a:cubicBezTo>
                    <a:pt x="33090" y="14253"/>
                    <a:pt x="33155" y="15291"/>
                    <a:pt x="32787" y="16307"/>
                  </a:cubicBezTo>
                  <a:cubicBezTo>
                    <a:pt x="32484" y="17144"/>
                    <a:pt x="31896" y="17675"/>
                    <a:pt x="30981" y="17804"/>
                  </a:cubicBezTo>
                  <a:cubicBezTo>
                    <a:pt x="30884" y="17817"/>
                    <a:pt x="30790" y="17824"/>
                    <a:pt x="30700" y="17824"/>
                  </a:cubicBezTo>
                  <a:cubicBezTo>
                    <a:pt x="30074" y="17824"/>
                    <a:pt x="29605" y="17508"/>
                    <a:pt x="29263" y="16964"/>
                  </a:cubicBezTo>
                  <a:cubicBezTo>
                    <a:pt x="28839" y="16291"/>
                    <a:pt x="28788" y="15574"/>
                    <a:pt x="29209" y="14877"/>
                  </a:cubicBezTo>
                  <a:cubicBezTo>
                    <a:pt x="29412" y="14540"/>
                    <a:pt x="29973" y="14325"/>
                    <a:pt x="30458" y="14325"/>
                  </a:cubicBezTo>
                  <a:cubicBezTo>
                    <a:pt x="30620" y="14325"/>
                    <a:pt x="30773" y="14349"/>
                    <a:pt x="30902" y="14400"/>
                  </a:cubicBezTo>
                  <a:cubicBezTo>
                    <a:pt x="31426" y="14608"/>
                    <a:pt x="31725" y="15140"/>
                    <a:pt x="31657" y="15738"/>
                  </a:cubicBezTo>
                  <a:cubicBezTo>
                    <a:pt x="31652" y="15791"/>
                    <a:pt x="31662" y="15844"/>
                    <a:pt x="31667" y="15898"/>
                  </a:cubicBezTo>
                  <a:cubicBezTo>
                    <a:pt x="31705" y="15906"/>
                    <a:pt x="31742" y="15915"/>
                    <a:pt x="31781" y="15924"/>
                  </a:cubicBezTo>
                  <a:cubicBezTo>
                    <a:pt x="31818" y="15760"/>
                    <a:pt x="31899" y="15593"/>
                    <a:pt x="31887" y="15433"/>
                  </a:cubicBezTo>
                  <a:cubicBezTo>
                    <a:pt x="31859" y="15031"/>
                    <a:pt x="31648" y="14715"/>
                    <a:pt x="31354" y="14443"/>
                  </a:cubicBezTo>
                  <a:cubicBezTo>
                    <a:pt x="31266" y="14362"/>
                    <a:pt x="31191" y="14223"/>
                    <a:pt x="31186" y="14107"/>
                  </a:cubicBezTo>
                  <a:cubicBezTo>
                    <a:pt x="31135" y="12875"/>
                    <a:pt x="30630" y="11948"/>
                    <a:pt x="29428" y="11503"/>
                  </a:cubicBezTo>
                  <a:cubicBezTo>
                    <a:pt x="28858" y="11291"/>
                    <a:pt x="28284" y="11069"/>
                    <a:pt x="27691" y="10941"/>
                  </a:cubicBezTo>
                  <a:cubicBezTo>
                    <a:pt x="27538" y="10908"/>
                    <a:pt x="27380" y="10898"/>
                    <a:pt x="27215" y="10898"/>
                  </a:cubicBezTo>
                  <a:cubicBezTo>
                    <a:pt x="26949" y="10898"/>
                    <a:pt x="26666" y="10924"/>
                    <a:pt x="26359" y="10924"/>
                  </a:cubicBezTo>
                  <a:cubicBezTo>
                    <a:pt x="26467" y="11034"/>
                    <a:pt x="26526" y="11106"/>
                    <a:pt x="26596" y="11164"/>
                  </a:cubicBezTo>
                  <a:cubicBezTo>
                    <a:pt x="27424" y="11861"/>
                    <a:pt x="27424" y="12786"/>
                    <a:pt x="27035" y="13667"/>
                  </a:cubicBezTo>
                  <a:cubicBezTo>
                    <a:pt x="26836" y="14117"/>
                    <a:pt x="26428" y="14365"/>
                    <a:pt x="26033" y="14365"/>
                  </a:cubicBezTo>
                  <a:cubicBezTo>
                    <a:pt x="25841" y="14365"/>
                    <a:pt x="25652" y="14306"/>
                    <a:pt x="25493" y="14183"/>
                  </a:cubicBezTo>
                  <a:cubicBezTo>
                    <a:pt x="25185" y="13947"/>
                    <a:pt x="25053" y="13473"/>
                    <a:pt x="25216" y="13184"/>
                  </a:cubicBezTo>
                  <a:cubicBezTo>
                    <a:pt x="25338" y="12965"/>
                    <a:pt x="25610" y="12836"/>
                    <a:pt x="25894" y="12836"/>
                  </a:cubicBezTo>
                  <a:cubicBezTo>
                    <a:pt x="25998" y="12836"/>
                    <a:pt x="26104" y="12853"/>
                    <a:pt x="26205" y="12890"/>
                  </a:cubicBezTo>
                  <a:cubicBezTo>
                    <a:pt x="26296" y="12924"/>
                    <a:pt x="26389" y="12954"/>
                    <a:pt x="26484" y="12987"/>
                  </a:cubicBezTo>
                  <a:cubicBezTo>
                    <a:pt x="26623" y="12301"/>
                    <a:pt x="26264" y="11602"/>
                    <a:pt x="25548" y="11159"/>
                  </a:cubicBezTo>
                  <a:cubicBezTo>
                    <a:pt x="25254" y="10977"/>
                    <a:pt x="24949" y="10830"/>
                    <a:pt x="24616" y="10830"/>
                  </a:cubicBezTo>
                  <a:cubicBezTo>
                    <a:pt x="24473" y="10830"/>
                    <a:pt x="24325" y="10857"/>
                    <a:pt x="24170" y="10920"/>
                  </a:cubicBezTo>
                  <a:cubicBezTo>
                    <a:pt x="24188" y="10990"/>
                    <a:pt x="24188" y="11026"/>
                    <a:pt x="24198" y="11030"/>
                  </a:cubicBezTo>
                  <a:cubicBezTo>
                    <a:pt x="24743" y="11201"/>
                    <a:pt x="24772" y="11642"/>
                    <a:pt x="24728" y="12095"/>
                  </a:cubicBezTo>
                  <a:cubicBezTo>
                    <a:pt x="24680" y="12613"/>
                    <a:pt x="24407" y="12986"/>
                    <a:pt x="23905" y="13154"/>
                  </a:cubicBezTo>
                  <a:cubicBezTo>
                    <a:pt x="23826" y="13180"/>
                    <a:pt x="23748" y="13192"/>
                    <a:pt x="23673" y="13192"/>
                  </a:cubicBezTo>
                  <a:cubicBezTo>
                    <a:pt x="23310" y="13192"/>
                    <a:pt x="23015" y="12907"/>
                    <a:pt x="23070" y="12523"/>
                  </a:cubicBezTo>
                  <a:cubicBezTo>
                    <a:pt x="23098" y="12335"/>
                    <a:pt x="23269" y="12082"/>
                    <a:pt x="23432" y="12025"/>
                  </a:cubicBezTo>
                  <a:cubicBezTo>
                    <a:pt x="23458" y="12015"/>
                    <a:pt x="23487" y="12011"/>
                    <a:pt x="23517" y="12011"/>
                  </a:cubicBezTo>
                  <a:cubicBezTo>
                    <a:pt x="23671" y="12011"/>
                    <a:pt x="23865" y="12120"/>
                    <a:pt x="24031" y="12182"/>
                  </a:cubicBezTo>
                  <a:cubicBezTo>
                    <a:pt x="24093" y="12205"/>
                    <a:pt x="24134" y="12289"/>
                    <a:pt x="24262" y="12325"/>
                  </a:cubicBezTo>
                  <a:cubicBezTo>
                    <a:pt x="24255" y="12232"/>
                    <a:pt x="24276" y="12121"/>
                    <a:pt x="24232" y="12046"/>
                  </a:cubicBezTo>
                  <a:cubicBezTo>
                    <a:pt x="23795" y="11266"/>
                    <a:pt x="23162" y="10797"/>
                    <a:pt x="22230" y="10791"/>
                  </a:cubicBezTo>
                  <a:cubicBezTo>
                    <a:pt x="21938" y="10790"/>
                    <a:pt x="21638" y="10760"/>
                    <a:pt x="21360" y="10680"/>
                  </a:cubicBezTo>
                  <a:cubicBezTo>
                    <a:pt x="21216" y="10638"/>
                    <a:pt x="21112" y="10458"/>
                    <a:pt x="20991" y="10341"/>
                  </a:cubicBezTo>
                  <a:cubicBezTo>
                    <a:pt x="21116" y="10224"/>
                    <a:pt x="21223" y="10053"/>
                    <a:pt x="21370" y="10006"/>
                  </a:cubicBezTo>
                  <a:cubicBezTo>
                    <a:pt x="21613" y="9929"/>
                    <a:pt x="21886" y="9953"/>
                    <a:pt x="22139" y="9897"/>
                  </a:cubicBezTo>
                  <a:cubicBezTo>
                    <a:pt x="22587" y="9795"/>
                    <a:pt x="23079" y="9753"/>
                    <a:pt x="23456" y="9526"/>
                  </a:cubicBezTo>
                  <a:cubicBezTo>
                    <a:pt x="23795" y="9320"/>
                    <a:pt x="24008" y="8903"/>
                    <a:pt x="24266" y="8571"/>
                  </a:cubicBezTo>
                  <a:cubicBezTo>
                    <a:pt x="24298" y="8530"/>
                    <a:pt x="24263" y="8436"/>
                    <a:pt x="24257" y="8312"/>
                  </a:cubicBezTo>
                  <a:cubicBezTo>
                    <a:pt x="24159" y="8390"/>
                    <a:pt x="24100" y="8420"/>
                    <a:pt x="24065" y="8468"/>
                  </a:cubicBezTo>
                  <a:cubicBezTo>
                    <a:pt x="23944" y="8638"/>
                    <a:pt x="23794" y="8724"/>
                    <a:pt x="23626" y="8724"/>
                  </a:cubicBezTo>
                  <a:cubicBezTo>
                    <a:pt x="23548" y="8724"/>
                    <a:pt x="23467" y="8706"/>
                    <a:pt x="23382" y="8668"/>
                  </a:cubicBezTo>
                  <a:cubicBezTo>
                    <a:pt x="23110" y="8549"/>
                    <a:pt x="23021" y="8308"/>
                    <a:pt x="23072" y="8020"/>
                  </a:cubicBezTo>
                  <a:cubicBezTo>
                    <a:pt x="23126" y="7717"/>
                    <a:pt x="23310" y="7528"/>
                    <a:pt x="23618" y="7503"/>
                  </a:cubicBezTo>
                  <a:cubicBezTo>
                    <a:pt x="23643" y="7501"/>
                    <a:pt x="23669" y="7500"/>
                    <a:pt x="23694" y="7500"/>
                  </a:cubicBezTo>
                  <a:cubicBezTo>
                    <a:pt x="24016" y="7500"/>
                    <a:pt x="24270" y="7670"/>
                    <a:pt x="24464" y="7922"/>
                  </a:cubicBezTo>
                  <a:cubicBezTo>
                    <a:pt x="24789" y="8343"/>
                    <a:pt x="24831" y="8828"/>
                    <a:pt x="24634" y="9303"/>
                  </a:cubicBezTo>
                  <a:cubicBezTo>
                    <a:pt x="24565" y="9470"/>
                    <a:pt x="24341" y="9573"/>
                    <a:pt x="24136" y="9752"/>
                  </a:cubicBezTo>
                  <a:cubicBezTo>
                    <a:pt x="24308" y="9824"/>
                    <a:pt x="24470" y="9854"/>
                    <a:pt x="24625" y="9854"/>
                  </a:cubicBezTo>
                  <a:cubicBezTo>
                    <a:pt x="24954" y="9854"/>
                    <a:pt x="25248" y="9715"/>
                    <a:pt x="25526" y="9541"/>
                  </a:cubicBezTo>
                  <a:cubicBezTo>
                    <a:pt x="26185" y="9133"/>
                    <a:pt x="26562" y="8556"/>
                    <a:pt x="26523" y="7697"/>
                  </a:cubicBezTo>
                  <a:lnTo>
                    <a:pt x="26523" y="7697"/>
                  </a:lnTo>
                  <a:cubicBezTo>
                    <a:pt x="26401" y="7736"/>
                    <a:pt x="26309" y="7760"/>
                    <a:pt x="26220" y="7793"/>
                  </a:cubicBezTo>
                  <a:cubicBezTo>
                    <a:pt x="26105" y="7835"/>
                    <a:pt x="25988" y="7855"/>
                    <a:pt x="25875" y="7855"/>
                  </a:cubicBezTo>
                  <a:cubicBezTo>
                    <a:pt x="25642" y="7855"/>
                    <a:pt x="25425" y="7769"/>
                    <a:pt x="25284" y="7605"/>
                  </a:cubicBezTo>
                  <a:cubicBezTo>
                    <a:pt x="25057" y="7338"/>
                    <a:pt x="25125" y="7051"/>
                    <a:pt x="25257" y="6777"/>
                  </a:cubicBezTo>
                  <a:cubicBezTo>
                    <a:pt x="25387" y="6506"/>
                    <a:pt x="25699" y="6320"/>
                    <a:pt x="25995" y="6320"/>
                  </a:cubicBezTo>
                  <a:cubicBezTo>
                    <a:pt x="26031" y="6320"/>
                    <a:pt x="26067" y="6323"/>
                    <a:pt x="26102" y="6329"/>
                  </a:cubicBezTo>
                  <a:cubicBezTo>
                    <a:pt x="26593" y="6408"/>
                    <a:pt x="26941" y="6701"/>
                    <a:pt x="27094" y="7157"/>
                  </a:cubicBezTo>
                  <a:cubicBezTo>
                    <a:pt x="27408" y="8091"/>
                    <a:pt x="27382" y="8891"/>
                    <a:pt x="26529" y="9576"/>
                  </a:cubicBezTo>
                  <a:cubicBezTo>
                    <a:pt x="26479" y="9615"/>
                    <a:pt x="26448" y="9676"/>
                    <a:pt x="26385" y="9757"/>
                  </a:cubicBezTo>
                  <a:cubicBezTo>
                    <a:pt x="26679" y="9757"/>
                    <a:pt x="26966" y="9787"/>
                    <a:pt x="27241" y="9787"/>
                  </a:cubicBezTo>
                  <a:cubicBezTo>
                    <a:pt x="27410" y="9787"/>
                    <a:pt x="27575" y="9776"/>
                    <a:pt x="27733" y="9739"/>
                  </a:cubicBezTo>
                  <a:cubicBezTo>
                    <a:pt x="28378" y="9588"/>
                    <a:pt x="29005" y="9341"/>
                    <a:pt x="29621" y="9092"/>
                  </a:cubicBezTo>
                  <a:cubicBezTo>
                    <a:pt x="30699" y="8655"/>
                    <a:pt x="31093" y="7762"/>
                    <a:pt x="31184" y="6672"/>
                  </a:cubicBezTo>
                  <a:cubicBezTo>
                    <a:pt x="31198" y="6515"/>
                    <a:pt x="31307" y="6361"/>
                    <a:pt x="31385" y="6212"/>
                  </a:cubicBezTo>
                  <a:cubicBezTo>
                    <a:pt x="31549" y="5899"/>
                    <a:pt x="31750" y="5601"/>
                    <a:pt x="31875" y="5272"/>
                  </a:cubicBezTo>
                  <a:cubicBezTo>
                    <a:pt x="31928" y="5135"/>
                    <a:pt x="31825" y="4938"/>
                    <a:pt x="31793" y="4769"/>
                  </a:cubicBezTo>
                  <a:cubicBezTo>
                    <a:pt x="31752" y="4775"/>
                    <a:pt x="31714" y="4781"/>
                    <a:pt x="31675" y="4789"/>
                  </a:cubicBezTo>
                  <a:cubicBezTo>
                    <a:pt x="31669" y="4848"/>
                    <a:pt x="31651" y="4908"/>
                    <a:pt x="31658" y="4965"/>
                  </a:cubicBezTo>
                  <a:cubicBezTo>
                    <a:pt x="31756" y="5736"/>
                    <a:pt x="31206" y="6358"/>
                    <a:pt x="30451" y="6358"/>
                  </a:cubicBezTo>
                  <a:cubicBezTo>
                    <a:pt x="30418" y="6358"/>
                    <a:pt x="30384" y="6357"/>
                    <a:pt x="30350" y="6355"/>
                  </a:cubicBezTo>
                  <a:cubicBezTo>
                    <a:pt x="29433" y="6286"/>
                    <a:pt x="28953" y="5781"/>
                    <a:pt x="28929" y="4864"/>
                  </a:cubicBezTo>
                  <a:cubicBezTo>
                    <a:pt x="28909" y="4064"/>
                    <a:pt x="29407" y="3272"/>
                    <a:pt x="30127" y="2965"/>
                  </a:cubicBezTo>
                  <a:cubicBezTo>
                    <a:pt x="30293" y="2894"/>
                    <a:pt x="30486" y="2861"/>
                    <a:pt x="30689" y="2861"/>
                  </a:cubicBezTo>
                  <a:close/>
                  <a:moveTo>
                    <a:pt x="35628" y="2867"/>
                  </a:moveTo>
                  <a:cubicBezTo>
                    <a:pt x="36244" y="2867"/>
                    <a:pt x="36800" y="3202"/>
                    <a:pt x="37123" y="3790"/>
                  </a:cubicBezTo>
                  <a:cubicBezTo>
                    <a:pt x="37500" y="4476"/>
                    <a:pt x="37546" y="5177"/>
                    <a:pt x="37106" y="5848"/>
                  </a:cubicBezTo>
                  <a:cubicBezTo>
                    <a:pt x="36898" y="6165"/>
                    <a:pt x="36358" y="6361"/>
                    <a:pt x="35888" y="6361"/>
                  </a:cubicBezTo>
                  <a:cubicBezTo>
                    <a:pt x="35720" y="6361"/>
                    <a:pt x="35561" y="6336"/>
                    <a:pt x="35430" y="6282"/>
                  </a:cubicBezTo>
                  <a:cubicBezTo>
                    <a:pt x="34898" y="6065"/>
                    <a:pt x="34621" y="5546"/>
                    <a:pt x="34691" y="4904"/>
                  </a:cubicBezTo>
                  <a:cubicBezTo>
                    <a:pt x="34695" y="4872"/>
                    <a:pt x="34683" y="4840"/>
                    <a:pt x="34678" y="4807"/>
                  </a:cubicBezTo>
                  <a:cubicBezTo>
                    <a:pt x="34636" y="4795"/>
                    <a:pt x="34595" y="4780"/>
                    <a:pt x="34554" y="4768"/>
                  </a:cubicBezTo>
                  <a:cubicBezTo>
                    <a:pt x="34519" y="4935"/>
                    <a:pt x="34446" y="5106"/>
                    <a:pt x="34457" y="5264"/>
                  </a:cubicBezTo>
                  <a:cubicBezTo>
                    <a:pt x="34484" y="5653"/>
                    <a:pt x="34695" y="5957"/>
                    <a:pt x="34972" y="6230"/>
                  </a:cubicBezTo>
                  <a:cubicBezTo>
                    <a:pt x="35071" y="6326"/>
                    <a:pt x="35148" y="6489"/>
                    <a:pt x="35156" y="6625"/>
                  </a:cubicBezTo>
                  <a:cubicBezTo>
                    <a:pt x="35232" y="7762"/>
                    <a:pt x="35654" y="8673"/>
                    <a:pt x="36775" y="9115"/>
                  </a:cubicBezTo>
                  <a:cubicBezTo>
                    <a:pt x="37372" y="9351"/>
                    <a:pt x="37978" y="9585"/>
                    <a:pt x="38600" y="9734"/>
                  </a:cubicBezTo>
                  <a:cubicBezTo>
                    <a:pt x="38873" y="9800"/>
                    <a:pt x="39160" y="9804"/>
                    <a:pt x="39449" y="9804"/>
                  </a:cubicBezTo>
                  <a:cubicBezTo>
                    <a:pt x="39486" y="9804"/>
                    <a:pt x="39524" y="9804"/>
                    <a:pt x="39561" y="9804"/>
                  </a:cubicBezTo>
                  <a:cubicBezTo>
                    <a:pt x="39679" y="9804"/>
                    <a:pt x="39796" y="9805"/>
                    <a:pt x="39913" y="9810"/>
                  </a:cubicBezTo>
                  <a:cubicBezTo>
                    <a:pt x="39949" y="9752"/>
                    <a:pt x="39984" y="9692"/>
                    <a:pt x="40020" y="9633"/>
                  </a:cubicBezTo>
                  <a:cubicBezTo>
                    <a:pt x="39926" y="9593"/>
                    <a:pt x="39816" y="9571"/>
                    <a:pt x="39741" y="9509"/>
                  </a:cubicBezTo>
                  <a:cubicBezTo>
                    <a:pt x="38903" y="8812"/>
                    <a:pt x="38928" y="7860"/>
                    <a:pt x="39314" y="7007"/>
                  </a:cubicBezTo>
                  <a:cubicBezTo>
                    <a:pt x="39515" y="6565"/>
                    <a:pt x="39924" y="6320"/>
                    <a:pt x="40315" y="6320"/>
                  </a:cubicBezTo>
                  <a:cubicBezTo>
                    <a:pt x="40489" y="6320"/>
                    <a:pt x="40659" y="6369"/>
                    <a:pt x="40806" y="6469"/>
                  </a:cubicBezTo>
                  <a:cubicBezTo>
                    <a:pt x="41136" y="6694"/>
                    <a:pt x="41294" y="7178"/>
                    <a:pt x="41139" y="7483"/>
                  </a:cubicBezTo>
                  <a:cubicBezTo>
                    <a:pt x="41022" y="7712"/>
                    <a:pt x="40745" y="7848"/>
                    <a:pt x="40451" y="7848"/>
                  </a:cubicBezTo>
                  <a:cubicBezTo>
                    <a:pt x="40343" y="7848"/>
                    <a:pt x="40232" y="7830"/>
                    <a:pt x="40126" y="7790"/>
                  </a:cubicBezTo>
                  <a:cubicBezTo>
                    <a:pt x="40036" y="7756"/>
                    <a:pt x="39944" y="7729"/>
                    <a:pt x="39817" y="7688"/>
                  </a:cubicBezTo>
                  <a:lnTo>
                    <a:pt x="39817" y="7688"/>
                  </a:lnTo>
                  <a:cubicBezTo>
                    <a:pt x="39777" y="8515"/>
                    <a:pt x="40122" y="9086"/>
                    <a:pt x="40751" y="9496"/>
                  </a:cubicBezTo>
                  <a:cubicBezTo>
                    <a:pt x="41054" y="9693"/>
                    <a:pt x="41370" y="9850"/>
                    <a:pt x="41725" y="9850"/>
                  </a:cubicBezTo>
                  <a:cubicBezTo>
                    <a:pt x="41874" y="9850"/>
                    <a:pt x="42029" y="9823"/>
                    <a:pt x="42193" y="9759"/>
                  </a:cubicBezTo>
                  <a:cubicBezTo>
                    <a:pt x="42154" y="9692"/>
                    <a:pt x="42143" y="9639"/>
                    <a:pt x="42112" y="9623"/>
                  </a:cubicBezTo>
                  <a:cubicBezTo>
                    <a:pt x="41658" y="9382"/>
                    <a:pt x="41512" y="9021"/>
                    <a:pt x="41635" y="8441"/>
                  </a:cubicBezTo>
                  <a:cubicBezTo>
                    <a:pt x="41741" y="7935"/>
                    <a:pt x="42174" y="7519"/>
                    <a:pt x="42619" y="7495"/>
                  </a:cubicBezTo>
                  <a:cubicBezTo>
                    <a:pt x="42633" y="7494"/>
                    <a:pt x="42647" y="7494"/>
                    <a:pt x="42661" y="7494"/>
                  </a:cubicBezTo>
                  <a:cubicBezTo>
                    <a:pt x="42950" y="7494"/>
                    <a:pt x="43179" y="7665"/>
                    <a:pt x="43256" y="7945"/>
                  </a:cubicBezTo>
                  <a:cubicBezTo>
                    <a:pt x="43335" y="8239"/>
                    <a:pt x="43275" y="8500"/>
                    <a:pt x="42996" y="8647"/>
                  </a:cubicBezTo>
                  <a:cubicBezTo>
                    <a:pt x="42899" y="8698"/>
                    <a:pt x="42806" y="8722"/>
                    <a:pt x="42718" y="8722"/>
                  </a:cubicBezTo>
                  <a:cubicBezTo>
                    <a:pt x="42542" y="8722"/>
                    <a:pt x="42387" y="8625"/>
                    <a:pt x="42262" y="8441"/>
                  </a:cubicBezTo>
                  <a:cubicBezTo>
                    <a:pt x="42234" y="8401"/>
                    <a:pt x="42180" y="8378"/>
                    <a:pt x="42054" y="8285"/>
                  </a:cubicBezTo>
                  <a:lnTo>
                    <a:pt x="42054" y="8285"/>
                  </a:lnTo>
                  <a:cubicBezTo>
                    <a:pt x="42084" y="8468"/>
                    <a:pt x="42076" y="8575"/>
                    <a:pt x="42118" y="8657"/>
                  </a:cubicBezTo>
                  <a:cubicBezTo>
                    <a:pt x="42552" y="9476"/>
                    <a:pt x="43233" y="9889"/>
                    <a:pt x="44165" y="9899"/>
                  </a:cubicBezTo>
                  <a:cubicBezTo>
                    <a:pt x="44411" y="9900"/>
                    <a:pt x="44671" y="9908"/>
                    <a:pt x="44902" y="9984"/>
                  </a:cubicBezTo>
                  <a:cubicBezTo>
                    <a:pt x="45071" y="10039"/>
                    <a:pt x="45203" y="10212"/>
                    <a:pt x="45351" y="10332"/>
                  </a:cubicBezTo>
                  <a:cubicBezTo>
                    <a:pt x="45199" y="10460"/>
                    <a:pt x="45065" y="10632"/>
                    <a:pt x="44889" y="10703"/>
                  </a:cubicBezTo>
                  <a:cubicBezTo>
                    <a:pt x="44698" y="10781"/>
                    <a:pt x="44467" y="10756"/>
                    <a:pt x="44254" y="10786"/>
                  </a:cubicBezTo>
                  <a:cubicBezTo>
                    <a:pt x="43941" y="10829"/>
                    <a:pt x="43621" y="10853"/>
                    <a:pt x="43319" y="10938"/>
                  </a:cubicBezTo>
                  <a:cubicBezTo>
                    <a:pt x="42907" y="11053"/>
                    <a:pt x="42552" y="11267"/>
                    <a:pt x="42380" y="11700"/>
                  </a:cubicBezTo>
                  <a:cubicBezTo>
                    <a:pt x="42345" y="11788"/>
                    <a:pt x="42245" y="11847"/>
                    <a:pt x="42194" y="11931"/>
                  </a:cubicBezTo>
                  <a:cubicBezTo>
                    <a:pt x="42128" y="12042"/>
                    <a:pt x="42085" y="12163"/>
                    <a:pt x="42030" y="12281"/>
                  </a:cubicBezTo>
                  <a:cubicBezTo>
                    <a:pt x="42061" y="12301"/>
                    <a:pt x="42093" y="12321"/>
                    <a:pt x="42124" y="12341"/>
                  </a:cubicBezTo>
                  <a:cubicBezTo>
                    <a:pt x="42179" y="12296"/>
                    <a:pt x="42246" y="12262"/>
                    <a:pt x="42286" y="12207"/>
                  </a:cubicBezTo>
                  <a:cubicBezTo>
                    <a:pt x="42407" y="12046"/>
                    <a:pt x="42554" y="11966"/>
                    <a:pt x="42719" y="11966"/>
                  </a:cubicBezTo>
                  <a:cubicBezTo>
                    <a:pt x="42791" y="11966"/>
                    <a:pt x="42866" y="11981"/>
                    <a:pt x="42944" y="12011"/>
                  </a:cubicBezTo>
                  <a:cubicBezTo>
                    <a:pt x="43195" y="12108"/>
                    <a:pt x="43301" y="12325"/>
                    <a:pt x="43283" y="12583"/>
                  </a:cubicBezTo>
                  <a:cubicBezTo>
                    <a:pt x="43263" y="12880"/>
                    <a:pt x="43120" y="13148"/>
                    <a:pt x="42810" y="13157"/>
                  </a:cubicBezTo>
                  <a:cubicBezTo>
                    <a:pt x="42801" y="13157"/>
                    <a:pt x="42792" y="13157"/>
                    <a:pt x="42783" y="13157"/>
                  </a:cubicBezTo>
                  <a:cubicBezTo>
                    <a:pt x="42540" y="13157"/>
                    <a:pt x="42261" y="13076"/>
                    <a:pt x="42064" y="12940"/>
                  </a:cubicBezTo>
                  <a:cubicBezTo>
                    <a:pt x="41604" y="12617"/>
                    <a:pt x="41441" y="11815"/>
                    <a:pt x="41723" y="11341"/>
                  </a:cubicBezTo>
                  <a:cubicBezTo>
                    <a:pt x="41815" y="11189"/>
                    <a:pt x="42017" y="11100"/>
                    <a:pt x="42169" y="10981"/>
                  </a:cubicBezTo>
                  <a:cubicBezTo>
                    <a:pt x="42048" y="10883"/>
                    <a:pt x="41894" y="10834"/>
                    <a:pt x="41717" y="10834"/>
                  </a:cubicBezTo>
                  <a:cubicBezTo>
                    <a:pt x="41468" y="10834"/>
                    <a:pt x="41172" y="10931"/>
                    <a:pt x="40856" y="11119"/>
                  </a:cubicBezTo>
                  <a:cubicBezTo>
                    <a:pt x="40115" y="11559"/>
                    <a:pt x="39726" y="12268"/>
                    <a:pt x="39854" y="12982"/>
                  </a:cubicBezTo>
                  <a:cubicBezTo>
                    <a:pt x="39938" y="12956"/>
                    <a:pt x="40021" y="12935"/>
                    <a:pt x="40102" y="12905"/>
                  </a:cubicBezTo>
                  <a:cubicBezTo>
                    <a:pt x="40224" y="12859"/>
                    <a:pt x="40348" y="12836"/>
                    <a:pt x="40468" y="12836"/>
                  </a:cubicBezTo>
                  <a:cubicBezTo>
                    <a:pt x="40707" y="12836"/>
                    <a:pt x="40925" y="12927"/>
                    <a:pt x="41064" y="13099"/>
                  </a:cubicBezTo>
                  <a:cubicBezTo>
                    <a:pt x="41283" y="13368"/>
                    <a:pt x="41209" y="13657"/>
                    <a:pt x="41074" y="13927"/>
                  </a:cubicBezTo>
                  <a:cubicBezTo>
                    <a:pt x="40940" y="14197"/>
                    <a:pt x="40638" y="14367"/>
                    <a:pt x="40339" y="14367"/>
                  </a:cubicBezTo>
                  <a:cubicBezTo>
                    <a:pt x="40288" y="14367"/>
                    <a:pt x="40237" y="14362"/>
                    <a:pt x="40186" y="14352"/>
                  </a:cubicBezTo>
                  <a:cubicBezTo>
                    <a:pt x="39727" y="14259"/>
                    <a:pt x="39396" y="13979"/>
                    <a:pt x="39251" y="13549"/>
                  </a:cubicBezTo>
                  <a:cubicBezTo>
                    <a:pt x="38930" y="12608"/>
                    <a:pt x="38956" y="11811"/>
                    <a:pt x="39797" y="11124"/>
                  </a:cubicBezTo>
                  <a:cubicBezTo>
                    <a:pt x="39851" y="11080"/>
                    <a:pt x="39886" y="11013"/>
                    <a:pt x="39953" y="10930"/>
                  </a:cubicBezTo>
                  <a:cubicBezTo>
                    <a:pt x="39658" y="10930"/>
                    <a:pt x="39373" y="10899"/>
                    <a:pt x="39103" y="10899"/>
                  </a:cubicBezTo>
                  <a:cubicBezTo>
                    <a:pt x="38938" y="10899"/>
                    <a:pt x="38778" y="10910"/>
                    <a:pt x="38625" y="10947"/>
                  </a:cubicBezTo>
                  <a:cubicBezTo>
                    <a:pt x="37969" y="11103"/>
                    <a:pt x="37330" y="11350"/>
                    <a:pt x="36704" y="11604"/>
                  </a:cubicBezTo>
                  <a:cubicBezTo>
                    <a:pt x="35640" y="12036"/>
                    <a:pt x="35253" y="12924"/>
                    <a:pt x="35154" y="13999"/>
                  </a:cubicBezTo>
                  <a:cubicBezTo>
                    <a:pt x="35138" y="14167"/>
                    <a:pt x="35023" y="14329"/>
                    <a:pt x="34942" y="14487"/>
                  </a:cubicBezTo>
                  <a:cubicBezTo>
                    <a:pt x="34782" y="14803"/>
                    <a:pt x="34583" y="15104"/>
                    <a:pt x="34461" y="15432"/>
                  </a:cubicBezTo>
                  <a:cubicBezTo>
                    <a:pt x="34410" y="15567"/>
                    <a:pt x="34520" y="15760"/>
                    <a:pt x="34556" y="15925"/>
                  </a:cubicBezTo>
                  <a:cubicBezTo>
                    <a:pt x="34597" y="15916"/>
                    <a:pt x="34639" y="15906"/>
                    <a:pt x="34681" y="15897"/>
                  </a:cubicBezTo>
                  <a:cubicBezTo>
                    <a:pt x="34670" y="15757"/>
                    <a:pt x="34648" y="15616"/>
                    <a:pt x="34654" y="15477"/>
                  </a:cubicBezTo>
                  <a:cubicBezTo>
                    <a:pt x="34684" y="14857"/>
                    <a:pt x="35244" y="14330"/>
                    <a:pt x="35863" y="14330"/>
                  </a:cubicBezTo>
                  <a:cubicBezTo>
                    <a:pt x="35864" y="14330"/>
                    <a:pt x="35865" y="14330"/>
                    <a:pt x="35866" y="14330"/>
                  </a:cubicBezTo>
                  <a:cubicBezTo>
                    <a:pt x="36838" y="14330"/>
                    <a:pt x="37406" y="14898"/>
                    <a:pt x="37408" y="15870"/>
                  </a:cubicBezTo>
                  <a:cubicBezTo>
                    <a:pt x="37411" y="16656"/>
                    <a:pt x="36917" y="17468"/>
                    <a:pt x="36196" y="17718"/>
                  </a:cubicBezTo>
                  <a:cubicBezTo>
                    <a:pt x="35973" y="17796"/>
                    <a:pt x="35755" y="17833"/>
                    <a:pt x="35544" y="17833"/>
                  </a:cubicBezTo>
                  <a:cubicBezTo>
                    <a:pt x="35039" y="17833"/>
                    <a:pt x="34572" y="17621"/>
                    <a:pt x="34157" y="17242"/>
                  </a:cubicBezTo>
                  <a:cubicBezTo>
                    <a:pt x="33634" y="16764"/>
                    <a:pt x="33404" y="16137"/>
                    <a:pt x="33359" y="15456"/>
                  </a:cubicBezTo>
                  <a:cubicBezTo>
                    <a:pt x="33271" y="14139"/>
                    <a:pt x="33614" y="12980"/>
                    <a:pt x="34655" y="12074"/>
                  </a:cubicBezTo>
                  <a:cubicBezTo>
                    <a:pt x="35574" y="11277"/>
                    <a:pt x="36615" y="10790"/>
                    <a:pt x="37825" y="10662"/>
                  </a:cubicBezTo>
                  <a:cubicBezTo>
                    <a:pt x="38353" y="10606"/>
                    <a:pt x="38882" y="10547"/>
                    <a:pt x="39409" y="10478"/>
                  </a:cubicBezTo>
                  <a:cubicBezTo>
                    <a:pt x="39496" y="10467"/>
                    <a:pt x="39575" y="10400"/>
                    <a:pt x="39657" y="10358"/>
                  </a:cubicBezTo>
                  <a:cubicBezTo>
                    <a:pt x="39572" y="10308"/>
                    <a:pt x="39492" y="10225"/>
                    <a:pt x="39401" y="10212"/>
                  </a:cubicBezTo>
                  <a:cubicBezTo>
                    <a:pt x="38543" y="10078"/>
                    <a:pt x="37661" y="10034"/>
                    <a:pt x="36826" y="9814"/>
                  </a:cubicBezTo>
                  <a:cubicBezTo>
                    <a:pt x="35463" y="9455"/>
                    <a:pt x="34353" y="8665"/>
                    <a:pt x="33718" y="7377"/>
                  </a:cubicBezTo>
                  <a:cubicBezTo>
                    <a:pt x="33259" y="6448"/>
                    <a:pt x="33193" y="5434"/>
                    <a:pt x="33537" y="4434"/>
                  </a:cubicBezTo>
                  <a:cubicBezTo>
                    <a:pt x="33847" y="3535"/>
                    <a:pt x="34467" y="2982"/>
                    <a:pt x="35440" y="2878"/>
                  </a:cubicBezTo>
                  <a:cubicBezTo>
                    <a:pt x="35503" y="2871"/>
                    <a:pt x="35566" y="2867"/>
                    <a:pt x="35628" y="2867"/>
                  </a:cubicBezTo>
                  <a:close/>
                  <a:moveTo>
                    <a:pt x="37439" y="16740"/>
                  </a:moveTo>
                  <a:cubicBezTo>
                    <a:pt x="38032" y="16901"/>
                    <a:pt x="38615" y="17027"/>
                    <a:pt x="39176" y="17220"/>
                  </a:cubicBezTo>
                  <a:cubicBezTo>
                    <a:pt x="39928" y="17479"/>
                    <a:pt x="40736" y="18473"/>
                    <a:pt x="40537" y="19364"/>
                  </a:cubicBezTo>
                  <a:cubicBezTo>
                    <a:pt x="40416" y="19903"/>
                    <a:pt x="40054" y="20265"/>
                    <a:pt x="39611" y="20265"/>
                  </a:cubicBezTo>
                  <a:cubicBezTo>
                    <a:pt x="39560" y="20265"/>
                    <a:pt x="39509" y="20260"/>
                    <a:pt x="39456" y="20250"/>
                  </a:cubicBezTo>
                  <a:cubicBezTo>
                    <a:pt x="38872" y="20144"/>
                    <a:pt x="38432" y="19504"/>
                    <a:pt x="38549" y="18936"/>
                  </a:cubicBezTo>
                  <a:cubicBezTo>
                    <a:pt x="38604" y="18670"/>
                    <a:pt x="38745" y="18462"/>
                    <a:pt x="39022" y="18425"/>
                  </a:cubicBezTo>
                  <a:cubicBezTo>
                    <a:pt x="39031" y="18424"/>
                    <a:pt x="39040" y="18423"/>
                    <a:pt x="39049" y="18423"/>
                  </a:cubicBezTo>
                  <a:cubicBezTo>
                    <a:pt x="39163" y="18423"/>
                    <a:pt x="39341" y="18500"/>
                    <a:pt x="39363" y="18573"/>
                  </a:cubicBezTo>
                  <a:cubicBezTo>
                    <a:pt x="39414" y="18746"/>
                    <a:pt x="39372" y="18943"/>
                    <a:pt x="39368" y="19132"/>
                  </a:cubicBezTo>
                  <a:cubicBezTo>
                    <a:pt x="39226" y="19067"/>
                    <a:pt x="39084" y="19003"/>
                    <a:pt x="38890" y="18914"/>
                  </a:cubicBezTo>
                  <a:lnTo>
                    <a:pt x="38890" y="18914"/>
                  </a:lnTo>
                  <a:cubicBezTo>
                    <a:pt x="38791" y="19103"/>
                    <a:pt x="38939" y="19231"/>
                    <a:pt x="39102" y="19321"/>
                  </a:cubicBezTo>
                  <a:cubicBezTo>
                    <a:pt x="39168" y="19359"/>
                    <a:pt x="39233" y="19378"/>
                    <a:pt x="39293" y="19378"/>
                  </a:cubicBezTo>
                  <a:cubicBezTo>
                    <a:pt x="39414" y="19378"/>
                    <a:pt x="39518" y="19305"/>
                    <a:pt x="39589" y="19171"/>
                  </a:cubicBezTo>
                  <a:cubicBezTo>
                    <a:pt x="39755" y="18859"/>
                    <a:pt x="39675" y="18535"/>
                    <a:pt x="39436" y="18334"/>
                  </a:cubicBezTo>
                  <a:cubicBezTo>
                    <a:pt x="39161" y="18101"/>
                    <a:pt x="38817" y="17939"/>
                    <a:pt x="38484" y="17787"/>
                  </a:cubicBezTo>
                  <a:cubicBezTo>
                    <a:pt x="38177" y="17650"/>
                    <a:pt x="37835" y="17590"/>
                    <a:pt x="37526" y="17455"/>
                  </a:cubicBezTo>
                  <a:cubicBezTo>
                    <a:pt x="37136" y="17282"/>
                    <a:pt x="37143" y="17260"/>
                    <a:pt x="37355" y="16888"/>
                  </a:cubicBezTo>
                  <a:cubicBezTo>
                    <a:pt x="37387" y="16830"/>
                    <a:pt x="37421" y="16772"/>
                    <a:pt x="37439" y="16740"/>
                  </a:cubicBezTo>
                  <a:close/>
                  <a:moveTo>
                    <a:pt x="28880" y="16699"/>
                  </a:moveTo>
                  <a:cubicBezTo>
                    <a:pt x="28977" y="16866"/>
                    <a:pt x="29070" y="17029"/>
                    <a:pt x="29211" y="17279"/>
                  </a:cubicBezTo>
                  <a:cubicBezTo>
                    <a:pt x="28834" y="17431"/>
                    <a:pt x="28487" y="17574"/>
                    <a:pt x="28138" y="17712"/>
                  </a:cubicBezTo>
                  <a:cubicBezTo>
                    <a:pt x="27804" y="17845"/>
                    <a:pt x="27450" y="17940"/>
                    <a:pt x="27140" y="18115"/>
                  </a:cubicBezTo>
                  <a:cubicBezTo>
                    <a:pt x="26818" y="18297"/>
                    <a:pt x="26622" y="18616"/>
                    <a:pt x="26702" y="18996"/>
                  </a:cubicBezTo>
                  <a:cubicBezTo>
                    <a:pt x="26733" y="19143"/>
                    <a:pt x="26925" y="19332"/>
                    <a:pt x="27066" y="19353"/>
                  </a:cubicBezTo>
                  <a:cubicBezTo>
                    <a:pt x="27071" y="19354"/>
                    <a:pt x="27076" y="19354"/>
                    <a:pt x="27081" y="19354"/>
                  </a:cubicBezTo>
                  <a:cubicBezTo>
                    <a:pt x="27198" y="19354"/>
                    <a:pt x="27348" y="19175"/>
                    <a:pt x="27468" y="19064"/>
                  </a:cubicBezTo>
                  <a:cubicBezTo>
                    <a:pt x="27494" y="19038"/>
                    <a:pt x="27449" y="18936"/>
                    <a:pt x="27437" y="18865"/>
                  </a:cubicBezTo>
                  <a:cubicBezTo>
                    <a:pt x="27387" y="18880"/>
                    <a:pt x="27375" y="18880"/>
                    <a:pt x="27365" y="18886"/>
                  </a:cubicBezTo>
                  <a:cubicBezTo>
                    <a:pt x="27241" y="18972"/>
                    <a:pt x="27117" y="19057"/>
                    <a:pt x="26993" y="19144"/>
                  </a:cubicBezTo>
                  <a:cubicBezTo>
                    <a:pt x="26975" y="18968"/>
                    <a:pt x="26916" y="18783"/>
                    <a:pt x="26951" y="18620"/>
                  </a:cubicBezTo>
                  <a:cubicBezTo>
                    <a:pt x="26984" y="18465"/>
                    <a:pt x="27085" y="18380"/>
                    <a:pt x="27203" y="18380"/>
                  </a:cubicBezTo>
                  <a:cubicBezTo>
                    <a:pt x="27265" y="18380"/>
                    <a:pt x="27330" y="18403"/>
                    <a:pt x="27393" y="18451"/>
                  </a:cubicBezTo>
                  <a:cubicBezTo>
                    <a:pt x="27558" y="18577"/>
                    <a:pt x="27736" y="18763"/>
                    <a:pt x="27785" y="18954"/>
                  </a:cubicBezTo>
                  <a:cubicBezTo>
                    <a:pt x="27929" y="19517"/>
                    <a:pt x="27458" y="20155"/>
                    <a:pt x="26875" y="20254"/>
                  </a:cubicBezTo>
                  <a:cubicBezTo>
                    <a:pt x="26827" y="20262"/>
                    <a:pt x="26780" y="20266"/>
                    <a:pt x="26734" y="20266"/>
                  </a:cubicBezTo>
                  <a:cubicBezTo>
                    <a:pt x="26287" y="20266"/>
                    <a:pt x="25923" y="19896"/>
                    <a:pt x="25806" y="19349"/>
                  </a:cubicBezTo>
                  <a:cubicBezTo>
                    <a:pt x="25608" y="18441"/>
                    <a:pt x="26479" y="17433"/>
                    <a:pt x="27214" y="17202"/>
                  </a:cubicBezTo>
                  <a:cubicBezTo>
                    <a:pt x="27493" y="17113"/>
                    <a:pt x="27789" y="17081"/>
                    <a:pt x="28070" y="16996"/>
                  </a:cubicBezTo>
                  <a:cubicBezTo>
                    <a:pt x="28338" y="16918"/>
                    <a:pt x="28597" y="16804"/>
                    <a:pt x="28880" y="16699"/>
                  </a:cubicBezTo>
                  <a:close/>
                  <a:moveTo>
                    <a:pt x="26098" y="17282"/>
                  </a:moveTo>
                  <a:cubicBezTo>
                    <a:pt x="26259" y="17282"/>
                    <a:pt x="26414" y="17293"/>
                    <a:pt x="26560" y="17314"/>
                  </a:cubicBezTo>
                  <a:cubicBezTo>
                    <a:pt x="26393" y="17496"/>
                    <a:pt x="26239" y="17685"/>
                    <a:pt x="26061" y="17848"/>
                  </a:cubicBezTo>
                  <a:cubicBezTo>
                    <a:pt x="25999" y="17907"/>
                    <a:pt x="25880" y="17919"/>
                    <a:pt x="25785" y="17925"/>
                  </a:cubicBezTo>
                  <a:cubicBezTo>
                    <a:pt x="25190" y="17961"/>
                    <a:pt x="24700" y="18218"/>
                    <a:pt x="24299" y="18647"/>
                  </a:cubicBezTo>
                  <a:cubicBezTo>
                    <a:pt x="24026" y="18941"/>
                    <a:pt x="23930" y="19340"/>
                    <a:pt x="24092" y="19573"/>
                  </a:cubicBezTo>
                  <a:cubicBezTo>
                    <a:pt x="24155" y="19664"/>
                    <a:pt x="24318" y="19775"/>
                    <a:pt x="24404" y="19775"/>
                  </a:cubicBezTo>
                  <a:cubicBezTo>
                    <a:pt x="24414" y="19775"/>
                    <a:pt x="24424" y="19773"/>
                    <a:pt x="24432" y="19770"/>
                  </a:cubicBezTo>
                  <a:cubicBezTo>
                    <a:pt x="24587" y="19700"/>
                    <a:pt x="24728" y="19552"/>
                    <a:pt x="24811" y="19400"/>
                  </a:cubicBezTo>
                  <a:cubicBezTo>
                    <a:pt x="24851" y="19325"/>
                    <a:pt x="24746" y="19173"/>
                    <a:pt x="24705" y="19055"/>
                  </a:cubicBezTo>
                  <a:cubicBezTo>
                    <a:pt x="24669" y="19069"/>
                    <a:pt x="24633" y="19085"/>
                    <a:pt x="24597" y="19098"/>
                  </a:cubicBezTo>
                  <a:cubicBezTo>
                    <a:pt x="24591" y="19108"/>
                    <a:pt x="24580" y="19117"/>
                    <a:pt x="24577" y="19126"/>
                  </a:cubicBezTo>
                  <a:cubicBezTo>
                    <a:pt x="24557" y="19288"/>
                    <a:pt x="24661" y="19529"/>
                    <a:pt x="24381" y="19532"/>
                  </a:cubicBezTo>
                  <a:cubicBezTo>
                    <a:pt x="24381" y="19532"/>
                    <a:pt x="24381" y="19532"/>
                    <a:pt x="24380" y="19532"/>
                  </a:cubicBezTo>
                  <a:cubicBezTo>
                    <a:pt x="24322" y="19532"/>
                    <a:pt x="24204" y="19307"/>
                    <a:pt x="24214" y="19194"/>
                  </a:cubicBezTo>
                  <a:cubicBezTo>
                    <a:pt x="24229" y="18989"/>
                    <a:pt x="24287" y="18767"/>
                    <a:pt x="24546" y="18767"/>
                  </a:cubicBezTo>
                  <a:cubicBezTo>
                    <a:pt x="24569" y="18767"/>
                    <a:pt x="24592" y="18768"/>
                    <a:pt x="24618" y="18772"/>
                  </a:cubicBezTo>
                  <a:cubicBezTo>
                    <a:pt x="24888" y="18809"/>
                    <a:pt x="25130" y="19165"/>
                    <a:pt x="25114" y="19495"/>
                  </a:cubicBezTo>
                  <a:cubicBezTo>
                    <a:pt x="25093" y="19950"/>
                    <a:pt x="24651" y="20444"/>
                    <a:pt x="24204" y="20508"/>
                  </a:cubicBezTo>
                  <a:cubicBezTo>
                    <a:pt x="24164" y="20514"/>
                    <a:pt x="24122" y="20517"/>
                    <a:pt x="24081" y="20517"/>
                  </a:cubicBezTo>
                  <a:cubicBezTo>
                    <a:pt x="23640" y="20517"/>
                    <a:pt x="23175" y="20193"/>
                    <a:pt x="23038" y="19769"/>
                  </a:cubicBezTo>
                  <a:cubicBezTo>
                    <a:pt x="22791" y="19007"/>
                    <a:pt x="23019" y="18378"/>
                    <a:pt x="23710" y="17928"/>
                  </a:cubicBezTo>
                  <a:cubicBezTo>
                    <a:pt x="24269" y="17562"/>
                    <a:pt x="25257" y="17282"/>
                    <a:pt x="26098" y="17282"/>
                  </a:cubicBezTo>
                  <a:close/>
                  <a:moveTo>
                    <a:pt x="40095" y="17285"/>
                  </a:moveTo>
                  <a:cubicBezTo>
                    <a:pt x="40998" y="17285"/>
                    <a:pt x="41821" y="17454"/>
                    <a:pt x="42580" y="17898"/>
                  </a:cubicBezTo>
                  <a:cubicBezTo>
                    <a:pt x="43274" y="18303"/>
                    <a:pt x="43515" y="18886"/>
                    <a:pt x="43336" y="19644"/>
                  </a:cubicBezTo>
                  <a:cubicBezTo>
                    <a:pt x="43218" y="20142"/>
                    <a:pt x="42765" y="20519"/>
                    <a:pt x="42284" y="20519"/>
                  </a:cubicBezTo>
                  <a:cubicBezTo>
                    <a:pt x="42279" y="20519"/>
                    <a:pt x="42274" y="20519"/>
                    <a:pt x="42270" y="20519"/>
                  </a:cubicBezTo>
                  <a:cubicBezTo>
                    <a:pt x="41811" y="20512"/>
                    <a:pt x="41326" y="20119"/>
                    <a:pt x="41263" y="19624"/>
                  </a:cubicBezTo>
                  <a:cubicBezTo>
                    <a:pt x="41235" y="19413"/>
                    <a:pt x="41314" y="19149"/>
                    <a:pt x="41436" y="18973"/>
                  </a:cubicBezTo>
                  <a:cubicBezTo>
                    <a:pt x="41501" y="18880"/>
                    <a:pt x="41697" y="18799"/>
                    <a:pt x="41831" y="18799"/>
                  </a:cubicBezTo>
                  <a:cubicBezTo>
                    <a:pt x="41865" y="18799"/>
                    <a:pt x="41896" y="18804"/>
                    <a:pt x="41919" y="18816"/>
                  </a:cubicBezTo>
                  <a:cubicBezTo>
                    <a:pt x="42044" y="18883"/>
                    <a:pt x="42097" y="19127"/>
                    <a:pt x="42131" y="19304"/>
                  </a:cubicBezTo>
                  <a:cubicBezTo>
                    <a:pt x="42144" y="19372"/>
                    <a:pt x="42019" y="19468"/>
                    <a:pt x="41957" y="19552"/>
                  </a:cubicBezTo>
                  <a:cubicBezTo>
                    <a:pt x="41891" y="19464"/>
                    <a:pt x="41815" y="19381"/>
                    <a:pt x="41766" y="19286"/>
                  </a:cubicBezTo>
                  <a:cubicBezTo>
                    <a:pt x="41739" y="19235"/>
                    <a:pt x="41761" y="19159"/>
                    <a:pt x="41761" y="19095"/>
                  </a:cubicBezTo>
                  <a:cubicBezTo>
                    <a:pt x="41731" y="19081"/>
                    <a:pt x="41703" y="19066"/>
                    <a:pt x="41673" y="19052"/>
                  </a:cubicBezTo>
                  <a:cubicBezTo>
                    <a:pt x="41619" y="19149"/>
                    <a:pt x="41497" y="19277"/>
                    <a:pt x="41524" y="19338"/>
                  </a:cubicBezTo>
                  <a:cubicBezTo>
                    <a:pt x="41596" y="19498"/>
                    <a:pt x="41710" y="19665"/>
                    <a:pt x="41854" y="19756"/>
                  </a:cubicBezTo>
                  <a:cubicBezTo>
                    <a:pt x="41867" y="19765"/>
                    <a:pt x="41886" y="19769"/>
                    <a:pt x="41909" y="19769"/>
                  </a:cubicBezTo>
                  <a:cubicBezTo>
                    <a:pt x="42004" y="19769"/>
                    <a:pt x="42161" y="19700"/>
                    <a:pt x="42218" y="19627"/>
                  </a:cubicBezTo>
                  <a:cubicBezTo>
                    <a:pt x="42420" y="19370"/>
                    <a:pt x="42338" y="19082"/>
                    <a:pt x="42178" y="18837"/>
                  </a:cubicBezTo>
                  <a:cubicBezTo>
                    <a:pt x="41853" y="18337"/>
                    <a:pt x="41371" y="18034"/>
                    <a:pt x="40789" y="17964"/>
                  </a:cubicBezTo>
                  <a:cubicBezTo>
                    <a:pt x="40464" y="17924"/>
                    <a:pt x="40217" y="17838"/>
                    <a:pt x="40030" y="17569"/>
                  </a:cubicBezTo>
                  <a:cubicBezTo>
                    <a:pt x="39967" y="17481"/>
                    <a:pt x="39865" y="17418"/>
                    <a:pt x="39726" y="17294"/>
                  </a:cubicBezTo>
                  <a:cubicBezTo>
                    <a:pt x="39850" y="17288"/>
                    <a:pt x="39974" y="17285"/>
                    <a:pt x="40095" y="17285"/>
                  </a:cubicBezTo>
                  <a:close/>
                  <a:moveTo>
                    <a:pt x="42294" y="1"/>
                  </a:moveTo>
                  <a:cubicBezTo>
                    <a:pt x="41800" y="1"/>
                    <a:pt x="41284" y="383"/>
                    <a:pt x="41104" y="892"/>
                  </a:cubicBezTo>
                  <a:cubicBezTo>
                    <a:pt x="40924" y="1402"/>
                    <a:pt x="41079" y="1764"/>
                    <a:pt x="41742" y="2227"/>
                  </a:cubicBezTo>
                  <a:cubicBezTo>
                    <a:pt x="41290" y="2399"/>
                    <a:pt x="40898" y="2548"/>
                    <a:pt x="40507" y="2697"/>
                  </a:cubicBezTo>
                  <a:cubicBezTo>
                    <a:pt x="40491" y="2664"/>
                    <a:pt x="40475" y="2631"/>
                    <a:pt x="40458" y="2597"/>
                  </a:cubicBezTo>
                  <a:cubicBezTo>
                    <a:pt x="40528" y="2419"/>
                    <a:pt x="40618" y="2248"/>
                    <a:pt x="40665" y="2064"/>
                  </a:cubicBezTo>
                  <a:cubicBezTo>
                    <a:pt x="40712" y="1879"/>
                    <a:pt x="40739" y="1685"/>
                    <a:pt x="40738" y="1495"/>
                  </a:cubicBezTo>
                  <a:cubicBezTo>
                    <a:pt x="40737" y="975"/>
                    <a:pt x="40381" y="435"/>
                    <a:pt x="39938" y="293"/>
                  </a:cubicBezTo>
                  <a:cubicBezTo>
                    <a:pt x="39813" y="253"/>
                    <a:pt x="39692" y="234"/>
                    <a:pt x="39575" y="234"/>
                  </a:cubicBezTo>
                  <a:cubicBezTo>
                    <a:pt x="39259" y="234"/>
                    <a:pt x="38977" y="376"/>
                    <a:pt x="38734" y="629"/>
                  </a:cubicBezTo>
                  <a:cubicBezTo>
                    <a:pt x="38464" y="911"/>
                    <a:pt x="38322" y="1254"/>
                    <a:pt x="38335" y="1645"/>
                  </a:cubicBezTo>
                  <a:cubicBezTo>
                    <a:pt x="38348" y="2048"/>
                    <a:pt x="38574" y="2325"/>
                    <a:pt x="38973" y="2501"/>
                  </a:cubicBezTo>
                  <a:cubicBezTo>
                    <a:pt x="38291" y="2760"/>
                    <a:pt x="37665" y="2998"/>
                    <a:pt x="36973" y="3261"/>
                  </a:cubicBezTo>
                  <a:cubicBezTo>
                    <a:pt x="36610" y="2852"/>
                    <a:pt x="36163" y="2675"/>
                    <a:pt x="35675" y="2675"/>
                  </a:cubicBezTo>
                  <a:cubicBezTo>
                    <a:pt x="35358" y="2675"/>
                    <a:pt x="35023" y="2750"/>
                    <a:pt x="34684" y="2884"/>
                  </a:cubicBezTo>
                  <a:cubicBezTo>
                    <a:pt x="33806" y="3231"/>
                    <a:pt x="33405" y="3990"/>
                    <a:pt x="33173" y="4869"/>
                  </a:cubicBezTo>
                  <a:cubicBezTo>
                    <a:pt x="32948" y="3975"/>
                    <a:pt x="32538" y="3229"/>
                    <a:pt x="31660" y="2880"/>
                  </a:cubicBezTo>
                  <a:cubicBezTo>
                    <a:pt x="31327" y="2748"/>
                    <a:pt x="30999" y="2676"/>
                    <a:pt x="30687" y="2676"/>
                  </a:cubicBezTo>
                  <a:cubicBezTo>
                    <a:pt x="30193" y="2676"/>
                    <a:pt x="29740" y="2856"/>
                    <a:pt x="29370" y="3260"/>
                  </a:cubicBezTo>
                  <a:cubicBezTo>
                    <a:pt x="28673" y="2993"/>
                    <a:pt x="28043" y="2754"/>
                    <a:pt x="27353" y="2490"/>
                  </a:cubicBezTo>
                  <a:cubicBezTo>
                    <a:pt x="27821" y="2317"/>
                    <a:pt x="28009" y="2012"/>
                    <a:pt x="28017" y="1604"/>
                  </a:cubicBezTo>
                  <a:cubicBezTo>
                    <a:pt x="28029" y="938"/>
                    <a:pt x="27502" y="322"/>
                    <a:pt x="26872" y="246"/>
                  </a:cubicBezTo>
                  <a:cubicBezTo>
                    <a:pt x="26827" y="240"/>
                    <a:pt x="26783" y="238"/>
                    <a:pt x="26740" y="238"/>
                  </a:cubicBezTo>
                  <a:cubicBezTo>
                    <a:pt x="26204" y="238"/>
                    <a:pt x="25766" y="644"/>
                    <a:pt x="25635" y="1300"/>
                  </a:cubicBezTo>
                  <a:cubicBezTo>
                    <a:pt x="25599" y="1484"/>
                    <a:pt x="25609" y="1688"/>
                    <a:pt x="25647" y="1872"/>
                  </a:cubicBezTo>
                  <a:cubicBezTo>
                    <a:pt x="25699" y="2122"/>
                    <a:pt x="25798" y="2362"/>
                    <a:pt x="25916" y="2729"/>
                  </a:cubicBezTo>
                  <a:cubicBezTo>
                    <a:pt x="25449" y="2548"/>
                    <a:pt x="25058" y="2397"/>
                    <a:pt x="24599" y="2220"/>
                  </a:cubicBezTo>
                  <a:cubicBezTo>
                    <a:pt x="25232" y="1809"/>
                    <a:pt x="25405" y="1452"/>
                    <a:pt x="25274" y="984"/>
                  </a:cubicBezTo>
                  <a:cubicBezTo>
                    <a:pt x="25115" y="427"/>
                    <a:pt x="24582" y="2"/>
                    <a:pt x="24056" y="2"/>
                  </a:cubicBezTo>
                  <a:cubicBezTo>
                    <a:pt x="24037" y="2"/>
                    <a:pt x="24017" y="3"/>
                    <a:pt x="23998" y="4"/>
                  </a:cubicBezTo>
                  <a:cubicBezTo>
                    <a:pt x="23439" y="38"/>
                    <a:pt x="22944" y="519"/>
                    <a:pt x="22829" y="1109"/>
                  </a:cubicBezTo>
                  <a:cubicBezTo>
                    <a:pt x="22676" y="1899"/>
                    <a:pt x="22986" y="2491"/>
                    <a:pt x="23624" y="2911"/>
                  </a:cubicBezTo>
                  <a:cubicBezTo>
                    <a:pt x="23976" y="3142"/>
                    <a:pt x="24377" y="3299"/>
                    <a:pt x="24769" y="3497"/>
                  </a:cubicBezTo>
                  <a:cubicBezTo>
                    <a:pt x="24633" y="3529"/>
                    <a:pt x="24502" y="3560"/>
                    <a:pt x="24373" y="3591"/>
                  </a:cubicBezTo>
                  <a:cubicBezTo>
                    <a:pt x="22920" y="3940"/>
                    <a:pt x="21664" y="4621"/>
                    <a:pt x="20740" y="5817"/>
                  </a:cubicBezTo>
                  <a:cubicBezTo>
                    <a:pt x="20256" y="6442"/>
                    <a:pt x="19854" y="7128"/>
                    <a:pt x="19389" y="7769"/>
                  </a:cubicBezTo>
                  <a:cubicBezTo>
                    <a:pt x="18953" y="8369"/>
                    <a:pt x="18483" y="8946"/>
                    <a:pt x="18035" y="9526"/>
                  </a:cubicBezTo>
                  <a:cubicBezTo>
                    <a:pt x="17698" y="9230"/>
                    <a:pt x="17441" y="8929"/>
                    <a:pt x="17119" y="8736"/>
                  </a:cubicBezTo>
                  <a:cubicBezTo>
                    <a:pt x="15935" y="8024"/>
                    <a:pt x="14723" y="7681"/>
                    <a:pt x="13486" y="7681"/>
                  </a:cubicBezTo>
                  <a:cubicBezTo>
                    <a:pt x="12530" y="7681"/>
                    <a:pt x="11560" y="7885"/>
                    <a:pt x="10578" y="8282"/>
                  </a:cubicBezTo>
                  <a:cubicBezTo>
                    <a:pt x="10473" y="8324"/>
                    <a:pt x="10344" y="8359"/>
                    <a:pt x="10227" y="8359"/>
                  </a:cubicBezTo>
                  <a:cubicBezTo>
                    <a:pt x="10184" y="8359"/>
                    <a:pt x="10142" y="8354"/>
                    <a:pt x="10104" y="8343"/>
                  </a:cubicBezTo>
                  <a:cubicBezTo>
                    <a:pt x="9743" y="8242"/>
                    <a:pt x="9395" y="8192"/>
                    <a:pt x="9060" y="8192"/>
                  </a:cubicBezTo>
                  <a:cubicBezTo>
                    <a:pt x="8196" y="8192"/>
                    <a:pt x="7413" y="8522"/>
                    <a:pt x="6698" y="9149"/>
                  </a:cubicBezTo>
                  <a:cubicBezTo>
                    <a:pt x="6299" y="9497"/>
                    <a:pt x="5896" y="9841"/>
                    <a:pt x="5488" y="10193"/>
                  </a:cubicBezTo>
                  <a:cubicBezTo>
                    <a:pt x="5408" y="10127"/>
                    <a:pt x="5349" y="10078"/>
                    <a:pt x="5289" y="10028"/>
                  </a:cubicBezTo>
                  <a:cubicBezTo>
                    <a:pt x="4697" y="9532"/>
                    <a:pt x="4068" y="9239"/>
                    <a:pt x="3392" y="9239"/>
                  </a:cubicBezTo>
                  <a:cubicBezTo>
                    <a:pt x="3023" y="9239"/>
                    <a:pt x="2640" y="9326"/>
                    <a:pt x="2242" y="9514"/>
                  </a:cubicBezTo>
                  <a:cubicBezTo>
                    <a:pt x="1593" y="9820"/>
                    <a:pt x="937" y="10085"/>
                    <a:pt x="212" y="10148"/>
                  </a:cubicBezTo>
                  <a:cubicBezTo>
                    <a:pt x="137" y="10155"/>
                    <a:pt x="70" y="10276"/>
                    <a:pt x="0" y="10344"/>
                  </a:cubicBezTo>
                  <a:cubicBezTo>
                    <a:pt x="69" y="10414"/>
                    <a:pt x="134" y="10538"/>
                    <a:pt x="209" y="10543"/>
                  </a:cubicBezTo>
                  <a:cubicBezTo>
                    <a:pt x="984" y="10602"/>
                    <a:pt x="1670" y="10917"/>
                    <a:pt x="2364" y="11229"/>
                  </a:cubicBezTo>
                  <a:cubicBezTo>
                    <a:pt x="2691" y="11377"/>
                    <a:pt x="3030" y="11470"/>
                    <a:pt x="3371" y="11470"/>
                  </a:cubicBezTo>
                  <a:cubicBezTo>
                    <a:pt x="3606" y="11470"/>
                    <a:pt x="3842" y="11426"/>
                    <a:pt x="4077" y="11324"/>
                  </a:cubicBezTo>
                  <a:cubicBezTo>
                    <a:pt x="4567" y="11111"/>
                    <a:pt x="5033" y="10844"/>
                    <a:pt x="5571" y="10570"/>
                  </a:cubicBezTo>
                  <a:cubicBezTo>
                    <a:pt x="5901" y="10855"/>
                    <a:pt x="6311" y="11210"/>
                    <a:pt x="6721" y="11563"/>
                  </a:cubicBezTo>
                  <a:cubicBezTo>
                    <a:pt x="7429" y="12176"/>
                    <a:pt x="8203" y="12499"/>
                    <a:pt x="9055" y="12499"/>
                  </a:cubicBezTo>
                  <a:cubicBezTo>
                    <a:pt x="9391" y="12499"/>
                    <a:pt x="9738" y="12449"/>
                    <a:pt x="10098" y="12347"/>
                  </a:cubicBezTo>
                  <a:cubicBezTo>
                    <a:pt x="10145" y="12333"/>
                    <a:pt x="10196" y="12327"/>
                    <a:pt x="10249" y="12327"/>
                  </a:cubicBezTo>
                  <a:cubicBezTo>
                    <a:pt x="10340" y="12327"/>
                    <a:pt x="10434" y="12345"/>
                    <a:pt x="10513" y="12377"/>
                  </a:cubicBezTo>
                  <a:cubicBezTo>
                    <a:pt x="11560" y="12790"/>
                    <a:pt x="12577" y="13009"/>
                    <a:pt x="13561" y="13009"/>
                  </a:cubicBezTo>
                  <a:cubicBezTo>
                    <a:pt x="15132" y="13009"/>
                    <a:pt x="16623" y="12450"/>
                    <a:pt x="18031" y="11224"/>
                  </a:cubicBezTo>
                  <a:cubicBezTo>
                    <a:pt x="18073" y="11267"/>
                    <a:pt x="18167" y="11350"/>
                    <a:pt x="18238" y="11448"/>
                  </a:cubicBezTo>
                  <a:cubicBezTo>
                    <a:pt x="18829" y="12262"/>
                    <a:pt x="19453" y="13054"/>
                    <a:pt x="19996" y="13899"/>
                  </a:cubicBezTo>
                  <a:cubicBezTo>
                    <a:pt x="21077" y="15578"/>
                    <a:pt x="22522" y="16716"/>
                    <a:pt x="24500" y="17128"/>
                  </a:cubicBezTo>
                  <a:cubicBezTo>
                    <a:pt x="24589" y="17148"/>
                    <a:pt x="24675" y="17176"/>
                    <a:pt x="24752" y="17197"/>
                  </a:cubicBezTo>
                  <a:cubicBezTo>
                    <a:pt x="24354" y="17399"/>
                    <a:pt x="23951" y="17559"/>
                    <a:pt x="23599" y="17796"/>
                  </a:cubicBezTo>
                  <a:cubicBezTo>
                    <a:pt x="22988" y="18205"/>
                    <a:pt x="22696" y="18775"/>
                    <a:pt x="22816" y="19541"/>
                  </a:cubicBezTo>
                  <a:cubicBezTo>
                    <a:pt x="22913" y="20162"/>
                    <a:pt x="23326" y="20464"/>
                    <a:pt x="23835" y="20702"/>
                  </a:cubicBezTo>
                  <a:cubicBezTo>
                    <a:pt x="23971" y="20702"/>
                    <a:pt x="24106" y="20702"/>
                    <a:pt x="24247" y="20698"/>
                  </a:cubicBezTo>
                  <a:cubicBezTo>
                    <a:pt x="24620" y="20549"/>
                    <a:pt x="24964" y="20361"/>
                    <a:pt x="25163" y="19987"/>
                  </a:cubicBezTo>
                  <a:cubicBezTo>
                    <a:pt x="25472" y="19408"/>
                    <a:pt x="25323" y="18935"/>
                    <a:pt x="24602" y="18466"/>
                  </a:cubicBezTo>
                  <a:cubicBezTo>
                    <a:pt x="25060" y="18289"/>
                    <a:pt x="25451" y="18138"/>
                    <a:pt x="25919" y="17957"/>
                  </a:cubicBezTo>
                  <a:lnTo>
                    <a:pt x="25919" y="17957"/>
                  </a:lnTo>
                  <a:cubicBezTo>
                    <a:pt x="25801" y="18324"/>
                    <a:pt x="25705" y="18564"/>
                    <a:pt x="25651" y="18814"/>
                  </a:cubicBezTo>
                  <a:cubicBezTo>
                    <a:pt x="25611" y="18988"/>
                    <a:pt x="25599" y="19179"/>
                    <a:pt x="25628" y="19351"/>
                  </a:cubicBezTo>
                  <a:cubicBezTo>
                    <a:pt x="25742" y="20014"/>
                    <a:pt x="26200" y="20446"/>
                    <a:pt x="26746" y="20446"/>
                  </a:cubicBezTo>
                  <a:cubicBezTo>
                    <a:pt x="26789" y="20446"/>
                    <a:pt x="26832" y="20443"/>
                    <a:pt x="26876" y="20438"/>
                  </a:cubicBezTo>
                  <a:cubicBezTo>
                    <a:pt x="27517" y="20357"/>
                    <a:pt x="28055" y="19711"/>
                    <a:pt x="28019" y="19043"/>
                  </a:cubicBezTo>
                  <a:cubicBezTo>
                    <a:pt x="27997" y="18649"/>
                    <a:pt x="27806" y="18360"/>
                    <a:pt x="27361" y="18193"/>
                  </a:cubicBezTo>
                  <a:cubicBezTo>
                    <a:pt x="28048" y="17931"/>
                    <a:pt x="28679" y="17690"/>
                    <a:pt x="29361" y="17429"/>
                  </a:cubicBezTo>
                  <a:cubicBezTo>
                    <a:pt x="29934" y="17814"/>
                    <a:pt x="30462" y="18009"/>
                    <a:pt x="30942" y="18009"/>
                  </a:cubicBezTo>
                  <a:cubicBezTo>
                    <a:pt x="31875" y="18009"/>
                    <a:pt x="32629" y="17274"/>
                    <a:pt x="33188" y="15770"/>
                  </a:cubicBezTo>
                  <a:cubicBezTo>
                    <a:pt x="33404" y="16681"/>
                    <a:pt x="33793" y="17438"/>
                    <a:pt x="34658" y="17791"/>
                  </a:cubicBezTo>
                  <a:cubicBezTo>
                    <a:pt x="35001" y="17931"/>
                    <a:pt x="35339" y="18009"/>
                    <a:pt x="35662" y="18009"/>
                  </a:cubicBezTo>
                  <a:cubicBezTo>
                    <a:pt x="36147" y="18009"/>
                    <a:pt x="36596" y="17832"/>
                    <a:pt x="36975" y="17422"/>
                  </a:cubicBezTo>
                  <a:cubicBezTo>
                    <a:pt x="37654" y="17681"/>
                    <a:pt x="38287" y="17925"/>
                    <a:pt x="38972" y="18187"/>
                  </a:cubicBezTo>
                  <a:cubicBezTo>
                    <a:pt x="38569" y="18363"/>
                    <a:pt x="38346" y="18642"/>
                    <a:pt x="38335" y="19046"/>
                  </a:cubicBezTo>
                  <a:cubicBezTo>
                    <a:pt x="38325" y="19448"/>
                    <a:pt x="38480" y="19798"/>
                    <a:pt x="38762" y="20085"/>
                  </a:cubicBezTo>
                  <a:cubicBezTo>
                    <a:pt x="38992" y="20319"/>
                    <a:pt x="39309" y="20452"/>
                    <a:pt x="39609" y="20452"/>
                  </a:cubicBezTo>
                  <a:cubicBezTo>
                    <a:pt x="39738" y="20452"/>
                    <a:pt x="39863" y="20428"/>
                    <a:pt x="39978" y="20377"/>
                  </a:cubicBezTo>
                  <a:cubicBezTo>
                    <a:pt x="40489" y="20150"/>
                    <a:pt x="40730" y="19711"/>
                    <a:pt x="40729" y="19185"/>
                  </a:cubicBezTo>
                  <a:cubicBezTo>
                    <a:pt x="40728" y="18814"/>
                    <a:pt x="40588" y="18444"/>
                    <a:pt x="40492" y="17983"/>
                  </a:cubicBezTo>
                  <a:lnTo>
                    <a:pt x="40492" y="17983"/>
                  </a:lnTo>
                  <a:cubicBezTo>
                    <a:pt x="40898" y="18136"/>
                    <a:pt x="41285" y="18281"/>
                    <a:pt x="41661" y="18422"/>
                  </a:cubicBezTo>
                  <a:cubicBezTo>
                    <a:pt x="41643" y="18523"/>
                    <a:pt x="41646" y="18556"/>
                    <a:pt x="41634" y="18561"/>
                  </a:cubicBezTo>
                  <a:cubicBezTo>
                    <a:pt x="40768" y="18978"/>
                    <a:pt x="40915" y="19997"/>
                    <a:pt x="41653" y="20476"/>
                  </a:cubicBezTo>
                  <a:cubicBezTo>
                    <a:pt x="41795" y="20567"/>
                    <a:pt x="41956" y="20626"/>
                    <a:pt x="42108" y="20699"/>
                  </a:cubicBezTo>
                  <a:lnTo>
                    <a:pt x="42516" y="20699"/>
                  </a:lnTo>
                  <a:cubicBezTo>
                    <a:pt x="42544" y="20681"/>
                    <a:pt x="42566" y="20651"/>
                    <a:pt x="42596" y="20641"/>
                  </a:cubicBezTo>
                  <a:cubicBezTo>
                    <a:pt x="43721" y="20289"/>
                    <a:pt x="43846" y="18782"/>
                    <a:pt x="43107" y="18107"/>
                  </a:cubicBezTo>
                  <a:cubicBezTo>
                    <a:pt x="42810" y="17838"/>
                    <a:pt x="42445" y="17644"/>
                    <a:pt x="42099" y="17435"/>
                  </a:cubicBezTo>
                  <a:cubicBezTo>
                    <a:pt x="41941" y="17341"/>
                    <a:pt x="41754" y="17298"/>
                    <a:pt x="41558" y="17221"/>
                  </a:cubicBezTo>
                  <a:cubicBezTo>
                    <a:pt x="41602" y="17196"/>
                    <a:pt x="41611" y="17186"/>
                    <a:pt x="41621" y="17184"/>
                  </a:cubicBezTo>
                  <a:cubicBezTo>
                    <a:pt x="41741" y="17155"/>
                    <a:pt x="41863" y="17128"/>
                    <a:pt x="41984" y="17098"/>
                  </a:cubicBezTo>
                  <a:cubicBezTo>
                    <a:pt x="43423" y="16751"/>
                    <a:pt x="44675" y="16081"/>
                    <a:pt x="45593" y="14896"/>
                  </a:cubicBezTo>
                  <a:cubicBezTo>
                    <a:pt x="46090" y="14254"/>
                    <a:pt x="46507" y="13550"/>
                    <a:pt x="46985" y="12892"/>
                  </a:cubicBezTo>
                  <a:cubicBezTo>
                    <a:pt x="47406" y="12311"/>
                    <a:pt x="47861" y="11754"/>
                    <a:pt x="48273" y="11224"/>
                  </a:cubicBezTo>
                  <a:cubicBezTo>
                    <a:pt x="48770" y="11583"/>
                    <a:pt x="49175" y="11968"/>
                    <a:pt x="49650" y="12206"/>
                  </a:cubicBezTo>
                  <a:cubicBezTo>
                    <a:pt x="50720" y="12744"/>
                    <a:pt x="51804" y="13012"/>
                    <a:pt x="52898" y="13012"/>
                  </a:cubicBezTo>
                  <a:cubicBezTo>
                    <a:pt x="53843" y="13012"/>
                    <a:pt x="54795" y="12813"/>
                    <a:pt x="55752" y="12417"/>
                  </a:cubicBezTo>
                  <a:cubicBezTo>
                    <a:pt x="55860" y="12372"/>
                    <a:pt x="55993" y="12323"/>
                    <a:pt x="56107" y="12323"/>
                  </a:cubicBezTo>
                  <a:cubicBezTo>
                    <a:pt x="56138" y="12323"/>
                    <a:pt x="56167" y="12326"/>
                    <a:pt x="56194" y="12334"/>
                  </a:cubicBezTo>
                  <a:cubicBezTo>
                    <a:pt x="56574" y="12446"/>
                    <a:pt x="56938" y="12500"/>
                    <a:pt x="57287" y="12500"/>
                  </a:cubicBezTo>
                  <a:cubicBezTo>
                    <a:pt x="58224" y="12500"/>
                    <a:pt x="59057" y="12112"/>
                    <a:pt x="59815" y="11401"/>
                  </a:cubicBezTo>
                  <a:cubicBezTo>
                    <a:pt x="60150" y="11086"/>
                    <a:pt x="60513" y="10800"/>
                    <a:pt x="60866" y="10499"/>
                  </a:cubicBezTo>
                  <a:cubicBezTo>
                    <a:pt x="60933" y="10555"/>
                    <a:pt x="60978" y="10590"/>
                    <a:pt x="61020" y="10626"/>
                  </a:cubicBezTo>
                  <a:cubicBezTo>
                    <a:pt x="61623" y="11153"/>
                    <a:pt x="62264" y="11452"/>
                    <a:pt x="62953" y="11452"/>
                  </a:cubicBezTo>
                  <a:cubicBezTo>
                    <a:pt x="63346" y="11452"/>
                    <a:pt x="63755" y="11355"/>
                    <a:pt x="64181" y="11147"/>
                  </a:cubicBezTo>
                  <a:cubicBezTo>
                    <a:pt x="64796" y="10845"/>
                    <a:pt x="65427" y="10611"/>
                    <a:pt x="66115" y="10545"/>
                  </a:cubicBezTo>
                  <a:cubicBezTo>
                    <a:pt x="66197" y="10537"/>
                    <a:pt x="66270" y="10408"/>
                    <a:pt x="66347" y="10334"/>
                  </a:cubicBezTo>
                  <a:cubicBezTo>
                    <a:pt x="66274" y="10269"/>
                    <a:pt x="66206" y="10152"/>
                    <a:pt x="66127" y="10146"/>
                  </a:cubicBezTo>
                  <a:cubicBezTo>
                    <a:pt x="65376" y="10088"/>
                    <a:pt x="64704" y="9794"/>
                    <a:pt x="64035" y="9483"/>
                  </a:cubicBezTo>
                  <a:cubicBezTo>
                    <a:pt x="63685" y="9320"/>
                    <a:pt x="63329" y="9227"/>
                    <a:pt x="62971" y="9227"/>
                  </a:cubicBezTo>
                  <a:cubicBezTo>
                    <a:pt x="62679" y="9227"/>
                    <a:pt x="62387" y="9289"/>
                    <a:pt x="62096" y="9424"/>
                  </a:cubicBezTo>
                  <a:cubicBezTo>
                    <a:pt x="61665" y="9625"/>
                    <a:pt x="61257" y="9882"/>
                    <a:pt x="60794" y="10137"/>
                  </a:cubicBezTo>
                  <a:cubicBezTo>
                    <a:pt x="60420" y="9812"/>
                    <a:pt x="59998" y="9438"/>
                    <a:pt x="59566" y="9075"/>
                  </a:cubicBezTo>
                  <a:cubicBezTo>
                    <a:pt x="58873" y="8494"/>
                    <a:pt x="58117" y="8190"/>
                    <a:pt x="57291" y="8190"/>
                  </a:cubicBezTo>
                  <a:cubicBezTo>
                    <a:pt x="56962" y="8190"/>
                    <a:pt x="56621" y="8239"/>
                    <a:pt x="56270" y="8337"/>
                  </a:cubicBezTo>
                  <a:cubicBezTo>
                    <a:pt x="56216" y="8352"/>
                    <a:pt x="56155" y="8359"/>
                    <a:pt x="56094" y="8359"/>
                  </a:cubicBezTo>
                  <a:cubicBezTo>
                    <a:pt x="55999" y="8359"/>
                    <a:pt x="55902" y="8342"/>
                    <a:pt x="55824" y="8306"/>
                  </a:cubicBezTo>
                  <a:cubicBezTo>
                    <a:pt x="54907" y="7882"/>
                    <a:pt x="53960" y="7689"/>
                    <a:pt x="52991" y="7689"/>
                  </a:cubicBezTo>
                  <a:cubicBezTo>
                    <a:pt x="52589" y="7689"/>
                    <a:pt x="52184" y="7722"/>
                    <a:pt x="51775" y="7786"/>
                  </a:cubicBezTo>
                  <a:cubicBezTo>
                    <a:pt x="50467" y="7992"/>
                    <a:pt x="49257" y="8431"/>
                    <a:pt x="48372" y="9526"/>
                  </a:cubicBezTo>
                  <a:cubicBezTo>
                    <a:pt x="48267" y="9412"/>
                    <a:pt x="48172" y="9330"/>
                    <a:pt x="48102" y="9231"/>
                  </a:cubicBezTo>
                  <a:cubicBezTo>
                    <a:pt x="47499" y="8397"/>
                    <a:pt x="46883" y="7574"/>
                    <a:pt x="46306" y="6723"/>
                  </a:cubicBezTo>
                  <a:cubicBezTo>
                    <a:pt x="45445" y="5460"/>
                    <a:pt x="44419" y="4406"/>
                    <a:pt x="42938" y="3892"/>
                  </a:cubicBezTo>
                  <a:cubicBezTo>
                    <a:pt x="42495" y="3738"/>
                    <a:pt x="42042" y="3612"/>
                    <a:pt x="41612" y="3479"/>
                  </a:cubicBezTo>
                  <a:cubicBezTo>
                    <a:pt x="41979" y="3294"/>
                    <a:pt x="42377" y="3133"/>
                    <a:pt x="42733" y="2905"/>
                  </a:cubicBezTo>
                  <a:cubicBezTo>
                    <a:pt x="43431" y="2455"/>
                    <a:pt x="43681" y="1786"/>
                    <a:pt x="43496" y="1001"/>
                  </a:cubicBezTo>
                  <a:cubicBezTo>
                    <a:pt x="43371" y="469"/>
                    <a:pt x="42866" y="30"/>
                    <a:pt x="42344" y="2"/>
                  </a:cubicBezTo>
                  <a:cubicBezTo>
                    <a:pt x="42328" y="1"/>
                    <a:pt x="42311" y="1"/>
                    <a:pt x="42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46"/>
            <p:cNvSpPr/>
            <p:nvPr/>
          </p:nvSpPr>
          <p:spPr>
            <a:xfrm>
              <a:off x="4595251" y="2757608"/>
              <a:ext cx="318193" cy="150422"/>
            </a:xfrm>
            <a:custGeom>
              <a:avLst/>
              <a:gdLst/>
              <a:ahLst/>
              <a:cxnLst/>
              <a:rect l="l" t="t" r="r" b="b"/>
              <a:pathLst>
                <a:path w="7831" h="3702" extrusionOk="0">
                  <a:moveTo>
                    <a:pt x="2086" y="213"/>
                  </a:moveTo>
                  <a:cubicBezTo>
                    <a:pt x="2591" y="213"/>
                    <a:pt x="3117" y="374"/>
                    <a:pt x="3577" y="701"/>
                  </a:cubicBezTo>
                  <a:cubicBezTo>
                    <a:pt x="3894" y="927"/>
                    <a:pt x="4158" y="1233"/>
                    <a:pt x="4438" y="1511"/>
                  </a:cubicBezTo>
                  <a:cubicBezTo>
                    <a:pt x="4735" y="1805"/>
                    <a:pt x="5009" y="2124"/>
                    <a:pt x="5315" y="2407"/>
                  </a:cubicBezTo>
                  <a:cubicBezTo>
                    <a:pt x="5814" y="2868"/>
                    <a:pt x="6386" y="3168"/>
                    <a:pt x="7073" y="3168"/>
                  </a:cubicBezTo>
                  <a:cubicBezTo>
                    <a:pt x="7120" y="3168"/>
                    <a:pt x="7167" y="3166"/>
                    <a:pt x="7215" y="3164"/>
                  </a:cubicBezTo>
                  <a:cubicBezTo>
                    <a:pt x="7224" y="3163"/>
                    <a:pt x="7234" y="3163"/>
                    <a:pt x="7243" y="3163"/>
                  </a:cubicBezTo>
                  <a:cubicBezTo>
                    <a:pt x="7301" y="3163"/>
                    <a:pt x="7360" y="3173"/>
                    <a:pt x="7418" y="3182"/>
                  </a:cubicBezTo>
                  <a:cubicBezTo>
                    <a:pt x="7435" y="3184"/>
                    <a:pt x="7449" y="3206"/>
                    <a:pt x="7503" y="3250"/>
                  </a:cubicBezTo>
                  <a:cubicBezTo>
                    <a:pt x="7147" y="3399"/>
                    <a:pt x="6792" y="3500"/>
                    <a:pt x="6441" y="3500"/>
                  </a:cubicBezTo>
                  <a:cubicBezTo>
                    <a:pt x="6243" y="3500"/>
                    <a:pt x="6047" y="3468"/>
                    <a:pt x="5852" y="3395"/>
                  </a:cubicBezTo>
                  <a:cubicBezTo>
                    <a:pt x="5418" y="3231"/>
                    <a:pt x="4990" y="2992"/>
                    <a:pt x="4632" y="2699"/>
                  </a:cubicBezTo>
                  <a:cubicBezTo>
                    <a:pt x="4224" y="2366"/>
                    <a:pt x="3900" y="1930"/>
                    <a:pt x="3531" y="1548"/>
                  </a:cubicBezTo>
                  <a:cubicBezTo>
                    <a:pt x="3342" y="1355"/>
                    <a:pt x="3149" y="1159"/>
                    <a:pt x="2932" y="999"/>
                  </a:cubicBezTo>
                  <a:cubicBezTo>
                    <a:pt x="2640" y="787"/>
                    <a:pt x="2308" y="682"/>
                    <a:pt x="1992" y="682"/>
                  </a:cubicBezTo>
                  <a:cubicBezTo>
                    <a:pt x="1687" y="682"/>
                    <a:pt x="1396" y="780"/>
                    <a:pt x="1170" y="973"/>
                  </a:cubicBezTo>
                  <a:cubicBezTo>
                    <a:pt x="613" y="1447"/>
                    <a:pt x="498" y="2068"/>
                    <a:pt x="865" y="2823"/>
                  </a:cubicBezTo>
                  <a:cubicBezTo>
                    <a:pt x="13" y="2300"/>
                    <a:pt x="52" y="1119"/>
                    <a:pt x="895" y="559"/>
                  </a:cubicBezTo>
                  <a:cubicBezTo>
                    <a:pt x="1242" y="329"/>
                    <a:pt x="1657" y="213"/>
                    <a:pt x="2086" y="213"/>
                  </a:cubicBezTo>
                  <a:close/>
                  <a:moveTo>
                    <a:pt x="2101" y="1"/>
                  </a:moveTo>
                  <a:cubicBezTo>
                    <a:pt x="1725" y="1"/>
                    <a:pt x="1339" y="91"/>
                    <a:pt x="944" y="285"/>
                  </a:cubicBezTo>
                  <a:cubicBezTo>
                    <a:pt x="293" y="606"/>
                    <a:pt x="0" y="1196"/>
                    <a:pt x="22" y="1901"/>
                  </a:cubicBezTo>
                  <a:cubicBezTo>
                    <a:pt x="45" y="2614"/>
                    <a:pt x="538" y="3009"/>
                    <a:pt x="1146" y="3254"/>
                  </a:cubicBezTo>
                  <a:cubicBezTo>
                    <a:pt x="1379" y="3349"/>
                    <a:pt x="1618" y="3393"/>
                    <a:pt x="1848" y="3393"/>
                  </a:cubicBezTo>
                  <a:cubicBezTo>
                    <a:pt x="2335" y="3393"/>
                    <a:pt x="2778" y="3192"/>
                    <a:pt x="3032" y="2841"/>
                  </a:cubicBezTo>
                  <a:cubicBezTo>
                    <a:pt x="3226" y="2573"/>
                    <a:pt x="3236" y="2299"/>
                    <a:pt x="3076" y="2015"/>
                  </a:cubicBezTo>
                  <a:cubicBezTo>
                    <a:pt x="2912" y="1724"/>
                    <a:pt x="2675" y="1543"/>
                    <a:pt x="2334" y="1543"/>
                  </a:cubicBezTo>
                  <a:cubicBezTo>
                    <a:pt x="2326" y="1543"/>
                    <a:pt x="2319" y="1543"/>
                    <a:pt x="2311" y="1543"/>
                  </a:cubicBezTo>
                  <a:cubicBezTo>
                    <a:pt x="2010" y="1551"/>
                    <a:pt x="1751" y="1801"/>
                    <a:pt x="1755" y="2079"/>
                  </a:cubicBezTo>
                  <a:cubicBezTo>
                    <a:pt x="1757" y="2264"/>
                    <a:pt x="1813" y="2421"/>
                    <a:pt x="2063" y="2421"/>
                  </a:cubicBezTo>
                  <a:cubicBezTo>
                    <a:pt x="2070" y="2421"/>
                    <a:pt x="2076" y="2421"/>
                    <a:pt x="2083" y="2421"/>
                  </a:cubicBezTo>
                  <a:cubicBezTo>
                    <a:pt x="2070" y="2356"/>
                    <a:pt x="2053" y="2314"/>
                    <a:pt x="2056" y="2274"/>
                  </a:cubicBezTo>
                  <a:cubicBezTo>
                    <a:pt x="2064" y="2141"/>
                    <a:pt x="2031" y="1934"/>
                    <a:pt x="2100" y="1891"/>
                  </a:cubicBezTo>
                  <a:cubicBezTo>
                    <a:pt x="2183" y="1838"/>
                    <a:pt x="2305" y="1805"/>
                    <a:pt x="2417" y="1805"/>
                  </a:cubicBezTo>
                  <a:cubicBezTo>
                    <a:pt x="2469" y="1805"/>
                    <a:pt x="2518" y="1812"/>
                    <a:pt x="2560" y="1827"/>
                  </a:cubicBezTo>
                  <a:cubicBezTo>
                    <a:pt x="2970" y="1974"/>
                    <a:pt x="3068" y="2470"/>
                    <a:pt x="2777" y="2798"/>
                  </a:cubicBezTo>
                  <a:cubicBezTo>
                    <a:pt x="2575" y="3024"/>
                    <a:pt x="2299" y="3142"/>
                    <a:pt x="2007" y="3142"/>
                  </a:cubicBezTo>
                  <a:cubicBezTo>
                    <a:pt x="1830" y="3142"/>
                    <a:pt x="1647" y="3099"/>
                    <a:pt x="1471" y="3010"/>
                  </a:cubicBezTo>
                  <a:cubicBezTo>
                    <a:pt x="1003" y="2774"/>
                    <a:pt x="763" y="2369"/>
                    <a:pt x="840" y="1955"/>
                  </a:cubicBezTo>
                  <a:cubicBezTo>
                    <a:pt x="945" y="1393"/>
                    <a:pt x="1379" y="953"/>
                    <a:pt x="1858" y="918"/>
                  </a:cubicBezTo>
                  <a:cubicBezTo>
                    <a:pt x="1896" y="915"/>
                    <a:pt x="1933" y="914"/>
                    <a:pt x="1970" y="914"/>
                  </a:cubicBezTo>
                  <a:cubicBezTo>
                    <a:pt x="2487" y="914"/>
                    <a:pt x="2877" y="1182"/>
                    <a:pt x="3223" y="1551"/>
                  </a:cubicBezTo>
                  <a:cubicBezTo>
                    <a:pt x="3665" y="2021"/>
                    <a:pt x="4080" y="2519"/>
                    <a:pt x="4556" y="2952"/>
                  </a:cubicBezTo>
                  <a:cubicBezTo>
                    <a:pt x="5104" y="3451"/>
                    <a:pt x="5712" y="3702"/>
                    <a:pt x="6367" y="3702"/>
                  </a:cubicBezTo>
                  <a:cubicBezTo>
                    <a:pt x="6708" y="3702"/>
                    <a:pt x="7061" y="3634"/>
                    <a:pt x="7425" y="3499"/>
                  </a:cubicBezTo>
                  <a:cubicBezTo>
                    <a:pt x="7565" y="3448"/>
                    <a:pt x="7686" y="3350"/>
                    <a:pt x="7830" y="3267"/>
                  </a:cubicBezTo>
                  <a:cubicBezTo>
                    <a:pt x="7669" y="3003"/>
                    <a:pt x="7450" y="2978"/>
                    <a:pt x="7239" y="2978"/>
                  </a:cubicBezTo>
                  <a:cubicBezTo>
                    <a:pt x="7206" y="2978"/>
                    <a:pt x="7174" y="2978"/>
                    <a:pt x="7142" y="2979"/>
                  </a:cubicBezTo>
                  <a:cubicBezTo>
                    <a:pt x="7128" y="2979"/>
                    <a:pt x="7113" y="2979"/>
                    <a:pt x="7099" y="2979"/>
                  </a:cubicBezTo>
                  <a:cubicBezTo>
                    <a:pt x="6558" y="2979"/>
                    <a:pt x="6078" y="2807"/>
                    <a:pt x="5674" y="2454"/>
                  </a:cubicBezTo>
                  <a:cubicBezTo>
                    <a:pt x="5318" y="2141"/>
                    <a:pt x="4992" y="1794"/>
                    <a:pt x="4657" y="1459"/>
                  </a:cubicBezTo>
                  <a:cubicBezTo>
                    <a:pt x="4384" y="1188"/>
                    <a:pt x="4145" y="874"/>
                    <a:pt x="3842" y="647"/>
                  </a:cubicBezTo>
                  <a:cubicBezTo>
                    <a:pt x="3293" y="237"/>
                    <a:pt x="2710" y="1"/>
                    <a:pt x="2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46"/>
            <p:cNvSpPr/>
            <p:nvPr/>
          </p:nvSpPr>
          <p:spPr>
            <a:xfrm>
              <a:off x="7465172" y="2758339"/>
              <a:ext cx="332536" cy="149731"/>
            </a:xfrm>
            <a:custGeom>
              <a:avLst/>
              <a:gdLst/>
              <a:ahLst/>
              <a:cxnLst/>
              <a:rect l="l" t="t" r="r" b="b"/>
              <a:pathLst>
                <a:path w="8184" h="3685" extrusionOk="0">
                  <a:moveTo>
                    <a:pt x="5707" y="201"/>
                  </a:moveTo>
                  <a:cubicBezTo>
                    <a:pt x="5859" y="201"/>
                    <a:pt x="6015" y="215"/>
                    <a:pt x="6175" y="242"/>
                  </a:cubicBezTo>
                  <a:cubicBezTo>
                    <a:pt x="6930" y="372"/>
                    <a:pt x="7456" y="898"/>
                    <a:pt x="7566" y="1624"/>
                  </a:cubicBezTo>
                  <a:cubicBezTo>
                    <a:pt x="7640" y="2107"/>
                    <a:pt x="7436" y="2519"/>
                    <a:pt x="7072" y="2730"/>
                  </a:cubicBezTo>
                  <a:cubicBezTo>
                    <a:pt x="7094" y="2434"/>
                    <a:pt x="7196" y="2073"/>
                    <a:pt x="7129" y="1747"/>
                  </a:cubicBezTo>
                  <a:cubicBezTo>
                    <a:pt x="6990" y="1069"/>
                    <a:pt x="6438" y="664"/>
                    <a:pt x="5822" y="664"/>
                  </a:cubicBezTo>
                  <a:cubicBezTo>
                    <a:pt x="5569" y="664"/>
                    <a:pt x="5305" y="732"/>
                    <a:pt x="5054" y="878"/>
                  </a:cubicBezTo>
                  <a:cubicBezTo>
                    <a:pt x="4785" y="1034"/>
                    <a:pt x="4552" y="1261"/>
                    <a:pt x="4330" y="1486"/>
                  </a:cubicBezTo>
                  <a:cubicBezTo>
                    <a:pt x="3923" y="1895"/>
                    <a:pt x="3555" y="2343"/>
                    <a:pt x="3138" y="2741"/>
                  </a:cubicBezTo>
                  <a:cubicBezTo>
                    <a:pt x="2639" y="3215"/>
                    <a:pt x="2019" y="3462"/>
                    <a:pt x="1388" y="3462"/>
                  </a:cubicBezTo>
                  <a:cubicBezTo>
                    <a:pt x="1015" y="3462"/>
                    <a:pt x="639" y="3376"/>
                    <a:pt x="282" y="3198"/>
                  </a:cubicBezTo>
                  <a:cubicBezTo>
                    <a:pt x="381" y="3174"/>
                    <a:pt x="423" y="3156"/>
                    <a:pt x="461" y="3156"/>
                  </a:cubicBezTo>
                  <a:cubicBezTo>
                    <a:pt x="463" y="3156"/>
                    <a:pt x="465" y="3156"/>
                    <a:pt x="467" y="3156"/>
                  </a:cubicBezTo>
                  <a:cubicBezTo>
                    <a:pt x="530" y="3160"/>
                    <a:pt x="593" y="3162"/>
                    <a:pt x="655" y="3162"/>
                  </a:cubicBezTo>
                  <a:cubicBezTo>
                    <a:pt x="1735" y="3162"/>
                    <a:pt x="2470" y="2501"/>
                    <a:pt x="3158" y="1750"/>
                  </a:cubicBezTo>
                  <a:cubicBezTo>
                    <a:pt x="3419" y="1466"/>
                    <a:pt x="3658" y="1159"/>
                    <a:pt x="3945" y="906"/>
                  </a:cubicBezTo>
                  <a:cubicBezTo>
                    <a:pt x="4461" y="452"/>
                    <a:pt x="5048" y="201"/>
                    <a:pt x="5707" y="201"/>
                  </a:cubicBezTo>
                  <a:close/>
                  <a:moveTo>
                    <a:pt x="5727" y="1"/>
                  </a:moveTo>
                  <a:cubicBezTo>
                    <a:pt x="4885" y="1"/>
                    <a:pt x="4169" y="362"/>
                    <a:pt x="3560" y="992"/>
                  </a:cubicBezTo>
                  <a:cubicBezTo>
                    <a:pt x="3237" y="1325"/>
                    <a:pt x="2949" y="1692"/>
                    <a:pt x="2625" y="2023"/>
                  </a:cubicBezTo>
                  <a:cubicBezTo>
                    <a:pt x="2080" y="2577"/>
                    <a:pt x="1460" y="2976"/>
                    <a:pt x="653" y="2976"/>
                  </a:cubicBezTo>
                  <a:cubicBezTo>
                    <a:pt x="612" y="2976"/>
                    <a:pt x="572" y="2975"/>
                    <a:pt x="531" y="2973"/>
                  </a:cubicBezTo>
                  <a:cubicBezTo>
                    <a:pt x="523" y="2973"/>
                    <a:pt x="516" y="2972"/>
                    <a:pt x="508" y="2972"/>
                  </a:cubicBezTo>
                  <a:cubicBezTo>
                    <a:pt x="344" y="2972"/>
                    <a:pt x="175" y="3066"/>
                    <a:pt x="8" y="3115"/>
                  </a:cubicBezTo>
                  <a:cubicBezTo>
                    <a:pt x="5" y="3164"/>
                    <a:pt x="3" y="3214"/>
                    <a:pt x="1" y="3263"/>
                  </a:cubicBezTo>
                  <a:cubicBezTo>
                    <a:pt x="133" y="3338"/>
                    <a:pt x="257" y="3434"/>
                    <a:pt x="396" y="3485"/>
                  </a:cubicBezTo>
                  <a:cubicBezTo>
                    <a:pt x="757" y="3618"/>
                    <a:pt x="1107" y="3685"/>
                    <a:pt x="1444" y="3685"/>
                  </a:cubicBezTo>
                  <a:cubicBezTo>
                    <a:pt x="2103" y="3685"/>
                    <a:pt x="2713" y="3432"/>
                    <a:pt x="3264" y="2932"/>
                  </a:cubicBezTo>
                  <a:cubicBezTo>
                    <a:pt x="3707" y="2530"/>
                    <a:pt x="4085" y="2060"/>
                    <a:pt x="4506" y="1632"/>
                  </a:cubicBezTo>
                  <a:cubicBezTo>
                    <a:pt x="4703" y="1432"/>
                    <a:pt x="4910" y="1228"/>
                    <a:pt x="5148" y="1085"/>
                  </a:cubicBezTo>
                  <a:cubicBezTo>
                    <a:pt x="5367" y="953"/>
                    <a:pt x="5594" y="892"/>
                    <a:pt x="5812" y="892"/>
                  </a:cubicBezTo>
                  <a:cubicBezTo>
                    <a:pt x="6305" y="892"/>
                    <a:pt x="6748" y="1207"/>
                    <a:pt x="6925" y="1747"/>
                  </a:cubicBezTo>
                  <a:cubicBezTo>
                    <a:pt x="7099" y="2281"/>
                    <a:pt x="6869" y="2752"/>
                    <a:pt x="6308" y="3011"/>
                  </a:cubicBezTo>
                  <a:cubicBezTo>
                    <a:pt x="6145" y="3087"/>
                    <a:pt x="5971" y="3124"/>
                    <a:pt x="5803" y="3124"/>
                  </a:cubicBezTo>
                  <a:cubicBezTo>
                    <a:pt x="5453" y="3124"/>
                    <a:pt x="5127" y="2964"/>
                    <a:pt x="4965" y="2663"/>
                  </a:cubicBezTo>
                  <a:cubicBezTo>
                    <a:pt x="4884" y="2511"/>
                    <a:pt x="4878" y="2247"/>
                    <a:pt x="4961" y="2105"/>
                  </a:cubicBezTo>
                  <a:cubicBezTo>
                    <a:pt x="5053" y="1945"/>
                    <a:pt x="5270" y="1808"/>
                    <a:pt x="5457" y="1765"/>
                  </a:cubicBezTo>
                  <a:cubicBezTo>
                    <a:pt x="5482" y="1760"/>
                    <a:pt x="5506" y="1757"/>
                    <a:pt x="5529" y="1757"/>
                  </a:cubicBezTo>
                  <a:cubicBezTo>
                    <a:pt x="5735" y="1757"/>
                    <a:pt x="5854" y="1974"/>
                    <a:pt x="5787" y="2200"/>
                  </a:cubicBezTo>
                  <a:cubicBezTo>
                    <a:pt x="5769" y="2260"/>
                    <a:pt x="5753" y="2319"/>
                    <a:pt x="5729" y="2407"/>
                  </a:cubicBezTo>
                  <a:cubicBezTo>
                    <a:pt x="6022" y="2392"/>
                    <a:pt x="6072" y="2222"/>
                    <a:pt x="6056" y="2019"/>
                  </a:cubicBezTo>
                  <a:cubicBezTo>
                    <a:pt x="6035" y="1746"/>
                    <a:pt x="5773" y="1524"/>
                    <a:pt x="5481" y="1524"/>
                  </a:cubicBezTo>
                  <a:cubicBezTo>
                    <a:pt x="5474" y="1524"/>
                    <a:pt x="5468" y="1525"/>
                    <a:pt x="5461" y="1525"/>
                  </a:cubicBezTo>
                  <a:cubicBezTo>
                    <a:pt x="5108" y="1537"/>
                    <a:pt x="4873" y="1733"/>
                    <a:pt x="4717" y="2035"/>
                  </a:cubicBezTo>
                  <a:cubicBezTo>
                    <a:pt x="4564" y="2329"/>
                    <a:pt x="4605" y="2601"/>
                    <a:pt x="4807" y="2857"/>
                  </a:cubicBezTo>
                  <a:cubicBezTo>
                    <a:pt x="5108" y="3239"/>
                    <a:pt x="5490" y="3356"/>
                    <a:pt x="5904" y="3356"/>
                  </a:cubicBezTo>
                  <a:cubicBezTo>
                    <a:pt x="6049" y="3356"/>
                    <a:pt x="6198" y="3341"/>
                    <a:pt x="6349" y="3319"/>
                  </a:cubicBezTo>
                  <a:cubicBezTo>
                    <a:pt x="7631" y="3128"/>
                    <a:pt x="8184" y="1905"/>
                    <a:pt x="7487" y="819"/>
                  </a:cubicBezTo>
                  <a:cubicBezTo>
                    <a:pt x="7176" y="334"/>
                    <a:pt x="6704" y="108"/>
                    <a:pt x="6159" y="31"/>
                  </a:cubicBezTo>
                  <a:cubicBezTo>
                    <a:pt x="6012" y="11"/>
                    <a:pt x="5868" y="1"/>
                    <a:pt x="572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46"/>
            <p:cNvSpPr/>
            <p:nvPr/>
          </p:nvSpPr>
          <p:spPr>
            <a:xfrm>
              <a:off x="4611301" y="2907993"/>
              <a:ext cx="202512" cy="132746"/>
            </a:xfrm>
            <a:custGeom>
              <a:avLst/>
              <a:gdLst/>
              <a:ahLst/>
              <a:cxnLst/>
              <a:rect l="l" t="t" r="r" b="b"/>
              <a:pathLst>
                <a:path w="4984" h="3267" extrusionOk="0">
                  <a:moveTo>
                    <a:pt x="3899" y="256"/>
                  </a:moveTo>
                  <a:cubicBezTo>
                    <a:pt x="4002" y="256"/>
                    <a:pt x="4107" y="263"/>
                    <a:pt x="4215" y="278"/>
                  </a:cubicBezTo>
                  <a:cubicBezTo>
                    <a:pt x="3473" y="445"/>
                    <a:pt x="3088" y="1011"/>
                    <a:pt x="2672" y="1566"/>
                  </a:cubicBezTo>
                  <a:cubicBezTo>
                    <a:pt x="2234" y="2148"/>
                    <a:pt x="1623" y="2477"/>
                    <a:pt x="883" y="2541"/>
                  </a:cubicBezTo>
                  <a:cubicBezTo>
                    <a:pt x="728" y="2555"/>
                    <a:pt x="573" y="2582"/>
                    <a:pt x="389" y="2607"/>
                  </a:cubicBezTo>
                  <a:cubicBezTo>
                    <a:pt x="486" y="2253"/>
                    <a:pt x="715" y="2033"/>
                    <a:pt x="1023" y="1914"/>
                  </a:cubicBezTo>
                  <a:cubicBezTo>
                    <a:pt x="1509" y="1729"/>
                    <a:pt x="1885" y="1431"/>
                    <a:pt x="2234" y="1041"/>
                  </a:cubicBezTo>
                  <a:cubicBezTo>
                    <a:pt x="2673" y="549"/>
                    <a:pt x="3231" y="256"/>
                    <a:pt x="3899" y="256"/>
                  </a:cubicBezTo>
                  <a:close/>
                  <a:moveTo>
                    <a:pt x="4648" y="448"/>
                  </a:moveTo>
                  <a:lnTo>
                    <a:pt x="4648" y="448"/>
                  </a:lnTo>
                  <a:cubicBezTo>
                    <a:pt x="4743" y="1115"/>
                    <a:pt x="4402" y="1694"/>
                    <a:pt x="3834" y="1951"/>
                  </a:cubicBezTo>
                  <a:cubicBezTo>
                    <a:pt x="3555" y="2077"/>
                    <a:pt x="3283" y="2250"/>
                    <a:pt x="3054" y="2456"/>
                  </a:cubicBezTo>
                  <a:cubicBezTo>
                    <a:pt x="2673" y="2799"/>
                    <a:pt x="2171" y="2985"/>
                    <a:pt x="1590" y="2985"/>
                  </a:cubicBezTo>
                  <a:cubicBezTo>
                    <a:pt x="1268" y="2985"/>
                    <a:pt x="923" y="2928"/>
                    <a:pt x="561" y="2809"/>
                  </a:cubicBezTo>
                  <a:cubicBezTo>
                    <a:pt x="693" y="2768"/>
                    <a:pt x="765" y="2731"/>
                    <a:pt x="839" y="2725"/>
                  </a:cubicBezTo>
                  <a:cubicBezTo>
                    <a:pt x="1655" y="2653"/>
                    <a:pt x="2280" y="2251"/>
                    <a:pt x="2791" y="1632"/>
                  </a:cubicBezTo>
                  <a:cubicBezTo>
                    <a:pt x="3006" y="1371"/>
                    <a:pt x="3236" y="1121"/>
                    <a:pt x="3481" y="888"/>
                  </a:cubicBezTo>
                  <a:cubicBezTo>
                    <a:pt x="3804" y="579"/>
                    <a:pt x="4214" y="480"/>
                    <a:pt x="4648" y="448"/>
                  </a:cubicBezTo>
                  <a:close/>
                  <a:moveTo>
                    <a:pt x="3946" y="0"/>
                  </a:moveTo>
                  <a:cubicBezTo>
                    <a:pt x="3118" y="0"/>
                    <a:pt x="2454" y="393"/>
                    <a:pt x="1916" y="1018"/>
                  </a:cubicBezTo>
                  <a:cubicBezTo>
                    <a:pt x="1686" y="1285"/>
                    <a:pt x="1447" y="1492"/>
                    <a:pt x="1115" y="1606"/>
                  </a:cubicBezTo>
                  <a:cubicBezTo>
                    <a:pt x="614" y="1777"/>
                    <a:pt x="290" y="2138"/>
                    <a:pt x="83" y="2617"/>
                  </a:cubicBezTo>
                  <a:cubicBezTo>
                    <a:pt x="1" y="2808"/>
                    <a:pt x="12" y="2955"/>
                    <a:pt x="239" y="3005"/>
                  </a:cubicBezTo>
                  <a:cubicBezTo>
                    <a:pt x="678" y="3099"/>
                    <a:pt x="1122" y="3180"/>
                    <a:pt x="1563" y="3267"/>
                  </a:cubicBezTo>
                  <a:cubicBezTo>
                    <a:pt x="2284" y="3229"/>
                    <a:pt x="2899" y="3017"/>
                    <a:pt x="3380" y="2461"/>
                  </a:cubicBezTo>
                  <a:cubicBezTo>
                    <a:pt x="3483" y="2340"/>
                    <a:pt x="3653" y="2260"/>
                    <a:pt x="3808" y="2208"/>
                  </a:cubicBezTo>
                  <a:cubicBezTo>
                    <a:pt x="4433" y="1997"/>
                    <a:pt x="4759" y="1548"/>
                    <a:pt x="4871" y="923"/>
                  </a:cubicBezTo>
                  <a:cubicBezTo>
                    <a:pt x="4984" y="299"/>
                    <a:pt x="4805" y="63"/>
                    <a:pt x="4174" y="10"/>
                  </a:cubicBezTo>
                  <a:cubicBezTo>
                    <a:pt x="4097" y="3"/>
                    <a:pt x="4021" y="0"/>
                    <a:pt x="3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46"/>
            <p:cNvSpPr/>
            <p:nvPr/>
          </p:nvSpPr>
          <p:spPr>
            <a:xfrm>
              <a:off x="7566797" y="2910878"/>
              <a:ext cx="198408" cy="129902"/>
            </a:xfrm>
            <a:custGeom>
              <a:avLst/>
              <a:gdLst/>
              <a:ahLst/>
              <a:cxnLst/>
              <a:rect l="l" t="t" r="r" b="b"/>
              <a:pathLst>
                <a:path w="4883" h="3197" extrusionOk="0">
                  <a:moveTo>
                    <a:pt x="1018" y="185"/>
                  </a:moveTo>
                  <a:cubicBezTo>
                    <a:pt x="1684" y="185"/>
                    <a:pt x="2241" y="479"/>
                    <a:pt x="2682" y="970"/>
                  </a:cubicBezTo>
                  <a:cubicBezTo>
                    <a:pt x="3033" y="1360"/>
                    <a:pt x="3420" y="1636"/>
                    <a:pt x="3890" y="1851"/>
                  </a:cubicBezTo>
                  <a:cubicBezTo>
                    <a:pt x="4155" y="1973"/>
                    <a:pt x="4356" y="2232"/>
                    <a:pt x="4587" y="2429"/>
                  </a:cubicBezTo>
                  <a:cubicBezTo>
                    <a:pt x="4559" y="2459"/>
                    <a:pt x="4531" y="2489"/>
                    <a:pt x="4502" y="2519"/>
                  </a:cubicBezTo>
                  <a:cubicBezTo>
                    <a:pt x="3712" y="2488"/>
                    <a:pt x="2987" y="2293"/>
                    <a:pt x="2419" y="1699"/>
                  </a:cubicBezTo>
                  <a:cubicBezTo>
                    <a:pt x="2357" y="1633"/>
                    <a:pt x="2285" y="1574"/>
                    <a:pt x="2237" y="1499"/>
                  </a:cubicBezTo>
                  <a:cubicBezTo>
                    <a:pt x="1856" y="916"/>
                    <a:pt x="1444" y="373"/>
                    <a:pt x="701" y="207"/>
                  </a:cubicBezTo>
                  <a:cubicBezTo>
                    <a:pt x="809" y="192"/>
                    <a:pt x="915" y="185"/>
                    <a:pt x="1018" y="185"/>
                  </a:cubicBezTo>
                  <a:close/>
                  <a:moveTo>
                    <a:pt x="259" y="377"/>
                  </a:moveTo>
                  <a:lnTo>
                    <a:pt x="259" y="377"/>
                  </a:lnTo>
                  <a:cubicBezTo>
                    <a:pt x="693" y="404"/>
                    <a:pt x="1101" y="500"/>
                    <a:pt x="1423" y="807"/>
                  </a:cubicBezTo>
                  <a:cubicBezTo>
                    <a:pt x="1700" y="1070"/>
                    <a:pt x="1955" y="1359"/>
                    <a:pt x="2204" y="1650"/>
                  </a:cubicBezTo>
                  <a:cubicBezTo>
                    <a:pt x="2696" y="2225"/>
                    <a:pt x="3301" y="2579"/>
                    <a:pt x="4062" y="2649"/>
                  </a:cubicBezTo>
                  <a:cubicBezTo>
                    <a:pt x="4119" y="2655"/>
                    <a:pt x="4175" y="2666"/>
                    <a:pt x="4228" y="2680"/>
                  </a:cubicBezTo>
                  <a:cubicBezTo>
                    <a:pt x="4248" y="2686"/>
                    <a:pt x="4265" y="2705"/>
                    <a:pt x="4350" y="2768"/>
                  </a:cubicBezTo>
                  <a:cubicBezTo>
                    <a:pt x="3985" y="2858"/>
                    <a:pt x="3636" y="2917"/>
                    <a:pt x="3303" y="2917"/>
                  </a:cubicBezTo>
                  <a:cubicBezTo>
                    <a:pt x="2728" y="2917"/>
                    <a:pt x="2203" y="2742"/>
                    <a:pt x="1733" y="2252"/>
                  </a:cubicBezTo>
                  <a:cubicBezTo>
                    <a:pt x="1584" y="2097"/>
                    <a:pt x="1367" y="1990"/>
                    <a:pt x="1164" y="1908"/>
                  </a:cubicBezTo>
                  <a:cubicBezTo>
                    <a:pt x="532" y="1654"/>
                    <a:pt x="193" y="1116"/>
                    <a:pt x="259" y="377"/>
                  </a:cubicBezTo>
                  <a:close/>
                  <a:moveTo>
                    <a:pt x="790" y="0"/>
                  </a:moveTo>
                  <a:cubicBezTo>
                    <a:pt x="669" y="0"/>
                    <a:pt x="548" y="4"/>
                    <a:pt x="427" y="10"/>
                  </a:cubicBezTo>
                  <a:cubicBezTo>
                    <a:pt x="133" y="26"/>
                    <a:pt x="0" y="259"/>
                    <a:pt x="13" y="567"/>
                  </a:cubicBezTo>
                  <a:cubicBezTo>
                    <a:pt x="45" y="1342"/>
                    <a:pt x="415" y="1860"/>
                    <a:pt x="1127" y="2140"/>
                  </a:cubicBezTo>
                  <a:cubicBezTo>
                    <a:pt x="1279" y="2200"/>
                    <a:pt x="1447" y="2282"/>
                    <a:pt x="1551" y="2402"/>
                  </a:cubicBezTo>
                  <a:cubicBezTo>
                    <a:pt x="2025" y="2948"/>
                    <a:pt x="2630" y="3156"/>
                    <a:pt x="3339" y="3197"/>
                  </a:cubicBezTo>
                  <a:cubicBezTo>
                    <a:pt x="3791" y="3108"/>
                    <a:pt x="4247" y="3032"/>
                    <a:pt x="4693" y="2919"/>
                  </a:cubicBezTo>
                  <a:cubicBezTo>
                    <a:pt x="4771" y="2898"/>
                    <a:pt x="4882" y="2686"/>
                    <a:pt x="4852" y="2630"/>
                  </a:cubicBezTo>
                  <a:cubicBezTo>
                    <a:pt x="4697" y="2347"/>
                    <a:pt x="4561" y="1967"/>
                    <a:pt x="4308" y="1843"/>
                  </a:cubicBezTo>
                  <a:cubicBezTo>
                    <a:pt x="3596" y="1493"/>
                    <a:pt x="3035" y="980"/>
                    <a:pt x="2465" y="456"/>
                  </a:cubicBezTo>
                  <a:cubicBezTo>
                    <a:pt x="2271" y="279"/>
                    <a:pt x="2008" y="125"/>
                    <a:pt x="1754" y="79"/>
                  </a:cubicBezTo>
                  <a:cubicBezTo>
                    <a:pt x="1439" y="25"/>
                    <a:pt x="1114" y="0"/>
                    <a:pt x="79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46"/>
            <p:cNvSpPr/>
            <p:nvPr/>
          </p:nvSpPr>
          <p:spPr>
            <a:xfrm>
              <a:off x="4493788" y="2637860"/>
              <a:ext cx="113608" cy="194386"/>
            </a:xfrm>
            <a:custGeom>
              <a:avLst/>
              <a:gdLst/>
              <a:ahLst/>
              <a:cxnLst/>
              <a:rect l="l" t="t" r="r" b="b"/>
              <a:pathLst>
                <a:path w="2796" h="4784" extrusionOk="0">
                  <a:moveTo>
                    <a:pt x="2353" y="291"/>
                  </a:moveTo>
                  <a:cubicBezTo>
                    <a:pt x="1781" y="1193"/>
                    <a:pt x="2006" y="2050"/>
                    <a:pt x="2372" y="2928"/>
                  </a:cubicBezTo>
                  <a:cubicBezTo>
                    <a:pt x="2554" y="3366"/>
                    <a:pt x="2405" y="3800"/>
                    <a:pt x="2085" y="4240"/>
                  </a:cubicBezTo>
                  <a:cubicBezTo>
                    <a:pt x="1882" y="3596"/>
                    <a:pt x="1623" y="3032"/>
                    <a:pt x="1538" y="2444"/>
                  </a:cubicBezTo>
                  <a:cubicBezTo>
                    <a:pt x="1468" y="1961"/>
                    <a:pt x="1569" y="1441"/>
                    <a:pt x="1661" y="949"/>
                  </a:cubicBezTo>
                  <a:cubicBezTo>
                    <a:pt x="1721" y="623"/>
                    <a:pt x="1979" y="396"/>
                    <a:pt x="2353" y="291"/>
                  </a:cubicBezTo>
                  <a:close/>
                  <a:moveTo>
                    <a:pt x="1868" y="214"/>
                  </a:moveTo>
                  <a:cubicBezTo>
                    <a:pt x="1922" y="214"/>
                    <a:pt x="1976" y="217"/>
                    <a:pt x="2032" y="222"/>
                  </a:cubicBezTo>
                  <a:cubicBezTo>
                    <a:pt x="1125" y="1135"/>
                    <a:pt x="1168" y="2171"/>
                    <a:pt x="1534" y="3257"/>
                  </a:cubicBezTo>
                  <a:cubicBezTo>
                    <a:pt x="1623" y="3524"/>
                    <a:pt x="1757" y="3781"/>
                    <a:pt x="1807" y="4055"/>
                  </a:cubicBezTo>
                  <a:cubicBezTo>
                    <a:pt x="1834" y="4208"/>
                    <a:pt x="1732" y="4383"/>
                    <a:pt x="1687" y="4549"/>
                  </a:cubicBezTo>
                  <a:cubicBezTo>
                    <a:pt x="1534" y="4497"/>
                    <a:pt x="1345" y="4485"/>
                    <a:pt x="1234" y="4386"/>
                  </a:cubicBezTo>
                  <a:cubicBezTo>
                    <a:pt x="537" y="3775"/>
                    <a:pt x="245" y="2982"/>
                    <a:pt x="369" y="2077"/>
                  </a:cubicBezTo>
                  <a:cubicBezTo>
                    <a:pt x="426" y="1663"/>
                    <a:pt x="589" y="1246"/>
                    <a:pt x="779" y="869"/>
                  </a:cubicBezTo>
                  <a:cubicBezTo>
                    <a:pt x="1007" y="418"/>
                    <a:pt x="1386" y="214"/>
                    <a:pt x="1868" y="214"/>
                  </a:cubicBezTo>
                  <a:close/>
                  <a:moveTo>
                    <a:pt x="1991" y="1"/>
                  </a:moveTo>
                  <a:cubicBezTo>
                    <a:pt x="1404" y="1"/>
                    <a:pt x="929" y="230"/>
                    <a:pt x="640" y="743"/>
                  </a:cubicBezTo>
                  <a:cubicBezTo>
                    <a:pt x="460" y="1065"/>
                    <a:pt x="301" y="1416"/>
                    <a:pt x="227" y="1773"/>
                  </a:cubicBezTo>
                  <a:cubicBezTo>
                    <a:pt x="1" y="2847"/>
                    <a:pt x="272" y="3793"/>
                    <a:pt x="1097" y="4540"/>
                  </a:cubicBezTo>
                  <a:cubicBezTo>
                    <a:pt x="1277" y="4704"/>
                    <a:pt x="1451" y="4783"/>
                    <a:pt x="1619" y="4783"/>
                  </a:cubicBezTo>
                  <a:cubicBezTo>
                    <a:pt x="1824" y="4783"/>
                    <a:pt x="2019" y="4666"/>
                    <a:pt x="2204" y="4440"/>
                  </a:cubicBezTo>
                  <a:cubicBezTo>
                    <a:pt x="2677" y="3862"/>
                    <a:pt x="2796" y="3238"/>
                    <a:pt x="2465" y="2548"/>
                  </a:cubicBezTo>
                  <a:cubicBezTo>
                    <a:pt x="2167" y="1927"/>
                    <a:pt x="2086" y="1303"/>
                    <a:pt x="2422" y="662"/>
                  </a:cubicBezTo>
                  <a:cubicBezTo>
                    <a:pt x="2661" y="200"/>
                    <a:pt x="2526" y="4"/>
                    <a:pt x="1995" y="1"/>
                  </a:cubicBezTo>
                  <a:cubicBezTo>
                    <a:pt x="1994" y="1"/>
                    <a:pt x="1993"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46"/>
            <p:cNvSpPr/>
            <p:nvPr/>
          </p:nvSpPr>
          <p:spPr>
            <a:xfrm>
              <a:off x="7770615" y="2637901"/>
              <a:ext cx="109423" cy="194264"/>
            </a:xfrm>
            <a:custGeom>
              <a:avLst/>
              <a:gdLst/>
              <a:ahLst/>
              <a:cxnLst/>
              <a:rect l="l" t="t" r="r" b="b"/>
              <a:pathLst>
                <a:path w="2693" h="4781" extrusionOk="0">
                  <a:moveTo>
                    <a:pt x="398" y="237"/>
                  </a:moveTo>
                  <a:lnTo>
                    <a:pt x="398" y="237"/>
                  </a:lnTo>
                  <a:cubicBezTo>
                    <a:pt x="837" y="386"/>
                    <a:pt x="1044" y="649"/>
                    <a:pt x="1157" y="984"/>
                  </a:cubicBezTo>
                  <a:cubicBezTo>
                    <a:pt x="1412" y="1730"/>
                    <a:pt x="1360" y="2473"/>
                    <a:pt x="1075" y="3203"/>
                  </a:cubicBezTo>
                  <a:cubicBezTo>
                    <a:pt x="952" y="3517"/>
                    <a:pt x="824" y="3830"/>
                    <a:pt x="676" y="4202"/>
                  </a:cubicBezTo>
                  <a:cubicBezTo>
                    <a:pt x="361" y="3748"/>
                    <a:pt x="266" y="3294"/>
                    <a:pt x="456" y="2788"/>
                  </a:cubicBezTo>
                  <a:cubicBezTo>
                    <a:pt x="558" y="2513"/>
                    <a:pt x="673" y="2240"/>
                    <a:pt x="745" y="1957"/>
                  </a:cubicBezTo>
                  <a:cubicBezTo>
                    <a:pt x="862" y="1503"/>
                    <a:pt x="782" y="1061"/>
                    <a:pt x="579" y="640"/>
                  </a:cubicBezTo>
                  <a:cubicBezTo>
                    <a:pt x="527" y="535"/>
                    <a:pt x="482" y="424"/>
                    <a:pt x="398" y="237"/>
                  </a:cubicBezTo>
                  <a:close/>
                  <a:moveTo>
                    <a:pt x="885" y="205"/>
                  </a:moveTo>
                  <a:cubicBezTo>
                    <a:pt x="1369" y="205"/>
                    <a:pt x="1702" y="410"/>
                    <a:pt x="1963" y="765"/>
                  </a:cubicBezTo>
                  <a:cubicBezTo>
                    <a:pt x="2692" y="1772"/>
                    <a:pt x="2600" y="3315"/>
                    <a:pt x="1751" y="4218"/>
                  </a:cubicBezTo>
                  <a:cubicBezTo>
                    <a:pt x="1616" y="4361"/>
                    <a:pt x="1452" y="4567"/>
                    <a:pt x="1270" y="4567"/>
                  </a:cubicBezTo>
                  <a:cubicBezTo>
                    <a:pt x="1218" y="4567"/>
                    <a:pt x="1165" y="4550"/>
                    <a:pt x="1111" y="4510"/>
                  </a:cubicBezTo>
                  <a:cubicBezTo>
                    <a:pt x="983" y="4420"/>
                    <a:pt x="999" y="4034"/>
                    <a:pt x="1051" y="3805"/>
                  </a:cubicBezTo>
                  <a:cubicBezTo>
                    <a:pt x="1163" y="3302"/>
                    <a:pt x="1407" y="2823"/>
                    <a:pt x="1469" y="2315"/>
                  </a:cubicBezTo>
                  <a:cubicBezTo>
                    <a:pt x="1564" y="1547"/>
                    <a:pt x="1446" y="799"/>
                    <a:pt x="704" y="214"/>
                  </a:cubicBezTo>
                  <a:cubicBezTo>
                    <a:pt x="766" y="208"/>
                    <a:pt x="827" y="205"/>
                    <a:pt x="885" y="205"/>
                  </a:cubicBezTo>
                  <a:close/>
                  <a:moveTo>
                    <a:pt x="837" y="0"/>
                  </a:moveTo>
                  <a:cubicBezTo>
                    <a:pt x="762" y="0"/>
                    <a:pt x="685" y="5"/>
                    <a:pt x="607" y="13"/>
                  </a:cubicBezTo>
                  <a:cubicBezTo>
                    <a:pt x="280" y="47"/>
                    <a:pt x="152" y="254"/>
                    <a:pt x="309" y="527"/>
                  </a:cubicBezTo>
                  <a:cubicBezTo>
                    <a:pt x="700" y="1212"/>
                    <a:pt x="653" y="1884"/>
                    <a:pt x="322" y="2567"/>
                  </a:cubicBezTo>
                  <a:cubicBezTo>
                    <a:pt x="1" y="3231"/>
                    <a:pt x="115" y="3838"/>
                    <a:pt x="560" y="4403"/>
                  </a:cubicBezTo>
                  <a:cubicBezTo>
                    <a:pt x="758" y="4652"/>
                    <a:pt x="961" y="4780"/>
                    <a:pt x="1174" y="4780"/>
                  </a:cubicBezTo>
                  <a:cubicBezTo>
                    <a:pt x="1355" y="4780"/>
                    <a:pt x="1542" y="4689"/>
                    <a:pt x="1740" y="4503"/>
                  </a:cubicBezTo>
                  <a:cubicBezTo>
                    <a:pt x="2315" y="3962"/>
                    <a:pt x="2629" y="3291"/>
                    <a:pt x="2639" y="2386"/>
                  </a:cubicBezTo>
                  <a:cubicBezTo>
                    <a:pt x="2659" y="1836"/>
                    <a:pt x="2484" y="1235"/>
                    <a:pt x="2129" y="692"/>
                  </a:cubicBezTo>
                  <a:cubicBezTo>
                    <a:pt x="1816" y="213"/>
                    <a:pt x="1370" y="0"/>
                    <a:pt x="837"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46"/>
            <p:cNvSpPr/>
            <p:nvPr/>
          </p:nvSpPr>
          <p:spPr>
            <a:xfrm>
              <a:off x="7720717" y="2844849"/>
              <a:ext cx="181627" cy="125433"/>
            </a:xfrm>
            <a:custGeom>
              <a:avLst/>
              <a:gdLst/>
              <a:ahLst/>
              <a:cxnLst/>
              <a:rect l="l" t="t" r="r" b="b"/>
              <a:pathLst>
                <a:path w="4470" h="3087" extrusionOk="0">
                  <a:moveTo>
                    <a:pt x="3713" y="222"/>
                  </a:moveTo>
                  <a:cubicBezTo>
                    <a:pt x="3787" y="222"/>
                    <a:pt x="3863" y="228"/>
                    <a:pt x="3941" y="240"/>
                  </a:cubicBezTo>
                  <a:cubicBezTo>
                    <a:pt x="3477" y="474"/>
                    <a:pt x="3221" y="881"/>
                    <a:pt x="3006" y="1319"/>
                  </a:cubicBezTo>
                  <a:cubicBezTo>
                    <a:pt x="2797" y="1746"/>
                    <a:pt x="2463" y="1946"/>
                    <a:pt x="2043" y="1946"/>
                  </a:cubicBezTo>
                  <a:cubicBezTo>
                    <a:pt x="1977" y="1946"/>
                    <a:pt x="1909" y="1942"/>
                    <a:pt x="1839" y="1932"/>
                  </a:cubicBezTo>
                  <a:cubicBezTo>
                    <a:pt x="1388" y="1869"/>
                    <a:pt x="944" y="1739"/>
                    <a:pt x="496" y="1637"/>
                  </a:cubicBezTo>
                  <a:cubicBezTo>
                    <a:pt x="494" y="1608"/>
                    <a:pt x="492" y="1577"/>
                    <a:pt x="490" y="1547"/>
                  </a:cubicBezTo>
                  <a:cubicBezTo>
                    <a:pt x="727" y="1517"/>
                    <a:pt x="966" y="1456"/>
                    <a:pt x="1202" y="1456"/>
                  </a:cubicBezTo>
                  <a:cubicBezTo>
                    <a:pt x="1212" y="1456"/>
                    <a:pt x="1221" y="1456"/>
                    <a:pt x="1231" y="1457"/>
                  </a:cubicBezTo>
                  <a:cubicBezTo>
                    <a:pt x="1248" y="1457"/>
                    <a:pt x="1264" y="1457"/>
                    <a:pt x="1281" y="1457"/>
                  </a:cubicBezTo>
                  <a:cubicBezTo>
                    <a:pt x="1826" y="1457"/>
                    <a:pt x="2266" y="1292"/>
                    <a:pt x="2606" y="823"/>
                  </a:cubicBezTo>
                  <a:cubicBezTo>
                    <a:pt x="2879" y="449"/>
                    <a:pt x="3249" y="222"/>
                    <a:pt x="3713" y="222"/>
                  </a:cubicBezTo>
                  <a:close/>
                  <a:moveTo>
                    <a:pt x="4162" y="398"/>
                  </a:moveTo>
                  <a:cubicBezTo>
                    <a:pt x="3880" y="1080"/>
                    <a:pt x="3724" y="1776"/>
                    <a:pt x="3198" y="2291"/>
                  </a:cubicBezTo>
                  <a:cubicBezTo>
                    <a:pt x="2859" y="2624"/>
                    <a:pt x="2236" y="2814"/>
                    <a:pt x="1662" y="2814"/>
                  </a:cubicBezTo>
                  <a:cubicBezTo>
                    <a:pt x="1345" y="2814"/>
                    <a:pt x="1044" y="2757"/>
                    <a:pt x="811" y="2634"/>
                  </a:cubicBezTo>
                  <a:cubicBezTo>
                    <a:pt x="517" y="2479"/>
                    <a:pt x="318" y="2252"/>
                    <a:pt x="226" y="1828"/>
                  </a:cubicBezTo>
                  <a:lnTo>
                    <a:pt x="226" y="1828"/>
                  </a:lnTo>
                  <a:cubicBezTo>
                    <a:pt x="486" y="1851"/>
                    <a:pt x="698" y="1852"/>
                    <a:pt x="902" y="1890"/>
                  </a:cubicBezTo>
                  <a:cubicBezTo>
                    <a:pt x="1135" y="1933"/>
                    <a:pt x="1358" y="2021"/>
                    <a:pt x="1590" y="2069"/>
                  </a:cubicBezTo>
                  <a:cubicBezTo>
                    <a:pt x="1740" y="2100"/>
                    <a:pt x="1879" y="2116"/>
                    <a:pt x="2009" y="2116"/>
                  </a:cubicBezTo>
                  <a:cubicBezTo>
                    <a:pt x="2531" y="2116"/>
                    <a:pt x="2897" y="1861"/>
                    <a:pt x="3182" y="1315"/>
                  </a:cubicBezTo>
                  <a:cubicBezTo>
                    <a:pt x="3393" y="912"/>
                    <a:pt x="3591" y="501"/>
                    <a:pt x="4162" y="398"/>
                  </a:cubicBezTo>
                  <a:close/>
                  <a:moveTo>
                    <a:pt x="3722" y="0"/>
                  </a:moveTo>
                  <a:cubicBezTo>
                    <a:pt x="3230" y="0"/>
                    <a:pt x="2813" y="238"/>
                    <a:pt x="2492" y="644"/>
                  </a:cubicBezTo>
                  <a:cubicBezTo>
                    <a:pt x="2128" y="1104"/>
                    <a:pt x="1701" y="1243"/>
                    <a:pt x="1146" y="1262"/>
                  </a:cubicBezTo>
                  <a:cubicBezTo>
                    <a:pt x="812" y="1274"/>
                    <a:pt x="482" y="1436"/>
                    <a:pt x="161" y="1560"/>
                  </a:cubicBezTo>
                  <a:cubicBezTo>
                    <a:pt x="87" y="1589"/>
                    <a:pt x="0" y="1745"/>
                    <a:pt x="15" y="1823"/>
                  </a:cubicBezTo>
                  <a:cubicBezTo>
                    <a:pt x="93" y="2250"/>
                    <a:pt x="273" y="2636"/>
                    <a:pt x="699" y="2807"/>
                  </a:cubicBezTo>
                  <a:cubicBezTo>
                    <a:pt x="1017" y="2934"/>
                    <a:pt x="1362" y="2996"/>
                    <a:pt x="1694" y="3087"/>
                  </a:cubicBezTo>
                  <a:cubicBezTo>
                    <a:pt x="2777" y="3058"/>
                    <a:pt x="3497" y="2556"/>
                    <a:pt x="3917" y="1598"/>
                  </a:cubicBezTo>
                  <a:cubicBezTo>
                    <a:pt x="4082" y="1226"/>
                    <a:pt x="4221" y="844"/>
                    <a:pt x="4379" y="469"/>
                  </a:cubicBezTo>
                  <a:cubicBezTo>
                    <a:pt x="4470" y="252"/>
                    <a:pt x="4406" y="127"/>
                    <a:pt x="4181" y="65"/>
                  </a:cubicBezTo>
                  <a:cubicBezTo>
                    <a:pt x="4022" y="21"/>
                    <a:pt x="3869" y="0"/>
                    <a:pt x="3722"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46"/>
            <p:cNvSpPr/>
            <p:nvPr/>
          </p:nvSpPr>
          <p:spPr>
            <a:xfrm>
              <a:off x="4475300" y="2844889"/>
              <a:ext cx="187072" cy="122995"/>
            </a:xfrm>
            <a:custGeom>
              <a:avLst/>
              <a:gdLst/>
              <a:ahLst/>
              <a:cxnLst/>
              <a:rect l="l" t="t" r="r" b="b"/>
              <a:pathLst>
                <a:path w="4604" h="3027" extrusionOk="0">
                  <a:moveTo>
                    <a:pt x="693" y="201"/>
                  </a:moveTo>
                  <a:cubicBezTo>
                    <a:pt x="1167" y="201"/>
                    <a:pt x="1545" y="392"/>
                    <a:pt x="1803" y="751"/>
                  </a:cubicBezTo>
                  <a:cubicBezTo>
                    <a:pt x="2176" y="1273"/>
                    <a:pt x="2651" y="1461"/>
                    <a:pt x="3239" y="1461"/>
                  </a:cubicBezTo>
                  <a:cubicBezTo>
                    <a:pt x="3286" y="1461"/>
                    <a:pt x="3335" y="1460"/>
                    <a:pt x="3384" y="1458"/>
                  </a:cubicBezTo>
                  <a:cubicBezTo>
                    <a:pt x="3396" y="1457"/>
                    <a:pt x="3408" y="1457"/>
                    <a:pt x="3420" y="1457"/>
                  </a:cubicBezTo>
                  <a:cubicBezTo>
                    <a:pt x="3607" y="1457"/>
                    <a:pt x="3797" y="1531"/>
                    <a:pt x="3976" y="1633"/>
                  </a:cubicBezTo>
                  <a:cubicBezTo>
                    <a:pt x="3551" y="1732"/>
                    <a:pt x="3131" y="1858"/>
                    <a:pt x="2701" y="1925"/>
                  </a:cubicBezTo>
                  <a:cubicBezTo>
                    <a:pt x="2605" y="1939"/>
                    <a:pt x="2515" y="1947"/>
                    <a:pt x="2432" y="1947"/>
                  </a:cubicBezTo>
                  <a:cubicBezTo>
                    <a:pt x="1986" y="1947"/>
                    <a:pt x="1704" y="1736"/>
                    <a:pt x="1454" y="1283"/>
                  </a:cubicBezTo>
                  <a:cubicBezTo>
                    <a:pt x="1126" y="685"/>
                    <a:pt x="1126" y="685"/>
                    <a:pt x="503" y="211"/>
                  </a:cubicBezTo>
                  <a:cubicBezTo>
                    <a:pt x="568" y="204"/>
                    <a:pt x="632" y="201"/>
                    <a:pt x="693" y="201"/>
                  </a:cubicBezTo>
                  <a:close/>
                  <a:moveTo>
                    <a:pt x="384" y="369"/>
                  </a:moveTo>
                  <a:cubicBezTo>
                    <a:pt x="563" y="484"/>
                    <a:pt x="771" y="570"/>
                    <a:pt x="911" y="720"/>
                  </a:cubicBezTo>
                  <a:cubicBezTo>
                    <a:pt x="1070" y="887"/>
                    <a:pt x="1180" y="1107"/>
                    <a:pt x="1292" y="1315"/>
                  </a:cubicBezTo>
                  <a:cubicBezTo>
                    <a:pt x="1584" y="1857"/>
                    <a:pt x="1946" y="2114"/>
                    <a:pt x="2467" y="2114"/>
                  </a:cubicBezTo>
                  <a:cubicBezTo>
                    <a:pt x="2596" y="2114"/>
                    <a:pt x="2735" y="2098"/>
                    <a:pt x="2885" y="2067"/>
                  </a:cubicBezTo>
                  <a:cubicBezTo>
                    <a:pt x="3149" y="2012"/>
                    <a:pt x="3406" y="1912"/>
                    <a:pt x="3671" y="1864"/>
                  </a:cubicBezTo>
                  <a:cubicBezTo>
                    <a:pt x="3737" y="1851"/>
                    <a:pt x="3805" y="1848"/>
                    <a:pt x="3875" y="1848"/>
                  </a:cubicBezTo>
                  <a:cubicBezTo>
                    <a:pt x="3989" y="1848"/>
                    <a:pt x="4111" y="1857"/>
                    <a:pt x="4249" y="1857"/>
                  </a:cubicBezTo>
                  <a:cubicBezTo>
                    <a:pt x="4124" y="2359"/>
                    <a:pt x="3837" y="2641"/>
                    <a:pt x="3415" y="2728"/>
                  </a:cubicBezTo>
                  <a:cubicBezTo>
                    <a:pt x="3156" y="2781"/>
                    <a:pt x="2912" y="2807"/>
                    <a:pt x="2684" y="2807"/>
                  </a:cubicBezTo>
                  <a:cubicBezTo>
                    <a:pt x="1796" y="2807"/>
                    <a:pt x="1144" y="2403"/>
                    <a:pt x="770" y="1538"/>
                  </a:cubicBezTo>
                  <a:cubicBezTo>
                    <a:pt x="613" y="1179"/>
                    <a:pt x="473" y="812"/>
                    <a:pt x="326" y="447"/>
                  </a:cubicBezTo>
                  <a:cubicBezTo>
                    <a:pt x="346" y="421"/>
                    <a:pt x="365" y="395"/>
                    <a:pt x="384" y="369"/>
                  </a:cubicBezTo>
                  <a:close/>
                  <a:moveTo>
                    <a:pt x="753" y="1"/>
                  </a:moveTo>
                  <a:cubicBezTo>
                    <a:pt x="614" y="1"/>
                    <a:pt x="469" y="19"/>
                    <a:pt x="318" y="58"/>
                  </a:cubicBezTo>
                  <a:cubicBezTo>
                    <a:pt x="84" y="118"/>
                    <a:pt x="0" y="239"/>
                    <a:pt x="101" y="477"/>
                  </a:cubicBezTo>
                  <a:cubicBezTo>
                    <a:pt x="256" y="840"/>
                    <a:pt x="390" y="1213"/>
                    <a:pt x="549" y="1574"/>
                  </a:cubicBezTo>
                  <a:cubicBezTo>
                    <a:pt x="956" y="2510"/>
                    <a:pt x="1641" y="3027"/>
                    <a:pt x="2440" y="3027"/>
                  </a:cubicBezTo>
                  <a:cubicBezTo>
                    <a:pt x="2469" y="3027"/>
                    <a:pt x="2498" y="3026"/>
                    <a:pt x="2528" y="3025"/>
                  </a:cubicBezTo>
                  <a:cubicBezTo>
                    <a:pt x="3389" y="3024"/>
                    <a:pt x="3948" y="2894"/>
                    <a:pt x="4294" y="2322"/>
                  </a:cubicBezTo>
                  <a:cubicBezTo>
                    <a:pt x="4604" y="1811"/>
                    <a:pt x="4534" y="1588"/>
                    <a:pt x="3981" y="1375"/>
                  </a:cubicBezTo>
                  <a:cubicBezTo>
                    <a:pt x="3798" y="1303"/>
                    <a:pt x="3592" y="1252"/>
                    <a:pt x="3395" y="1252"/>
                  </a:cubicBezTo>
                  <a:cubicBezTo>
                    <a:pt x="3382" y="1252"/>
                    <a:pt x="3369" y="1253"/>
                    <a:pt x="3356" y="1253"/>
                  </a:cubicBezTo>
                  <a:cubicBezTo>
                    <a:pt x="3325" y="1254"/>
                    <a:pt x="3293" y="1255"/>
                    <a:pt x="3263" y="1255"/>
                  </a:cubicBezTo>
                  <a:cubicBezTo>
                    <a:pt x="2739" y="1255"/>
                    <a:pt x="2328" y="1085"/>
                    <a:pt x="1978" y="636"/>
                  </a:cubicBezTo>
                  <a:cubicBezTo>
                    <a:pt x="1662" y="234"/>
                    <a:pt x="1246"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Rectangle 86"/>
          <p:cNvSpPr/>
          <p:nvPr/>
        </p:nvSpPr>
        <p:spPr>
          <a:xfrm>
            <a:off x="1951099" y="2322456"/>
            <a:ext cx="5070619" cy="1184876"/>
          </a:xfrm>
          <a:prstGeom prst="rect">
            <a:avLst/>
          </a:prstGeom>
        </p:spPr>
        <p:txBody>
          <a:bodyPr wrap="none">
            <a:spAutoFit/>
          </a:bodyPr>
          <a:lstStyle/>
          <a:p>
            <a:pPr algn="ctr">
              <a:lnSpc>
                <a:spcPct val="150000"/>
              </a:lnSpc>
            </a:pPr>
            <a:r>
              <a:rPr lang="vi-VN" sz="5400" b="1">
                <a:solidFill>
                  <a:schemeClr val="bg2">
                    <a:lumMod val="50000"/>
                  </a:schemeClr>
                </a:solidFill>
                <a:latin typeface="+mn-lt"/>
                <a:cs typeface="Arial" panose="020B0604020202020204" pitchFamily="34" charset="0"/>
              </a:rPr>
              <a:t>ĐỌC VĂN BẢN</a:t>
            </a:r>
            <a:endParaRPr lang="en-US" sz="5400" b="1">
              <a:solidFill>
                <a:schemeClr val="bg2">
                  <a:lumMod val="50000"/>
                </a:schemeClr>
              </a:solidFill>
              <a:latin typeface="+mn-lt"/>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693"/>
        <p:cNvGrpSpPr/>
        <p:nvPr/>
      </p:nvGrpSpPr>
      <p:grpSpPr>
        <a:xfrm>
          <a:off x="0" y="0"/>
          <a:ext cx="0" cy="0"/>
          <a:chOff x="0" y="0"/>
          <a:chExt cx="0" cy="0"/>
        </a:xfrm>
      </p:grpSpPr>
      <p:sp>
        <p:nvSpPr>
          <p:cNvPr id="25" name="TextBox 24">
            <a:extLst>
              <a:ext uri="{FF2B5EF4-FFF2-40B4-BE49-F238E27FC236}">
                <a16:creationId xmlns:a16="http://schemas.microsoft.com/office/drawing/2014/main" id="{0605E903-F187-8D9D-7F46-B96D3A68E1A3}"/>
              </a:ext>
            </a:extLst>
          </p:cNvPr>
          <p:cNvSpPr txBox="1"/>
          <p:nvPr/>
        </p:nvSpPr>
        <p:spPr>
          <a:xfrm>
            <a:off x="3581223" y="761612"/>
            <a:ext cx="1981554" cy="830997"/>
          </a:xfrm>
          <a:prstGeom prst="rect">
            <a:avLst/>
          </a:prstGeom>
          <a:noFill/>
        </p:spPr>
        <p:txBody>
          <a:bodyPr wrap="square">
            <a:spAutoFit/>
          </a:bodyPr>
          <a:lstStyle/>
          <a:p>
            <a:pPr marL="0" lvl="0" indent="0" algn="ctr">
              <a:lnSpc>
                <a:spcPct val="150000"/>
              </a:lnSpc>
              <a:spcBef>
                <a:spcPct val="0"/>
              </a:spcBef>
            </a:pPr>
            <a:r>
              <a:rPr lang="en" sz="3200" b="1">
                <a:solidFill>
                  <a:schemeClr val="tx1">
                    <a:lumMod val="50000"/>
                  </a:schemeClr>
                </a:solidFill>
                <a:latin typeface="Arial" panose="020B0604020202020204" pitchFamily="34" charset="0"/>
                <a:cs typeface="Arial" panose="020B0604020202020204" pitchFamily="34" charset="0"/>
              </a:rPr>
              <a:t>BỐ CỤC</a:t>
            </a:r>
            <a:endParaRPr lang="en-US" sz="3200" dirty="0">
              <a:solidFill>
                <a:schemeClr val="tx1">
                  <a:lumMod val="50000"/>
                </a:schemeClr>
              </a:solidFill>
              <a:latin typeface="Arial" panose="020B0604020202020204" pitchFamily="34" charset="0"/>
              <a:cs typeface="Arial" panose="020B0604020202020204" pitchFamily="34" charset="0"/>
            </a:endParaRPr>
          </a:p>
        </p:txBody>
      </p:sp>
      <p:sp>
        <p:nvSpPr>
          <p:cNvPr id="27" name="Rectangle 26"/>
          <p:cNvSpPr/>
          <p:nvPr/>
        </p:nvSpPr>
        <p:spPr>
          <a:xfrm>
            <a:off x="2967249" y="151335"/>
            <a:ext cx="3441968" cy="820674"/>
          </a:xfrm>
          <a:prstGeom prst="rect">
            <a:avLst/>
          </a:prstGeom>
        </p:spPr>
        <p:txBody>
          <a:bodyPr wrap="none">
            <a:spAutoFit/>
          </a:bodyPr>
          <a:lstStyle/>
          <a:p>
            <a:pPr algn="ctr">
              <a:lnSpc>
                <a:spcPct val="150000"/>
              </a:lnSpc>
            </a:pPr>
            <a:r>
              <a:rPr lang="vi-VN" sz="3600" b="1">
                <a:solidFill>
                  <a:schemeClr val="bg2">
                    <a:lumMod val="25000"/>
                  </a:schemeClr>
                </a:solidFill>
                <a:latin typeface="Arial" panose="020B0604020202020204" pitchFamily="34" charset="0"/>
                <a:cs typeface="Arial" panose="020B0604020202020204" pitchFamily="34" charset="0"/>
              </a:rPr>
              <a:t>ĐỌC VĂN BẢN</a:t>
            </a:r>
            <a:endParaRPr lang="en-US" sz="3600" b="1">
              <a:solidFill>
                <a:schemeClr val="bg2">
                  <a:lumMod val="25000"/>
                </a:schemeClr>
              </a:solidFill>
              <a:latin typeface="Arial" panose="020B0604020202020204" pitchFamily="34" charset="0"/>
              <a:cs typeface="Arial" panose="020B0604020202020204" pitchFamily="34" charset="0"/>
            </a:endParaRPr>
          </a:p>
        </p:txBody>
      </p:sp>
      <p:graphicFrame>
        <p:nvGraphicFramePr>
          <p:cNvPr id="9" name="Diagram 8"/>
          <p:cNvGraphicFramePr/>
          <p:nvPr>
            <p:extLst>
              <p:ext uri="{D42A27DB-BD31-4B8C-83A1-F6EECF244321}">
                <p14:modId xmlns:p14="http://schemas.microsoft.com/office/powerpoint/2010/main" val="1513215286"/>
              </p:ext>
            </p:extLst>
          </p:nvPr>
        </p:nvGraphicFramePr>
        <p:xfrm>
          <a:off x="1427748" y="1592609"/>
          <a:ext cx="6096000" cy="313389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665"/>
        <p:cNvGrpSpPr/>
        <p:nvPr/>
      </p:nvGrpSpPr>
      <p:grpSpPr>
        <a:xfrm>
          <a:off x="0" y="0"/>
          <a:ext cx="0" cy="0"/>
          <a:chOff x="0" y="0"/>
          <a:chExt cx="0" cy="0"/>
        </a:xfrm>
      </p:grpSpPr>
      <p:sp>
        <p:nvSpPr>
          <p:cNvPr id="7" name="Rounded Rectangle 6"/>
          <p:cNvSpPr/>
          <p:nvPr/>
        </p:nvSpPr>
        <p:spPr>
          <a:xfrm>
            <a:off x="787399" y="2095501"/>
            <a:ext cx="7683501" cy="2260599"/>
          </a:xfrm>
          <a:prstGeom prst="roundRect">
            <a:avLst>
              <a:gd name="adj" fmla="val 11026"/>
            </a:avLst>
          </a:prstGeom>
          <a:solidFill>
            <a:srgbClr val="FFFFFF"/>
          </a:solid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50000"/>
                </a:schemeClr>
              </a:solidFill>
            </a:endParaRPr>
          </a:p>
        </p:txBody>
      </p:sp>
      <p:sp>
        <p:nvSpPr>
          <p:cNvPr id="8" name="TextBox 7">
            <a:extLst>
              <a:ext uri="{FF2B5EF4-FFF2-40B4-BE49-F238E27FC236}">
                <a16:creationId xmlns:a16="http://schemas.microsoft.com/office/drawing/2014/main" id="{8671BA59-C2B6-848C-E08B-A5ACB240C20C}"/>
              </a:ext>
            </a:extLst>
          </p:cNvPr>
          <p:cNvSpPr txBox="1"/>
          <p:nvPr/>
        </p:nvSpPr>
        <p:spPr>
          <a:xfrm>
            <a:off x="933449" y="2224183"/>
            <a:ext cx="7188200" cy="2015936"/>
          </a:xfrm>
          <a:prstGeom prst="rect">
            <a:avLst/>
          </a:prstGeom>
          <a:noFill/>
        </p:spPr>
        <p:txBody>
          <a:bodyPr wrap="square">
            <a:spAutoFit/>
          </a:bodyPr>
          <a:lstStyle/>
          <a:p>
            <a:pPr marL="342900" lvl="0" indent="-342900" algn="just">
              <a:lnSpc>
                <a:spcPct val="150000"/>
              </a:lnSpc>
              <a:spcAft>
                <a:spcPts val="600"/>
              </a:spcAft>
              <a:buFont typeface="Arial" panose="020B0604020202020204" pitchFamily="34" charset="0"/>
              <a:buChar char="•"/>
              <a:tabLst>
                <a:tab pos="201295" algn="l"/>
              </a:tabLst>
            </a:pPr>
            <a:r>
              <a:rPr lang="vi-VN" sz="2000" b="1">
                <a:solidFill>
                  <a:schemeClr val="tx1">
                    <a:lumMod val="50000"/>
                  </a:schemeClr>
                </a:solidFill>
                <a:latin typeface="Arial" panose="020B0604020202020204" pitchFamily="34" charset="0"/>
                <a:ea typeface="Calibri" panose="020F0502020204030204" pitchFamily="34" charset="0"/>
                <a:cs typeface="Arial" panose="020B0604020202020204" pitchFamily="34" charset="0"/>
              </a:rPr>
              <a:t>Đọc đúng các từ ngữ chứa tiếng dễ phát âm sai: </a:t>
            </a:r>
            <a:r>
              <a:rPr lang="vi-VN" sz="2000" i="1">
                <a:solidFill>
                  <a:schemeClr val="tx1">
                    <a:lumMod val="50000"/>
                  </a:schemeClr>
                </a:solidFill>
                <a:latin typeface="Arial" panose="020B0604020202020204" pitchFamily="34" charset="0"/>
                <a:ea typeface="Calibri" panose="020F0502020204030204" pitchFamily="34" charset="0"/>
                <a:cs typeface="Arial" panose="020B0604020202020204" pitchFamily="34" charset="0"/>
              </a:rPr>
              <a:t>Lạc Việt, nói nồng, miễn nước thẳm, tập quán, Phong Châu...</a:t>
            </a:r>
            <a:endParaRPr lang="en-US" sz="2000" i="1">
              <a:solidFill>
                <a:schemeClr val="tx1">
                  <a:lumMod val="50000"/>
                </a:schemeClr>
              </a:solidFill>
              <a:latin typeface="Arial" panose="020B0604020202020204" pitchFamily="34" charset="0"/>
              <a:ea typeface="Calibri" panose="020F0502020204030204" pitchFamily="34" charset="0"/>
              <a:cs typeface="Arial" panose="020B0604020202020204" pitchFamily="34" charset="0"/>
            </a:endParaRPr>
          </a:p>
          <a:p>
            <a:pPr marL="342900" lvl="0" indent="-342900" algn="just">
              <a:lnSpc>
                <a:spcPct val="150000"/>
              </a:lnSpc>
              <a:spcAft>
                <a:spcPts val="600"/>
              </a:spcAft>
              <a:buFont typeface="Arial" panose="020B0604020202020204" pitchFamily="34" charset="0"/>
              <a:buChar char="•"/>
              <a:tabLst>
                <a:tab pos="201295" algn="l"/>
              </a:tabLst>
            </a:pPr>
            <a:r>
              <a:rPr lang="vi-VN" sz="2000" b="1">
                <a:solidFill>
                  <a:schemeClr val="tx1">
                    <a:lumMod val="50000"/>
                  </a:schemeClr>
                </a:solidFill>
                <a:latin typeface="Arial" panose="020B0604020202020204" pitchFamily="34" charset="0"/>
                <a:ea typeface="Calibri" panose="020F0502020204030204" pitchFamily="34" charset="0"/>
                <a:cs typeface="Arial" panose="020B0604020202020204" pitchFamily="34" charset="0"/>
              </a:rPr>
              <a:t>Đọc diễn cảm, phân biệt lời người dẫn chuyện và lời nhân vật.</a:t>
            </a:r>
            <a:endParaRPr lang="vi-VN" sz="2000" i="1">
              <a:solidFill>
                <a:schemeClr val="tx1">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9" name="Rectangle 8"/>
          <p:cNvSpPr/>
          <p:nvPr/>
        </p:nvSpPr>
        <p:spPr>
          <a:xfrm>
            <a:off x="2789449" y="330180"/>
            <a:ext cx="3441968" cy="820674"/>
          </a:xfrm>
          <a:prstGeom prst="rect">
            <a:avLst/>
          </a:prstGeom>
        </p:spPr>
        <p:txBody>
          <a:bodyPr wrap="none">
            <a:spAutoFit/>
          </a:bodyPr>
          <a:lstStyle/>
          <a:p>
            <a:pPr algn="ctr">
              <a:lnSpc>
                <a:spcPct val="150000"/>
              </a:lnSpc>
            </a:pPr>
            <a:r>
              <a:rPr lang="vi-VN" sz="3600" b="1">
                <a:solidFill>
                  <a:schemeClr val="bg2">
                    <a:lumMod val="25000"/>
                  </a:schemeClr>
                </a:solidFill>
                <a:latin typeface="Arial" panose="020B0604020202020204" pitchFamily="34" charset="0"/>
                <a:cs typeface="Arial" panose="020B0604020202020204" pitchFamily="34" charset="0"/>
              </a:rPr>
              <a:t>ĐỌC VĂN BẢN</a:t>
            </a:r>
            <a:endParaRPr lang="en-US" sz="3600" b="1">
              <a:solidFill>
                <a:schemeClr val="bg2">
                  <a:lumMod val="25000"/>
                </a:schemeClr>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605E903-F187-8D9D-7F46-B96D3A68E1A3}"/>
              </a:ext>
            </a:extLst>
          </p:cNvPr>
          <p:cNvSpPr txBox="1"/>
          <p:nvPr/>
        </p:nvSpPr>
        <p:spPr>
          <a:xfrm>
            <a:off x="-588612" y="1136131"/>
            <a:ext cx="10198092" cy="658835"/>
          </a:xfrm>
          <a:prstGeom prst="rect">
            <a:avLst/>
          </a:prstGeom>
          <a:noFill/>
        </p:spPr>
        <p:txBody>
          <a:bodyPr wrap="square">
            <a:spAutoFit/>
          </a:bodyPr>
          <a:lstStyle/>
          <a:p>
            <a:pPr marL="0" lvl="0" indent="0" algn="ctr">
              <a:lnSpc>
                <a:spcPct val="150000"/>
              </a:lnSpc>
              <a:spcBef>
                <a:spcPct val="0"/>
              </a:spcBef>
            </a:pPr>
            <a:r>
              <a:rPr lang="en" sz="2800" b="1">
                <a:solidFill>
                  <a:schemeClr val="tx1">
                    <a:lumMod val="50000"/>
                  </a:schemeClr>
                </a:solidFill>
                <a:latin typeface="Arial" panose="020B0604020202020204" pitchFamily="34" charset="0"/>
                <a:cs typeface="Arial" panose="020B0604020202020204" pitchFamily="34" charset="0"/>
              </a:rPr>
              <a:t>GIỌNG ĐỌC TRONG BÀI</a:t>
            </a:r>
            <a:endParaRPr lang="en-US" sz="2800" dirty="0">
              <a:solidFill>
                <a:schemeClr val="tx1">
                  <a:lumMod val="50000"/>
                </a:schemeClr>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fade">
                                      <p:cBhvr>
                                        <p:cTn id="12" dur="1000"/>
                                        <p:tgtEl>
                                          <p:spTgt spid="8">
                                            <p:txEl>
                                              <p:pRg st="0" end="0"/>
                                            </p:txEl>
                                          </p:spTgt>
                                        </p:tgtEl>
                                      </p:cBhvr>
                                    </p:animEffect>
                                    <p:anim calcmode="lin" valueType="num">
                                      <p:cBhvr>
                                        <p:cTn id="1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1"/>
        <p:cNvGrpSpPr/>
        <p:nvPr/>
      </p:nvGrpSpPr>
      <p:grpSpPr>
        <a:xfrm>
          <a:off x="0" y="0"/>
          <a:ext cx="0" cy="0"/>
          <a:chOff x="0" y="0"/>
          <a:chExt cx="0" cy="0"/>
        </a:xfrm>
      </p:grpSpPr>
      <p:grpSp>
        <p:nvGrpSpPr>
          <p:cNvPr id="10835" name="Google Shape;10835;p57"/>
          <p:cNvGrpSpPr/>
          <p:nvPr/>
        </p:nvGrpSpPr>
        <p:grpSpPr>
          <a:xfrm>
            <a:off x="276726" y="271965"/>
            <a:ext cx="8710863" cy="4599570"/>
            <a:chOff x="1034345" y="271965"/>
            <a:chExt cx="7075310" cy="4599570"/>
          </a:xfrm>
        </p:grpSpPr>
        <p:grpSp>
          <p:nvGrpSpPr>
            <p:cNvPr id="10836" name="Google Shape;10836;p57"/>
            <p:cNvGrpSpPr/>
            <p:nvPr/>
          </p:nvGrpSpPr>
          <p:grpSpPr>
            <a:xfrm flipH="1">
              <a:off x="1212228" y="537700"/>
              <a:ext cx="1782841" cy="1655509"/>
              <a:chOff x="6906582" y="939521"/>
              <a:chExt cx="845029" cy="784676"/>
            </a:xfrm>
          </p:grpSpPr>
          <p:sp>
            <p:nvSpPr>
              <p:cNvPr id="10837" name="Google Shape;10837;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57"/>
            <p:cNvGrpSpPr/>
            <p:nvPr/>
          </p:nvGrpSpPr>
          <p:grpSpPr>
            <a:xfrm>
              <a:off x="6159703" y="537700"/>
              <a:ext cx="1782841" cy="1655509"/>
              <a:chOff x="6906582" y="939521"/>
              <a:chExt cx="845029" cy="784676"/>
            </a:xfrm>
          </p:grpSpPr>
          <p:sp>
            <p:nvSpPr>
              <p:cNvPr id="10840" name="Google Shape;10840;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57"/>
            <p:cNvGrpSpPr/>
            <p:nvPr/>
          </p:nvGrpSpPr>
          <p:grpSpPr>
            <a:xfrm>
              <a:off x="2976416" y="271965"/>
              <a:ext cx="3215647" cy="671120"/>
              <a:chOff x="3834658" y="4604571"/>
              <a:chExt cx="2578500" cy="538188"/>
            </a:xfrm>
          </p:grpSpPr>
          <p:sp>
            <p:nvSpPr>
              <p:cNvPr id="10843" name="Google Shape;10843;p57"/>
              <p:cNvSpPr/>
              <p:nvPr/>
            </p:nvSpPr>
            <p:spPr>
              <a:xfrm>
                <a:off x="3839261" y="4802320"/>
                <a:ext cx="1177068" cy="335648"/>
              </a:xfrm>
              <a:custGeom>
                <a:avLst/>
                <a:gdLst/>
                <a:ahLst/>
                <a:cxnLst/>
                <a:rect l="l" t="t" r="r" b="b"/>
                <a:pathLst>
                  <a:path w="12530" h="3573" extrusionOk="0">
                    <a:moveTo>
                      <a:pt x="5668" y="0"/>
                    </a:moveTo>
                    <a:cubicBezTo>
                      <a:pt x="5334" y="0"/>
                      <a:pt x="4984" y="195"/>
                      <a:pt x="4826" y="496"/>
                    </a:cubicBezTo>
                    <a:cubicBezTo>
                      <a:pt x="4658" y="813"/>
                      <a:pt x="4629" y="1136"/>
                      <a:pt x="4805" y="1466"/>
                    </a:cubicBezTo>
                    <a:cubicBezTo>
                      <a:pt x="4886" y="1616"/>
                      <a:pt x="4985" y="1741"/>
                      <a:pt x="5144" y="1813"/>
                    </a:cubicBezTo>
                    <a:cubicBezTo>
                      <a:pt x="5162" y="1820"/>
                      <a:pt x="5178" y="1839"/>
                      <a:pt x="5196" y="1853"/>
                    </a:cubicBezTo>
                    <a:lnTo>
                      <a:pt x="5188" y="1876"/>
                    </a:lnTo>
                    <a:cubicBezTo>
                      <a:pt x="5169" y="1876"/>
                      <a:pt x="5149" y="1878"/>
                      <a:pt x="5130" y="1878"/>
                    </a:cubicBezTo>
                    <a:cubicBezTo>
                      <a:pt x="5119" y="1878"/>
                      <a:pt x="5109" y="1877"/>
                      <a:pt x="5098" y="1875"/>
                    </a:cubicBezTo>
                    <a:cubicBezTo>
                      <a:pt x="4963" y="1838"/>
                      <a:pt x="4827" y="1802"/>
                      <a:pt x="4696" y="1756"/>
                    </a:cubicBezTo>
                    <a:cubicBezTo>
                      <a:pt x="4256" y="1603"/>
                      <a:pt x="3865" y="1362"/>
                      <a:pt x="3489" y="1094"/>
                    </a:cubicBezTo>
                    <a:cubicBezTo>
                      <a:pt x="3262" y="931"/>
                      <a:pt x="3016" y="827"/>
                      <a:pt x="2739" y="787"/>
                    </a:cubicBezTo>
                    <a:cubicBezTo>
                      <a:pt x="2628" y="771"/>
                      <a:pt x="2520" y="762"/>
                      <a:pt x="2416" y="762"/>
                    </a:cubicBezTo>
                    <a:cubicBezTo>
                      <a:pt x="1925" y="762"/>
                      <a:pt x="1513" y="952"/>
                      <a:pt x="1199" y="1405"/>
                    </a:cubicBezTo>
                    <a:cubicBezTo>
                      <a:pt x="1106" y="1538"/>
                      <a:pt x="983" y="1660"/>
                      <a:pt x="852" y="1753"/>
                    </a:cubicBezTo>
                    <a:cubicBezTo>
                      <a:pt x="768" y="1812"/>
                      <a:pt x="680" y="1839"/>
                      <a:pt x="595" y="1839"/>
                    </a:cubicBezTo>
                    <a:cubicBezTo>
                      <a:pt x="403" y="1839"/>
                      <a:pt x="230" y="1699"/>
                      <a:pt x="184" y="1472"/>
                    </a:cubicBezTo>
                    <a:cubicBezTo>
                      <a:pt x="156" y="1329"/>
                      <a:pt x="208" y="1199"/>
                      <a:pt x="336" y="1157"/>
                    </a:cubicBezTo>
                    <a:cubicBezTo>
                      <a:pt x="390" y="1138"/>
                      <a:pt x="451" y="1128"/>
                      <a:pt x="510" y="1128"/>
                    </a:cubicBezTo>
                    <a:cubicBezTo>
                      <a:pt x="538" y="1128"/>
                      <a:pt x="565" y="1131"/>
                      <a:pt x="592" y="1135"/>
                    </a:cubicBezTo>
                    <a:cubicBezTo>
                      <a:pt x="739" y="1161"/>
                      <a:pt x="791" y="1300"/>
                      <a:pt x="714" y="1431"/>
                    </a:cubicBezTo>
                    <a:cubicBezTo>
                      <a:pt x="694" y="1466"/>
                      <a:pt x="666" y="1495"/>
                      <a:pt x="640" y="1528"/>
                    </a:cubicBezTo>
                    <a:cubicBezTo>
                      <a:pt x="643" y="1534"/>
                      <a:pt x="648" y="1541"/>
                      <a:pt x="653" y="1548"/>
                    </a:cubicBezTo>
                    <a:cubicBezTo>
                      <a:pt x="699" y="1524"/>
                      <a:pt x="752" y="1507"/>
                      <a:pt x="788" y="1472"/>
                    </a:cubicBezTo>
                    <a:cubicBezTo>
                      <a:pt x="850" y="1414"/>
                      <a:pt x="878" y="1337"/>
                      <a:pt x="849" y="1252"/>
                    </a:cubicBezTo>
                    <a:cubicBezTo>
                      <a:pt x="816" y="1153"/>
                      <a:pt x="751" y="1080"/>
                      <a:pt x="641" y="1069"/>
                    </a:cubicBezTo>
                    <a:cubicBezTo>
                      <a:pt x="608" y="1065"/>
                      <a:pt x="574" y="1063"/>
                      <a:pt x="540" y="1063"/>
                    </a:cubicBezTo>
                    <a:cubicBezTo>
                      <a:pt x="504" y="1063"/>
                      <a:pt x="467" y="1065"/>
                      <a:pt x="431" y="1070"/>
                    </a:cubicBezTo>
                    <a:cubicBezTo>
                      <a:pt x="223" y="1097"/>
                      <a:pt x="58" y="1247"/>
                      <a:pt x="31" y="1431"/>
                    </a:cubicBezTo>
                    <a:cubicBezTo>
                      <a:pt x="1" y="1628"/>
                      <a:pt x="127" y="1863"/>
                      <a:pt x="308" y="1946"/>
                    </a:cubicBezTo>
                    <a:cubicBezTo>
                      <a:pt x="383" y="1980"/>
                      <a:pt x="458" y="1995"/>
                      <a:pt x="532" y="1995"/>
                    </a:cubicBezTo>
                    <a:cubicBezTo>
                      <a:pt x="641" y="1995"/>
                      <a:pt x="747" y="1963"/>
                      <a:pt x="850" y="1911"/>
                    </a:cubicBezTo>
                    <a:cubicBezTo>
                      <a:pt x="1005" y="1832"/>
                      <a:pt x="1121" y="1708"/>
                      <a:pt x="1226" y="1571"/>
                    </a:cubicBezTo>
                    <a:cubicBezTo>
                      <a:pt x="1309" y="1461"/>
                      <a:pt x="1397" y="1349"/>
                      <a:pt x="1489" y="1245"/>
                    </a:cubicBezTo>
                    <a:cubicBezTo>
                      <a:pt x="1535" y="1193"/>
                      <a:pt x="1592" y="1152"/>
                      <a:pt x="1649" y="1110"/>
                    </a:cubicBezTo>
                    <a:cubicBezTo>
                      <a:pt x="1668" y="1097"/>
                      <a:pt x="1699" y="1100"/>
                      <a:pt x="1723" y="1096"/>
                    </a:cubicBezTo>
                    <a:lnTo>
                      <a:pt x="1723" y="1096"/>
                    </a:lnTo>
                    <a:cubicBezTo>
                      <a:pt x="1717" y="1118"/>
                      <a:pt x="1715" y="1141"/>
                      <a:pt x="1705" y="1162"/>
                    </a:cubicBezTo>
                    <a:cubicBezTo>
                      <a:pt x="1690" y="1193"/>
                      <a:pt x="1668" y="1221"/>
                      <a:pt x="1650" y="1252"/>
                    </a:cubicBezTo>
                    <a:cubicBezTo>
                      <a:pt x="1586" y="1376"/>
                      <a:pt x="1556" y="1508"/>
                      <a:pt x="1534" y="1653"/>
                    </a:cubicBezTo>
                    <a:cubicBezTo>
                      <a:pt x="1598" y="1556"/>
                      <a:pt x="1647" y="1462"/>
                      <a:pt x="1714" y="1383"/>
                    </a:cubicBezTo>
                    <a:cubicBezTo>
                      <a:pt x="1956" y="1095"/>
                      <a:pt x="2337" y="938"/>
                      <a:pt x="2713" y="938"/>
                    </a:cubicBezTo>
                    <a:cubicBezTo>
                      <a:pt x="2927" y="938"/>
                      <a:pt x="3139" y="988"/>
                      <a:pt x="3324" y="1094"/>
                    </a:cubicBezTo>
                    <a:cubicBezTo>
                      <a:pt x="3488" y="1188"/>
                      <a:pt x="3639" y="1306"/>
                      <a:pt x="3798" y="1410"/>
                    </a:cubicBezTo>
                    <a:cubicBezTo>
                      <a:pt x="4004" y="1545"/>
                      <a:pt x="4206" y="1693"/>
                      <a:pt x="4424" y="1808"/>
                    </a:cubicBezTo>
                    <a:cubicBezTo>
                      <a:pt x="4659" y="1930"/>
                      <a:pt x="4910" y="2007"/>
                      <a:pt x="5178" y="2007"/>
                    </a:cubicBezTo>
                    <a:cubicBezTo>
                      <a:pt x="5201" y="2007"/>
                      <a:pt x="5224" y="2006"/>
                      <a:pt x="5247" y="2005"/>
                    </a:cubicBezTo>
                    <a:cubicBezTo>
                      <a:pt x="5264" y="2005"/>
                      <a:pt x="5281" y="2013"/>
                      <a:pt x="5300" y="2016"/>
                    </a:cubicBezTo>
                    <a:cubicBezTo>
                      <a:pt x="5276" y="2042"/>
                      <a:pt x="5252" y="2054"/>
                      <a:pt x="5227" y="2058"/>
                    </a:cubicBezTo>
                    <a:cubicBezTo>
                      <a:pt x="4996" y="2097"/>
                      <a:pt x="4801" y="2273"/>
                      <a:pt x="4757" y="2506"/>
                    </a:cubicBezTo>
                    <a:cubicBezTo>
                      <a:pt x="4691" y="2853"/>
                      <a:pt x="4774" y="3152"/>
                      <a:pt x="5067" y="3374"/>
                    </a:cubicBezTo>
                    <a:cubicBezTo>
                      <a:pt x="5252" y="3512"/>
                      <a:pt x="5460" y="3573"/>
                      <a:pt x="5684" y="3573"/>
                    </a:cubicBezTo>
                    <a:cubicBezTo>
                      <a:pt x="5712" y="3573"/>
                      <a:pt x="5740" y="3572"/>
                      <a:pt x="5769" y="3570"/>
                    </a:cubicBezTo>
                    <a:cubicBezTo>
                      <a:pt x="5746" y="3558"/>
                      <a:pt x="5723" y="3552"/>
                      <a:pt x="5700" y="3545"/>
                    </a:cubicBezTo>
                    <a:cubicBezTo>
                      <a:pt x="5426" y="3464"/>
                      <a:pt x="5229" y="3229"/>
                      <a:pt x="5203" y="2948"/>
                    </a:cubicBezTo>
                    <a:cubicBezTo>
                      <a:pt x="5185" y="2741"/>
                      <a:pt x="5232" y="2546"/>
                      <a:pt x="5343" y="2375"/>
                    </a:cubicBezTo>
                    <a:cubicBezTo>
                      <a:pt x="5445" y="2220"/>
                      <a:pt x="5585" y="2134"/>
                      <a:pt x="5764" y="2134"/>
                    </a:cubicBezTo>
                    <a:cubicBezTo>
                      <a:pt x="5792" y="2134"/>
                      <a:pt x="5821" y="2136"/>
                      <a:pt x="5851" y="2140"/>
                    </a:cubicBezTo>
                    <a:cubicBezTo>
                      <a:pt x="5886" y="2145"/>
                      <a:pt x="5921" y="2147"/>
                      <a:pt x="5956" y="2147"/>
                    </a:cubicBezTo>
                    <a:cubicBezTo>
                      <a:pt x="5986" y="2147"/>
                      <a:pt x="6016" y="2146"/>
                      <a:pt x="6046" y="2143"/>
                    </a:cubicBezTo>
                    <a:cubicBezTo>
                      <a:pt x="6454" y="2113"/>
                      <a:pt x="6794" y="1946"/>
                      <a:pt x="7073" y="1646"/>
                    </a:cubicBezTo>
                    <a:cubicBezTo>
                      <a:pt x="7275" y="1431"/>
                      <a:pt x="7474" y="1211"/>
                      <a:pt x="7690" y="1009"/>
                    </a:cubicBezTo>
                    <a:cubicBezTo>
                      <a:pt x="7929" y="786"/>
                      <a:pt x="8194" y="638"/>
                      <a:pt x="8505" y="638"/>
                    </a:cubicBezTo>
                    <a:cubicBezTo>
                      <a:pt x="8594" y="638"/>
                      <a:pt x="8686" y="650"/>
                      <a:pt x="8783" y="675"/>
                    </a:cubicBezTo>
                    <a:cubicBezTo>
                      <a:pt x="9012" y="735"/>
                      <a:pt x="9236" y="800"/>
                      <a:pt x="9434" y="936"/>
                    </a:cubicBezTo>
                    <a:cubicBezTo>
                      <a:pt x="9479" y="967"/>
                      <a:pt x="9516" y="1007"/>
                      <a:pt x="9558" y="1043"/>
                    </a:cubicBezTo>
                    <a:cubicBezTo>
                      <a:pt x="9552" y="1050"/>
                      <a:pt x="9549" y="1059"/>
                      <a:pt x="9544" y="1066"/>
                    </a:cubicBezTo>
                    <a:cubicBezTo>
                      <a:pt x="9525" y="1063"/>
                      <a:pt x="9504" y="1058"/>
                      <a:pt x="9483" y="1054"/>
                    </a:cubicBezTo>
                    <a:cubicBezTo>
                      <a:pt x="9391" y="1038"/>
                      <a:pt x="9299" y="1009"/>
                      <a:pt x="9208" y="1009"/>
                    </a:cubicBezTo>
                    <a:cubicBezTo>
                      <a:pt x="9206" y="1009"/>
                      <a:pt x="9205" y="1009"/>
                      <a:pt x="9203" y="1009"/>
                    </a:cubicBezTo>
                    <a:cubicBezTo>
                      <a:pt x="8708" y="1013"/>
                      <a:pt x="8297" y="1275"/>
                      <a:pt x="8186" y="1762"/>
                    </a:cubicBezTo>
                    <a:cubicBezTo>
                      <a:pt x="8116" y="2061"/>
                      <a:pt x="8120" y="2360"/>
                      <a:pt x="8194" y="2656"/>
                    </a:cubicBezTo>
                    <a:cubicBezTo>
                      <a:pt x="8290" y="3037"/>
                      <a:pt x="8584" y="3273"/>
                      <a:pt x="8973" y="3300"/>
                    </a:cubicBezTo>
                    <a:cubicBezTo>
                      <a:pt x="8971" y="3296"/>
                      <a:pt x="8968" y="3291"/>
                      <a:pt x="8964" y="3289"/>
                    </a:cubicBezTo>
                    <a:cubicBezTo>
                      <a:pt x="8953" y="3284"/>
                      <a:pt x="8942" y="3279"/>
                      <a:pt x="8931" y="3273"/>
                    </a:cubicBezTo>
                    <a:cubicBezTo>
                      <a:pt x="8793" y="3217"/>
                      <a:pt x="8692" y="3123"/>
                      <a:pt x="8612" y="2997"/>
                    </a:cubicBezTo>
                    <a:cubicBezTo>
                      <a:pt x="8341" y="2565"/>
                      <a:pt x="8372" y="2126"/>
                      <a:pt x="8592" y="1689"/>
                    </a:cubicBezTo>
                    <a:cubicBezTo>
                      <a:pt x="8752" y="1370"/>
                      <a:pt x="9041" y="1221"/>
                      <a:pt x="9334" y="1221"/>
                    </a:cubicBezTo>
                    <a:cubicBezTo>
                      <a:pt x="9568" y="1221"/>
                      <a:pt x="9804" y="1317"/>
                      <a:pt x="9978" y="1499"/>
                    </a:cubicBezTo>
                    <a:cubicBezTo>
                      <a:pt x="10056" y="1580"/>
                      <a:pt x="10131" y="1664"/>
                      <a:pt x="10200" y="1754"/>
                    </a:cubicBezTo>
                    <a:cubicBezTo>
                      <a:pt x="10427" y="2050"/>
                      <a:pt x="10738" y="2191"/>
                      <a:pt x="11099" y="2241"/>
                    </a:cubicBezTo>
                    <a:cubicBezTo>
                      <a:pt x="11185" y="2253"/>
                      <a:pt x="11271" y="2259"/>
                      <a:pt x="11355" y="2259"/>
                    </a:cubicBezTo>
                    <a:cubicBezTo>
                      <a:pt x="11675" y="2259"/>
                      <a:pt x="11983" y="2178"/>
                      <a:pt x="12287" y="2059"/>
                    </a:cubicBezTo>
                    <a:cubicBezTo>
                      <a:pt x="12397" y="2014"/>
                      <a:pt x="12473" y="1938"/>
                      <a:pt x="12529" y="1837"/>
                    </a:cubicBezTo>
                    <a:lnTo>
                      <a:pt x="12529" y="1837"/>
                    </a:lnTo>
                    <a:cubicBezTo>
                      <a:pt x="12494" y="1854"/>
                      <a:pt x="12459" y="1874"/>
                      <a:pt x="12423" y="1887"/>
                    </a:cubicBezTo>
                    <a:cubicBezTo>
                      <a:pt x="12074" y="2055"/>
                      <a:pt x="11710" y="2159"/>
                      <a:pt x="11328" y="2159"/>
                    </a:cubicBezTo>
                    <a:cubicBezTo>
                      <a:pt x="11255" y="2159"/>
                      <a:pt x="11181" y="2155"/>
                      <a:pt x="11107" y="2147"/>
                    </a:cubicBezTo>
                    <a:cubicBezTo>
                      <a:pt x="10631" y="2097"/>
                      <a:pt x="10310" y="1793"/>
                      <a:pt x="10216" y="1326"/>
                    </a:cubicBezTo>
                    <a:cubicBezTo>
                      <a:pt x="10210" y="1301"/>
                      <a:pt x="10207" y="1276"/>
                      <a:pt x="10198" y="1252"/>
                    </a:cubicBezTo>
                    <a:cubicBezTo>
                      <a:pt x="10115" y="1032"/>
                      <a:pt x="10166" y="823"/>
                      <a:pt x="10260" y="621"/>
                    </a:cubicBezTo>
                    <a:cubicBezTo>
                      <a:pt x="10311" y="512"/>
                      <a:pt x="10388" y="423"/>
                      <a:pt x="10497" y="367"/>
                    </a:cubicBezTo>
                    <a:cubicBezTo>
                      <a:pt x="10581" y="323"/>
                      <a:pt x="10664" y="304"/>
                      <a:pt x="10745" y="304"/>
                    </a:cubicBezTo>
                    <a:cubicBezTo>
                      <a:pt x="10867" y="304"/>
                      <a:pt x="10985" y="346"/>
                      <a:pt x="11099" y="409"/>
                    </a:cubicBezTo>
                    <a:cubicBezTo>
                      <a:pt x="11398" y="575"/>
                      <a:pt x="11592" y="1009"/>
                      <a:pt x="11527" y="1352"/>
                    </a:cubicBezTo>
                    <a:cubicBezTo>
                      <a:pt x="11513" y="1432"/>
                      <a:pt x="11486" y="1514"/>
                      <a:pt x="11442" y="1581"/>
                    </a:cubicBezTo>
                    <a:cubicBezTo>
                      <a:pt x="11367" y="1697"/>
                      <a:pt x="11248" y="1757"/>
                      <a:pt x="11130" y="1757"/>
                    </a:cubicBezTo>
                    <a:cubicBezTo>
                      <a:pt x="11025" y="1757"/>
                      <a:pt x="10921" y="1710"/>
                      <a:pt x="10849" y="1615"/>
                    </a:cubicBezTo>
                    <a:cubicBezTo>
                      <a:pt x="10794" y="1544"/>
                      <a:pt x="10773" y="1446"/>
                      <a:pt x="10738" y="1362"/>
                    </a:cubicBezTo>
                    <a:cubicBezTo>
                      <a:pt x="10738" y="1362"/>
                      <a:pt x="10728" y="1373"/>
                      <a:pt x="10722" y="1384"/>
                    </a:cubicBezTo>
                    <a:cubicBezTo>
                      <a:pt x="10608" y="1584"/>
                      <a:pt x="10718" y="1870"/>
                      <a:pt x="10937" y="1941"/>
                    </a:cubicBezTo>
                    <a:cubicBezTo>
                      <a:pt x="10991" y="1959"/>
                      <a:pt x="11044" y="1967"/>
                      <a:pt x="11094" y="1967"/>
                    </a:cubicBezTo>
                    <a:cubicBezTo>
                      <a:pt x="11226" y="1967"/>
                      <a:pt x="11343" y="1908"/>
                      <a:pt x="11440" y="1789"/>
                    </a:cubicBezTo>
                    <a:cubicBezTo>
                      <a:pt x="11853" y="1286"/>
                      <a:pt x="11694" y="497"/>
                      <a:pt x="11114" y="197"/>
                    </a:cubicBezTo>
                    <a:cubicBezTo>
                      <a:pt x="10983" y="129"/>
                      <a:pt x="10848" y="91"/>
                      <a:pt x="10711" y="91"/>
                    </a:cubicBezTo>
                    <a:cubicBezTo>
                      <a:pt x="10595" y="91"/>
                      <a:pt x="10478" y="119"/>
                      <a:pt x="10363" y="180"/>
                    </a:cubicBezTo>
                    <a:cubicBezTo>
                      <a:pt x="10053" y="343"/>
                      <a:pt x="9904" y="745"/>
                      <a:pt x="10011" y="1087"/>
                    </a:cubicBezTo>
                    <a:cubicBezTo>
                      <a:pt x="10020" y="1118"/>
                      <a:pt x="10026" y="1151"/>
                      <a:pt x="10033" y="1182"/>
                    </a:cubicBezTo>
                    <a:cubicBezTo>
                      <a:pt x="10026" y="1185"/>
                      <a:pt x="10019" y="1190"/>
                      <a:pt x="10011" y="1194"/>
                    </a:cubicBezTo>
                    <a:cubicBezTo>
                      <a:pt x="9986" y="1172"/>
                      <a:pt x="9958" y="1154"/>
                      <a:pt x="9938" y="1130"/>
                    </a:cubicBezTo>
                    <a:cubicBezTo>
                      <a:pt x="9798" y="966"/>
                      <a:pt x="9633" y="837"/>
                      <a:pt x="9452" y="720"/>
                    </a:cubicBezTo>
                    <a:cubicBezTo>
                      <a:pt x="9195" y="556"/>
                      <a:pt x="8921" y="489"/>
                      <a:pt x="8658" y="489"/>
                    </a:cubicBezTo>
                    <a:cubicBezTo>
                      <a:pt x="8267" y="489"/>
                      <a:pt x="7899" y="637"/>
                      <a:pt x="7644" y="834"/>
                    </a:cubicBezTo>
                    <a:cubicBezTo>
                      <a:pt x="7423" y="1004"/>
                      <a:pt x="7246" y="1215"/>
                      <a:pt x="7075" y="1431"/>
                    </a:cubicBezTo>
                    <a:cubicBezTo>
                      <a:pt x="6829" y="1743"/>
                      <a:pt x="6512" y="1927"/>
                      <a:pt x="6117" y="1998"/>
                    </a:cubicBezTo>
                    <a:cubicBezTo>
                      <a:pt x="6044" y="2010"/>
                      <a:pt x="5974" y="2017"/>
                      <a:pt x="5905" y="2017"/>
                    </a:cubicBezTo>
                    <a:cubicBezTo>
                      <a:pt x="5688" y="2017"/>
                      <a:pt x="5488" y="1954"/>
                      <a:pt x="5302" y="1829"/>
                    </a:cubicBezTo>
                    <a:cubicBezTo>
                      <a:pt x="5105" y="1698"/>
                      <a:pt x="4981" y="1508"/>
                      <a:pt x="4935" y="1266"/>
                    </a:cubicBezTo>
                    <a:cubicBezTo>
                      <a:pt x="4871" y="919"/>
                      <a:pt x="4997" y="591"/>
                      <a:pt x="5280" y="399"/>
                    </a:cubicBezTo>
                    <a:cubicBezTo>
                      <a:pt x="5388" y="326"/>
                      <a:pt x="5504" y="289"/>
                      <a:pt x="5619" y="289"/>
                    </a:cubicBezTo>
                    <a:cubicBezTo>
                      <a:pt x="5749" y="289"/>
                      <a:pt x="5877" y="337"/>
                      <a:pt x="5988" y="433"/>
                    </a:cubicBezTo>
                    <a:cubicBezTo>
                      <a:pt x="6163" y="586"/>
                      <a:pt x="6254" y="790"/>
                      <a:pt x="6263" y="1021"/>
                    </a:cubicBezTo>
                    <a:cubicBezTo>
                      <a:pt x="6270" y="1188"/>
                      <a:pt x="6215" y="1344"/>
                      <a:pt x="6096" y="1468"/>
                    </a:cubicBezTo>
                    <a:cubicBezTo>
                      <a:pt x="6026" y="1541"/>
                      <a:pt x="5942" y="1577"/>
                      <a:pt x="5862" y="1577"/>
                    </a:cubicBezTo>
                    <a:cubicBezTo>
                      <a:pt x="5757" y="1577"/>
                      <a:pt x="5658" y="1517"/>
                      <a:pt x="5599" y="1404"/>
                    </a:cubicBezTo>
                    <a:cubicBezTo>
                      <a:pt x="5596" y="1400"/>
                      <a:pt x="5588" y="1399"/>
                      <a:pt x="5581" y="1394"/>
                    </a:cubicBezTo>
                    <a:lnTo>
                      <a:pt x="5581" y="1394"/>
                    </a:lnTo>
                    <a:cubicBezTo>
                      <a:pt x="5540" y="1581"/>
                      <a:pt x="5695" y="1762"/>
                      <a:pt x="5897" y="1762"/>
                    </a:cubicBezTo>
                    <a:cubicBezTo>
                      <a:pt x="5902" y="1762"/>
                      <a:pt x="5908" y="1761"/>
                      <a:pt x="5913" y="1761"/>
                    </a:cubicBezTo>
                    <a:cubicBezTo>
                      <a:pt x="6105" y="1751"/>
                      <a:pt x="6266" y="1662"/>
                      <a:pt x="6383" y="1512"/>
                    </a:cubicBezTo>
                    <a:cubicBezTo>
                      <a:pt x="6531" y="1323"/>
                      <a:pt x="6588" y="1099"/>
                      <a:pt x="6574" y="862"/>
                    </a:cubicBezTo>
                    <a:cubicBezTo>
                      <a:pt x="6549" y="455"/>
                      <a:pt x="6235" y="104"/>
                      <a:pt x="5836" y="17"/>
                    </a:cubicBezTo>
                    <a:cubicBezTo>
                      <a:pt x="5781" y="6"/>
                      <a:pt x="5725" y="0"/>
                      <a:pt x="5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7"/>
              <p:cNvSpPr/>
              <p:nvPr/>
            </p:nvSpPr>
            <p:spPr>
              <a:xfrm>
                <a:off x="3968901" y="4901711"/>
                <a:ext cx="160356" cy="173883"/>
              </a:xfrm>
              <a:custGeom>
                <a:avLst/>
                <a:gdLst/>
                <a:ahLst/>
                <a:cxnLst/>
                <a:rect l="l" t="t" r="r" b="b"/>
                <a:pathLst>
                  <a:path w="1707" h="1851" extrusionOk="0">
                    <a:moveTo>
                      <a:pt x="925" y="1"/>
                    </a:moveTo>
                    <a:cubicBezTo>
                      <a:pt x="845" y="38"/>
                      <a:pt x="761" y="72"/>
                      <a:pt x="684" y="114"/>
                    </a:cubicBezTo>
                    <a:cubicBezTo>
                      <a:pt x="188" y="387"/>
                      <a:pt x="1" y="940"/>
                      <a:pt x="235" y="1429"/>
                    </a:cubicBezTo>
                    <a:cubicBezTo>
                      <a:pt x="368" y="1704"/>
                      <a:pt x="621" y="1851"/>
                      <a:pt x="879" y="1851"/>
                    </a:cubicBezTo>
                    <a:cubicBezTo>
                      <a:pt x="1060" y="1851"/>
                      <a:pt x="1245" y="1778"/>
                      <a:pt x="1392" y="1626"/>
                    </a:cubicBezTo>
                    <a:cubicBezTo>
                      <a:pt x="1690" y="1317"/>
                      <a:pt x="1706" y="770"/>
                      <a:pt x="1427" y="446"/>
                    </a:cubicBezTo>
                    <a:cubicBezTo>
                      <a:pt x="1345" y="349"/>
                      <a:pt x="1252" y="267"/>
                      <a:pt x="1126" y="233"/>
                    </a:cubicBezTo>
                    <a:cubicBezTo>
                      <a:pt x="1097" y="225"/>
                      <a:pt x="1067" y="227"/>
                      <a:pt x="1026" y="223"/>
                    </a:cubicBezTo>
                    <a:lnTo>
                      <a:pt x="1026" y="223"/>
                    </a:lnTo>
                    <a:cubicBezTo>
                      <a:pt x="1190" y="413"/>
                      <a:pt x="1230" y="499"/>
                      <a:pt x="1246" y="688"/>
                    </a:cubicBezTo>
                    <a:cubicBezTo>
                      <a:pt x="1271" y="968"/>
                      <a:pt x="1099" y="1238"/>
                      <a:pt x="849" y="1308"/>
                    </a:cubicBezTo>
                    <a:cubicBezTo>
                      <a:pt x="813" y="1318"/>
                      <a:pt x="778" y="1323"/>
                      <a:pt x="743" y="1323"/>
                    </a:cubicBezTo>
                    <a:cubicBezTo>
                      <a:pt x="620" y="1323"/>
                      <a:pt x="506" y="1263"/>
                      <a:pt x="443" y="1159"/>
                    </a:cubicBezTo>
                    <a:cubicBezTo>
                      <a:pt x="317" y="952"/>
                      <a:pt x="335" y="645"/>
                      <a:pt x="484" y="456"/>
                    </a:cubicBezTo>
                    <a:cubicBezTo>
                      <a:pt x="614" y="291"/>
                      <a:pt x="753" y="133"/>
                      <a:pt x="934" y="19"/>
                    </a:cubicBezTo>
                    <a:cubicBezTo>
                      <a:pt x="930" y="12"/>
                      <a:pt x="928" y="6"/>
                      <a:pt x="925"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7"/>
              <p:cNvSpPr/>
              <p:nvPr/>
            </p:nvSpPr>
            <p:spPr>
              <a:xfrm>
                <a:off x="4960089" y="4831254"/>
                <a:ext cx="119116" cy="103522"/>
              </a:xfrm>
              <a:custGeom>
                <a:avLst/>
                <a:gdLst/>
                <a:ahLst/>
                <a:cxnLst/>
                <a:rect l="l" t="t" r="r" b="b"/>
                <a:pathLst>
                  <a:path w="1268" h="1102" extrusionOk="0">
                    <a:moveTo>
                      <a:pt x="617" y="1"/>
                    </a:moveTo>
                    <a:cubicBezTo>
                      <a:pt x="528" y="1"/>
                      <a:pt x="438" y="21"/>
                      <a:pt x="353" y="63"/>
                    </a:cubicBezTo>
                    <a:cubicBezTo>
                      <a:pt x="136" y="167"/>
                      <a:pt x="0" y="389"/>
                      <a:pt x="15" y="619"/>
                    </a:cubicBezTo>
                    <a:cubicBezTo>
                      <a:pt x="27" y="838"/>
                      <a:pt x="176" y="988"/>
                      <a:pt x="367" y="988"/>
                    </a:cubicBezTo>
                    <a:cubicBezTo>
                      <a:pt x="384" y="988"/>
                      <a:pt x="400" y="986"/>
                      <a:pt x="418" y="984"/>
                    </a:cubicBezTo>
                    <a:cubicBezTo>
                      <a:pt x="567" y="966"/>
                      <a:pt x="759" y="779"/>
                      <a:pt x="733" y="652"/>
                    </a:cubicBezTo>
                    <a:lnTo>
                      <a:pt x="733" y="652"/>
                    </a:lnTo>
                    <a:cubicBezTo>
                      <a:pt x="688" y="681"/>
                      <a:pt x="645" y="716"/>
                      <a:pt x="596" y="739"/>
                    </a:cubicBezTo>
                    <a:cubicBezTo>
                      <a:pt x="559" y="758"/>
                      <a:pt x="519" y="770"/>
                      <a:pt x="481" y="770"/>
                    </a:cubicBezTo>
                    <a:cubicBezTo>
                      <a:pt x="445" y="770"/>
                      <a:pt x="410" y="760"/>
                      <a:pt x="376" y="735"/>
                    </a:cubicBezTo>
                    <a:cubicBezTo>
                      <a:pt x="301" y="679"/>
                      <a:pt x="271" y="598"/>
                      <a:pt x="287" y="509"/>
                    </a:cubicBezTo>
                    <a:cubicBezTo>
                      <a:pt x="296" y="455"/>
                      <a:pt x="321" y="398"/>
                      <a:pt x="354" y="354"/>
                    </a:cubicBezTo>
                    <a:cubicBezTo>
                      <a:pt x="425" y="262"/>
                      <a:pt x="522" y="215"/>
                      <a:pt x="623" y="215"/>
                    </a:cubicBezTo>
                    <a:cubicBezTo>
                      <a:pt x="694" y="215"/>
                      <a:pt x="767" y="238"/>
                      <a:pt x="834" y="285"/>
                    </a:cubicBezTo>
                    <a:cubicBezTo>
                      <a:pt x="931" y="353"/>
                      <a:pt x="1000" y="444"/>
                      <a:pt x="1034" y="559"/>
                    </a:cubicBezTo>
                    <a:cubicBezTo>
                      <a:pt x="1086" y="733"/>
                      <a:pt x="1085" y="904"/>
                      <a:pt x="1006" y="1069"/>
                    </a:cubicBezTo>
                    <a:cubicBezTo>
                      <a:pt x="1056" y="1079"/>
                      <a:pt x="1105" y="1089"/>
                      <a:pt x="1165" y="1102"/>
                    </a:cubicBezTo>
                    <a:cubicBezTo>
                      <a:pt x="1183" y="1034"/>
                      <a:pt x="1208" y="967"/>
                      <a:pt x="1219" y="895"/>
                    </a:cubicBezTo>
                    <a:cubicBezTo>
                      <a:pt x="1268" y="607"/>
                      <a:pt x="1221" y="347"/>
                      <a:pt x="991" y="142"/>
                    </a:cubicBezTo>
                    <a:cubicBezTo>
                      <a:pt x="885" y="49"/>
                      <a:pt x="753" y="1"/>
                      <a:pt x="61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57"/>
              <p:cNvGrpSpPr/>
              <p:nvPr/>
            </p:nvGrpSpPr>
            <p:grpSpPr>
              <a:xfrm>
                <a:off x="4198685" y="4846849"/>
                <a:ext cx="114232" cy="219449"/>
                <a:chOff x="4198685" y="4846849"/>
                <a:chExt cx="114232" cy="219449"/>
              </a:xfrm>
            </p:grpSpPr>
            <p:sp>
              <p:nvSpPr>
                <p:cNvPr id="10847" name="Google Shape;10847;p57"/>
                <p:cNvSpPr/>
                <p:nvPr/>
              </p:nvSpPr>
              <p:spPr>
                <a:xfrm>
                  <a:off x="4198685" y="4875313"/>
                  <a:ext cx="75152" cy="84170"/>
                </a:xfrm>
                <a:custGeom>
                  <a:avLst/>
                  <a:gdLst/>
                  <a:ahLst/>
                  <a:cxnLst/>
                  <a:rect l="l" t="t" r="r" b="b"/>
                  <a:pathLst>
                    <a:path w="800" h="896" extrusionOk="0">
                      <a:moveTo>
                        <a:pt x="126" y="0"/>
                      </a:moveTo>
                      <a:cubicBezTo>
                        <a:pt x="116" y="0"/>
                        <a:pt x="106" y="1"/>
                        <a:pt x="96" y="2"/>
                      </a:cubicBezTo>
                      <a:cubicBezTo>
                        <a:pt x="64" y="6"/>
                        <a:pt x="13" y="34"/>
                        <a:pt x="7" y="61"/>
                      </a:cubicBezTo>
                      <a:cubicBezTo>
                        <a:pt x="1" y="85"/>
                        <a:pt x="34" y="138"/>
                        <a:pt x="63" y="152"/>
                      </a:cubicBezTo>
                      <a:cubicBezTo>
                        <a:pt x="205" y="219"/>
                        <a:pt x="297" y="334"/>
                        <a:pt x="376" y="463"/>
                      </a:cubicBezTo>
                      <a:cubicBezTo>
                        <a:pt x="433" y="555"/>
                        <a:pt x="487" y="648"/>
                        <a:pt x="543" y="740"/>
                      </a:cubicBezTo>
                      <a:cubicBezTo>
                        <a:pt x="598" y="834"/>
                        <a:pt x="691" y="865"/>
                        <a:pt x="799" y="895"/>
                      </a:cubicBezTo>
                      <a:cubicBezTo>
                        <a:pt x="786" y="868"/>
                        <a:pt x="777" y="851"/>
                        <a:pt x="766" y="834"/>
                      </a:cubicBezTo>
                      <a:cubicBezTo>
                        <a:pt x="714" y="720"/>
                        <a:pt x="648" y="607"/>
                        <a:pt x="610" y="487"/>
                      </a:cubicBezTo>
                      <a:cubicBezTo>
                        <a:pt x="564" y="344"/>
                        <a:pt x="487" y="225"/>
                        <a:pt x="384" y="122"/>
                      </a:cubicBezTo>
                      <a:cubicBezTo>
                        <a:pt x="313" y="51"/>
                        <a:pt x="227" y="0"/>
                        <a:pt x="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7"/>
                <p:cNvSpPr/>
                <p:nvPr/>
              </p:nvSpPr>
              <p:spPr>
                <a:xfrm>
                  <a:off x="4251668" y="4846849"/>
                  <a:ext cx="57116" cy="124658"/>
                </a:xfrm>
                <a:custGeom>
                  <a:avLst/>
                  <a:gdLst/>
                  <a:ahLst/>
                  <a:cxnLst/>
                  <a:rect l="l" t="t" r="r" b="b"/>
                  <a:pathLst>
                    <a:path w="608" h="1327" extrusionOk="0">
                      <a:moveTo>
                        <a:pt x="129" y="0"/>
                      </a:moveTo>
                      <a:cubicBezTo>
                        <a:pt x="103" y="17"/>
                        <a:pt x="62" y="28"/>
                        <a:pt x="53" y="52"/>
                      </a:cubicBezTo>
                      <a:cubicBezTo>
                        <a:pt x="29" y="121"/>
                        <a:pt x="1" y="196"/>
                        <a:pt x="3" y="268"/>
                      </a:cubicBezTo>
                      <a:cubicBezTo>
                        <a:pt x="15" y="542"/>
                        <a:pt x="79" y="803"/>
                        <a:pt x="204" y="1053"/>
                      </a:cubicBezTo>
                      <a:cubicBezTo>
                        <a:pt x="292" y="1225"/>
                        <a:pt x="430" y="1295"/>
                        <a:pt x="607" y="1326"/>
                      </a:cubicBezTo>
                      <a:cubicBezTo>
                        <a:pt x="550" y="1260"/>
                        <a:pt x="490" y="1202"/>
                        <a:pt x="442" y="1135"/>
                      </a:cubicBezTo>
                      <a:cubicBezTo>
                        <a:pt x="392" y="1062"/>
                        <a:pt x="361" y="978"/>
                        <a:pt x="315" y="905"/>
                      </a:cubicBezTo>
                      <a:cubicBezTo>
                        <a:pt x="157" y="652"/>
                        <a:pt x="95" y="382"/>
                        <a:pt x="147" y="87"/>
                      </a:cubicBezTo>
                      <a:cubicBezTo>
                        <a:pt x="153" y="59"/>
                        <a:pt x="135" y="28"/>
                        <a:pt x="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7"/>
                <p:cNvSpPr/>
                <p:nvPr/>
              </p:nvSpPr>
              <p:spPr>
                <a:xfrm>
                  <a:off x="4243401" y="4994057"/>
                  <a:ext cx="69516" cy="53828"/>
                </a:xfrm>
                <a:custGeom>
                  <a:avLst/>
                  <a:gdLst/>
                  <a:ahLst/>
                  <a:cxnLst/>
                  <a:rect l="l" t="t" r="r" b="b"/>
                  <a:pathLst>
                    <a:path w="740" h="573" extrusionOk="0">
                      <a:moveTo>
                        <a:pt x="673" y="0"/>
                      </a:moveTo>
                      <a:cubicBezTo>
                        <a:pt x="416" y="0"/>
                        <a:pt x="1" y="344"/>
                        <a:pt x="34" y="572"/>
                      </a:cubicBezTo>
                      <a:cubicBezTo>
                        <a:pt x="64" y="558"/>
                        <a:pt x="91" y="551"/>
                        <a:pt x="109" y="535"/>
                      </a:cubicBezTo>
                      <a:cubicBezTo>
                        <a:pt x="155" y="495"/>
                        <a:pt x="199" y="455"/>
                        <a:pt x="238" y="408"/>
                      </a:cubicBezTo>
                      <a:cubicBezTo>
                        <a:pt x="327" y="294"/>
                        <a:pt x="436" y="207"/>
                        <a:pt x="563" y="136"/>
                      </a:cubicBezTo>
                      <a:cubicBezTo>
                        <a:pt x="625" y="101"/>
                        <a:pt x="679" y="53"/>
                        <a:pt x="740" y="9"/>
                      </a:cubicBezTo>
                      <a:cubicBezTo>
                        <a:pt x="719" y="3"/>
                        <a:pt x="697"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7"/>
                <p:cNvSpPr/>
                <p:nvPr/>
              </p:nvSpPr>
              <p:spPr>
                <a:xfrm>
                  <a:off x="4227055" y="4985884"/>
                  <a:ext cx="66979" cy="16158"/>
                </a:xfrm>
                <a:custGeom>
                  <a:avLst/>
                  <a:gdLst/>
                  <a:ahLst/>
                  <a:cxnLst/>
                  <a:rect l="l" t="t" r="r" b="b"/>
                  <a:pathLst>
                    <a:path w="713" h="172" extrusionOk="0">
                      <a:moveTo>
                        <a:pt x="350" y="1"/>
                      </a:moveTo>
                      <a:cubicBezTo>
                        <a:pt x="248" y="1"/>
                        <a:pt x="147" y="9"/>
                        <a:pt x="46" y="14"/>
                      </a:cubicBezTo>
                      <a:cubicBezTo>
                        <a:pt x="38" y="14"/>
                        <a:pt x="26" y="17"/>
                        <a:pt x="25" y="20"/>
                      </a:cubicBezTo>
                      <a:cubicBezTo>
                        <a:pt x="17" y="45"/>
                        <a:pt x="0" y="75"/>
                        <a:pt x="9" y="91"/>
                      </a:cubicBezTo>
                      <a:cubicBezTo>
                        <a:pt x="19" y="112"/>
                        <a:pt x="48" y="131"/>
                        <a:pt x="73" y="138"/>
                      </a:cubicBezTo>
                      <a:cubicBezTo>
                        <a:pt x="153" y="159"/>
                        <a:pt x="232" y="171"/>
                        <a:pt x="310" y="171"/>
                      </a:cubicBezTo>
                      <a:cubicBezTo>
                        <a:pt x="447" y="171"/>
                        <a:pt x="581" y="135"/>
                        <a:pt x="712" y="53"/>
                      </a:cubicBezTo>
                      <a:cubicBezTo>
                        <a:pt x="590" y="12"/>
                        <a:pt x="46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7"/>
                <p:cNvSpPr/>
                <p:nvPr/>
              </p:nvSpPr>
              <p:spPr>
                <a:xfrm>
                  <a:off x="4225552" y="4849479"/>
                  <a:ext cx="23203" cy="42555"/>
                </a:xfrm>
                <a:custGeom>
                  <a:avLst/>
                  <a:gdLst/>
                  <a:ahLst/>
                  <a:cxnLst/>
                  <a:rect l="l" t="t" r="r" b="b"/>
                  <a:pathLst>
                    <a:path w="247" h="453" extrusionOk="0">
                      <a:moveTo>
                        <a:pt x="102" y="0"/>
                      </a:moveTo>
                      <a:cubicBezTo>
                        <a:pt x="75" y="0"/>
                        <a:pt x="49" y="19"/>
                        <a:pt x="32" y="48"/>
                      </a:cubicBezTo>
                      <a:cubicBezTo>
                        <a:pt x="1" y="103"/>
                        <a:pt x="10" y="248"/>
                        <a:pt x="56" y="292"/>
                      </a:cubicBezTo>
                      <a:cubicBezTo>
                        <a:pt x="123" y="358"/>
                        <a:pt x="196" y="416"/>
                        <a:pt x="237" y="452"/>
                      </a:cubicBezTo>
                      <a:cubicBezTo>
                        <a:pt x="237" y="374"/>
                        <a:pt x="247" y="258"/>
                        <a:pt x="233" y="147"/>
                      </a:cubicBezTo>
                      <a:cubicBezTo>
                        <a:pt x="227" y="98"/>
                        <a:pt x="181" y="48"/>
                        <a:pt x="139" y="14"/>
                      </a:cubicBezTo>
                      <a:cubicBezTo>
                        <a:pt x="127" y="5"/>
                        <a:pt x="11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7"/>
                <p:cNvSpPr/>
                <p:nvPr/>
              </p:nvSpPr>
              <p:spPr>
                <a:xfrm>
                  <a:off x="4226680" y="5004766"/>
                  <a:ext cx="41146" cy="21230"/>
                </a:xfrm>
                <a:custGeom>
                  <a:avLst/>
                  <a:gdLst/>
                  <a:ahLst/>
                  <a:cxnLst/>
                  <a:rect l="l" t="t" r="r" b="b"/>
                  <a:pathLst>
                    <a:path w="438" h="226" extrusionOk="0">
                      <a:moveTo>
                        <a:pt x="311" y="1"/>
                      </a:moveTo>
                      <a:cubicBezTo>
                        <a:pt x="284" y="1"/>
                        <a:pt x="257" y="3"/>
                        <a:pt x="231" y="9"/>
                      </a:cubicBezTo>
                      <a:cubicBezTo>
                        <a:pt x="165" y="23"/>
                        <a:pt x="100" y="55"/>
                        <a:pt x="44" y="92"/>
                      </a:cubicBezTo>
                      <a:cubicBezTo>
                        <a:pt x="3" y="117"/>
                        <a:pt x="0" y="163"/>
                        <a:pt x="45" y="197"/>
                      </a:cubicBezTo>
                      <a:cubicBezTo>
                        <a:pt x="67" y="215"/>
                        <a:pt x="109" y="225"/>
                        <a:pt x="151" y="225"/>
                      </a:cubicBezTo>
                      <a:cubicBezTo>
                        <a:pt x="191" y="225"/>
                        <a:pt x="231" y="216"/>
                        <a:pt x="250" y="197"/>
                      </a:cubicBezTo>
                      <a:cubicBezTo>
                        <a:pt x="313" y="136"/>
                        <a:pt x="374" y="71"/>
                        <a:pt x="437" y="5"/>
                      </a:cubicBezTo>
                      <a:cubicBezTo>
                        <a:pt x="394" y="5"/>
                        <a:pt x="352"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7"/>
                <p:cNvSpPr/>
                <p:nvPr/>
              </p:nvSpPr>
              <p:spPr>
                <a:xfrm>
                  <a:off x="4259466" y="5016321"/>
                  <a:ext cx="30061" cy="49976"/>
                </a:xfrm>
                <a:custGeom>
                  <a:avLst/>
                  <a:gdLst/>
                  <a:ahLst/>
                  <a:cxnLst/>
                  <a:rect l="l" t="t" r="r" b="b"/>
                  <a:pathLst>
                    <a:path w="320" h="532" extrusionOk="0">
                      <a:moveTo>
                        <a:pt x="320" y="1"/>
                      </a:moveTo>
                      <a:cubicBezTo>
                        <a:pt x="145" y="87"/>
                        <a:pt x="0" y="371"/>
                        <a:pt x="56" y="532"/>
                      </a:cubicBezTo>
                      <a:cubicBezTo>
                        <a:pt x="185" y="371"/>
                        <a:pt x="232" y="18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57"/>
              <p:cNvGrpSpPr/>
              <p:nvPr/>
            </p:nvGrpSpPr>
            <p:grpSpPr>
              <a:xfrm>
                <a:off x="3880408" y="4915051"/>
                <a:ext cx="109911" cy="145516"/>
                <a:chOff x="3880408" y="4915051"/>
                <a:chExt cx="109911" cy="145516"/>
              </a:xfrm>
            </p:grpSpPr>
            <p:sp>
              <p:nvSpPr>
                <p:cNvPr id="10855" name="Google Shape;10855;p57"/>
                <p:cNvSpPr/>
                <p:nvPr/>
              </p:nvSpPr>
              <p:spPr>
                <a:xfrm>
                  <a:off x="3921273" y="4915051"/>
                  <a:ext cx="69046" cy="136307"/>
                </a:xfrm>
                <a:custGeom>
                  <a:avLst/>
                  <a:gdLst/>
                  <a:ahLst/>
                  <a:cxnLst/>
                  <a:rect l="l" t="t" r="r" b="b"/>
                  <a:pathLst>
                    <a:path w="735" h="1451" extrusionOk="0">
                      <a:moveTo>
                        <a:pt x="735" y="0"/>
                      </a:moveTo>
                      <a:cubicBezTo>
                        <a:pt x="735" y="0"/>
                        <a:pt x="735" y="0"/>
                        <a:pt x="735" y="1"/>
                      </a:cubicBezTo>
                      <a:lnTo>
                        <a:pt x="735" y="1"/>
                      </a:lnTo>
                      <a:cubicBezTo>
                        <a:pt x="735" y="0"/>
                        <a:pt x="735" y="0"/>
                        <a:pt x="735" y="0"/>
                      </a:cubicBezTo>
                      <a:close/>
                      <a:moveTo>
                        <a:pt x="735" y="1"/>
                      </a:moveTo>
                      <a:cubicBezTo>
                        <a:pt x="734" y="3"/>
                        <a:pt x="725" y="7"/>
                        <a:pt x="719" y="13"/>
                      </a:cubicBezTo>
                      <a:cubicBezTo>
                        <a:pt x="504" y="247"/>
                        <a:pt x="295" y="489"/>
                        <a:pt x="131" y="764"/>
                      </a:cubicBezTo>
                      <a:cubicBezTo>
                        <a:pt x="46" y="906"/>
                        <a:pt x="1" y="1067"/>
                        <a:pt x="6" y="1237"/>
                      </a:cubicBezTo>
                      <a:cubicBezTo>
                        <a:pt x="7" y="1305"/>
                        <a:pt x="12" y="1374"/>
                        <a:pt x="84" y="1450"/>
                      </a:cubicBezTo>
                      <a:cubicBezTo>
                        <a:pt x="111" y="1372"/>
                        <a:pt x="141" y="1312"/>
                        <a:pt x="151" y="1249"/>
                      </a:cubicBezTo>
                      <a:cubicBezTo>
                        <a:pt x="186" y="1048"/>
                        <a:pt x="284" y="880"/>
                        <a:pt x="415" y="727"/>
                      </a:cubicBezTo>
                      <a:cubicBezTo>
                        <a:pt x="456" y="680"/>
                        <a:pt x="497" y="632"/>
                        <a:pt x="529" y="579"/>
                      </a:cubicBezTo>
                      <a:cubicBezTo>
                        <a:pt x="568" y="520"/>
                        <a:pt x="602" y="459"/>
                        <a:pt x="624" y="393"/>
                      </a:cubicBezTo>
                      <a:cubicBezTo>
                        <a:pt x="667" y="264"/>
                        <a:pt x="699" y="132"/>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7"/>
                <p:cNvSpPr/>
                <p:nvPr/>
              </p:nvSpPr>
              <p:spPr>
                <a:xfrm>
                  <a:off x="3948892" y="4970007"/>
                  <a:ext cx="30437" cy="83419"/>
                </a:xfrm>
                <a:custGeom>
                  <a:avLst/>
                  <a:gdLst/>
                  <a:ahLst/>
                  <a:cxnLst/>
                  <a:rect l="l" t="t" r="r" b="b"/>
                  <a:pathLst>
                    <a:path w="324" h="888" extrusionOk="0">
                      <a:moveTo>
                        <a:pt x="297" y="1"/>
                      </a:moveTo>
                      <a:cubicBezTo>
                        <a:pt x="251" y="59"/>
                        <a:pt x="209" y="120"/>
                        <a:pt x="158" y="175"/>
                      </a:cubicBezTo>
                      <a:cubicBezTo>
                        <a:pt x="42" y="303"/>
                        <a:pt x="1" y="460"/>
                        <a:pt x="2" y="625"/>
                      </a:cubicBezTo>
                      <a:cubicBezTo>
                        <a:pt x="3" y="699"/>
                        <a:pt x="42" y="776"/>
                        <a:pt x="70" y="849"/>
                      </a:cubicBezTo>
                      <a:cubicBezTo>
                        <a:pt x="77" y="867"/>
                        <a:pt x="110" y="887"/>
                        <a:pt x="130" y="887"/>
                      </a:cubicBezTo>
                      <a:cubicBezTo>
                        <a:pt x="132" y="887"/>
                        <a:pt x="133" y="887"/>
                        <a:pt x="134" y="887"/>
                      </a:cubicBezTo>
                      <a:cubicBezTo>
                        <a:pt x="153" y="885"/>
                        <a:pt x="183" y="853"/>
                        <a:pt x="183" y="832"/>
                      </a:cubicBezTo>
                      <a:cubicBezTo>
                        <a:pt x="184" y="771"/>
                        <a:pt x="181" y="708"/>
                        <a:pt x="166" y="649"/>
                      </a:cubicBezTo>
                      <a:cubicBezTo>
                        <a:pt x="129" y="493"/>
                        <a:pt x="136" y="349"/>
                        <a:pt x="235" y="214"/>
                      </a:cubicBezTo>
                      <a:cubicBezTo>
                        <a:pt x="277" y="157"/>
                        <a:pt x="295" y="80"/>
                        <a:pt x="323" y="13"/>
                      </a:cubicBezTo>
                      <a:cubicBezTo>
                        <a:pt x="315" y="8"/>
                        <a:pt x="306" y="5"/>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7"/>
                <p:cNvSpPr/>
                <p:nvPr/>
              </p:nvSpPr>
              <p:spPr>
                <a:xfrm>
                  <a:off x="3880408" y="4981844"/>
                  <a:ext cx="50540" cy="41146"/>
                </a:xfrm>
                <a:custGeom>
                  <a:avLst/>
                  <a:gdLst/>
                  <a:ahLst/>
                  <a:cxnLst/>
                  <a:rect l="l" t="t" r="r" b="b"/>
                  <a:pathLst>
                    <a:path w="538" h="438" extrusionOk="0">
                      <a:moveTo>
                        <a:pt x="538" y="1"/>
                      </a:moveTo>
                      <a:lnTo>
                        <a:pt x="538" y="1"/>
                      </a:lnTo>
                      <a:cubicBezTo>
                        <a:pt x="448" y="40"/>
                        <a:pt x="362" y="67"/>
                        <a:pt x="288" y="112"/>
                      </a:cubicBezTo>
                      <a:cubicBezTo>
                        <a:pt x="197" y="167"/>
                        <a:pt x="111" y="235"/>
                        <a:pt x="32" y="305"/>
                      </a:cubicBezTo>
                      <a:cubicBezTo>
                        <a:pt x="11" y="322"/>
                        <a:pt x="1" y="380"/>
                        <a:pt x="13" y="402"/>
                      </a:cubicBezTo>
                      <a:cubicBezTo>
                        <a:pt x="28" y="424"/>
                        <a:pt x="76" y="429"/>
                        <a:pt x="110" y="437"/>
                      </a:cubicBezTo>
                      <a:cubicBezTo>
                        <a:pt x="112" y="437"/>
                        <a:pt x="113" y="437"/>
                        <a:pt x="115" y="437"/>
                      </a:cubicBezTo>
                      <a:cubicBezTo>
                        <a:pt x="127" y="437"/>
                        <a:pt x="142" y="431"/>
                        <a:pt x="153" y="424"/>
                      </a:cubicBezTo>
                      <a:cubicBezTo>
                        <a:pt x="327" y="328"/>
                        <a:pt x="456" y="189"/>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7"/>
                <p:cNvSpPr/>
                <p:nvPr/>
              </p:nvSpPr>
              <p:spPr>
                <a:xfrm>
                  <a:off x="3900981" y="5008430"/>
                  <a:ext cx="17473" cy="37012"/>
                </a:xfrm>
                <a:custGeom>
                  <a:avLst/>
                  <a:gdLst/>
                  <a:ahLst/>
                  <a:cxnLst/>
                  <a:rect l="l" t="t" r="r" b="b"/>
                  <a:pathLst>
                    <a:path w="186" h="394" extrusionOk="0">
                      <a:moveTo>
                        <a:pt x="185" y="1"/>
                      </a:moveTo>
                      <a:cubicBezTo>
                        <a:pt x="159" y="25"/>
                        <a:pt x="126" y="62"/>
                        <a:pt x="85" y="90"/>
                      </a:cubicBezTo>
                      <a:cubicBezTo>
                        <a:pt x="14" y="141"/>
                        <a:pt x="1" y="215"/>
                        <a:pt x="4" y="294"/>
                      </a:cubicBezTo>
                      <a:cubicBezTo>
                        <a:pt x="6" y="341"/>
                        <a:pt x="15" y="392"/>
                        <a:pt x="79" y="393"/>
                      </a:cubicBezTo>
                      <a:cubicBezTo>
                        <a:pt x="80" y="393"/>
                        <a:pt x="80" y="393"/>
                        <a:pt x="80" y="393"/>
                      </a:cubicBezTo>
                      <a:cubicBezTo>
                        <a:pt x="129" y="393"/>
                        <a:pt x="185" y="335"/>
                        <a:pt x="185" y="285"/>
                      </a:cubicBezTo>
                      <a:cubicBezTo>
                        <a:pt x="186" y="190"/>
                        <a:pt x="185" y="93"/>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7"/>
                <p:cNvSpPr/>
                <p:nvPr/>
              </p:nvSpPr>
              <p:spPr>
                <a:xfrm>
                  <a:off x="3932264" y="5015851"/>
                  <a:ext cx="17849" cy="44715"/>
                </a:xfrm>
                <a:custGeom>
                  <a:avLst/>
                  <a:gdLst/>
                  <a:ahLst/>
                  <a:cxnLst/>
                  <a:rect l="l" t="t" r="r" b="b"/>
                  <a:pathLst>
                    <a:path w="190" h="476" extrusionOk="0">
                      <a:moveTo>
                        <a:pt x="142" y="0"/>
                      </a:moveTo>
                      <a:cubicBezTo>
                        <a:pt x="136" y="0"/>
                        <a:pt x="128" y="0"/>
                        <a:pt x="122" y="3"/>
                      </a:cubicBezTo>
                      <a:cubicBezTo>
                        <a:pt x="112" y="42"/>
                        <a:pt x="102" y="83"/>
                        <a:pt x="90" y="123"/>
                      </a:cubicBezTo>
                      <a:cubicBezTo>
                        <a:pt x="67" y="200"/>
                        <a:pt x="52" y="278"/>
                        <a:pt x="20" y="351"/>
                      </a:cubicBezTo>
                      <a:cubicBezTo>
                        <a:pt x="0" y="396"/>
                        <a:pt x="2" y="432"/>
                        <a:pt x="34" y="457"/>
                      </a:cubicBezTo>
                      <a:cubicBezTo>
                        <a:pt x="49" y="468"/>
                        <a:pt x="77" y="476"/>
                        <a:pt x="99" y="476"/>
                      </a:cubicBezTo>
                      <a:cubicBezTo>
                        <a:pt x="110" y="476"/>
                        <a:pt x="120" y="473"/>
                        <a:pt x="125" y="468"/>
                      </a:cubicBezTo>
                      <a:cubicBezTo>
                        <a:pt x="153" y="442"/>
                        <a:pt x="189" y="385"/>
                        <a:pt x="178" y="360"/>
                      </a:cubicBezTo>
                      <a:cubicBezTo>
                        <a:pt x="126" y="242"/>
                        <a:pt x="117" y="124"/>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57"/>
              <p:cNvSpPr/>
              <p:nvPr/>
            </p:nvSpPr>
            <p:spPr>
              <a:xfrm>
                <a:off x="3885293" y="4914300"/>
                <a:ext cx="20761" cy="28182"/>
              </a:xfrm>
              <a:custGeom>
                <a:avLst/>
                <a:gdLst/>
                <a:ahLst/>
                <a:cxnLst/>
                <a:rect l="l" t="t" r="r" b="b"/>
                <a:pathLst>
                  <a:path w="221" h="300" extrusionOk="0">
                    <a:moveTo>
                      <a:pt x="55" y="1"/>
                    </a:moveTo>
                    <a:cubicBezTo>
                      <a:pt x="47" y="1"/>
                      <a:pt x="40" y="1"/>
                      <a:pt x="32" y="2"/>
                    </a:cubicBezTo>
                    <a:cubicBezTo>
                      <a:pt x="106" y="98"/>
                      <a:pt x="67" y="181"/>
                      <a:pt x="0" y="288"/>
                    </a:cubicBezTo>
                    <a:cubicBezTo>
                      <a:pt x="24" y="290"/>
                      <a:pt x="52" y="299"/>
                      <a:pt x="75" y="299"/>
                    </a:cubicBezTo>
                    <a:cubicBezTo>
                      <a:pt x="83" y="299"/>
                      <a:pt x="90" y="298"/>
                      <a:pt x="96" y="295"/>
                    </a:cubicBezTo>
                    <a:cubicBezTo>
                      <a:pt x="178" y="258"/>
                      <a:pt x="220" y="162"/>
                      <a:pt x="200" y="91"/>
                    </a:cubicBezTo>
                    <a:cubicBezTo>
                      <a:pt x="184" y="37"/>
                      <a:pt x="126"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57"/>
              <p:cNvGrpSpPr/>
              <p:nvPr/>
            </p:nvGrpSpPr>
            <p:grpSpPr>
              <a:xfrm>
                <a:off x="4927303" y="4938443"/>
                <a:ext cx="174732" cy="198781"/>
                <a:chOff x="4927303" y="4938443"/>
                <a:chExt cx="174732" cy="198781"/>
              </a:xfrm>
            </p:grpSpPr>
            <p:sp>
              <p:nvSpPr>
                <p:cNvPr id="10862" name="Google Shape;10862;p57"/>
                <p:cNvSpPr/>
                <p:nvPr/>
              </p:nvSpPr>
              <p:spPr>
                <a:xfrm>
                  <a:off x="4927303" y="4938443"/>
                  <a:ext cx="135649" cy="107655"/>
                </a:xfrm>
                <a:custGeom>
                  <a:avLst/>
                  <a:gdLst/>
                  <a:ahLst/>
                  <a:cxnLst/>
                  <a:rect l="l" t="t" r="r" b="b"/>
                  <a:pathLst>
                    <a:path w="1444" h="1146" extrusionOk="0">
                      <a:moveTo>
                        <a:pt x="1394" y="1"/>
                      </a:moveTo>
                      <a:cubicBezTo>
                        <a:pt x="1320" y="1"/>
                        <a:pt x="1278" y="44"/>
                        <a:pt x="1240" y="98"/>
                      </a:cubicBezTo>
                      <a:cubicBezTo>
                        <a:pt x="1161" y="208"/>
                        <a:pt x="1085" y="319"/>
                        <a:pt x="1004" y="427"/>
                      </a:cubicBezTo>
                      <a:cubicBezTo>
                        <a:pt x="811" y="679"/>
                        <a:pt x="561" y="841"/>
                        <a:pt x="252" y="916"/>
                      </a:cubicBezTo>
                      <a:cubicBezTo>
                        <a:pt x="193" y="931"/>
                        <a:pt x="133" y="958"/>
                        <a:pt x="81" y="989"/>
                      </a:cubicBezTo>
                      <a:cubicBezTo>
                        <a:pt x="20" y="1025"/>
                        <a:pt x="0" y="1081"/>
                        <a:pt x="29" y="1146"/>
                      </a:cubicBezTo>
                      <a:cubicBezTo>
                        <a:pt x="85" y="1113"/>
                        <a:pt x="132" y="1075"/>
                        <a:pt x="186" y="1054"/>
                      </a:cubicBezTo>
                      <a:cubicBezTo>
                        <a:pt x="269" y="1017"/>
                        <a:pt x="354" y="985"/>
                        <a:pt x="439" y="959"/>
                      </a:cubicBezTo>
                      <a:cubicBezTo>
                        <a:pt x="783" y="859"/>
                        <a:pt x="1005" y="622"/>
                        <a:pt x="1170" y="318"/>
                      </a:cubicBezTo>
                      <a:cubicBezTo>
                        <a:pt x="1234" y="197"/>
                        <a:pt x="1291" y="69"/>
                        <a:pt x="1443" y="6"/>
                      </a:cubicBezTo>
                      <a:cubicBezTo>
                        <a:pt x="1426" y="3"/>
                        <a:pt x="1409" y="1"/>
                        <a:pt x="1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3" name="Google Shape;10863;p57"/>
                <p:cNvGrpSpPr/>
                <p:nvPr/>
              </p:nvGrpSpPr>
              <p:grpSpPr>
                <a:xfrm>
                  <a:off x="4932939" y="4943422"/>
                  <a:ext cx="169096" cy="193803"/>
                  <a:chOff x="4932939" y="4943422"/>
                  <a:chExt cx="169096" cy="193803"/>
                </a:xfrm>
              </p:grpSpPr>
              <p:sp>
                <p:nvSpPr>
                  <p:cNvPr id="10864" name="Google Shape;10864;p57"/>
                  <p:cNvSpPr/>
                  <p:nvPr/>
                </p:nvSpPr>
                <p:spPr>
                  <a:xfrm>
                    <a:off x="5008187" y="4943422"/>
                    <a:ext cx="69891" cy="176513"/>
                  </a:xfrm>
                  <a:custGeom>
                    <a:avLst/>
                    <a:gdLst/>
                    <a:ahLst/>
                    <a:cxnLst/>
                    <a:rect l="l" t="t" r="r" b="b"/>
                    <a:pathLst>
                      <a:path w="744" h="1879" extrusionOk="0">
                        <a:moveTo>
                          <a:pt x="667" y="0"/>
                        </a:moveTo>
                        <a:cubicBezTo>
                          <a:pt x="641" y="0"/>
                          <a:pt x="603" y="20"/>
                          <a:pt x="593" y="41"/>
                        </a:cubicBezTo>
                        <a:cubicBezTo>
                          <a:pt x="553" y="122"/>
                          <a:pt x="513" y="204"/>
                          <a:pt x="497" y="291"/>
                        </a:cubicBezTo>
                        <a:cubicBezTo>
                          <a:pt x="445" y="569"/>
                          <a:pt x="337" y="820"/>
                          <a:pt x="174" y="1050"/>
                        </a:cubicBezTo>
                        <a:cubicBezTo>
                          <a:pt x="82" y="1182"/>
                          <a:pt x="7" y="1325"/>
                          <a:pt x="5" y="1493"/>
                        </a:cubicBezTo>
                        <a:cubicBezTo>
                          <a:pt x="1" y="1586"/>
                          <a:pt x="42" y="1664"/>
                          <a:pt x="118" y="1717"/>
                        </a:cubicBezTo>
                        <a:cubicBezTo>
                          <a:pt x="170" y="1752"/>
                          <a:pt x="218" y="1792"/>
                          <a:pt x="263" y="1833"/>
                        </a:cubicBezTo>
                        <a:cubicBezTo>
                          <a:pt x="294" y="1862"/>
                          <a:pt x="345" y="1878"/>
                          <a:pt x="398" y="1878"/>
                        </a:cubicBezTo>
                        <a:cubicBezTo>
                          <a:pt x="436" y="1878"/>
                          <a:pt x="476" y="1870"/>
                          <a:pt x="509" y="1850"/>
                        </a:cubicBezTo>
                        <a:cubicBezTo>
                          <a:pt x="570" y="1814"/>
                          <a:pt x="571" y="1751"/>
                          <a:pt x="561" y="1690"/>
                        </a:cubicBezTo>
                        <a:cubicBezTo>
                          <a:pt x="552" y="1635"/>
                          <a:pt x="528" y="1585"/>
                          <a:pt x="517" y="1531"/>
                        </a:cubicBezTo>
                        <a:cubicBezTo>
                          <a:pt x="487" y="1385"/>
                          <a:pt x="445" y="1237"/>
                          <a:pt x="440" y="1091"/>
                        </a:cubicBezTo>
                        <a:cubicBezTo>
                          <a:pt x="430" y="832"/>
                          <a:pt x="534" y="599"/>
                          <a:pt x="641" y="368"/>
                        </a:cubicBezTo>
                        <a:cubicBezTo>
                          <a:pt x="681" y="280"/>
                          <a:pt x="702" y="184"/>
                          <a:pt x="729" y="91"/>
                        </a:cubicBezTo>
                        <a:cubicBezTo>
                          <a:pt x="743" y="42"/>
                          <a:pt x="714" y="7"/>
                          <a:pt x="675" y="1"/>
                        </a:cubicBezTo>
                        <a:cubicBezTo>
                          <a:pt x="673" y="0"/>
                          <a:pt x="670"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7"/>
                  <p:cNvSpPr/>
                  <p:nvPr/>
                </p:nvSpPr>
                <p:spPr>
                  <a:xfrm>
                    <a:off x="4932939" y="4951313"/>
                    <a:ext cx="121370" cy="122780"/>
                  </a:xfrm>
                  <a:custGeom>
                    <a:avLst/>
                    <a:gdLst/>
                    <a:ahLst/>
                    <a:cxnLst/>
                    <a:rect l="l" t="t" r="r" b="b"/>
                    <a:pathLst>
                      <a:path w="1292" h="1307" extrusionOk="0">
                        <a:moveTo>
                          <a:pt x="1291" y="1"/>
                        </a:moveTo>
                        <a:cubicBezTo>
                          <a:pt x="1264" y="42"/>
                          <a:pt x="1235" y="82"/>
                          <a:pt x="1206" y="123"/>
                        </a:cubicBezTo>
                        <a:cubicBezTo>
                          <a:pt x="1156" y="203"/>
                          <a:pt x="1107" y="286"/>
                          <a:pt x="1056" y="366"/>
                        </a:cubicBezTo>
                        <a:cubicBezTo>
                          <a:pt x="911" y="593"/>
                          <a:pt x="710" y="750"/>
                          <a:pt x="455" y="838"/>
                        </a:cubicBezTo>
                        <a:cubicBezTo>
                          <a:pt x="366" y="869"/>
                          <a:pt x="276" y="905"/>
                          <a:pt x="186" y="933"/>
                        </a:cubicBezTo>
                        <a:cubicBezTo>
                          <a:pt x="67" y="969"/>
                          <a:pt x="0" y="1037"/>
                          <a:pt x="4" y="1169"/>
                        </a:cubicBezTo>
                        <a:cubicBezTo>
                          <a:pt x="5" y="1228"/>
                          <a:pt x="24" y="1260"/>
                          <a:pt x="78" y="1260"/>
                        </a:cubicBezTo>
                        <a:cubicBezTo>
                          <a:pt x="79" y="1260"/>
                          <a:pt x="81" y="1260"/>
                          <a:pt x="83" y="1260"/>
                        </a:cubicBezTo>
                        <a:cubicBezTo>
                          <a:pt x="134" y="1257"/>
                          <a:pt x="186" y="1244"/>
                          <a:pt x="237" y="1231"/>
                        </a:cubicBezTo>
                        <a:cubicBezTo>
                          <a:pt x="260" y="1225"/>
                          <a:pt x="283" y="1221"/>
                          <a:pt x="305" y="1221"/>
                        </a:cubicBezTo>
                        <a:cubicBezTo>
                          <a:pt x="343" y="1221"/>
                          <a:pt x="378" y="1234"/>
                          <a:pt x="407" y="1271"/>
                        </a:cubicBezTo>
                        <a:cubicBezTo>
                          <a:pt x="425" y="1296"/>
                          <a:pt x="446" y="1307"/>
                          <a:pt x="468" y="1307"/>
                        </a:cubicBezTo>
                        <a:cubicBezTo>
                          <a:pt x="487" y="1307"/>
                          <a:pt x="506" y="1298"/>
                          <a:pt x="523" y="1281"/>
                        </a:cubicBezTo>
                        <a:cubicBezTo>
                          <a:pt x="564" y="1243"/>
                          <a:pt x="603" y="1198"/>
                          <a:pt x="627" y="1147"/>
                        </a:cubicBezTo>
                        <a:cubicBezTo>
                          <a:pt x="688" y="1024"/>
                          <a:pt x="776" y="938"/>
                          <a:pt x="903" y="884"/>
                        </a:cubicBezTo>
                        <a:cubicBezTo>
                          <a:pt x="947" y="866"/>
                          <a:pt x="991" y="826"/>
                          <a:pt x="1018" y="785"/>
                        </a:cubicBezTo>
                        <a:cubicBezTo>
                          <a:pt x="1177" y="550"/>
                          <a:pt x="1235" y="277"/>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7"/>
                  <p:cNvSpPr/>
                  <p:nvPr/>
                </p:nvSpPr>
                <p:spPr>
                  <a:xfrm>
                    <a:off x="4946561" y="5040464"/>
                    <a:ext cx="73179" cy="74682"/>
                  </a:xfrm>
                  <a:custGeom>
                    <a:avLst/>
                    <a:gdLst/>
                    <a:ahLst/>
                    <a:cxnLst/>
                    <a:rect l="l" t="t" r="r" b="b"/>
                    <a:pathLst>
                      <a:path w="779" h="795" extrusionOk="0">
                        <a:moveTo>
                          <a:pt x="779" y="1"/>
                        </a:moveTo>
                        <a:lnTo>
                          <a:pt x="779" y="1"/>
                        </a:lnTo>
                        <a:cubicBezTo>
                          <a:pt x="660" y="31"/>
                          <a:pt x="584" y="102"/>
                          <a:pt x="531" y="198"/>
                        </a:cubicBezTo>
                        <a:cubicBezTo>
                          <a:pt x="503" y="247"/>
                          <a:pt x="476" y="295"/>
                          <a:pt x="439" y="334"/>
                        </a:cubicBezTo>
                        <a:cubicBezTo>
                          <a:pt x="399" y="377"/>
                          <a:pt x="364" y="396"/>
                          <a:pt x="327" y="396"/>
                        </a:cubicBezTo>
                        <a:cubicBezTo>
                          <a:pt x="294" y="396"/>
                          <a:pt x="258" y="381"/>
                          <a:pt x="216" y="352"/>
                        </a:cubicBezTo>
                        <a:cubicBezTo>
                          <a:pt x="190" y="335"/>
                          <a:pt x="153" y="329"/>
                          <a:pt x="120" y="329"/>
                        </a:cubicBezTo>
                        <a:cubicBezTo>
                          <a:pt x="115" y="329"/>
                          <a:pt x="110" y="329"/>
                          <a:pt x="105" y="329"/>
                        </a:cubicBezTo>
                        <a:cubicBezTo>
                          <a:pt x="67" y="330"/>
                          <a:pt x="28" y="347"/>
                          <a:pt x="1" y="355"/>
                        </a:cubicBezTo>
                        <a:cubicBezTo>
                          <a:pt x="14" y="449"/>
                          <a:pt x="27" y="534"/>
                          <a:pt x="38" y="619"/>
                        </a:cubicBezTo>
                        <a:cubicBezTo>
                          <a:pt x="53" y="728"/>
                          <a:pt x="131" y="791"/>
                          <a:pt x="246" y="791"/>
                        </a:cubicBezTo>
                        <a:cubicBezTo>
                          <a:pt x="248" y="791"/>
                          <a:pt x="251" y="791"/>
                          <a:pt x="254" y="791"/>
                        </a:cubicBezTo>
                        <a:cubicBezTo>
                          <a:pt x="274" y="791"/>
                          <a:pt x="294" y="790"/>
                          <a:pt x="314" y="790"/>
                        </a:cubicBezTo>
                        <a:cubicBezTo>
                          <a:pt x="380" y="790"/>
                          <a:pt x="449" y="793"/>
                          <a:pt x="527" y="794"/>
                        </a:cubicBezTo>
                        <a:cubicBezTo>
                          <a:pt x="528" y="771"/>
                          <a:pt x="539" y="729"/>
                          <a:pt x="531" y="691"/>
                        </a:cubicBezTo>
                        <a:cubicBezTo>
                          <a:pt x="481" y="484"/>
                          <a:pt x="539" y="312"/>
                          <a:pt x="676" y="157"/>
                        </a:cubicBezTo>
                        <a:cubicBezTo>
                          <a:pt x="718" y="110"/>
                          <a:pt x="745" y="53"/>
                          <a:pt x="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7"/>
                  <p:cNvSpPr/>
                  <p:nvPr/>
                </p:nvSpPr>
                <p:spPr>
                  <a:xfrm>
                    <a:off x="5068498" y="4952628"/>
                    <a:ext cx="33349" cy="133771"/>
                  </a:xfrm>
                  <a:custGeom>
                    <a:avLst/>
                    <a:gdLst/>
                    <a:ahLst/>
                    <a:cxnLst/>
                    <a:rect l="l" t="t" r="r" b="b"/>
                    <a:pathLst>
                      <a:path w="355" h="1424" extrusionOk="0">
                        <a:moveTo>
                          <a:pt x="225" y="1"/>
                        </a:moveTo>
                        <a:cubicBezTo>
                          <a:pt x="216" y="5"/>
                          <a:pt x="209" y="7"/>
                          <a:pt x="204" y="12"/>
                        </a:cubicBezTo>
                        <a:cubicBezTo>
                          <a:pt x="204" y="77"/>
                          <a:pt x="214" y="145"/>
                          <a:pt x="201" y="207"/>
                        </a:cubicBezTo>
                        <a:cubicBezTo>
                          <a:pt x="162" y="399"/>
                          <a:pt x="117" y="590"/>
                          <a:pt x="69" y="781"/>
                        </a:cubicBezTo>
                        <a:cubicBezTo>
                          <a:pt x="36" y="913"/>
                          <a:pt x="0" y="1045"/>
                          <a:pt x="33" y="1180"/>
                        </a:cubicBezTo>
                        <a:cubicBezTo>
                          <a:pt x="50" y="1250"/>
                          <a:pt x="86" y="1318"/>
                          <a:pt x="126" y="1379"/>
                        </a:cubicBezTo>
                        <a:cubicBezTo>
                          <a:pt x="146" y="1409"/>
                          <a:pt x="177" y="1424"/>
                          <a:pt x="211" y="1424"/>
                        </a:cubicBezTo>
                        <a:cubicBezTo>
                          <a:pt x="229" y="1424"/>
                          <a:pt x="249" y="1419"/>
                          <a:pt x="268" y="1411"/>
                        </a:cubicBezTo>
                        <a:cubicBezTo>
                          <a:pt x="323" y="1386"/>
                          <a:pt x="354" y="1338"/>
                          <a:pt x="343" y="1278"/>
                        </a:cubicBezTo>
                        <a:cubicBezTo>
                          <a:pt x="335" y="1236"/>
                          <a:pt x="315" y="1190"/>
                          <a:pt x="286" y="1162"/>
                        </a:cubicBezTo>
                        <a:cubicBezTo>
                          <a:pt x="194" y="1073"/>
                          <a:pt x="159" y="973"/>
                          <a:pt x="191" y="849"/>
                        </a:cubicBezTo>
                        <a:cubicBezTo>
                          <a:pt x="212" y="765"/>
                          <a:pt x="237" y="681"/>
                          <a:pt x="247" y="594"/>
                        </a:cubicBezTo>
                        <a:cubicBezTo>
                          <a:pt x="264" y="459"/>
                          <a:pt x="278" y="322"/>
                          <a:pt x="279" y="186"/>
                        </a:cubicBezTo>
                        <a:cubicBezTo>
                          <a:pt x="281" y="124"/>
                          <a:pt x="245" y="63"/>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7"/>
                  <p:cNvSpPr/>
                  <p:nvPr/>
                </p:nvSpPr>
                <p:spPr>
                  <a:xfrm>
                    <a:off x="5049710" y="4968129"/>
                    <a:ext cx="31282" cy="148895"/>
                  </a:xfrm>
                  <a:custGeom>
                    <a:avLst/>
                    <a:gdLst/>
                    <a:ahLst/>
                    <a:cxnLst/>
                    <a:rect l="l" t="t" r="r" b="b"/>
                    <a:pathLst>
                      <a:path w="333" h="1585" extrusionOk="0">
                        <a:moveTo>
                          <a:pt x="307" y="0"/>
                        </a:moveTo>
                        <a:cubicBezTo>
                          <a:pt x="247" y="131"/>
                          <a:pt x="183" y="261"/>
                          <a:pt x="128" y="394"/>
                        </a:cubicBezTo>
                        <a:cubicBezTo>
                          <a:pt x="17" y="666"/>
                          <a:pt x="1" y="942"/>
                          <a:pt x="100" y="1221"/>
                        </a:cubicBezTo>
                        <a:cubicBezTo>
                          <a:pt x="141" y="1338"/>
                          <a:pt x="177" y="1453"/>
                          <a:pt x="128" y="1585"/>
                        </a:cubicBezTo>
                        <a:cubicBezTo>
                          <a:pt x="236" y="1567"/>
                          <a:pt x="281" y="1515"/>
                          <a:pt x="267" y="1400"/>
                        </a:cubicBezTo>
                        <a:cubicBezTo>
                          <a:pt x="255" y="1291"/>
                          <a:pt x="226" y="1184"/>
                          <a:pt x="198" y="1078"/>
                        </a:cubicBezTo>
                        <a:cubicBezTo>
                          <a:pt x="168" y="969"/>
                          <a:pt x="156" y="865"/>
                          <a:pt x="185" y="754"/>
                        </a:cubicBezTo>
                        <a:cubicBezTo>
                          <a:pt x="231" y="581"/>
                          <a:pt x="272" y="405"/>
                          <a:pt x="311" y="230"/>
                        </a:cubicBezTo>
                        <a:cubicBezTo>
                          <a:pt x="326" y="156"/>
                          <a:pt x="326" y="80"/>
                          <a:pt x="332" y="5"/>
                        </a:cubicBezTo>
                        <a:cubicBezTo>
                          <a:pt x="323" y="3"/>
                          <a:pt x="316" y="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7"/>
                  <p:cNvSpPr/>
                  <p:nvPr/>
                </p:nvSpPr>
                <p:spPr>
                  <a:xfrm>
                    <a:off x="5047643" y="5100306"/>
                    <a:ext cx="42179" cy="36918"/>
                  </a:xfrm>
                  <a:custGeom>
                    <a:avLst/>
                    <a:gdLst/>
                    <a:ahLst/>
                    <a:cxnLst/>
                    <a:rect l="l" t="t" r="r" b="b"/>
                    <a:pathLst>
                      <a:path w="449" h="393" extrusionOk="0">
                        <a:moveTo>
                          <a:pt x="335" y="0"/>
                        </a:moveTo>
                        <a:lnTo>
                          <a:pt x="335" y="0"/>
                        </a:lnTo>
                        <a:cubicBezTo>
                          <a:pt x="336" y="240"/>
                          <a:pt x="154" y="222"/>
                          <a:pt x="0" y="257"/>
                        </a:cubicBezTo>
                        <a:cubicBezTo>
                          <a:pt x="59" y="344"/>
                          <a:pt x="130" y="393"/>
                          <a:pt x="220" y="393"/>
                        </a:cubicBezTo>
                        <a:cubicBezTo>
                          <a:pt x="227" y="393"/>
                          <a:pt x="234" y="392"/>
                          <a:pt x="242" y="392"/>
                        </a:cubicBezTo>
                        <a:cubicBezTo>
                          <a:pt x="314" y="386"/>
                          <a:pt x="427" y="262"/>
                          <a:pt x="438" y="183"/>
                        </a:cubicBezTo>
                        <a:cubicBezTo>
                          <a:pt x="448" y="103"/>
                          <a:pt x="398" y="57"/>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7"/>
                  <p:cNvSpPr/>
                  <p:nvPr/>
                </p:nvSpPr>
                <p:spPr>
                  <a:xfrm>
                    <a:off x="4998793" y="5070432"/>
                    <a:ext cx="25176" cy="54579"/>
                  </a:xfrm>
                  <a:custGeom>
                    <a:avLst/>
                    <a:gdLst/>
                    <a:ahLst/>
                    <a:cxnLst/>
                    <a:rect l="l" t="t" r="r" b="b"/>
                    <a:pathLst>
                      <a:path w="268" h="581" extrusionOk="0">
                        <a:moveTo>
                          <a:pt x="75" y="1"/>
                        </a:moveTo>
                        <a:cubicBezTo>
                          <a:pt x="9" y="96"/>
                          <a:pt x="1" y="201"/>
                          <a:pt x="7" y="312"/>
                        </a:cubicBezTo>
                        <a:cubicBezTo>
                          <a:pt x="12" y="388"/>
                          <a:pt x="3" y="466"/>
                          <a:pt x="1" y="556"/>
                        </a:cubicBezTo>
                        <a:cubicBezTo>
                          <a:pt x="21" y="572"/>
                          <a:pt x="42" y="580"/>
                          <a:pt x="65" y="580"/>
                        </a:cubicBezTo>
                        <a:cubicBezTo>
                          <a:pt x="113" y="580"/>
                          <a:pt x="173" y="543"/>
                          <a:pt x="267" y="456"/>
                        </a:cubicBezTo>
                        <a:cubicBezTo>
                          <a:pt x="57" y="363"/>
                          <a:pt x="29" y="197"/>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7"/>
                  <p:cNvSpPr/>
                  <p:nvPr/>
                </p:nvSpPr>
                <p:spPr>
                  <a:xfrm>
                    <a:off x="5076953" y="5086496"/>
                    <a:ext cx="25082" cy="29967"/>
                  </a:xfrm>
                  <a:custGeom>
                    <a:avLst/>
                    <a:gdLst/>
                    <a:ahLst/>
                    <a:cxnLst/>
                    <a:rect l="l" t="t" r="r" b="b"/>
                    <a:pathLst>
                      <a:path w="267" h="319" extrusionOk="0">
                        <a:moveTo>
                          <a:pt x="0" y="0"/>
                        </a:moveTo>
                        <a:lnTo>
                          <a:pt x="0" y="0"/>
                        </a:lnTo>
                        <a:cubicBezTo>
                          <a:pt x="67" y="111"/>
                          <a:pt x="129" y="211"/>
                          <a:pt x="196" y="319"/>
                        </a:cubicBezTo>
                        <a:cubicBezTo>
                          <a:pt x="212" y="300"/>
                          <a:pt x="236" y="280"/>
                          <a:pt x="244" y="256"/>
                        </a:cubicBezTo>
                        <a:cubicBezTo>
                          <a:pt x="267" y="188"/>
                          <a:pt x="210" y="80"/>
                          <a:pt x="140" y="50"/>
                        </a:cubicBezTo>
                        <a:cubicBezTo>
                          <a:pt x="99" y="33"/>
                          <a:pt x="58"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72" name="Google Shape;10872;p57"/>
              <p:cNvGrpSpPr/>
              <p:nvPr/>
            </p:nvGrpSpPr>
            <p:grpSpPr>
              <a:xfrm>
                <a:off x="4603295" y="4819324"/>
                <a:ext cx="183563" cy="91124"/>
                <a:chOff x="4603295" y="4819324"/>
                <a:chExt cx="183563" cy="91124"/>
              </a:xfrm>
            </p:grpSpPr>
            <p:sp>
              <p:nvSpPr>
                <p:cNvPr id="10873" name="Google Shape;10873;p57"/>
                <p:cNvSpPr/>
                <p:nvPr/>
              </p:nvSpPr>
              <p:spPr>
                <a:xfrm>
                  <a:off x="4625747" y="4875783"/>
                  <a:ext cx="93282" cy="17191"/>
                </a:xfrm>
                <a:custGeom>
                  <a:avLst/>
                  <a:gdLst/>
                  <a:ahLst/>
                  <a:cxnLst/>
                  <a:rect l="l" t="t" r="r" b="b"/>
                  <a:pathLst>
                    <a:path w="993" h="183" extrusionOk="0">
                      <a:moveTo>
                        <a:pt x="487" y="0"/>
                      </a:moveTo>
                      <a:cubicBezTo>
                        <a:pt x="373" y="0"/>
                        <a:pt x="250" y="22"/>
                        <a:pt x="111" y="63"/>
                      </a:cubicBezTo>
                      <a:cubicBezTo>
                        <a:pt x="69" y="74"/>
                        <a:pt x="38" y="122"/>
                        <a:pt x="1" y="153"/>
                      </a:cubicBezTo>
                      <a:cubicBezTo>
                        <a:pt x="37" y="156"/>
                        <a:pt x="75" y="166"/>
                        <a:pt x="110" y="166"/>
                      </a:cubicBezTo>
                      <a:cubicBezTo>
                        <a:pt x="120" y="166"/>
                        <a:pt x="130" y="165"/>
                        <a:pt x="140" y="163"/>
                      </a:cubicBezTo>
                      <a:cubicBezTo>
                        <a:pt x="240" y="139"/>
                        <a:pt x="341" y="126"/>
                        <a:pt x="442" y="126"/>
                      </a:cubicBezTo>
                      <a:cubicBezTo>
                        <a:pt x="500" y="126"/>
                        <a:pt x="557" y="130"/>
                        <a:pt x="615" y="138"/>
                      </a:cubicBezTo>
                      <a:cubicBezTo>
                        <a:pt x="740" y="156"/>
                        <a:pt x="867" y="168"/>
                        <a:pt x="992" y="183"/>
                      </a:cubicBezTo>
                      <a:cubicBezTo>
                        <a:pt x="836" y="59"/>
                        <a:pt x="675" y="0"/>
                        <a:pt x="4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7"/>
                <p:cNvSpPr/>
                <p:nvPr/>
              </p:nvSpPr>
              <p:spPr>
                <a:xfrm>
                  <a:off x="4727299" y="4836327"/>
                  <a:ext cx="35509" cy="55331"/>
                </a:xfrm>
                <a:custGeom>
                  <a:avLst/>
                  <a:gdLst/>
                  <a:ahLst/>
                  <a:cxnLst/>
                  <a:rect l="l" t="t" r="r" b="b"/>
                  <a:pathLst>
                    <a:path w="378" h="589" extrusionOk="0">
                      <a:moveTo>
                        <a:pt x="73" y="1"/>
                      </a:moveTo>
                      <a:cubicBezTo>
                        <a:pt x="51" y="1"/>
                        <a:pt x="24" y="16"/>
                        <a:pt x="0" y="23"/>
                      </a:cubicBezTo>
                      <a:cubicBezTo>
                        <a:pt x="9" y="47"/>
                        <a:pt x="11" y="75"/>
                        <a:pt x="24" y="96"/>
                      </a:cubicBezTo>
                      <a:cubicBezTo>
                        <a:pt x="86" y="191"/>
                        <a:pt x="150" y="285"/>
                        <a:pt x="215" y="380"/>
                      </a:cubicBezTo>
                      <a:cubicBezTo>
                        <a:pt x="264" y="450"/>
                        <a:pt x="314" y="519"/>
                        <a:pt x="365" y="588"/>
                      </a:cubicBezTo>
                      <a:cubicBezTo>
                        <a:pt x="368" y="584"/>
                        <a:pt x="373" y="579"/>
                        <a:pt x="377" y="573"/>
                      </a:cubicBezTo>
                      <a:cubicBezTo>
                        <a:pt x="348" y="450"/>
                        <a:pt x="327" y="325"/>
                        <a:pt x="292" y="204"/>
                      </a:cubicBezTo>
                      <a:cubicBezTo>
                        <a:pt x="263" y="99"/>
                        <a:pt x="188" y="27"/>
                        <a:pt x="81" y="2"/>
                      </a:cubicBezTo>
                      <a:cubicBezTo>
                        <a:pt x="78" y="1"/>
                        <a:pt x="76"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7"/>
                <p:cNvSpPr/>
                <p:nvPr/>
              </p:nvSpPr>
              <p:spPr>
                <a:xfrm>
                  <a:off x="4754355" y="4828906"/>
                  <a:ext cx="17943" cy="69610"/>
                </a:xfrm>
                <a:custGeom>
                  <a:avLst/>
                  <a:gdLst/>
                  <a:ahLst/>
                  <a:cxnLst/>
                  <a:rect l="l" t="t" r="r" b="b"/>
                  <a:pathLst>
                    <a:path w="191" h="741" extrusionOk="0">
                      <a:moveTo>
                        <a:pt x="191" y="1"/>
                      </a:moveTo>
                      <a:cubicBezTo>
                        <a:pt x="1" y="69"/>
                        <a:pt x="18" y="564"/>
                        <a:pt x="191" y="741"/>
                      </a:cubicBezTo>
                      <a:lnTo>
                        <a:pt x="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7"/>
                <p:cNvSpPr/>
                <p:nvPr/>
              </p:nvSpPr>
              <p:spPr>
                <a:xfrm>
                  <a:off x="4615695" y="4892129"/>
                  <a:ext cx="64161" cy="18318"/>
                </a:xfrm>
                <a:custGeom>
                  <a:avLst/>
                  <a:gdLst/>
                  <a:ahLst/>
                  <a:cxnLst/>
                  <a:rect l="l" t="t" r="r" b="b"/>
                  <a:pathLst>
                    <a:path w="683" h="195" extrusionOk="0">
                      <a:moveTo>
                        <a:pt x="492" y="0"/>
                      </a:moveTo>
                      <a:cubicBezTo>
                        <a:pt x="348" y="0"/>
                        <a:pt x="210" y="37"/>
                        <a:pt x="77" y="104"/>
                      </a:cubicBezTo>
                      <a:cubicBezTo>
                        <a:pt x="46" y="119"/>
                        <a:pt x="26" y="155"/>
                        <a:pt x="0" y="183"/>
                      </a:cubicBezTo>
                      <a:cubicBezTo>
                        <a:pt x="29" y="186"/>
                        <a:pt x="59" y="195"/>
                        <a:pt x="87" y="195"/>
                      </a:cubicBezTo>
                      <a:cubicBezTo>
                        <a:pt x="95" y="195"/>
                        <a:pt x="104" y="194"/>
                        <a:pt x="112" y="192"/>
                      </a:cubicBezTo>
                      <a:cubicBezTo>
                        <a:pt x="303" y="139"/>
                        <a:pt x="492" y="80"/>
                        <a:pt x="682" y="21"/>
                      </a:cubicBezTo>
                      <a:cubicBezTo>
                        <a:pt x="618" y="7"/>
                        <a:pt x="554" y="0"/>
                        <a:pt x="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7"/>
                <p:cNvSpPr/>
                <p:nvPr/>
              </p:nvSpPr>
              <p:spPr>
                <a:xfrm>
                  <a:off x="4603295" y="4867986"/>
                  <a:ext cx="61625" cy="32973"/>
                </a:xfrm>
                <a:custGeom>
                  <a:avLst/>
                  <a:gdLst/>
                  <a:ahLst/>
                  <a:cxnLst/>
                  <a:rect l="l" t="t" r="r" b="b"/>
                  <a:pathLst>
                    <a:path w="656" h="351" extrusionOk="0">
                      <a:moveTo>
                        <a:pt x="480" y="0"/>
                      </a:moveTo>
                      <a:cubicBezTo>
                        <a:pt x="362" y="0"/>
                        <a:pt x="257" y="53"/>
                        <a:pt x="115" y="159"/>
                      </a:cubicBezTo>
                      <a:cubicBezTo>
                        <a:pt x="82" y="185"/>
                        <a:pt x="53" y="219"/>
                        <a:pt x="30" y="254"/>
                      </a:cubicBezTo>
                      <a:cubicBezTo>
                        <a:pt x="1" y="303"/>
                        <a:pt x="24" y="351"/>
                        <a:pt x="78" y="351"/>
                      </a:cubicBezTo>
                      <a:cubicBezTo>
                        <a:pt x="80" y="351"/>
                        <a:pt x="83" y="351"/>
                        <a:pt x="86" y="350"/>
                      </a:cubicBezTo>
                      <a:cubicBezTo>
                        <a:pt x="136" y="347"/>
                        <a:pt x="182" y="322"/>
                        <a:pt x="234" y="306"/>
                      </a:cubicBezTo>
                      <a:cubicBezTo>
                        <a:pt x="179" y="216"/>
                        <a:pt x="185" y="183"/>
                        <a:pt x="265" y="138"/>
                      </a:cubicBezTo>
                      <a:cubicBezTo>
                        <a:pt x="307" y="113"/>
                        <a:pt x="354" y="94"/>
                        <a:pt x="402" y="82"/>
                      </a:cubicBezTo>
                      <a:cubicBezTo>
                        <a:pt x="483" y="63"/>
                        <a:pt x="563" y="50"/>
                        <a:pt x="655" y="33"/>
                      </a:cubicBezTo>
                      <a:cubicBezTo>
                        <a:pt x="591" y="11"/>
                        <a:pt x="534" y="0"/>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7"/>
                <p:cNvSpPr/>
                <p:nvPr/>
              </p:nvSpPr>
              <p:spPr>
                <a:xfrm>
                  <a:off x="4712362" y="4837736"/>
                  <a:ext cx="31940" cy="34382"/>
                </a:xfrm>
                <a:custGeom>
                  <a:avLst/>
                  <a:gdLst/>
                  <a:ahLst/>
                  <a:cxnLst/>
                  <a:rect l="l" t="t" r="r" b="b"/>
                  <a:pathLst>
                    <a:path w="340" h="366" extrusionOk="0">
                      <a:moveTo>
                        <a:pt x="10" y="1"/>
                      </a:moveTo>
                      <a:cubicBezTo>
                        <a:pt x="10" y="23"/>
                        <a:pt x="0" y="54"/>
                        <a:pt x="13" y="68"/>
                      </a:cubicBezTo>
                      <a:cubicBezTo>
                        <a:pt x="102" y="185"/>
                        <a:pt x="159" y="333"/>
                        <a:pt x="339" y="366"/>
                      </a:cubicBezTo>
                      <a:cubicBezTo>
                        <a:pt x="255" y="253"/>
                        <a:pt x="174" y="138"/>
                        <a:pt x="88" y="29"/>
                      </a:cubicBezTo>
                      <a:cubicBezTo>
                        <a:pt x="75" y="10"/>
                        <a:pt x="36" y="10"/>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7"/>
                <p:cNvSpPr/>
                <p:nvPr/>
              </p:nvSpPr>
              <p:spPr>
                <a:xfrm>
                  <a:off x="4776149" y="4819324"/>
                  <a:ext cx="10709" cy="34100"/>
                </a:xfrm>
                <a:custGeom>
                  <a:avLst/>
                  <a:gdLst/>
                  <a:ahLst/>
                  <a:cxnLst/>
                  <a:rect l="l" t="t" r="r" b="b"/>
                  <a:pathLst>
                    <a:path w="114" h="363" extrusionOk="0">
                      <a:moveTo>
                        <a:pt x="90" y="1"/>
                      </a:moveTo>
                      <a:cubicBezTo>
                        <a:pt x="68" y="11"/>
                        <a:pt x="36" y="15"/>
                        <a:pt x="28" y="31"/>
                      </a:cubicBezTo>
                      <a:cubicBezTo>
                        <a:pt x="12" y="61"/>
                        <a:pt x="6" y="97"/>
                        <a:pt x="5" y="131"/>
                      </a:cubicBezTo>
                      <a:cubicBezTo>
                        <a:pt x="1" y="206"/>
                        <a:pt x="3" y="283"/>
                        <a:pt x="3" y="359"/>
                      </a:cubicBezTo>
                      <a:lnTo>
                        <a:pt x="31" y="362"/>
                      </a:lnTo>
                      <a:cubicBezTo>
                        <a:pt x="58" y="263"/>
                        <a:pt x="86" y="162"/>
                        <a:pt x="109" y="62"/>
                      </a:cubicBezTo>
                      <a:cubicBezTo>
                        <a:pt x="114" y="43"/>
                        <a:pt x="96" y="2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7"/>
                <p:cNvSpPr/>
                <p:nvPr/>
              </p:nvSpPr>
              <p:spPr>
                <a:xfrm>
                  <a:off x="4745242" y="4824584"/>
                  <a:ext cx="12118" cy="22170"/>
                </a:xfrm>
                <a:custGeom>
                  <a:avLst/>
                  <a:gdLst/>
                  <a:ahLst/>
                  <a:cxnLst/>
                  <a:rect l="l" t="t" r="r" b="b"/>
                  <a:pathLst>
                    <a:path w="129" h="236" extrusionOk="0">
                      <a:moveTo>
                        <a:pt x="71" y="0"/>
                      </a:moveTo>
                      <a:cubicBezTo>
                        <a:pt x="70" y="0"/>
                        <a:pt x="69" y="0"/>
                        <a:pt x="69" y="0"/>
                      </a:cubicBezTo>
                      <a:cubicBezTo>
                        <a:pt x="52" y="4"/>
                        <a:pt x="31" y="30"/>
                        <a:pt x="25" y="51"/>
                      </a:cubicBezTo>
                      <a:cubicBezTo>
                        <a:pt x="0" y="128"/>
                        <a:pt x="50" y="174"/>
                        <a:pt x="124" y="236"/>
                      </a:cubicBezTo>
                      <a:cubicBezTo>
                        <a:pt x="124" y="159"/>
                        <a:pt x="128" y="99"/>
                        <a:pt x="122" y="40"/>
                      </a:cubicBezTo>
                      <a:cubicBezTo>
                        <a:pt x="119" y="25"/>
                        <a:pt x="89"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1" name="Google Shape;10881;p57"/>
              <p:cNvSpPr/>
              <p:nvPr/>
            </p:nvSpPr>
            <p:spPr>
              <a:xfrm>
                <a:off x="5230361" y="4802038"/>
                <a:ext cx="1177820" cy="336869"/>
              </a:xfrm>
              <a:custGeom>
                <a:avLst/>
                <a:gdLst/>
                <a:ahLst/>
                <a:cxnLst/>
                <a:rect l="l" t="t" r="r" b="b"/>
                <a:pathLst>
                  <a:path w="12538" h="3586" extrusionOk="0">
                    <a:moveTo>
                      <a:pt x="6918" y="1"/>
                    </a:moveTo>
                    <a:cubicBezTo>
                      <a:pt x="6866" y="1"/>
                      <a:pt x="6811" y="5"/>
                      <a:pt x="6756" y="14"/>
                    </a:cubicBezTo>
                    <a:cubicBezTo>
                      <a:pt x="6106" y="121"/>
                      <a:pt x="5714" y="874"/>
                      <a:pt x="6159" y="1510"/>
                    </a:cubicBezTo>
                    <a:cubicBezTo>
                      <a:pt x="6266" y="1664"/>
                      <a:pt x="6429" y="1748"/>
                      <a:pt x="6618" y="1764"/>
                    </a:cubicBezTo>
                    <a:cubicBezTo>
                      <a:pt x="6629" y="1765"/>
                      <a:pt x="6640" y="1766"/>
                      <a:pt x="6651" y="1766"/>
                    </a:cubicBezTo>
                    <a:cubicBezTo>
                      <a:pt x="6801" y="1766"/>
                      <a:pt x="6924" y="1672"/>
                      <a:pt x="6964" y="1524"/>
                    </a:cubicBezTo>
                    <a:cubicBezTo>
                      <a:pt x="6975" y="1483"/>
                      <a:pt x="6972" y="1438"/>
                      <a:pt x="6974" y="1395"/>
                    </a:cubicBezTo>
                    <a:lnTo>
                      <a:pt x="6974" y="1395"/>
                    </a:lnTo>
                    <a:cubicBezTo>
                      <a:pt x="6912" y="1525"/>
                      <a:pt x="6805" y="1579"/>
                      <a:pt x="6698" y="1579"/>
                    </a:cubicBezTo>
                    <a:cubicBezTo>
                      <a:pt x="6595" y="1579"/>
                      <a:pt x="6493" y="1530"/>
                      <a:pt x="6430" y="1449"/>
                    </a:cubicBezTo>
                    <a:cubicBezTo>
                      <a:pt x="6415" y="1429"/>
                      <a:pt x="6399" y="1409"/>
                      <a:pt x="6386" y="1388"/>
                    </a:cubicBezTo>
                    <a:cubicBezTo>
                      <a:pt x="6184" y="1067"/>
                      <a:pt x="6306" y="581"/>
                      <a:pt x="6638" y="379"/>
                    </a:cubicBezTo>
                    <a:cubicBezTo>
                      <a:pt x="6721" y="328"/>
                      <a:pt x="6809" y="293"/>
                      <a:pt x="6906" y="293"/>
                    </a:cubicBezTo>
                    <a:cubicBezTo>
                      <a:pt x="6918" y="293"/>
                      <a:pt x="6931" y="294"/>
                      <a:pt x="6944" y="295"/>
                    </a:cubicBezTo>
                    <a:cubicBezTo>
                      <a:pt x="7257" y="324"/>
                      <a:pt x="7473" y="497"/>
                      <a:pt x="7569" y="783"/>
                    </a:cubicBezTo>
                    <a:cubicBezTo>
                      <a:pt x="7775" y="1393"/>
                      <a:pt x="7422" y="1867"/>
                      <a:pt x="6855" y="2002"/>
                    </a:cubicBezTo>
                    <a:cubicBezTo>
                      <a:pt x="6781" y="2019"/>
                      <a:pt x="6707" y="2027"/>
                      <a:pt x="6633" y="2027"/>
                    </a:cubicBezTo>
                    <a:cubicBezTo>
                      <a:pt x="6419" y="2027"/>
                      <a:pt x="6208" y="1961"/>
                      <a:pt x="6008" y="1873"/>
                    </a:cubicBezTo>
                    <a:cubicBezTo>
                      <a:pt x="5792" y="1779"/>
                      <a:pt x="5625" y="1621"/>
                      <a:pt x="5477" y="1440"/>
                    </a:cubicBezTo>
                    <a:cubicBezTo>
                      <a:pt x="5315" y="1241"/>
                      <a:pt x="5157" y="1036"/>
                      <a:pt x="4950" y="877"/>
                    </a:cubicBezTo>
                    <a:cubicBezTo>
                      <a:pt x="4630" y="632"/>
                      <a:pt x="4287" y="491"/>
                      <a:pt x="3918" y="491"/>
                    </a:cubicBezTo>
                    <a:cubicBezTo>
                      <a:pt x="3753" y="491"/>
                      <a:pt x="3583" y="520"/>
                      <a:pt x="3408" y="579"/>
                    </a:cubicBezTo>
                    <a:cubicBezTo>
                      <a:pt x="3094" y="686"/>
                      <a:pt x="2829" y="875"/>
                      <a:pt x="2615" y="1129"/>
                    </a:cubicBezTo>
                    <a:cubicBezTo>
                      <a:pt x="2593" y="1156"/>
                      <a:pt x="2561" y="1174"/>
                      <a:pt x="2532" y="1197"/>
                    </a:cubicBezTo>
                    <a:cubicBezTo>
                      <a:pt x="2526" y="1191"/>
                      <a:pt x="2520" y="1186"/>
                      <a:pt x="2512" y="1180"/>
                    </a:cubicBezTo>
                    <a:cubicBezTo>
                      <a:pt x="2521" y="1148"/>
                      <a:pt x="2528" y="1114"/>
                      <a:pt x="2538" y="1082"/>
                    </a:cubicBezTo>
                    <a:cubicBezTo>
                      <a:pt x="2643" y="743"/>
                      <a:pt x="2492" y="344"/>
                      <a:pt x="2184" y="183"/>
                    </a:cubicBezTo>
                    <a:cubicBezTo>
                      <a:pt x="2068" y="122"/>
                      <a:pt x="1951" y="94"/>
                      <a:pt x="1834" y="94"/>
                    </a:cubicBezTo>
                    <a:cubicBezTo>
                      <a:pt x="1692" y="94"/>
                      <a:pt x="1550" y="136"/>
                      <a:pt x="1414" y="211"/>
                    </a:cubicBezTo>
                    <a:cubicBezTo>
                      <a:pt x="981" y="448"/>
                      <a:pt x="741" y="982"/>
                      <a:pt x="957" y="1535"/>
                    </a:cubicBezTo>
                    <a:cubicBezTo>
                      <a:pt x="999" y="1646"/>
                      <a:pt x="1074" y="1752"/>
                      <a:pt x="1156" y="1841"/>
                    </a:cubicBezTo>
                    <a:cubicBezTo>
                      <a:pt x="1237" y="1930"/>
                      <a:pt x="1345" y="1975"/>
                      <a:pt x="1457" y="1975"/>
                    </a:cubicBezTo>
                    <a:cubicBezTo>
                      <a:pt x="1527" y="1975"/>
                      <a:pt x="1598" y="1957"/>
                      <a:pt x="1665" y="1922"/>
                    </a:cubicBezTo>
                    <a:cubicBezTo>
                      <a:pt x="1805" y="1849"/>
                      <a:pt x="1896" y="1664"/>
                      <a:pt x="1865" y="1501"/>
                    </a:cubicBezTo>
                    <a:cubicBezTo>
                      <a:pt x="1855" y="1449"/>
                      <a:pt x="1828" y="1402"/>
                      <a:pt x="1810" y="1352"/>
                    </a:cubicBezTo>
                    <a:cubicBezTo>
                      <a:pt x="1805" y="1355"/>
                      <a:pt x="1799" y="1356"/>
                      <a:pt x="1792" y="1357"/>
                    </a:cubicBezTo>
                    <a:cubicBezTo>
                      <a:pt x="1790" y="1372"/>
                      <a:pt x="1788" y="1386"/>
                      <a:pt x="1787" y="1400"/>
                    </a:cubicBezTo>
                    <a:cubicBezTo>
                      <a:pt x="1762" y="1597"/>
                      <a:pt x="1633" y="1737"/>
                      <a:pt x="1459" y="1757"/>
                    </a:cubicBezTo>
                    <a:cubicBezTo>
                      <a:pt x="1446" y="1758"/>
                      <a:pt x="1434" y="1759"/>
                      <a:pt x="1422" y="1759"/>
                    </a:cubicBezTo>
                    <a:cubicBezTo>
                      <a:pt x="1258" y="1759"/>
                      <a:pt x="1106" y="1646"/>
                      <a:pt x="1047" y="1473"/>
                    </a:cubicBezTo>
                    <a:cubicBezTo>
                      <a:pt x="919" y="1096"/>
                      <a:pt x="1119" y="576"/>
                      <a:pt x="1475" y="399"/>
                    </a:cubicBezTo>
                    <a:cubicBezTo>
                      <a:pt x="1596" y="338"/>
                      <a:pt x="1711" y="307"/>
                      <a:pt x="1816" y="307"/>
                    </a:cubicBezTo>
                    <a:cubicBezTo>
                      <a:pt x="1986" y="307"/>
                      <a:pt x="2132" y="387"/>
                      <a:pt x="2242" y="548"/>
                    </a:cubicBezTo>
                    <a:cubicBezTo>
                      <a:pt x="2286" y="613"/>
                      <a:pt x="2319" y="689"/>
                      <a:pt x="2345" y="763"/>
                    </a:cubicBezTo>
                    <a:cubicBezTo>
                      <a:pt x="2409" y="949"/>
                      <a:pt x="2383" y="1132"/>
                      <a:pt x="2340" y="1323"/>
                    </a:cubicBezTo>
                    <a:cubicBezTo>
                      <a:pt x="2231" y="1796"/>
                      <a:pt x="1918" y="2103"/>
                      <a:pt x="1434" y="2151"/>
                    </a:cubicBezTo>
                    <a:cubicBezTo>
                      <a:pt x="1362" y="2159"/>
                      <a:pt x="1292" y="2162"/>
                      <a:pt x="1221" y="2162"/>
                    </a:cubicBezTo>
                    <a:cubicBezTo>
                      <a:pt x="837" y="2162"/>
                      <a:pt x="471" y="2058"/>
                      <a:pt x="120" y="1888"/>
                    </a:cubicBezTo>
                    <a:cubicBezTo>
                      <a:pt x="85" y="1872"/>
                      <a:pt x="52" y="1853"/>
                      <a:pt x="17" y="1835"/>
                    </a:cubicBezTo>
                    <a:cubicBezTo>
                      <a:pt x="12" y="1845"/>
                      <a:pt x="5" y="1852"/>
                      <a:pt x="0" y="1860"/>
                    </a:cubicBezTo>
                    <a:cubicBezTo>
                      <a:pt x="69" y="1918"/>
                      <a:pt x="130" y="1994"/>
                      <a:pt x="210" y="2032"/>
                    </a:cubicBezTo>
                    <a:cubicBezTo>
                      <a:pt x="463" y="2149"/>
                      <a:pt x="729" y="2228"/>
                      <a:pt x="1009" y="2250"/>
                    </a:cubicBezTo>
                    <a:cubicBezTo>
                      <a:pt x="1075" y="2255"/>
                      <a:pt x="1140" y="2257"/>
                      <a:pt x="1204" y="2257"/>
                    </a:cubicBezTo>
                    <a:cubicBezTo>
                      <a:pt x="1679" y="2257"/>
                      <a:pt x="2095" y="2110"/>
                      <a:pt x="2403" y="1690"/>
                    </a:cubicBezTo>
                    <a:cubicBezTo>
                      <a:pt x="2465" y="1604"/>
                      <a:pt x="2538" y="1528"/>
                      <a:pt x="2616" y="1457"/>
                    </a:cubicBezTo>
                    <a:cubicBezTo>
                      <a:pt x="2787" y="1299"/>
                      <a:pt x="3000" y="1221"/>
                      <a:pt x="3210" y="1221"/>
                    </a:cubicBezTo>
                    <a:cubicBezTo>
                      <a:pt x="3457" y="1221"/>
                      <a:pt x="3699" y="1328"/>
                      <a:pt x="3860" y="1537"/>
                    </a:cubicBezTo>
                    <a:cubicBezTo>
                      <a:pt x="4005" y="1724"/>
                      <a:pt x="4077" y="1941"/>
                      <a:pt x="4116" y="2171"/>
                    </a:cubicBezTo>
                    <a:cubicBezTo>
                      <a:pt x="4192" y="2636"/>
                      <a:pt x="3985" y="3072"/>
                      <a:pt x="3586" y="3288"/>
                    </a:cubicBezTo>
                    <a:cubicBezTo>
                      <a:pt x="3581" y="3291"/>
                      <a:pt x="3579" y="3296"/>
                      <a:pt x="3576" y="3299"/>
                    </a:cubicBezTo>
                    <a:cubicBezTo>
                      <a:pt x="3922" y="3277"/>
                      <a:pt x="4222" y="3069"/>
                      <a:pt x="4330" y="2733"/>
                    </a:cubicBezTo>
                    <a:cubicBezTo>
                      <a:pt x="4419" y="2455"/>
                      <a:pt x="4428" y="2172"/>
                      <a:pt x="4388" y="1886"/>
                    </a:cubicBezTo>
                    <a:cubicBezTo>
                      <a:pt x="4316" y="1359"/>
                      <a:pt x="3883" y="1001"/>
                      <a:pt x="3389" y="1001"/>
                    </a:cubicBezTo>
                    <a:cubicBezTo>
                      <a:pt x="3283" y="1001"/>
                      <a:pt x="3174" y="1018"/>
                      <a:pt x="3065" y="1052"/>
                    </a:cubicBezTo>
                    <a:cubicBezTo>
                      <a:pt x="3045" y="1060"/>
                      <a:pt x="3025" y="1062"/>
                      <a:pt x="3004" y="1066"/>
                    </a:cubicBezTo>
                    <a:cubicBezTo>
                      <a:pt x="3001" y="1058"/>
                      <a:pt x="2996" y="1050"/>
                      <a:pt x="2991" y="1042"/>
                    </a:cubicBezTo>
                    <a:cubicBezTo>
                      <a:pt x="3034" y="1006"/>
                      <a:pt x="3075" y="965"/>
                      <a:pt x="3122" y="933"/>
                    </a:cubicBezTo>
                    <a:cubicBezTo>
                      <a:pt x="3328" y="793"/>
                      <a:pt x="3561" y="716"/>
                      <a:pt x="3804" y="672"/>
                    </a:cubicBezTo>
                    <a:cubicBezTo>
                      <a:pt x="3890" y="657"/>
                      <a:pt x="3980" y="641"/>
                      <a:pt x="4068" y="641"/>
                    </a:cubicBezTo>
                    <a:cubicBezTo>
                      <a:pt x="4096" y="641"/>
                      <a:pt x="4123" y="643"/>
                      <a:pt x="4151" y="646"/>
                    </a:cubicBezTo>
                    <a:cubicBezTo>
                      <a:pt x="4419" y="679"/>
                      <a:pt x="4646" y="812"/>
                      <a:pt x="4845" y="994"/>
                    </a:cubicBezTo>
                    <a:cubicBezTo>
                      <a:pt x="4933" y="1074"/>
                      <a:pt x="5012" y="1166"/>
                      <a:pt x="5098" y="1251"/>
                    </a:cubicBezTo>
                    <a:cubicBezTo>
                      <a:pt x="5311" y="1460"/>
                      <a:pt x="5513" y="1686"/>
                      <a:pt x="5744" y="1875"/>
                    </a:cubicBezTo>
                    <a:cubicBezTo>
                      <a:pt x="5980" y="2069"/>
                      <a:pt x="6263" y="2146"/>
                      <a:pt x="6560" y="2146"/>
                    </a:cubicBezTo>
                    <a:cubicBezTo>
                      <a:pt x="6603" y="2146"/>
                      <a:pt x="6647" y="2144"/>
                      <a:pt x="6691" y="2141"/>
                    </a:cubicBezTo>
                    <a:cubicBezTo>
                      <a:pt x="6709" y="2140"/>
                      <a:pt x="6727" y="2139"/>
                      <a:pt x="6745" y="2139"/>
                    </a:cubicBezTo>
                    <a:cubicBezTo>
                      <a:pt x="6949" y="2139"/>
                      <a:pt x="7122" y="2222"/>
                      <a:pt x="7226" y="2408"/>
                    </a:cubicBezTo>
                    <a:cubicBezTo>
                      <a:pt x="7305" y="2552"/>
                      <a:pt x="7348" y="2708"/>
                      <a:pt x="7348" y="2875"/>
                    </a:cubicBezTo>
                    <a:cubicBezTo>
                      <a:pt x="7350" y="3191"/>
                      <a:pt x="7150" y="3457"/>
                      <a:pt x="6847" y="3547"/>
                    </a:cubicBezTo>
                    <a:lnTo>
                      <a:pt x="6777" y="3567"/>
                    </a:lnTo>
                    <a:cubicBezTo>
                      <a:pt x="6778" y="3573"/>
                      <a:pt x="6779" y="3578"/>
                      <a:pt x="6782" y="3585"/>
                    </a:cubicBezTo>
                    <a:cubicBezTo>
                      <a:pt x="6869" y="3577"/>
                      <a:pt x="6957" y="3577"/>
                      <a:pt x="7042" y="3561"/>
                    </a:cubicBezTo>
                    <a:cubicBezTo>
                      <a:pt x="7460" y="3485"/>
                      <a:pt x="7832" y="3184"/>
                      <a:pt x="7810" y="2664"/>
                    </a:cubicBezTo>
                    <a:cubicBezTo>
                      <a:pt x="7797" y="2337"/>
                      <a:pt x="7624" y="2129"/>
                      <a:pt x="7305" y="2058"/>
                    </a:cubicBezTo>
                    <a:cubicBezTo>
                      <a:pt x="7285" y="2053"/>
                      <a:pt x="7267" y="2042"/>
                      <a:pt x="7247" y="2034"/>
                    </a:cubicBezTo>
                    <a:cubicBezTo>
                      <a:pt x="7266" y="2016"/>
                      <a:pt x="7283" y="2007"/>
                      <a:pt x="7299" y="2007"/>
                    </a:cubicBezTo>
                    <a:cubicBezTo>
                      <a:pt x="7299" y="2007"/>
                      <a:pt x="7300" y="2007"/>
                      <a:pt x="7301" y="2007"/>
                    </a:cubicBezTo>
                    <a:cubicBezTo>
                      <a:pt x="7326" y="2009"/>
                      <a:pt x="7350" y="2009"/>
                      <a:pt x="7374" y="2009"/>
                    </a:cubicBezTo>
                    <a:cubicBezTo>
                      <a:pt x="7580" y="2009"/>
                      <a:pt x="7775" y="1950"/>
                      <a:pt x="7966" y="1879"/>
                    </a:cubicBezTo>
                    <a:cubicBezTo>
                      <a:pt x="8271" y="1768"/>
                      <a:pt x="8528" y="1576"/>
                      <a:pt x="8786" y="1386"/>
                    </a:cubicBezTo>
                    <a:cubicBezTo>
                      <a:pt x="8933" y="1279"/>
                      <a:pt x="9085" y="1173"/>
                      <a:pt x="9243" y="1085"/>
                    </a:cubicBezTo>
                    <a:cubicBezTo>
                      <a:pt x="9424" y="985"/>
                      <a:pt x="9625" y="939"/>
                      <a:pt x="9826" y="939"/>
                    </a:cubicBezTo>
                    <a:cubicBezTo>
                      <a:pt x="10294" y="939"/>
                      <a:pt x="10763" y="1192"/>
                      <a:pt x="10984" y="1618"/>
                    </a:cubicBezTo>
                    <a:cubicBezTo>
                      <a:pt x="10989" y="1630"/>
                      <a:pt x="10998" y="1640"/>
                      <a:pt x="11004" y="1652"/>
                    </a:cubicBezTo>
                    <a:cubicBezTo>
                      <a:pt x="10986" y="1478"/>
                      <a:pt x="10945" y="1311"/>
                      <a:pt x="10843" y="1165"/>
                    </a:cubicBezTo>
                    <a:cubicBezTo>
                      <a:pt x="10832" y="1147"/>
                      <a:pt x="10832" y="1122"/>
                      <a:pt x="10826" y="1099"/>
                    </a:cubicBezTo>
                    <a:lnTo>
                      <a:pt x="10826" y="1099"/>
                    </a:lnTo>
                    <a:cubicBezTo>
                      <a:pt x="10849" y="1103"/>
                      <a:pt x="10880" y="1101"/>
                      <a:pt x="10899" y="1113"/>
                    </a:cubicBezTo>
                    <a:cubicBezTo>
                      <a:pt x="10957" y="1156"/>
                      <a:pt x="11018" y="1199"/>
                      <a:pt x="11064" y="1253"/>
                    </a:cubicBezTo>
                    <a:cubicBezTo>
                      <a:pt x="11170" y="1377"/>
                      <a:pt x="11270" y="1506"/>
                      <a:pt x="11370" y="1634"/>
                    </a:cubicBezTo>
                    <a:cubicBezTo>
                      <a:pt x="11466" y="1753"/>
                      <a:pt x="11577" y="1852"/>
                      <a:pt x="11712" y="1922"/>
                    </a:cubicBezTo>
                    <a:cubicBezTo>
                      <a:pt x="11815" y="1975"/>
                      <a:pt x="11919" y="2000"/>
                      <a:pt x="12016" y="2000"/>
                    </a:cubicBezTo>
                    <a:cubicBezTo>
                      <a:pt x="12273" y="2000"/>
                      <a:pt x="12484" y="1823"/>
                      <a:pt x="12521" y="1531"/>
                    </a:cubicBezTo>
                    <a:cubicBezTo>
                      <a:pt x="12537" y="1398"/>
                      <a:pt x="12492" y="1289"/>
                      <a:pt x="12394" y="1201"/>
                    </a:cubicBezTo>
                    <a:cubicBezTo>
                      <a:pt x="12281" y="1101"/>
                      <a:pt x="12149" y="1065"/>
                      <a:pt x="12006" y="1065"/>
                    </a:cubicBezTo>
                    <a:cubicBezTo>
                      <a:pt x="11982" y="1065"/>
                      <a:pt x="11957" y="1066"/>
                      <a:pt x="11932" y="1068"/>
                    </a:cubicBezTo>
                    <a:cubicBezTo>
                      <a:pt x="11813" y="1077"/>
                      <a:pt x="11740" y="1145"/>
                      <a:pt x="11703" y="1254"/>
                    </a:cubicBezTo>
                    <a:cubicBezTo>
                      <a:pt x="11675" y="1335"/>
                      <a:pt x="11704" y="1408"/>
                      <a:pt x="11756" y="1470"/>
                    </a:cubicBezTo>
                    <a:cubicBezTo>
                      <a:pt x="11792" y="1511"/>
                      <a:pt x="11836" y="1537"/>
                      <a:pt x="11896" y="1537"/>
                    </a:cubicBezTo>
                    <a:cubicBezTo>
                      <a:pt x="11902" y="1537"/>
                      <a:pt x="11909" y="1536"/>
                      <a:pt x="11915" y="1536"/>
                    </a:cubicBezTo>
                    <a:cubicBezTo>
                      <a:pt x="11883" y="1493"/>
                      <a:pt x="11853" y="1462"/>
                      <a:pt x="11833" y="1426"/>
                    </a:cubicBezTo>
                    <a:cubicBezTo>
                      <a:pt x="11760" y="1297"/>
                      <a:pt x="11814" y="1161"/>
                      <a:pt x="11958" y="1137"/>
                    </a:cubicBezTo>
                    <a:cubicBezTo>
                      <a:pt x="11982" y="1133"/>
                      <a:pt x="12006" y="1131"/>
                      <a:pt x="12032" y="1131"/>
                    </a:cubicBezTo>
                    <a:cubicBezTo>
                      <a:pt x="12093" y="1131"/>
                      <a:pt x="12156" y="1142"/>
                      <a:pt x="12214" y="1159"/>
                    </a:cubicBezTo>
                    <a:cubicBezTo>
                      <a:pt x="12300" y="1184"/>
                      <a:pt x="12352" y="1257"/>
                      <a:pt x="12369" y="1347"/>
                    </a:cubicBezTo>
                    <a:cubicBezTo>
                      <a:pt x="12401" y="1542"/>
                      <a:pt x="12251" y="1773"/>
                      <a:pt x="12060" y="1825"/>
                    </a:cubicBezTo>
                    <a:cubicBezTo>
                      <a:pt x="12018" y="1836"/>
                      <a:pt x="11978" y="1841"/>
                      <a:pt x="11939" y="1841"/>
                    </a:cubicBezTo>
                    <a:cubicBezTo>
                      <a:pt x="11824" y="1841"/>
                      <a:pt x="11721" y="1796"/>
                      <a:pt x="11635" y="1713"/>
                    </a:cubicBezTo>
                    <a:cubicBezTo>
                      <a:pt x="11502" y="1587"/>
                      <a:pt x="11382" y="1445"/>
                      <a:pt x="11269" y="1299"/>
                    </a:cubicBezTo>
                    <a:cubicBezTo>
                      <a:pt x="11179" y="1186"/>
                      <a:pt x="11079" y="1089"/>
                      <a:pt x="10960" y="1008"/>
                    </a:cubicBezTo>
                    <a:cubicBezTo>
                      <a:pt x="10709" y="836"/>
                      <a:pt x="10406" y="762"/>
                      <a:pt x="10105" y="762"/>
                    </a:cubicBezTo>
                    <a:cubicBezTo>
                      <a:pt x="9733" y="762"/>
                      <a:pt x="9364" y="876"/>
                      <a:pt x="9108" y="1062"/>
                    </a:cubicBezTo>
                    <a:cubicBezTo>
                      <a:pt x="8810" y="1274"/>
                      <a:pt x="8503" y="1478"/>
                      <a:pt x="8170" y="1625"/>
                    </a:cubicBezTo>
                    <a:cubicBezTo>
                      <a:pt x="7939" y="1727"/>
                      <a:pt x="7695" y="1795"/>
                      <a:pt x="7455" y="1876"/>
                    </a:cubicBezTo>
                    <a:cubicBezTo>
                      <a:pt x="7445" y="1879"/>
                      <a:pt x="7433" y="1881"/>
                      <a:pt x="7422" y="1881"/>
                    </a:cubicBezTo>
                    <a:cubicBezTo>
                      <a:pt x="7401" y="1881"/>
                      <a:pt x="7378" y="1877"/>
                      <a:pt x="7356" y="1877"/>
                    </a:cubicBezTo>
                    <a:cubicBezTo>
                      <a:pt x="7354" y="1867"/>
                      <a:pt x="7352" y="1858"/>
                      <a:pt x="7351" y="1850"/>
                    </a:cubicBezTo>
                    <a:cubicBezTo>
                      <a:pt x="7372" y="1835"/>
                      <a:pt x="7393" y="1819"/>
                      <a:pt x="7417" y="1809"/>
                    </a:cubicBezTo>
                    <a:cubicBezTo>
                      <a:pt x="7526" y="1760"/>
                      <a:pt x="7610" y="1682"/>
                      <a:pt x="7674" y="1584"/>
                    </a:cubicBezTo>
                    <a:cubicBezTo>
                      <a:pt x="7912" y="1216"/>
                      <a:pt x="7948" y="853"/>
                      <a:pt x="7682" y="443"/>
                    </a:cubicBezTo>
                    <a:cubicBezTo>
                      <a:pt x="7502" y="166"/>
                      <a:pt x="7241" y="1"/>
                      <a:pt x="6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7"/>
              <p:cNvSpPr/>
              <p:nvPr/>
            </p:nvSpPr>
            <p:spPr>
              <a:xfrm>
                <a:off x="6117272" y="4901711"/>
                <a:ext cx="153310" cy="173789"/>
              </a:xfrm>
              <a:custGeom>
                <a:avLst/>
                <a:gdLst/>
                <a:ahLst/>
                <a:cxnLst/>
                <a:rect l="l" t="t" r="r" b="b"/>
                <a:pathLst>
                  <a:path w="1632" h="1850" extrusionOk="0">
                    <a:moveTo>
                      <a:pt x="813" y="1"/>
                    </a:moveTo>
                    <a:cubicBezTo>
                      <a:pt x="807" y="8"/>
                      <a:pt x="805" y="10"/>
                      <a:pt x="805" y="10"/>
                    </a:cubicBezTo>
                    <a:cubicBezTo>
                      <a:pt x="805" y="10"/>
                      <a:pt x="806" y="9"/>
                      <a:pt x="807" y="9"/>
                    </a:cubicBezTo>
                    <a:cubicBezTo>
                      <a:pt x="814" y="11"/>
                      <a:pt x="821" y="14"/>
                      <a:pt x="828" y="16"/>
                    </a:cubicBezTo>
                    <a:lnTo>
                      <a:pt x="828" y="16"/>
                    </a:lnTo>
                    <a:cubicBezTo>
                      <a:pt x="823" y="11"/>
                      <a:pt x="818" y="6"/>
                      <a:pt x="813" y="1"/>
                    </a:cubicBezTo>
                    <a:close/>
                    <a:moveTo>
                      <a:pt x="828" y="16"/>
                    </a:moveTo>
                    <a:lnTo>
                      <a:pt x="828" y="16"/>
                    </a:lnTo>
                    <a:cubicBezTo>
                      <a:pt x="956" y="149"/>
                      <a:pt x="1084" y="279"/>
                      <a:pt x="1206" y="413"/>
                    </a:cubicBezTo>
                    <a:cubicBezTo>
                      <a:pt x="1376" y="598"/>
                      <a:pt x="1406" y="816"/>
                      <a:pt x="1334" y="1049"/>
                    </a:cubicBezTo>
                    <a:cubicBezTo>
                      <a:pt x="1279" y="1226"/>
                      <a:pt x="1146" y="1323"/>
                      <a:pt x="990" y="1323"/>
                    </a:cubicBezTo>
                    <a:cubicBezTo>
                      <a:pt x="928" y="1323"/>
                      <a:pt x="862" y="1308"/>
                      <a:pt x="796" y="1275"/>
                    </a:cubicBezTo>
                    <a:cubicBezTo>
                      <a:pt x="610" y="1183"/>
                      <a:pt x="522" y="1022"/>
                      <a:pt x="492" y="828"/>
                    </a:cubicBezTo>
                    <a:cubicBezTo>
                      <a:pt x="457" y="600"/>
                      <a:pt x="518" y="397"/>
                      <a:pt x="691" y="229"/>
                    </a:cubicBezTo>
                    <a:cubicBezTo>
                      <a:pt x="685" y="229"/>
                      <a:pt x="679" y="228"/>
                      <a:pt x="672" y="228"/>
                    </a:cubicBezTo>
                    <a:cubicBezTo>
                      <a:pt x="568" y="228"/>
                      <a:pt x="483" y="275"/>
                      <a:pt x="409" y="339"/>
                    </a:cubicBezTo>
                    <a:cubicBezTo>
                      <a:pt x="44" y="649"/>
                      <a:pt x="0" y="1234"/>
                      <a:pt x="312" y="1597"/>
                    </a:cubicBezTo>
                    <a:cubicBezTo>
                      <a:pt x="458" y="1765"/>
                      <a:pt x="655" y="1849"/>
                      <a:pt x="851" y="1849"/>
                    </a:cubicBezTo>
                    <a:cubicBezTo>
                      <a:pt x="1063" y="1849"/>
                      <a:pt x="1274" y="1750"/>
                      <a:pt x="1417" y="1555"/>
                    </a:cubicBezTo>
                    <a:cubicBezTo>
                      <a:pt x="1580" y="1333"/>
                      <a:pt x="1631" y="1080"/>
                      <a:pt x="1577" y="815"/>
                    </a:cubicBezTo>
                    <a:cubicBezTo>
                      <a:pt x="1490" y="397"/>
                      <a:pt x="1213" y="153"/>
                      <a:pt x="828"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7"/>
              <p:cNvSpPr/>
              <p:nvPr/>
            </p:nvSpPr>
            <p:spPr>
              <a:xfrm>
                <a:off x="5171835" y="4831348"/>
                <a:ext cx="119586" cy="103240"/>
              </a:xfrm>
              <a:custGeom>
                <a:avLst/>
                <a:gdLst/>
                <a:ahLst/>
                <a:cxnLst/>
                <a:rect l="l" t="t" r="r" b="b"/>
                <a:pathLst>
                  <a:path w="1273" h="1099" extrusionOk="0">
                    <a:moveTo>
                      <a:pt x="644" y="0"/>
                    </a:moveTo>
                    <a:cubicBezTo>
                      <a:pt x="616" y="0"/>
                      <a:pt x="587" y="2"/>
                      <a:pt x="557" y="6"/>
                    </a:cubicBezTo>
                    <a:cubicBezTo>
                      <a:pt x="228" y="48"/>
                      <a:pt x="0" y="342"/>
                      <a:pt x="4" y="704"/>
                    </a:cubicBezTo>
                    <a:cubicBezTo>
                      <a:pt x="5" y="841"/>
                      <a:pt x="19" y="977"/>
                      <a:pt x="86" y="1099"/>
                    </a:cubicBezTo>
                    <a:cubicBezTo>
                      <a:pt x="140" y="1085"/>
                      <a:pt x="188" y="1075"/>
                      <a:pt x="230" y="1066"/>
                    </a:cubicBezTo>
                    <a:cubicBezTo>
                      <a:pt x="212" y="1004"/>
                      <a:pt x="189" y="946"/>
                      <a:pt x="181" y="885"/>
                    </a:cubicBezTo>
                    <a:cubicBezTo>
                      <a:pt x="153" y="647"/>
                      <a:pt x="199" y="434"/>
                      <a:pt x="405" y="285"/>
                    </a:cubicBezTo>
                    <a:cubicBezTo>
                      <a:pt x="470" y="239"/>
                      <a:pt x="542" y="217"/>
                      <a:pt x="614" y="217"/>
                    </a:cubicBezTo>
                    <a:cubicBezTo>
                      <a:pt x="769" y="217"/>
                      <a:pt x="916" y="318"/>
                      <a:pt x="953" y="482"/>
                    </a:cubicBezTo>
                    <a:cubicBezTo>
                      <a:pt x="973" y="578"/>
                      <a:pt x="951" y="665"/>
                      <a:pt x="875" y="728"/>
                    </a:cubicBezTo>
                    <a:cubicBezTo>
                      <a:pt x="840" y="758"/>
                      <a:pt x="802" y="769"/>
                      <a:pt x="763" y="769"/>
                    </a:cubicBezTo>
                    <a:cubicBezTo>
                      <a:pt x="722" y="769"/>
                      <a:pt x="680" y="756"/>
                      <a:pt x="641" y="737"/>
                    </a:cubicBezTo>
                    <a:cubicBezTo>
                      <a:pt x="593" y="714"/>
                      <a:pt x="551" y="678"/>
                      <a:pt x="505" y="649"/>
                    </a:cubicBezTo>
                    <a:lnTo>
                      <a:pt x="505" y="649"/>
                    </a:lnTo>
                    <a:cubicBezTo>
                      <a:pt x="514" y="799"/>
                      <a:pt x="650" y="950"/>
                      <a:pt x="806" y="982"/>
                    </a:cubicBezTo>
                    <a:cubicBezTo>
                      <a:pt x="831" y="987"/>
                      <a:pt x="856" y="990"/>
                      <a:pt x="880" y="990"/>
                    </a:cubicBezTo>
                    <a:cubicBezTo>
                      <a:pt x="1007" y="990"/>
                      <a:pt x="1116" y="919"/>
                      <a:pt x="1177" y="795"/>
                    </a:cubicBezTo>
                    <a:cubicBezTo>
                      <a:pt x="1273" y="600"/>
                      <a:pt x="1233" y="415"/>
                      <a:pt x="1114" y="250"/>
                    </a:cubicBezTo>
                    <a:cubicBezTo>
                      <a:pt x="997" y="87"/>
                      <a:pt x="835" y="0"/>
                      <a:pt x="64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4" name="Google Shape;10884;p57"/>
              <p:cNvGrpSpPr/>
              <p:nvPr/>
            </p:nvGrpSpPr>
            <p:grpSpPr>
              <a:xfrm>
                <a:off x="5935963" y="4846661"/>
                <a:ext cx="113950" cy="219542"/>
                <a:chOff x="5935963" y="4846661"/>
                <a:chExt cx="113950" cy="219542"/>
              </a:xfrm>
            </p:grpSpPr>
            <p:sp>
              <p:nvSpPr>
                <p:cNvPr id="10885" name="Google Shape;10885;p57"/>
                <p:cNvSpPr/>
                <p:nvPr/>
              </p:nvSpPr>
              <p:spPr>
                <a:xfrm>
                  <a:off x="5976265" y="4876065"/>
                  <a:ext cx="73649" cy="82573"/>
                </a:xfrm>
                <a:custGeom>
                  <a:avLst/>
                  <a:gdLst/>
                  <a:ahLst/>
                  <a:cxnLst/>
                  <a:rect l="l" t="t" r="r" b="b"/>
                  <a:pathLst>
                    <a:path w="784" h="879" extrusionOk="0">
                      <a:moveTo>
                        <a:pt x="714" y="1"/>
                      </a:moveTo>
                      <a:cubicBezTo>
                        <a:pt x="714" y="1"/>
                        <a:pt x="714" y="1"/>
                        <a:pt x="713" y="1"/>
                      </a:cubicBezTo>
                      <a:cubicBezTo>
                        <a:pt x="641" y="6"/>
                        <a:pt x="563" y="13"/>
                        <a:pt x="499" y="42"/>
                      </a:cubicBezTo>
                      <a:cubicBezTo>
                        <a:pt x="376" y="98"/>
                        <a:pt x="297" y="207"/>
                        <a:pt x="240" y="324"/>
                      </a:cubicBezTo>
                      <a:cubicBezTo>
                        <a:pt x="152" y="506"/>
                        <a:pt x="80" y="693"/>
                        <a:pt x="0" y="879"/>
                      </a:cubicBezTo>
                      <a:cubicBezTo>
                        <a:pt x="147" y="861"/>
                        <a:pt x="232" y="760"/>
                        <a:pt x="303" y="636"/>
                      </a:cubicBezTo>
                      <a:cubicBezTo>
                        <a:pt x="414" y="439"/>
                        <a:pt x="515" y="232"/>
                        <a:pt x="741" y="132"/>
                      </a:cubicBezTo>
                      <a:cubicBezTo>
                        <a:pt x="762" y="123"/>
                        <a:pt x="783" y="81"/>
                        <a:pt x="778" y="60"/>
                      </a:cubicBezTo>
                      <a:cubicBezTo>
                        <a:pt x="772" y="35"/>
                        <a:pt x="7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7"/>
                <p:cNvSpPr/>
                <p:nvPr/>
              </p:nvSpPr>
              <p:spPr>
                <a:xfrm>
                  <a:off x="5939251" y="4846661"/>
                  <a:ext cx="57773" cy="124189"/>
                </a:xfrm>
                <a:custGeom>
                  <a:avLst/>
                  <a:gdLst/>
                  <a:ahLst/>
                  <a:cxnLst/>
                  <a:rect l="l" t="t" r="r" b="b"/>
                  <a:pathLst>
                    <a:path w="615" h="1322" extrusionOk="0">
                      <a:moveTo>
                        <a:pt x="484" y="1"/>
                      </a:moveTo>
                      <a:cubicBezTo>
                        <a:pt x="477" y="36"/>
                        <a:pt x="471" y="72"/>
                        <a:pt x="466" y="108"/>
                      </a:cubicBezTo>
                      <a:cubicBezTo>
                        <a:pt x="466" y="112"/>
                        <a:pt x="467" y="115"/>
                        <a:pt x="467" y="117"/>
                      </a:cubicBezTo>
                      <a:cubicBezTo>
                        <a:pt x="513" y="385"/>
                        <a:pt x="456" y="633"/>
                        <a:pt x="321" y="867"/>
                      </a:cubicBezTo>
                      <a:cubicBezTo>
                        <a:pt x="227" y="1027"/>
                        <a:pt x="161" y="1206"/>
                        <a:pt x="1" y="1321"/>
                      </a:cubicBezTo>
                      <a:cubicBezTo>
                        <a:pt x="229" y="1293"/>
                        <a:pt x="299" y="1242"/>
                        <a:pt x="405" y="1053"/>
                      </a:cubicBezTo>
                      <a:cubicBezTo>
                        <a:pt x="533" y="828"/>
                        <a:pt x="586" y="582"/>
                        <a:pt x="608" y="328"/>
                      </a:cubicBezTo>
                      <a:cubicBezTo>
                        <a:pt x="615" y="249"/>
                        <a:pt x="598" y="163"/>
                        <a:pt x="575" y="86"/>
                      </a:cubicBezTo>
                      <a:cubicBezTo>
                        <a:pt x="567" y="51"/>
                        <a:pt x="516" y="29"/>
                        <a:pt x="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7"/>
                <p:cNvSpPr/>
                <p:nvPr/>
              </p:nvSpPr>
              <p:spPr>
                <a:xfrm>
                  <a:off x="5935963" y="4993211"/>
                  <a:ext cx="66979" cy="53546"/>
                </a:xfrm>
                <a:custGeom>
                  <a:avLst/>
                  <a:gdLst/>
                  <a:ahLst/>
                  <a:cxnLst/>
                  <a:rect l="l" t="t" r="r" b="b"/>
                  <a:pathLst>
                    <a:path w="713" h="570" extrusionOk="0">
                      <a:moveTo>
                        <a:pt x="6" y="1"/>
                      </a:moveTo>
                      <a:cubicBezTo>
                        <a:pt x="5" y="8"/>
                        <a:pt x="4" y="16"/>
                        <a:pt x="1" y="23"/>
                      </a:cubicBezTo>
                      <a:cubicBezTo>
                        <a:pt x="62" y="66"/>
                        <a:pt x="120" y="115"/>
                        <a:pt x="185" y="152"/>
                      </a:cubicBezTo>
                      <a:cubicBezTo>
                        <a:pt x="303" y="220"/>
                        <a:pt x="406" y="303"/>
                        <a:pt x="491" y="411"/>
                      </a:cubicBezTo>
                      <a:cubicBezTo>
                        <a:pt x="531" y="458"/>
                        <a:pt x="577" y="503"/>
                        <a:pt x="625" y="543"/>
                      </a:cubicBezTo>
                      <a:cubicBezTo>
                        <a:pt x="643" y="559"/>
                        <a:pt x="672" y="561"/>
                        <a:pt x="697" y="570"/>
                      </a:cubicBezTo>
                      <a:cubicBezTo>
                        <a:pt x="700" y="543"/>
                        <a:pt x="713" y="509"/>
                        <a:pt x="702" y="487"/>
                      </a:cubicBezTo>
                      <a:cubicBezTo>
                        <a:pt x="671" y="422"/>
                        <a:pt x="640" y="355"/>
                        <a:pt x="593" y="302"/>
                      </a:cubicBezTo>
                      <a:cubicBezTo>
                        <a:pt x="471" y="168"/>
                        <a:pt x="321" y="74"/>
                        <a:pt x="150" y="17"/>
                      </a:cubicBezTo>
                      <a:cubicBezTo>
                        <a:pt x="104" y="2"/>
                        <a:pt x="55" y="6"/>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7"/>
                <p:cNvSpPr/>
                <p:nvPr/>
              </p:nvSpPr>
              <p:spPr>
                <a:xfrm>
                  <a:off x="5955222" y="4986260"/>
                  <a:ext cx="66697" cy="15688"/>
                </a:xfrm>
                <a:custGeom>
                  <a:avLst/>
                  <a:gdLst/>
                  <a:ahLst/>
                  <a:cxnLst/>
                  <a:rect l="l" t="t" r="r" b="b"/>
                  <a:pathLst>
                    <a:path w="710" h="167" extrusionOk="0">
                      <a:moveTo>
                        <a:pt x="253" y="0"/>
                      </a:moveTo>
                      <a:cubicBezTo>
                        <a:pt x="167" y="0"/>
                        <a:pt x="83" y="9"/>
                        <a:pt x="0" y="52"/>
                      </a:cubicBezTo>
                      <a:cubicBezTo>
                        <a:pt x="128" y="134"/>
                        <a:pt x="261" y="167"/>
                        <a:pt x="397" y="167"/>
                      </a:cubicBezTo>
                      <a:cubicBezTo>
                        <a:pt x="457" y="167"/>
                        <a:pt x="518" y="160"/>
                        <a:pt x="580" y="149"/>
                      </a:cubicBezTo>
                      <a:cubicBezTo>
                        <a:pt x="609" y="143"/>
                        <a:pt x="641" y="134"/>
                        <a:pt x="662" y="117"/>
                      </a:cubicBezTo>
                      <a:cubicBezTo>
                        <a:pt x="684" y="101"/>
                        <a:pt x="694" y="71"/>
                        <a:pt x="710" y="47"/>
                      </a:cubicBezTo>
                      <a:cubicBezTo>
                        <a:pt x="688" y="34"/>
                        <a:pt x="668" y="10"/>
                        <a:pt x="645" y="9"/>
                      </a:cubicBezTo>
                      <a:cubicBezTo>
                        <a:pt x="543" y="3"/>
                        <a:pt x="440" y="6"/>
                        <a:pt x="338" y="2"/>
                      </a:cubicBezTo>
                      <a:cubicBezTo>
                        <a:pt x="310" y="1"/>
                        <a:pt x="281"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7"/>
                <p:cNvSpPr/>
                <p:nvPr/>
              </p:nvSpPr>
              <p:spPr>
                <a:xfrm>
                  <a:off x="5999375" y="4849479"/>
                  <a:ext cx="24330" cy="46031"/>
                </a:xfrm>
                <a:custGeom>
                  <a:avLst/>
                  <a:gdLst/>
                  <a:ahLst/>
                  <a:cxnLst/>
                  <a:rect l="l" t="t" r="r" b="b"/>
                  <a:pathLst>
                    <a:path w="259" h="490" extrusionOk="0">
                      <a:moveTo>
                        <a:pt x="149" y="1"/>
                      </a:moveTo>
                      <a:cubicBezTo>
                        <a:pt x="135" y="1"/>
                        <a:pt x="121" y="6"/>
                        <a:pt x="108" y="15"/>
                      </a:cubicBezTo>
                      <a:cubicBezTo>
                        <a:pt x="69" y="45"/>
                        <a:pt x="25" y="92"/>
                        <a:pt x="18" y="136"/>
                      </a:cubicBezTo>
                      <a:cubicBezTo>
                        <a:pt x="1" y="252"/>
                        <a:pt x="6" y="372"/>
                        <a:pt x="0" y="490"/>
                      </a:cubicBezTo>
                      <a:cubicBezTo>
                        <a:pt x="49" y="438"/>
                        <a:pt x="98" y="379"/>
                        <a:pt x="155" y="328"/>
                      </a:cubicBezTo>
                      <a:cubicBezTo>
                        <a:pt x="223" y="265"/>
                        <a:pt x="259" y="149"/>
                        <a:pt x="227" y="64"/>
                      </a:cubicBezTo>
                      <a:cubicBezTo>
                        <a:pt x="212" y="26"/>
                        <a:pt x="181"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7"/>
                <p:cNvSpPr/>
                <p:nvPr/>
              </p:nvSpPr>
              <p:spPr>
                <a:xfrm>
                  <a:off x="5981901" y="5003733"/>
                  <a:ext cx="38515" cy="22264"/>
                </a:xfrm>
                <a:custGeom>
                  <a:avLst/>
                  <a:gdLst/>
                  <a:ahLst/>
                  <a:cxnLst/>
                  <a:rect l="l" t="t" r="r" b="b"/>
                  <a:pathLst>
                    <a:path w="410" h="237" extrusionOk="0">
                      <a:moveTo>
                        <a:pt x="0" y="0"/>
                      </a:moveTo>
                      <a:cubicBezTo>
                        <a:pt x="49" y="60"/>
                        <a:pt x="98" y="111"/>
                        <a:pt x="137" y="167"/>
                      </a:cubicBezTo>
                      <a:cubicBezTo>
                        <a:pt x="172" y="218"/>
                        <a:pt x="219" y="236"/>
                        <a:pt x="270" y="236"/>
                      </a:cubicBezTo>
                      <a:cubicBezTo>
                        <a:pt x="287" y="236"/>
                        <a:pt x="304" y="234"/>
                        <a:pt x="322" y="231"/>
                      </a:cubicBezTo>
                      <a:cubicBezTo>
                        <a:pt x="353" y="223"/>
                        <a:pt x="397" y="196"/>
                        <a:pt x="403" y="170"/>
                      </a:cubicBezTo>
                      <a:cubicBezTo>
                        <a:pt x="409" y="145"/>
                        <a:pt x="376" y="108"/>
                        <a:pt x="356" y="81"/>
                      </a:cubicBezTo>
                      <a:cubicBezTo>
                        <a:pt x="343" y="66"/>
                        <a:pt x="322" y="56"/>
                        <a:pt x="304" y="52"/>
                      </a:cubicBezTo>
                      <a:cubicBezTo>
                        <a:pt x="201" y="33"/>
                        <a:pt x="98" y="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7"/>
                <p:cNvSpPr/>
                <p:nvPr/>
              </p:nvSpPr>
              <p:spPr>
                <a:xfrm>
                  <a:off x="5959073" y="5016509"/>
                  <a:ext cx="29873" cy="49694"/>
                </a:xfrm>
                <a:custGeom>
                  <a:avLst/>
                  <a:gdLst/>
                  <a:ahLst/>
                  <a:cxnLst/>
                  <a:rect l="l" t="t" r="r" b="b"/>
                  <a:pathLst>
                    <a:path w="318" h="529" extrusionOk="0">
                      <a:moveTo>
                        <a:pt x="1" y="1"/>
                      </a:moveTo>
                      <a:lnTo>
                        <a:pt x="1" y="1"/>
                      </a:lnTo>
                      <a:cubicBezTo>
                        <a:pt x="88" y="179"/>
                        <a:pt x="132" y="370"/>
                        <a:pt x="265" y="529"/>
                      </a:cubicBezTo>
                      <a:cubicBezTo>
                        <a:pt x="318" y="366"/>
                        <a:pt x="173" y="8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57"/>
              <p:cNvGrpSpPr/>
              <p:nvPr/>
            </p:nvGrpSpPr>
            <p:grpSpPr>
              <a:xfrm>
                <a:off x="6256871" y="4912609"/>
                <a:ext cx="111227" cy="148052"/>
                <a:chOff x="6256871" y="4912609"/>
                <a:chExt cx="111227" cy="148052"/>
              </a:xfrm>
            </p:grpSpPr>
            <p:sp>
              <p:nvSpPr>
                <p:cNvPr id="10893" name="Google Shape;10893;p57"/>
                <p:cNvSpPr/>
                <p:nvPr/>
              </p:nvSpPr>
              <p:spPr>
                <a:xfrm>
                  <a:off x="6256871" y="4912609"/>
                  <a:ext cx="72991" cy="137058"/>
                </a:xfrm>
                <a:custGeom>
                  <a:avLst/>
                  <a:gdLst/>
                  <a:ahLst/>
                  <a:cxnLst/>
                  <a:rect l="l" t="t" r="r" b="b"/>
                  <a:pathLst>
                    <a:path w="777" h="1459" extrusionOk="0">
                      <a:moveTo>
                        <a:pt x="1" y="0"/>
                      </a:moveTo>
                      <a:lnTo>
                        <a:pt x="1" y="0"/>
                      </a:lnTo>
                      <a:cubicBezTo>
                        <a:pt x="40" y="134"/>
                        <a:pt x="80" y="240"/>
                        <a:pt x="105" y="351"/>
                      </a:cubicBezTo>
                      <a:cubicBezTo>
                        <a:pt x="130" y="459"/>
                        <a:pt x="169" y="557"/>
                        <a:pt x="241" y="639"/>
                      </a:cubicBezTo>
                      <a:cubicBezTo>
                        <a:pt x="432" y="851"/>
                        <a:pt x="580" y="1084"/>
                        <a:pt x="624" y="1372"/>
                      </a:cubicBezTo>
                      <a:cubicBezTo>
                        <a:pt x="629" y="1402"/>
                        <a:pt x="653" y="1430"/>
                        <a:pt x="668" y="1459"/>
                      </a:cubicBezTo>
                      <a:cubicBezTo>
                        <a:pt x="672" y="1458"/>
                        <a:pt x="677" y="1458"/>
                        <a:pt x="681" y="1458"/>
                      </a:cubicBezTo>
                      <a:cubicBezTo>
                        <a:pt x="685" y="1458"/>
                        <a:pt x="690" y="1458"/>
                        <a:pt x="694" y="1459"/>
                      </a:cubicBezTo>
                      <a:cubicBezTo>
                        <a:pt x="706" y="1423"/>
                        <a:pt x="726" y="1388"/>
                        <a:pt x="732" y="1351"/>
                      </a:cubicBezTo>
                      <a:cubicBezTo>
                        <a:pt x="777" y="1079"/>
                        <a:pt x="667" y="845"/>
                        <a:pt x="523" y="628"/>
                      </a:cubicBezTo>
                      <a:cubicBezTo>
                        <a:pt x="436" y="495"/>
                        <a:pt x="324" y="377"/>
                        <a:pt x="223" y="256"/>
                      </a:cubicBezTo>
                      <a:cubicBezTo>
                        <a:pt x="156" y="174"/>
                        <a:pt x="82" y="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7"/>
                <p:cNvSpPr/>
                <p:nvPr/>
              </p:nvSpPr>
              <p:spPr>
                <a:xfrm>
                  <a:off x="6269647" y="4970101"/>
                  <a:ext cx="30812" cy="83419"/>
                </a:xfrm>
                <a:custGeom>
                  <a:avLst/>
                  <a:gdLst/>
                  <a:ahLst/>
                  <a:cxnLst/>
                  <a:rect l="l" t="t" r="r" b="b"/>
                  <a:pathLst>
                    <a:path w="328" h="888" extrusionOk="0">
                      <a:moveTo>
                        <a:pt x="20" y="1"/>
                      </a:moveTo>
                      <a:cubicBezTo>
                        <a:pt x="13" y="4"/>
                        <a:pt x="5" y="6"/>
                        <a:pt x="0" y="10"/>
                      </a:cubicBezTo>
                      <a:cubicBezTo>
                        <a:pt x="23" y="71"/>
                        <a:pt x="33" y="141"/>
                        <a:pt x="71" y="191"/>
                      </a:cubicBezTo>
                      <a:cubicBezTo>
                        <a:pt x="192" y="348"/>
                        <a:pt x="195" y="515"/>
                        <a:pt x="142" y="696"/>
                      </a:cubicBezTo>
                      <a:cubicBezTo>
                        <a:pt x="129" y="737"/>
                        <a:pt x="130" y="785"/>
                        <a:pt x="135" y="828"/>
                      </a:cubicBezTo>
                      <a:cubicBezTo>
                        <a:pt x="139" y="851"/>
                        <a:pt x="165" y="885"/>
                        <a:pt x="182" y="887"/>
                      </a:cubicBezTo>
                      <a:cubicBezTo>
                        <a:pt x="206" y="887"/>
                        <a:pt x="238" y="867"/>
                        <a:pt x="253" y="846"/>
                      </a:cubicBezTo>
                      <a:cubicBezTo>
                        <a:pt x="314" y="760"/>
                        <a:pt x="328" y="663"/>
                        <a:pt x="320" y="560"/>
                      </a:cubicBezTo>
                      <a:cubicBezTo>
                        <a:pt x="302" y="327"/>
                        <a:pt x="164" y="162"/>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7"/>
                <p:cNvSpPr/>
                <p:nvPr/>
              </p:nvSpPr>
              <p:spPr>
                <a:xfrm>
                  <a:off x="6318967" y="4981281"/>
                  <a:ext cx="49131" cy="41803"/>
                </a:xfrm>
                <a:custGeom>
                  <a:avLst/>
                  <a:gdLst/>
                  <a:ahLst/>
                  <a:cxnLst/>
                  <a:rect l="l" t="t" r="r" b="b"/>
                  <a:pathLst>
                    <a:path w="523" h="445" extrusionOk="0">
                      <a:moveTo>
                        <a:pt x="1" y="1"/>
                      </a:moveTo>
                      <a:lnTo>
                        <a:pt x="1" y="1"/>
                      </a:lnTo>
                      <a:cubicBezTo>
                        <a:pt x="63" y="190"/>
                        <a:pt x="188" y="320"/>
                        <a:pt x="347" y="419"/>
                      </a:cubicBezTo>
                      <a:cubicBezTo>
                        <a:pt x="372" y="435"/>
                        <a:pt x="404" y="445"/>
                        <a:pt x="434" y="445"/>
                      </a:cubicBezTo>
                      <a:cubicBezTo>
                        <a:pt x="435" y="445"/>
                        <a:pt x="436" y="445"/>
                        <a:pt x="438" y="445"/>
                      </a:cubicBezTo>
                      <a:cubicBezTo>
                        <a:pt x="464" y="444"/>
                        <a:pt x="500" y="428"/>
                        <a:pt x="512" y="408"/>
                      </a:cubicBezTo>
                      <a:cubicBezTo>
                        <a:pt x="523" y="387"/>
                        <a:pt x="518" y="346"/>
                        <a:pt x="503" y="326"/>
                      </a:cubicBezTo>
                      <a:cubicBezTo>
                        <a:pt x="472" y="286"/>
                        <a:pt x="433" y="247"/>
                        <a:pt x="389" y="221"/>
                      </a:cubicBezTo>
                      <a:cubicBezTo>
                        <a:pt x="262" y="143"/>
                        <a:pt x="131" y="7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7"/>
                <p:cNvSpPr/>
                <p:nvPr/>
              </p:nvSpPr>
              <p:spPr>
                <a:xfrm>
                  <a:off x="6330146" y="5008336"/>
                  <a:ext cx="17285" cy="37200"/>
                </a:xfrm>
                <a:custGeom>
                  <a:avLst/>
                  <a:gdLst/>
                  <a:ahLst/>
                  <a:cxnLst/>
                  <a:rect l="l" t="t" r="r" b="b"/>
                  <a:pathLst>
                    <a:path w="184" h="396" extrusionOk="0">
                      <a:moveTo>
                        <a:pt x="2" y="1"/>
                      </a:moveTo>
                      <a:cubicBezTo>
                        <a:pt x="2" y="89"/>
                        <a:pt x="3" y="179"/>
                        <a:pt x="1" y="272"/>
                      </a:cubicBezTo>
                      <a:cubicBezTo>
                        <a:pt x="1" y="331"/>
                        <a:pt x="48" y="396"/>
                        <a:pt x="101" y="396"/>
                      </a:cubicBezTo>
                      <a:cubicBezTo>
                        <a:pt x="102" y="396"/>
                        <a:pt x="103" y="396"/>
                        <a:pt x="104" y="395"/>
                      </a:cubicBezTo>
                      <a:cubicBezTo>
                        <a:pt x="177" y="393"/>
                        <a:pt x="176" y="334"/>
                        <a:pt x="181" y="282"/>
                      </a:cubicBezTo>
                      <a:cubicBezTo>
                        <a:pt x="184" y="266"/>
                        <a:pt x="179" y="253"/>
                        <a:pt x="178" y="237"/>
                      </a:cubicBezTo>
                      <a:cubicBezTo>
                        <a:pt x="172" y="110"/>
                        <a:pt x="55" y="73"/>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7"/>
                <p:cNvSpPr/>
                <p:nvPr/>
              </p:nvSpPr>
              <p:spPr>
                <a:xfrm>
                  <a:off x="6298394" y="5015664"/>
                  <a:ext cx="17943" cy="44997"/>
                </a:xfrm>
                <a:custGeom>
                  <a:avLst/>
                  <a:gdLst/>
                  <a:ahLst/>
                  <a:cxnLst/>
                  <a:rect l="l" t="t" r="r" b="b"/>
                  <a:pathLst>
                    <a:path w="191" h="479" extrusionOk="0">
                      <a:moveTo>
                        <a:pt x="67" y="0"/>
                      </a:moveTo>
                      <a:cubicBezTo>
                        <a:pt x="61" y="0"/>
                        <a:pt x="55" y="1"/>
                        <a:pt x="49" y="5"/>
                      </a:cubicBezTo>
                      <a:cubicBezTo>
                        <a:pt x="75" y="131"/>
                        <a:pt x="63" y="249"/>
                        <a:pt x="11" y="368"/>
                      </a:cubicBezTo>
                      <a:cubicBezTo>
                        <a:pt x="1" y="391"/>
                        <a:pt x="35" y="447"/>
                        <a:pt x="62" y="470"/>
                      </a:cubicBezTo>
                      <a:cubicBezTo>
                        <a:pt x="68" y="476"/>
                        <a:pt x="79" y="478"/>
                        <a:pt x="92" y="478"/>
                      </a:cubicBezTo>
                      <a:cubicBezTo>
                        <a:pt x="114" y="478"/>
                        <a:pt x="140" y="471"/>
                        <a:pt x="154" y="461"/>
                      </a:cubicBezTo>
                      <a:cubicBezTo>
                        <a:pt x="190" y="434"/>
                        <a:pt x="191" y="395"/>
                        <a:pt x="166" y="348"/>
                      </a:cubicBezTo>
                      <a:cubicBezTo>
                        <a:pt x="138" y="297"/>
                        <a:pt x="128" y="235"/>
                        <a:pt x="112" y="178"/>
                      </a:cubicBezTo>
                      <a:cubicBezTo>
                        <a:pt x="97" y="119"/>
                        <a:pt x="83" y="59"/>
                        <a:pt x="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57"/>
              <p:cNvGrpSpPr/>
              <p:nvPr/>
            </p:nvGrpSpPr>
            <p:grpSpPr>
              <a:xfrm>
                <a:off x="4004130" y="4834542"/>
                <a:ext cx="2359178" cy="284832"/>
                <a:chOff x="4004130" y="4834542"/>
                <a:chExt cx="2359178" cy="284832"/>
              </a:xfrm>
            </p:grpSpPr>
            <p:sp>
              <p:nvSpPr>
                <p:cNvPr id="10899" name="Google Shape;10899;p57"/>
                <p:cNvSpPr/>
                <p:nvPr/>
              </p:nvSpPr>
              <p:spPr>
                <a:xfrm>
                  <a:off x="4673282" y="4962680"/>
                  <a:ext cx="122028" cy="148331"/>
                </a:xfrm>
                <a:custGeom>
                  <a:avLst/>
                  <a:gdLst/>
                  <a:ahLst/>
                  <a:cxnLst/>
                  <a:rect l="l" t="t" r="r" b="b"/>
                  <a:pathLst>
                    <a:path w="1299" h="1579" extrusionOk="0">
                      <a:moveTo>
                        <a:pt x="471" y="1"/>
                      </a:moveTo>
                      <a:cubicBezTo>
                        <a:pt x="415" y="1"/>
                        <a:pt x="366" y="12"/>
                        <a:pt x="332" y="38"/>
                      </a:cubicBezTo>
                      <a:cubicBezTo>
                        <a:pt x="610" y="253"/>
                        <a:pt x="745" y="638"/>
                        <a:pt x="653" y="951"/>
                      </a:cubicBezTo>
                      <a:cubicBezTo>
                        <a:pt x="569" y="1235"/>
                        <a:pt x="311" y="1443"/>
                        <a:pt x="1" y="1472"/>
                      </a:cubicBezTo>
                      <a:cubicBezTo>
                        <a:pt x="100" y="1545"/>
                        <a:pt x="233" y="1579"/>
                        <a:pt x="373" y="1579"/>
                      </a:cubicBezTo>
                      <a:cubicBezTo>
                        <a:pt x="613" y="1579"/>
                        <a:pt x="876" y="1479"/>
                        <a:pt x="1036" y="1303"/>
                      </a:cubicBezTo>
                      <a:cubicBezTo>
                        <a:pt x="1292" y="1021"/>
                        <a:pt x="1298" y="560"/>
                        <a:pt x="1052" y="284"/>
                      </a:cubicBezTo>
                      <a:cubicBezTo>
                        <a:pt x="901" y="116"/>
                        <a:pt x="647" y="1"/>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7"/>
                <p:cNvSpPr/>
                <p:nvPr/>
              </p:nvSpPr>
              <p:spPr>
                <a:xfrm>
                  <a:off x="4301740" y="4834542"/>
                  <a:ext cx="125880" cy="131234"/>
                </a:xfrm>
                <a:custGeom>
                  <a:avLst/>
                  <a:gdLst/>
                  <a:ahLst/>
                  <a:cxnLst/>
                  <a:rect l="l" t="t" r="r" b="b"/>
                  <a:pathLst>
                    <a:path w="1340" h="1397" extrusionOk="0">
                      <a:moveTo>
                        <a:pt x="695" y="1"/>
                      </a:moveTo>
                      <a:cubicBezTo>
                        <a:pt x="591" y="1"/>
                        <a:pt x="486" y="32"/>
                        <a:pt x="388" y="97"/>
                      </a:cubicBezTo>
                      <a:cubicBezTo>
                        <a:pt x="122" y="273"/>
                        <a:pt x="1" y="576"/>
                        <a:pt x="60" y="903"/>
                      </a:cubicBezTo>
                      <a:cubicBezTo>
                        <a:pt x="95" y="1101"/>
                        <a:pt x="188" y="1262"/>
                        <a:pt x="349" y="1396"/>
                      </a:cubicBezTo>
                      <a:cubicBezTo>
                        <a:pt x="316" y="1306"/>
                        <a:pt x="281" y="1227"/>
                        <a:pt x="256" y="1144"/>
                      </a:cubicBezTo>
                      <a:cubicBezTo>
                        <a:pt x="207" y="979"/>
                        <a:pt x="199" y="814"/>
                        <a:pt x="277" y="654"/>
                      </a:cubicBezTo>
                      <a:cubicBezTo>
                        <a:pt x="349" y="503"/>
                        <a:pt x="489" y="420"/>
                        <a:pt x="666" y="420"/>
                      </a:cubicBezTo>
                      <a:cubicBezTo>
                        <a:pt x="683" y="420"/>
                        <a:pt x="700" y="421"/>
                        <a:pt x="718" y="422"/>
                      </a:cubicBezTo>
                      <a:cubicBezTo>
                        <a:pt x="851" y="434"/>
                        <a:pt x="954" y="537"/>
                        <a:pt x="997" y="700"/>
                      </a:cubicBezTo>
                      <a:cubicBezTo>
                        <a:pt x="1054" y="921"/>
                        <a:pt x="946" y="1066"/>
                        <a:pt x="696" y="1070"/>
                      </a:cubicBezTo>
                      <a:cubicBezTo>
                        <a:pt x="749" y="1111"/>
                        <a:pt x="782" y="1148"/>
                        <a:pt x="826" y="1166"/>
                      </a:cubicBezTo>
                      <a:cubicBezTo>
                        <a:pt x="862" y="1183"/>
                        <a:pt x="898" y="1191"/>
                        <a:pt x="934" y="1191"/>
                      </a:cubicBezTo>
                      <a:cubicBezTo>
                        <a:pt x="1026" y="1191"/>
                        <a:pt x="1115" y="1138"/>
                        <a:pt x="1180" y="1041"/>
                      </a:cubicBezTo>
                      <a:cubicBezTo>
                        <a:pt x="1340" y="809"/>
                        <a:pt x="1320" y="499"/>
                        <a:pt x="1131" y="234"/>
                      </a:cubicBezTo>
                      <a:cubicBezTo>
                        <a:pt x="1021" y="82"/>
                        <a:pt x="861" y="1"/>
                        <a:pt x="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7"/>
                <p:cNvSpPr/>
                <p:nvPr/>
              </p:nvSpPr>
              <p:spPr>
                <a:xfrm>
                  <a:off x="4798508" y="4835388"/>
                  <a:ext cx="122592" cy="128040"/>
                </a:xfrm>
                <a:custGeom>
                  <a:avLst/>
                  <a:gdLst/>
                  <a:ahLst/>
                  <a:cxnLst/>
                  <a:rect l="l" t="t" r="r" b="b"/>
                  <a:pathLst>
                    <a:path w="1305" h="1363" extrusionOk="0">
                      <a:moveTo>
                        <a:pt x="529" y="0"/>
                      </a:moveTo>
                      <a:cubicBezTo>
                        <a:pt x="411" y="0"/>
                        <a:pt x="305" y="41"/>
                        <a:pt x="218" y="121"/>
                      </a:cubicBezTo>
                      <a:cubicBezTo>
                        <a:pt x="64" y="266"/>
                        <a:pt x="11" y="453"/>
                        <a:pt x="0" y="658"/>
                      </a:cubicBezTo>
                      <a:cubicBezTo>
                        <a:pt x="16" y="637"/>
                        <a:pt x="26" y="615"/>
                        <a:pt x="37" y="593"/>
                      </a:cubicBezTo>
                      <a:cubicBezTo>
                        <a:pt x="118" y="428"/>
                        <a:pt x="245" y="313"/>
                        <a:pt x="421" y="257"/>
                      </a:cubicBezTo>
                      <a:cubicBezTo>
                        <a:pt x="470" y="242"/>
                        <a:pt x="519" y="234"/>
                        <a:pt x="568" y="234"/>
                      </a:cubicBezTo>
                      <a:cubicBezTo>
                        <a:pt x="807" y="234"/>
                        <a:pt x="1026" y="410"/>
                        <a:pt x="1053" y="650"/>
                      </a:cubicBezTo>
                      <a:cubicBezTo>
                        <a:pt x="1076" y="863"/>
                        <a:pt x="923" y="1027"/>
                        <a:pt x="736" y="1027"/>
                      </a:cubicBezTo>
                      <a:cubicBezTo>
                        <a:pt x="690" y="1027"/>
                        <a:pt x="642" y="1017"/>
                        <a:pt x="594" y="996"/>
                      </a:cubicBezTo>
                      <a:lnTo>
                        <a:pt x="594" y="996"/>
                      </a:lnTo>
                      <a:cubicBezTo>
                        <a:pt x="594" y="1098"/>
                        <a:pt x="617" y="1182"/>
                        <a:pt x="683" y="1253"/>
                      </a:cubicBezTo>
                      <a:cubicBezTo>
                        <a:pt x="751" y="1327"/>
                        <a:pt x="838" y="1363"/>
                        <a:pt x="925" y="1363"/>
                      </a:cubicBezTo>
                      <a:cubicBezTo>
                        <a:pt x="1044" y="1363"/>
                        <a:pt x="1163" y="1295"/>
                        <a:pt x="1227" y="1166"/>
                      </a:cubicBezTo>
                      <a:cubicBezTo>
                        <a:pt x="1298" y="1023"/>
                        <a:pt x="1304" y="871"/>
                        <a:pt x="1270" y="718"/>
                      </a:cubicBezTo>
                      <a:cubicBezTo>
                        <a:pt x="1206" y="442"/>
                        <a:pt x="1086" y="204"/>
                        <a:pt x="817" y="72"/>
                      </a:cubicBezTo>
                      <a:cubicBezTo>
                        <a:pt x="717" y="24"/>
                        <a:pt x="620"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7"/>
                <p:cNvSpPr/>
                <p:nvPr/>
              </p:nvSpPr>
              <p:spPr>
                <a:xfrm>
                  <a:off x="4004130" y="4929988"/>
                  <a:ext cx="80788" cy="91967"/>
                </a:xfrm>
                <a:custGeom>
                  <a:avLst/>
                  <a:gdLst/>
                  <a:ahLst/>
                  <a:cxnLst/>
                  <a:rect l="l" t="t" r="r" b="b"/>
                  <a:pathLst>
                    <a:path w="860" h="979" extrusionOk="0">
                      <a:moveTo>
                        <a:pt x="669" y="0"/>
                      </a:moveTo>
                      <a:cubicBezTo>
                        <a:pt x="664" y="3"/>
                        <a:pt x="658" y="8"/>
                        <a:pt x="653" y="11"/>
                      </a:cubicBezTo>
                      <a:cubicBezTo>
                        <a:pt x="657" y="33"/>
                        <a:pt x="663" y="55"/>
                        <a:pt x="664" y="77"/>
                      </a:cubicBezTo>
                      <a:cubicBezTo>
                        <a:pt x="679" y="267"/>
                        <a:pt x="626" y="429"/>
                        <a:pt x="462" y="541"/>
                      </a:cubicBezTo>
                      <a:cubicBezTo>
                        <a:pt x="417" y="571"/>
                        <a:pt x="372" y="586"/>
                        <a:pt x="329" y="586"/>
                      </a:cubicBezTo>
                      <a:cubicBezTo>
                        <a:pt x="254" y="586"/>
                        <a:pt x="187" y="539"/>
                        <a:pt x="148" y="450"/>
                      </a:cubicBezTo>
                      <a:cubicBezTo>
                        <a:pt x="123" y="393"/>
                        <a:pt x="116" y="328"/>
                        <a:pt x="101" y="262"/>
                      </a:cubicBezTo>
                      <a:cubicBezTo>
                        <a:pt x="96" y="269"/>
                        <a:pt x="89" y="276"/>
                        <a:pt x="85" y="282"/>
                      </a:cubicBezTo>
                      <a:cubicBezTo>
                        <a:pt x="1" y="469"/>
                        <a:pt x="11" y="654"/>
                        <a:pt x="106" y="831"/>
                      </a:cubicBezTo>
                      <a:cubicBezTo>
                        <a:pt x="159" y="928"/>
                        <a:pt x="248" y="978"/>
                        <a:pt x="356" y="978"/>
                      </a:cubicBezTo>
                      <a:cubicBezTo>
                        <a:pt x="367" y="978"/>
                        <a:pt x="379" y="977"/>
                        <a:pt x="390" y="976"/>
                      </a:cubicBezTo>
                      <a:cubicBezTo>
                        <a:pt x="545" y="962"/>
                        <a:pt x="664" y="884"/>
                        <a:pt x="741" y="750"/>
                      </a:cubicBezTo>
                      <a:cubicBezTo>
                        <a:pt x="856" y="550"/>
                        <a:pt x="859" y="341"/>
                        <a:pt x="762" y="132"/>
                      </a:cubicBezTo>
                      <a:cubicBezTo>
                        <a:pt x="740" y="85"/>
                        <a:pt x="700" y="45"/>
                        <a:pt x="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7"/>
                <p:cNvSpPr/>
                <p:nvPr/>
              </p:nvSpPr>
              <p:spPr>
                <a:xfrm>
                  <a:off x="4373136" y="5034640"/>
                  <a:ext cx="90276" cy="84734"/>
                </a:xfrm>
                <a:custGeom>
                  <a:avLst/>
                  <a:gdLst/>
                  <a:ahLst/>
                  <a:cxnLst/>
                  <a:rect l="l" t="t" r="r" b="b"/>
                  <a:pathLst>
                    <a:path w="961" h="902" extrusionOk="0">
                      <a:moveTo>
                        <a:pt x="391" y="1"/>
                      </a:moveTo>
                      <a:cubicBezTo>
                        <a:pt x="336" y="1"/>
                        <a:pt x="287" y="9"/>
                        <a:pt x="248" y="27"/>
                      </a:cubicBezTo>
                      <a:cubicBezTo>
                        <a:pt x="130" y="79"/>
                        <a:pt x="32" y="155"/>
                        <a:pt x="16" y="290"/>
                      </a:cubicBezTo>
                      <a:cubicBezTo>
                        <a:pt x="0" y="415"/>
                        <a:pt x="46" y="524"/>
                        <a:pt x="144" y="611"/>
                      </a:cubicBezTo>
                      <a:cubicBezTo>
                        <a:pt x="176" y="532"/>
                        <a:pt x="196" y="459"/>
                        <a:pt x="231" y="394"/>
                      </a:cubicBezTo>
                      <a:cubicBezTo>
                        <a:pt x="294" y="286"/>
                        <a:pt x="397" y="227"/>
                        <a:pt x="505" y="227"/>
                      </a:cubicBezTo>
                      <a:cubicBezTo>
                        <a:pt x="542" y="227"/>
                        <a:pt x="579" y="234"/>
                        <a:pt x="616" y="248"/>
                      </a:cubicBezTo>
                      <a:cubicBezTo>
                        <a:pt x="742" y="295"/>
                        <a:pt x="816" y="439"/>
                        <a:pt x="783" y="596"/>
                      </a:cubicBezTo>
                      <a:cubicBezTo>
                        <a:pt x="760" y="702"/>
                        <a:pt x="716" y="801"/>
                        <a:pt x="681" y="901"/>
                      </a:cubicBezTo>
                      <a:cubicBezTo>
                        <a:pt x="883" y="776"/>
                        <a:pt x="961" y="479"/>
                        <a:pt x="857" y="255"/>
                      </a:cubicBezTo>
                      <a:cubicBezTo>
                        <a:pt x="780" y="86"/>
                        <a:pt x="561" y="1"/>
                        <a:pt x="391" y="1"/>
                      </a:cubicBezTo>
                      <a:close/>
                      <a:moveTo>
                        <a:pt x="681" y="901"/>
                      </a:moveTo>
                      <a:cubicBezTo>
                        <a:pt x="675" y="901"/>
                        <a:pt x="675" y="901"/>
                        <a:pt x="677" y="901"/>
                      </a:cubicBezTo>
                      <a:cubicBezTo>
                        <a:pt x="678" y="901"/>
                        <a:pt x="680" y="901"/>
                        <a:pt x="681" y="9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7"/>
                <p:cNvSpPr/>
                <p:nvPr/>
              </p:nvSpPr>
              <p:spPr>
                <a:xfrm>
                  <a:off x="4990714" y="4856619"/>
                  <a:ext cx="65382" cy="48379"/>
                </a:xfrm>
                <a:custGeom>
                  <a:avLst/>
                  <a:gdLst/>
                  <a:ahLst/>
                  <a:cxnLst/>
                  <a:rect l="l" t="t" r="r" b="b"/>
                  <a:pathLst>
                    <a:path w="696" h="515" extrusionOk="0">
                      <a:moveTo>
                        <a:pt x="314" y="1"/>
                      </a:moveTo>
                      <a:cubicBezTo>
                        <a:pt x="180" y="1"/>
                        <a:pt x="25" y="120"/>
                        <a:pt x="10" y="241"/>
                      </a:cubicBezTo>
                      <a:cubicBezTo>
                        <a:pt x="1" y="311"/>
                        <a:pt x="12" y="387"/>
                        <a:pt x="74" y="420"/>
                      </a:cubicBezTo>
                      <a:cubicBezTo>
                        <a:pt x="99" y="434"/>
                        <a:pt x="131" y="440"/>
                        <a:pt x="163" y="440"/>
                      </a:cubicBezTo>
                      <a:cubicBezTo>
                        <a:pt x="190" y="440"/>
                        <a:pt x="218" y="436"/>
                        <a:pt x="242" y="429"/>
                      </a:cubicBezTo>
                      <a:cubicBezTo>
                        <a:pt x="291" y="415"/>
                        <a:pt x="335" y="373"/>
                        <a:pt x="373" y="335"/>
                      </a:cubicBezTo>
                      <a:cubicBezTo>
                        <a:pt x="407" y="299"/>
                        <a:pt x="431" y="280"/>
                        <a:pt x="458" y="280"/>
                      </a:cubicBezTo>
                      <a:cubicBezTo>
                        <a:pt x="479" y="280"/>
                        <a:pt x="502" y="293"/>
                        <a:pt x="533" y="322"/>
                      </a:cubicBezTo>
                      <a:cubicBezTo>
                        <a:pt x="593" y="378"/>
                        <a:pt x="639" y="451"/>
                        <a:pt x="689" y="515"/>
                      </a:cubicBezTo>
                      <a:cubicBezTo>
                        <a:pt x="696" y="280"/>
                        <a:pt x="575" y="93"/>
                        <a:pt x="388" y="15"/>
                      </a:cubicBezTo>
                      <a:cubicBezTo>
                        <a:pt x="365" y="5"/>
                        <a:pt x="340" y="1"/>
                        <a:pt x="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7"/>
                <p:cNvSpPr/>
                <p:nvPr/>
              </p:nvSpPr>
              <p:spPr>
                <a:xfrm>
                  <a:off x="5451690" y="4962868"/>
                  <a:ext cx="123625" cy="148237"/>
                </a:xfrm>
                <a:custGeom>
                  <a:avLst/>
                  <a:gdLst/>
                  <a:ahLst/>
                  <a:cxnLst/>
                  <a:rect l="l" t="t" r="r" b="b"/>
                  <a:pathLst>
                    <a:path w="1316" h="1578" extrusionOk="0">
                      <a:moveTo>
                        <a:pt x="869" y="0"/>
                      </a:moveTo>
                      <a:cubicBezTo>
                        <a:pt x="414" y="5"/>
                        <a:pt x="0" y="392"/>
                        <a:pt x="94" y="921"/>
                      </a:cubicBezTo>
                      <a:cubicBezTo>
                        <a:pt x="165" y="1313"/>
                        <a:pt x="511" y="1577"/>
                        <a:pt x="912" y="1577"/>
                      </a:cubicBezTo>
                      <a:cubicBezTo>
                        <a:pt x="935" y="1577"/>
                        <a:pt x="959" y="1576"/>
                        <a:pt x="983" y="1575"/>
                      </a:cubicBezTo>
                      <a:cubicBezTo>
                        <a:pt x="1098" y="1565"/>
                        <a:pt x="1208" y="1541"/>
                        <a:pt x="1315" y="1476"/>
                      </a:cubicBezTo>
                      <a:cubicBezTo>
                        <a:pt x="1006" y="1427"/>
                        <a:pt x="775" y="1281"/>
                        <a:pt x="683" y="994"/>
                      </a:cubicBezTo>
                      <a:cubicBezTo>
                        <a:pt x="560" y="614"/>
                        <a:pt x="671" y="281"/>
                        <a:pt x="995" y="18"/>
                      </a:cubicBezTo>
                      <a:cubicBezTo>
                        <a:pt x="947" y="11"/>
                        <a:pt x="908"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7"/>
                <p:cNvSpPr/>
                <p:nvPr/>
              </p:nvSpPr>
              <p:spPr>
                <a:xfrm>
                  <a:off x="5322707" y="4835670"/>
                  <a:ext cx="129168" cy="127852"/>
                </a:xfrm>
                <a:custGeom>
                  <a:avLst/>
                  <a:gdLst/>
                  <a:ahLst/>
                  <a:cxnLst/>
                  <a:rect l="l" t="t" r="r" b="b"/>
                  <a:pathLst>
                    <a:path w="1375" h="1361" extrusionOk="0">
                      <a:moveTo>
                        <a:pt x="853" y="1"/>
                      </a:moveTo>
                      <a:cubicBezTo>
                        <a:pt x="847" y="1"/>
                        <a:pt x="841" y="1"/>
                        <a:pt x="835" y="1"/>
                      </a:cubicBezTo>
                      <a:cubicBezTo>
                        <a:pt x="706" y="6"/>
                        <a:pt x="583" y="41"/>
                        <a:pt x="473" y="110"/>
                      </a:cubicBezTo>
                      <a:cubicBezTo>
                        <a:pt x="179" y="291"/>
                        <a:pt x="1" y="749"/>
                        <a:pt x="102" y="1078"/>
                      </a:cubicBezTo>
                      <a:cubicBezTo>
                        <a:pt x="122" y="1147"/>
                        <a:pt x="165" y="1215"/>
                        <a:pt x="214" y="1268"/>
                      </a:cubicBezTo>
                      <a:cubicBezTo>
                        <a:pt x="274" y="1330"/>
                        <a:pt x="353" y="1360"/>
                        <a:pt x="434" y="1360"/>
                      </a:cubicBezTo>
                      <a:cubicBezTo>
                        <a:pt x="487" y="1360"/>
                        <a:pt x="540" y="1347"/>
                        <a:pt x="587" y="1321"/>
                      </a:cubicBezTo>
                      <a:cubicBezTo>
                        <a:pt x="706" y="1255"/>
                        <a:pt x="775" y="1121"/>
                        <a:pt x="754" y="998"/>
                      </a:cubicBezTo>
                      <a:lnTo>
                        <a:pt x="754" y="998"/>
                      </a:lnTo>
                      <a:cubicBezTo>
                        <a:pt x="699" y="1020"/>
                        <a:pt x="648" y="1031"/>
                        <a:pt x="601" y="1031"/>
                      </a:cubicBezTo>
                      <a:cubicBezTo>
                        <a:pt x="481" y="1031"/>
                        <a:pt x="389" y="959"/>
                        <a:pt x="330" y="817"/>
                      </a:cubicBezTo>
                      <a:cubicBezTo>
                        <a:pt x="271" y="676"/>
                        <a:pt x="312" y="495"/>
                        <a:pt x="428" y="382"/>
                      </a:cubicBezTo>
                      <a:cubicBezTo>
                        <a:pt x="531" y="284"/>
                        <a:pt x="657" y="233"/>
                        <a:pt x="787" y="233"/>
                      </a:cubicBezTo>
                      <a:cubicBezTo>
                        <a:pt x="876" y="233"/>
                        <a:pt x="966" y="257"/>
                        <a:pt x="1051" y="305"/>
                      </a:cubicBezTo>
                      <a:cubicBezTo>
                        <a:pt x="1193" y="386"/>
                        <a:pt x="1292" y="503"/>
                        <a:pt x="1349" y="658"/>
                      </a:cubicBezTo>
                      <a:cubicBezTo>
                        <a:pt x="1357" y="655"/>
                        <a:pt x="1364" y="652"/>
                        <a:pt x="1374" y="651"/>
                      </a:cubicBezTo>
                      <a:cubicBezTo>
                        <a:pt x="1349" y="550"/>
                        <a:pt x="1333" y="445"/>
                        <a:pt x="1296" y="348"/>
                      </a:cubicBezTo>
                      <a:cubicBezTo>
                        <a:pt x="1211" y="131"/>
                        <a:pt x="1041" y="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7"/>
                <p:cNvSpPr/>
                <p:nvPr/>
              </p:nvSpPr>
              <p:spPr>
                <a:xfrm>
                  <a:off x="5191187" y="4856525"/>
                  <a:ext cx="67825" cy="49976"/>
                </a:xfrm>
                <a:custGeom>
                  <a:avLst/>
                  <a:gdLst/>
                  <a:ahLst/>
                  <a:cxnLst/>
                  <a:rect l="l" t="t" r="r" b="b"/>
                  <a:pathLst>
                    <a:path w="722" h="532" extrusionOk="0">
                      <a:moveTo>
                        <a:pt x="418" y="1"/>
                      </a:moveTo>
                      <a:cubicBezTo>
                        <a:pt x="400" y="1"/>
                        <a:pt x="382" y="3"/>
                        <a:pt x="362" y="8"/>
                      </a:cubicBezTo>
                      <a:cubicBezTo>
                        <a:pt x="148" y="58"/>
                        <a:pt x="1" y="283"/>
                        <a:pt x="25" y="531"/>
                      </a:cubicBezTo>
                      <a:lnTo>
                        <a:pt x="42" y="503"/>
                      </a:lnTo>
                      <a:cubicBezTo>
                        <a:pt x="94" y="438"/>
                        <a:pt x="140" y="367"/>
                        <a:pt x="199" y="309"/>
                      </a:cubicBezTo>
                      <a:cubicBezTo>
                        <a:pt x="218" y="291"/>
                        <a:pt x="238" y="281"/>
                        <a:pt x="258" y="281"/>
                      </a:cubicBezTo>
                      <a:cubicBezTo>
                        <a:pt x="283" y="281"/>
                        <a:pt x="308" y="297"/>
                        <a:pt x="330" y="330"/>
                      </a:cubicBezTo>
                      <a:cubicBezTo>
                        <a:pt x="378" y="398"/>
                        <a:pt x="445" y="439"/>
                        <a:pt x="530" y="451"/>
                      </a:cubicBezTo>
                      <a:cubicBezTo>
                        <a:pt x="539" y="452"/>
                        <a:pt x="549" y="453"/>
                        <a:pt x="558" y="453"/>
                      </a:cubicBezTo>
                      <a:cubicBezTo>
                        <a:pt x="616" y="453"/>
                        <a:pt x="659" y="423"/>
                        <a:pt x="685" y="363"/>
                      </a:cubicBezTo>
                      <a:cubicBezTo>
                        <a:pt x="722" y="274"/>
                        <a:pt x="705" y="193"/>
                        <a:pt x="644" y="125"/>
                      </a:cubicBezTo>
                      <a:cubicBezTo>
                        <a:pt x="583" y="57"/>
                        <a:pt x="510" y="1"/>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8" name="Google Shape;10908;p57"/>
                <p:cNvGrpSpPr/>
                <p:nvPr/>
              </p:nvGrpSpPr>
              <p:grpSpPr>
                <a:xfrm>
                  <a:off x="5783964" y="4834636"/>
                  <a:ext cx="579343" cy="283986"/>
                  <a:chOff x="5783964" y="4834636"/>
                  <a:chExt cx="579343" cy="283986"/>
                </a:xfrm>
              </p:grpSpPr>
              <p:sp>
                <p:nvSpPr>
                  <p:cNvPr id="10909" name="Google Shape;10909;p57"/>
                  <p:cNvSpPr/>
                  <p:nvPr/>
                </p:nvSpPr>
                <p:spPr>
                  <a:xfrm>
                    <a:off x="5819381" y="4834636"/>
                    <a:ext cx="127664" cy="129355"/>
                  </a:xfrm>
                  <a:custGeom>
                    <a:avLst/>
                    <a:gdLst/>
                    <a:ahLst/>
                    <a:cxnLst/>
                    <a:rect l="l" t="t" r="r" b="b"/>
                    <a:pathLst>
                      <a:path w="1359" h="1377" extrusionOk="0">
                        <a:moveTo>
                          <a:pt x="664" y="0"/>
                        </a:moveTo>
                        <a:cubicBezTo>
                          <a:pt x="555" y="0"/>
                          <a:pt x="446" y="36"/>
                          <a:pt x="348" y="107"/>
                        </a:cubicBezTo>
                        <a:cubicBezTo>
                          <a:pt x="105" y="286"/>
                          <a:pt x="0" y="679"/>
                          <a:pt x="125" y="952"/>
                        </a:cubicBezTo>
                        <a:cubicBezTo>
                          <a:pt x="168" y="1045"/>
                          <a:pt x="224" y="1127"/>
                          <a:pt x="322" y="1169"/>
                        </a:cubicBezTo>
                        <a:cubicBezTo>
                          <a:pt x="357" y="1184"/>
                          <a:pt x="392" y="1191"/>
                          <a:pt x="427" y="1191"/>
                        </a:cubicBezTo>
                        <a:cubicBezTo>
                          <a:pt x="517" y="1191"/>
                          <a:pt x="601" y="1143"/>
                          <a:pt x="631" y="1065"/>
                        </a:cubicBezTo>
                        <a:lnTo>
                          <a:pt x="631" y="1065"/>
                        </a:lnTo>
                        <a:cubicBezTo>
                          <a:pt x="626" y="1065"/>
                          <a:pt x="620" y="1065"/>
                          <a:pt x="615" y="1065"/>
                        </a:cubicBezTo>
                        <a:cubicBezTo>
                          <a:pt x="509" y="1065"/>
                          <a:pt x="441" y="1036"/>
                          <a:pt x="394" y="969"/>
                        </a:cubicBezTo>
                        <a:cubicBezTo>
                          <a:pt x="273" y="793"/>
                          <a:pt x="390" y="480"/>
                          <a:pt x="596" y="426"/>
                        </a:cubicBezTo>
                        <a:cubicBezTo>
                          <a:pt x="630" y="418"/>
                          <a:pt x="665" y="414"/>
                          <a:pt x="700" y="414"/>
                        </a:cubicBezTo>
                        <a:cubicBezTo>
                          <a:pt x="861" y="414"/>
                          <a:pt x="1017" y="503"/>
                          <a:pt x="1077" y="655"/>
                        </a:cubicBezTo>
                        <a:cubicBezTo>
                          <a:pt x="1116" y="755"/>
                          <a:pt x="1137" y="871"/>
                          <a:pt x="1127" y="975"/>
                        </a:cubicBezTo>
                        <a:cubicBezTo>
                          <a:pt x="1113" y="1114"/>
                          <a:pt x="1060" y="1250"/>
                          <a:pt x="1027" y="1377"/>
                        </a:cubicBezTo>
                        <a:cubicBezTo>
                          <a:pt x="1166" y="1268"/>
                          <a:pt x="1255" y="1117"/>
                          <a:pt x="1296" y="906"/>
                        </a:cubicBezTo>
                        <a:cubicBezTo>
                          <a:pt x="1359" y="575"/>
                          <a:pt x="1230" y="265"/>
                          <a:pt x="960" y="91"/>
                        </a:cubicBezTo>
                        <a:cubicBezTo>
                          <a:pt x="865" y="30"/>
                          <a:pt x="764" y="0"/>
                          <a:pt x="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7"/>
                  <p:cNvSpPr/>
                  <p:nvPr/>
                </p:nvSpPr>
                <p:spPr>
                  <a:xfrm>
                    <a:off x="6163586" y="4930176"/>
                    <a:ext cx="76843" cy="91873"/>
                  </a:xfrm>
                  <a:custGeom>
                    <a:avLst/>
                    <a:gdLst/>
                    <a:ahLst/>
                    <a:cxnLst/>
                    <a:rect l="l" t="t" r="r" b="b"/>
                    <a:pathLst>
                      <a:path w="818" h="978" extrusionOk="0">
                        <a:moveTo>
                          <a:pt x="205" y="0"/>
                        </a:moveTo>
                        <a:lnTo>
                          <a:pt x="205" y="0"/>
                        </a:lnTo>
                        <a:cubicBezTo>
                          <a:pt x="106" y="78"/>
                          <a:pt x="54" y="189"/>
                          <a:pt x="32" y="360"/>
                        </a:cubicBezTo>
                        <a:cubicBezTo>
                          <a:pt x="0" y="628"/>
                          <a:pt x="155" y="890"/>
                          <a:pt x="391" y="961"/>
                        </a:cubicBezTo>
                        <a:cubicBezTo>
                          <a:pt x="427" y="972"/>
                          <a:pt x="463" y="977"/>
                          <a:pt x="498" y="977"/>
                        </a:cubicBezTo>
                        <a:cubicBezTo>
                          <a:pt x="630" y="977"/>
                          <a:pt x="744" y="901"/>
                          <a:pt x="784" y="762"/>
                        </a:cubicBezTo>
                        <a:cubicBezTo>
                          <a:pt x="814" y="654"/>
                          <a:pt x="816" y="537"/>
                          <a:pt x="817" y="424"/>
                        </a:cubicBezTo>
                        <a:cubicBezTo>
                          <a:pt x="817" y="368"/>
                          <a:pt x="785" y="313"/>
                          <a:pt x="768" y="259"/>
                        </a:cubicBezTo>
                        <a:cubicBezTo>
                          <a:pt x="763" y="260"/>
                          <a:pt x="758" y="262"/>
                          <a:pt x="753" y="264"/>
                        </a:cubicBezTo>
                        <a:cubicBezTo>
                          <a:pt x="746" y="308"/>
                          <a:pt x="744" y="357"/>
                          <a:pt x="731" y="400"/>
                        </a:cubicBezTo>
                        <a:cubicBezTo>
                          <a:pt x="699" y="518"/>
                          <a:pt x="622" y="582"/>
                          <a:pt x="531" y="582"/>
                        </a:cubicBezTo>
                        <a:cubicBezTo>
                          <a:pt x="480" y="582"/>
                          <a:pt x="426" y="563"/>
                          <a:pt x="372" y="522"/>
                        </a:cubicBezTo>
                        <a:cubicBezTo>
                          <a:pt x="280" y="452"/>
                          <a:pt x="223" y="358"/>
                          <a:pt x="207" y="245"/>
                        </a:cubicBezTo>
                        <a:cubicBezTo>
                          <a:pt x="195" y="167"/>
                          <a:pt x="205" y="85"/>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7"/>
                  <p:cNvSpPr/>
                  <p:nvPr/>
                </p:nvSpPr>
                <p:spPr>
                  <a:xfrm>
                    <a:off x="5783964" y="5034828"/>
                    <a:ext cx="94598" cy="83794"/>
                  </a:xfrm>
                  <a:custGeom>
                    <a:avLst/>
                    <a:gdLst/>
                    <a:ahLst/>
                    <a:cxnLst/>
                    <a:rect l="l" t="t" r="r" b="b"/>
                    <a:pathLst>
                      <a:path w="1007" h="892" extrusionOk="0">
                        <a:moveTo>
                          <a:pt x="549" y="1"/>
                        </a:moveTo>
                        <a:cubicBezTo>
                          <a:pt x="413" y="1"/>
                          <a:pt x="275" y="52"/>
                          <a:pt x="185" y="153"/>
                        </a:cubicBezTo>
                        <a:cubicBezTo>
                          <a:pt x="0" y="356"/>
                          <a:pt x="33" y="691"/>
                          <a:pt x="257" y="874"/>
                        </a:cubicBezTo>
                        <a:cubicBezTo>
                          <a:pt x="270" y="885"/>
                          <a:pt x="284" y="891"/>
                          <a:pt x="284" y="891"/>
                        </a:cubicBezTo>
                        <a:cubicBezTo>
                          <a:pt x="284" y="891"/>
                          <a:pt x="284" y="891"/>
                          <a:pt x="284" y="891"/>
                        </a:cubicBezTo>
                        <a:cubicBezTo>
                          <a:pt x="252" y="789"/>
                          <a:pt x="206" y="682"/>
                          <a:pt x="185" y="568"/>
                        </a:cubicBezTo>
                        <a:cubicBezTo>
                          <a:pt x="164" y="452"/>
                          <a:pt x="202" y="342"/>
                          <a:pt x="306" y="273"/>
                        </a:cubicBezTo>
                        <a:cubicBezTo>
                          <a:pt x="356" y="240"/>
                          <a:pt x="408" y="225"/>
                          <a:pt x="460" y="225"/>
                        </a:cubicBezTo>
                        <a:cubicBezTo>
                          <a:pt x="509" y="225"/>
                          <a:pt x="557" y="237"/>
                          <a:pt x="605" y="261"/>
                        </a:cubicBezTo>
                        <a:cubicBezTo>
                          <a:pt x="693" y="304"/>
                          <a:pt x="744" y="382"/>
                          <a:pt x="779" y="470"/>
                        </a:cubicBezTo>
                        <a:cubicBezTo>
                          <a:pt x="796" y="512"/>
                          <a:pt x="806" y="559"/>
                          <a:pt x="820" y="604"/>
                        </a:cubicBezTo>
                        <a:cubicBezTo>
                          <a:pt x="980" y="501"/>
                          <a:pt x="1006" y="260"/>
                          <a:pt x="875" y="127"/>
                        </a:cubicBezTo>
                        <a:cubicBezTo>
                          <a:pt x="792" y="42"/>
                          <a:pt x="671" y="1"/>
                          <a:pt x="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7"/>
                  <p:cNvSpPr/>
                  <p:nvPr/>
                </p:nvSpPr>
                <p:spPr>
                  <a:xfrm>
                    <a:off x="6342547" y="4913830"/>
                    <a:ext cx="20761" cy="28746"/>
                  </a:xfrm>
                  <a:custGeom>
                    <a:avLst/>
                    <a:gdLst/>
                    <a:ahLst/>
                    <a:cxnLst/>
                    <a:rect l="l" t="t" r="r" b="b"/>
                    <a:pathLst>
                      <a:path w="221" h="306" extrusionOk="0">
                        <a:moveTo>
                          <a:pt x="189" y="1"/>
                        </a:moveTo>
                        <a:lnTo>
                          <a:pt x="189" y="1"/>
                        </a:lnTo>
                        <a:cubicBezTo>
                          <a:pt x="91" y="5"/>
                          <a:pt x="32" y="41"/>
                          <a:pt x="18" y="101"/>
                        </a:cubicBezTo>
                        <a:cubicBezTo>
                          <a:pt x="1" y="175"/>
                          <a:pt x="47" y="269"/>
                          <a:pt x="128" y="302"/>
                        </a:cubicBezTo>
                        <a:cubicBezTo>
                          <a:pt x="134" y="305"/>
                          <a:pt x="140" y="306"/>
                          <a:pt x="147" y="306"/>
                        </a:cubicBezTo>
                        <a:cubicBezTo>
                          <a:pt x="170" y="306"/>
                          <a:pt x="197" y="295"/>
                          <a:pt x="221" y="291"/>
                        </a:cubicBezTo>
                        <a:cubicBezTo>
                          <a:pt x="150" y="185"/>
                          <a:pt x="117" y="100"/>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13" name="Google Shape;10913;p57"/>
              <p:cNvGrpSpPr/>
              <p:nvPr/>
            </p:nvGrpSpPr>
            <p:grpSpPr>
              <a:xfrm>
                <a:off x="5145062" y="4938631"/>
                <a:ext cx="175669" cy="198594"/>
                <a:chOff x="5145062" y="4938631"/>
                <a:chExt cx="175669" cy="198594"/>
              </a:xfrm>
            </p:grpSpPr>
            <p:sp>
              <p:nvSpPr>
                <p:cNvPr id="10914" name="Google Shape;10914;p57"/>
                <p:cNvSpPr/>
                <p:nvPr/>
              </p:nvSpPr>
              <p:spPr>
                <a:xfrm>
                  <a:off x="5186772" y="4938631"/>
                  <a:ext cx="133958" cy="106716"/>
                </a:xfrm>
                <a:custGeom>
                  <a:avLst/>
                  <a:gdLst/>
                  <a:ahLst/>
                  <a:cxnLst/>
                  <a:rect l="l" t="t" r="r" b="b"/>
                  <a:pathLst>
                    <a:path w="1426" h="1136" extrusionOk="0">
                      <a:moveTo>
                        <a:pt x="52" y="1"/>
                      </a:moveTo>
                      <a:cubicBezTo>
                        <a:pt x="36" y="1"/>
                        <a:pt x="19" y="4"/>
                        <a:pt x="0" y="10"/>
                      </a:cubicBezTo>
                      <a:cubicBezTo>
                        <a:pt x="115" y="55"/>
                        <a:pt x="177" y="149"/>
                        <a:pt x="225" y="247"/>
                      </a:cubicBezTo>
                      <a:cubicBezTo>
                        <a:pt x="410" y="624"/>
                        <a:pt x="687" y="890"/>
                        <a:pt x="1105" y="993"/>
                      </a:cubicBezTo>
                      <a:cubicBezTo>
                        <a:pt x="1126" y="1000"/>
                        <a:pt x="1147" y="1006"/>
                        <a:pt x="1168" y="1017"/>
                      </a:cubicBezTo>
                      <a:cubicBezTo>
                        <a:pt x="1246" y="1055"/>
                        <a:pt x="1324" y="1096"/>
                        <a:pt x="1401" y="1135"/>
                      </a:cubicBezTo>
                      <a:cubicBezTo>
                        <a:pt x="1426" y="1070"/>
                        <a:pt x="1414" y="1021"/>
                        <a:pt x="1344" y="983"/>
                      </a:cubicBezTo>
                      <a:cubicBezTo>
                        <a:pt x="1279" y="948"/>
                        <a:pt x="1207" y="923"/>
                        <a:pt x="1136" y="902"/>
                      </a:cubicBezTo>
                      <a:cubicBezTo>
                        <a:pt x="894" y="833"/>
                        <a:pt x="680" y="719"/>
                        <a:pt x="517" y="526"/>
                      </a:cubicBezTo>
                      <a:cubicBezTo>
                        <a:pt x="402" y="389"/>
                        <a:pt x="298" y="242"/>
                        <a:pt x="191" y="96"/>
                      </a:cubicBezTo>
                      <a:cubicBezTo>
                        <a:pt x="145" y="32"/>
                        <a:pt x="104"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5" name="Google Shape;10915;p57"/>
                <p:cNvGrpSpPr/>
                <p:nvPr/>
              </p:nvGrpSpPr>
              <p:grpSpPr>
                <a:xfrm>
                  <a:off x="5145062" y="4943328"/>
                  <a:ext cx="170878" cy="193896"/>
                  <a:chOff x="5145062" y="4943328"/>
                  <a:chExt cx="170878" cy="193896"/>
                </a:xfrm>
              </p:grpSpPr>
              <p:sp>
                <p:nvSpPr>
                  <p:cNvPr id="10916" name="Google Shape;10916;p57"/>
                  <p:cNvSpPr/>
                  <p:nvPr/>
                </p:nvSpPr>
                <p:spPr>
                  <a:xfrm>
                    <a:off x="5171553" y="4943328"/>
                    <a:ext cx="70173" cy="176701"/>
                  </a:xfrm>
                  <a:custGeom>
                    <a:avLst/>
                    <a:gdLst/>
                    <a:ahLst/>
                    <a:cxnLst/>
                    <a:rect l="l" t="t" r="r" b="b"/>
                    <a:pathLst>
                      <a:path w="747" h="1881" extrusionOk="0">
                        <a:moveTo>
                          <a:pt x="68" y="1"/>
                        </a:moveTo>
                        <a:cubicBezTo>
                          <a:pt x="63" y="1"/>
                          <a:pt x="60" y="1"/>
                          <a:pt x="57" y="3"/>
                        </a:cubicBezTo>
                        <a:cubicBezTo>
                          <a:pt x="31" y="17"/>
                          <a:pt x="0" y="57"/>
                          <a:pt x="3" y="79"/>
                        </a:cubicBezTo>
                        <a:cubicBezTo>
                          <a:pt x="16" y="160"/>
                          <a:pt x="36" y="240"/>
                          <a:pt x="63" y="317"/>
                        </a:cubicBezTo>
                        <a:cubicBezTo>
                          <a:pt x="91" y="394"/>
                          <a:pt x="134" y="466"/>
                          <a:pt x="166" y="542"/>
                        </a:cubicBezTo>
                        <a:cubicBezTo>
                          <a:pt x="313" y="884"/>
                          <a:pt x="348" y="1230"/>
                          <a:pt x="196" y="1582"/>
                        </a:cubicBezTo>
                        <a:cubicBezTo>
                          <a:pt x="182" y="1614"/>
                          <a:pt x="176" y="1649"/>
                          <a:pt x="171" y="1685"/>
                        </a:cubicBezTo>
                        <a:cubicBezTo>
                          <a:pt x="162" y="1748"/>
                          <a:pt x="156" y="1820"/>
                          <a:pt x="224" y="1850"/>
                        </a:cubicBezTo>
                        <a:cubicBezTo>
                          <a:pt x="266" y="1868"/>
                          <a:pt x="312" y="1881"/>
                          <a:pt x="355" y="1881"/>
                        </a:cubicBezTo>
                        <a:cubicBezTo>
                          <a:pt x="401" y="1881"/>
                          <a:pt x="444" y="1866"/>
                          <a:pt x="476" y="1829"/>
                        </a:cubicBezTo>
                        <a:cubicBezTo>
                          <a:pt x="513" y="1789"/>
                          <a:pt x="558" y="1754"/>
                          <a:pt x="602" y="1726"/>
                        </a:cubicBezTo>
                        <a:cubicBezTo>
                          <a:pt x="684" y="1674"/>
                          <a:pt x="725" y="1603"/>
                          <a:pt x="747" y="1503"/>
                        </a:cubicBezTo>
                        <a:cubicBezTo>
                          <a:pt x="711" y="1399"/>
                          <a:pt x="685" y="1292"/>
                          <a:pt x="636" y="1195"/>
                        </a:cubicBezTo>
                        <a:cubicBezTo>
                          <a:pt x="577" y="1075"/>
                          <a:pt x="501" y="963"/>
                          <a:pt x="429" y="849"/>
                        </a:cubicBezTo>
                        <a:cubicBezTo>
                          <a:pt x="312" y="666"/>
                          <a:pt x="279" y="454"/>
                          <a:pt x="224" y="249"/>
                        </a:cubicBezTo>
                        <a:cubicBezTo>
                          <a:pt x="205" y="172"/>
                          <a:pt x="168" y="100"/>
                          <a:pt x="130" y="31"/>
                        </a:cubicBezTo>
                        <a:cubicBezTo>
                          <a:pt x="122" y="15"/>
                          <a:pt x="88"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7"/>
                  <p:cNvSpPr/>
                  <p:nvPr/>
                </p:nvSpPr>
                <p:spPr>
                  <a:xfrm>
                    <a:off x="5192878" y="4951313"/>
                    <a:ext cx="123061" cy="121464"/>
                  </a:xfrm>
                  <a:custGeom>
                    <a:avLst/>
                    <a:gdLst/>
                    <a:ahLst/>
                    <a:cxnLst/>
                    <a:rect l="l" t="t" r="r" b="b"/>
                    <a:pathLst>
                      <a:path w="1310" h="1293" extrusionOk="0">
                        <a:moveTo>
                          <a:pt x="18" y="1"/>
                        </a:moveTo>
                        <a:cubicBezTo>
                          <a:pt x="13" y="4"/>
                          <a:pt x="8" y="6"/>
                          <a:pt x="0" y="9"/>
                        </a:cubicBezTo>
                        <a:cubicBezTo>
                          <a:pt x="18" y="77"/>
                          <a:pt x="40" y="147"/>
                          <a:pt x="55" y="216"/>
                        </a:cubicBezTo>
                        <a:cubicBezTo>
                          <a:pt x="101" y="422"/>
                          <a:pt x="176" y="614"/>
                          <a:pt x="290" y="790"/>
                        </a:cubicBezTo>
                        <a:cubicBezTo>
                          <a:pt x="313" y="827"/>
                          <a:pt x="353" y="863"/>
                          <a:pt x="393" y="880"/>
                        </a:cubicBezTo>
                        <a:cubicBezTo>
                          <a:pt x="525" y="934"/>
                          <a:pt x="616" y="1026"/>
                          <a:pt x="679" y="1152"/>
                        </a:cubicBezTo>
                        <a:cubicBezTo>
                          <a:pt x="705" y="1203"/>
                          <a:pt x="749" y="1249"/>
                          <a:pt x="794" y="1286"/>
                        </a:cubicBezTo>
                        <a:cubicBezTo>
                          <a:pt x="801" y="1291"/>
                          <a:pt x="813" y="1293"/>
                          <a:pt x="826" y="1293"/>
                        </a:cubicBezTo>
                        <a:cubicBezTo>
                          <a:pt x="850" y="1293"/>
                          <a:pt x="879" y="1285"/>
                          <a:pt x="890" y="1273"/>
                        </a:cubicBezTo>
                        <a:cubicBezTo>
                          <a:pt x="926" y="1235"/>
                          <a:pt x="963" y="1221"/>
                          <a:pt x="1003" y="1221"/>
                        </a:cubicBezTo>
                        <a:cubicBezTo>
                          <a:pt x="1026" y="1221"/>
                          <a:pt x="1050" y="1225"/>
                          <a:pt x="1075" y="1232"/>
                        </a:cubicBezTo>
                        <a:cubicBezTo>
                          <a:pt x="1122" y="1244"/>
                          <a:pt x="1171" y="1255"/>
                          <a:pt x="1219" y="1255"/>
                        </a:cubicBezTo>
                        <a:cubicBezTo>
                          <a:pt x="1225" y="1255"/>
                          <a:pt x="1230" y="1255"/>
                          <a:pt x="1236" y="1255"/>
                        </a:cubicBezTo>
                        <a:cubicBezTo>
                          <a:pt x="1258" y="1254"/>
                          <a:pt x="1297" y="1214"/>
                          <a:pt x="1298" y="1190"/>
                        </a:cubicBezTo>
                        <a:cubicBezTo>
                          <a:pt x="1309" y="1042"/>
                          <a:pt x="1283" y="1002"/>
                          <a:pt x="1147" y="945"/>
                        </a:cubicBezTo>
                        <a:cubicBezTo>
                          <a:pt x="1085" y="919"/>
                          <a:pt x="1020" y="899"/>
                          <a:pt x="957" y="875"/>
                        </a:cubicBezTo>
                        <a:cubicBezTo>
                          <a:pt x="870" y="842"/>
                          <a:pt x="782" y="813"/>
                          <a:pt x="699" y="774"/>
                        </a:cubicBezTo>
                        <a:cubicBezTo>
                          <a:pt x="451" y="656"/>
                          <a:pt x="288" y="453"/>
                          <a:pt x="155" y="222"/>
                        </a:cubicBezTo>
                        <a:cubicBezTo>
                          <a:pt x="112" y="147"/>
                          <a:pt x="64" y="7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7"/>
                  <p:cNvSpPr/>
                  <p:nvPr/>
                </p:nvSpPr>
                <p:spPr>
                  <a:xfrm>
                    <a:off x="5229516" y="5040277"/>
                    <a:ext cx="72428" cy="75058"/>
                  </a:xfrm>
                  <a:custGeom>
                    <a:avLst/>
                    <a:gdLst/>
                    <a:ahLst/>
                    <a:cxnLst/>
                    <a:rect l="l" t="t" r="r" b="b"/>
                    <a:pathLst>
                      <a:path w="771" h="799" extrusionOk="0">
                        <a:moveTo>
                          <a:pt x="1" y="1"/>
                        </a:moveTo>
                        <a:lnTo>
                          <a:pt x="1" y="1"/>
                        </a:lnTo>
                        <a:cubicBezTo>
                          <a:pt x="35" y="69"/>
                          <a:pt x="73" y="133"/>
                          <a:pt x="120" y="190"/>
                        </a:cubicBezTo>
                        <a:cubicBezTo>
                          <a:pt x="238" y="334"/>
                          <a:pt x="285" y="495"/>
                          <a:pt x="244" y="679"/>
                        </a:cubicBezTo>
                        <a:cubicBezTo>
                          <a:pt x="235" y="725"/>
                          <a:pt x="243" y="772"/>
                          <a:pt x="243" y="798"/>
                        </a:cubicBezTo>
                        <a:cubicBezTo>
                          <a:pt x="319" y="797"/>
                          <a:pt x="382" y="791"/>
                          <a:pt x="442" y="791"/>
                        </a:cubicBezTo>
                        <a:cubicBezTo>
                          <a:pt x="460" y="791"/>
                          <a:pt x="478" y="792"/>
                          <a:pt x="496" y="793"/>
                        </a:cubicBezTo>
                        <a:cubicBezTo>
                          <a:pt x="505" y="794"/>
                          <a:pt x="514" y="794"/>
                          <a:pt x="522" y="794"/>
                        </a:cubicBezTo>
                        <a:cubicBezTo>
                          <a:pt x="641" y="794"/>
                          <a:pt x="718" y="734"/>
                          <a:pt x="733" y="622"/>
                        </a:cubicBezTo>
                        <a:cubicBezTo>
                          <a:pt x="745" y="536"/>
                          <a:pt x="757" y="452"/>
                          <a:pt x="770" y="358"/>
                        </a:cubicBezTo>
                        <a:cubicBezTo>
                          <a:pt x="739" y="349"/>
                          <a:pt x="700" y="332"/>
                          <a:pt x="661" y="329"/>
                        </a:cubicBezTo>
                        <a:cubicBezTo>
                          <a:pt x="656" y="329"/>
                          <a:pt x="651" y="329"/>
                          <a:pt x="646" y="329"/>
                        </a:cubicBezTo>
                        <a:cubicBezTo>
                          <a:pt x="617" y="329"/>
                          <a:pt x="583" y="334"/>
                          <a:pt x="566" y="350"/>
                        </a:cubicBezTo>
                        <a:cubicBezTo>
                          <a:pt x="529" y="385"/>
                          <a:pt x="493" y="400"/>
                          <a:pt x="458" y="400"/>
                        </a:cubicBezTo>
                        <a:cubicBezTo>
                          <a:pt x="405" y="400"/>
                          <a:pt x="355" y="366"/>
                          <a:pt x="315" y="316"/>
                        </a:cubicBezTo>
                        <a:cubicBezTo>
                          <a:pt x="278" y="269"/>
                          <a:pt x="252" y="214"/>
                          <a:pt x="220" y="163"/>
                        </a:cubicBezTo>
                        <a:cubicBezTo>
                          <a:pt x="168" y="81"/>
                          <a:pt x="96" y="2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7"/>
                  <p:cNvSpPr/>
                  <p:nvPr/>
                </p:nvSpPr>
                <p:spPr>
                  <a:xfrm>
                    <a:off x="5145907" y="4951783"/>
                    <a:ext cx="34758" cy="134428"/>
                  </a:xfrm>
                  <a:custGeom>
                    <a:avLst/>
                    <a:gdLst/>
                    <a:ahLst/>
                    <a:cxnLst/>
                    <a:rect l="l" t="t" r="r" b="b"/>
                    <a:pathLst>
                      <a:path w="370" h="1431" extrusionOk="0">
                        <a:moveTo>
                          <a:pt x="172" y="1"/>
                        </a:moveTo>
                        <a:lnTo>
                          <a:pt x="172" y="1"/>
                        </a:lnTo>
                        <a:cubicBezTo>
                          <a:pt x="103" y="63"/>
                          <a:pt x="87" y="130"/>
                          <a:pt x="80" y="200"/>
                        </a:cubicBezTo>
                        <a:cubicBezTo>
                          <a:pt x="65" y="375"/>
                          <a:pt x="96" y="542"/>
                          <a:pt x="142" y="710"/>
                        </a:cubicBezTo>
                        <a:cubicBezTo>
                          <a:pt x="192" y="883"/>
                          <a:pt x="230" y="1062"/>
                          <a:pt x="53" y="1196"/>
                        </a:cubicBezTo>
                        <a:cubicBezTo>
                          <a:pt x="46" y="1201"/>
                          <a:pt x="42" y="1211"/>
                          <a:pt x="37" y="1220"/>
                        </a:cubicBezTo>
                        <a:cubicBezTo>
                          <a:pt x="0" y="1287"/>
                          <a:pt x="17" y="1368"/>
                          <a:pt x="74" y="1409"/>
                        </a:cubicBezTo>
                        <a:cubicBezTo>
                          <a:pt x="95" y="1424"/>
                          <a:pt x="120" y="1431"/>
                          <a:pt x="144" y="1431"/>
                        </a:cubicBezTo>
                        <a:cubicBezTo>
                          <a:pt x="185" y="1431"/>
                          <a:pt x="228" y="1410"/>
                          <a:pt x="259" y="1368"/>
                        </a:cubicBezTo>
                        <a:cubicBezTo>
                          <a:pt x="284" y="1337"/>
                          <a:pt x="302" y="1301"/>
                          <a:pt x="316" y="1264"/>
                        </a:cubicBezTo>
                        <a:cubicBezTo>
                          <a:pt x="369" y="1105"/>
                          <a:pt x="338" y="949"/>
                          <a:pt x="296" y="793"/>
                        </a:cubicBezTo>
                        <a:cubicBezTo>
                          <a:pt x="227" y="538"/>
                          <a:pt x="127" y="290"/>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7"/>
                  <p:cNvSpPr/>
                  <p:nvPr/>
                </p:nvSpPr>
                <p:spPr>
                  <a:xfrm>
                    <a:off x="5167420" y="4968317"/>
                    <a:ext cx="34758" cy="147674"/>
                  </a:xfrm>
                  <a:custGeom>
                    <a:avLst/>
                    <a:gdLst/>
                    <a:ahLst/>
                    <a:cxnLst/>
                    <a:rect l="l" t="t" r="r" b="b"/>
                    <a:pathLst>
                      <a:path w="370" h="1572" extrusionOk="0">
                        <a:moveTo>
                          <a:pt x="10" y="0"/>
                        </a:moveTo>
                        <a:cubicBezTo>
                          <a:pt x="10" y="52"/>
                          <a:pt x="1" y="107"/>
                          <a:pt x="13" y="154"/>
                        </a:cubicBezTo>
                        <a:cubicBezTo>
                          <a:pt x="56" y="355"/>
                          <a:pt x="101" y="555"/>
                          <a:pt x="151" y="753"/>
                        </a:cubicBezTo>
                        <a:cubicBezTo>
                          <a:pt x="178" y="863"/>
                          <a:pt x="170" y="966"/>
                          <a:pt x="137" y="1071"/>
                        </a:cubicBezTo>
                        <a:cubicBezTo>
                          <a:pt x="122" y="1121"/>
                          <a:pt x="99" y="1171"/>
                          <a:pt x="93" y="1222"/>
                        </a:cubicBezTo>
                        <a:cubicBezTo>
                          <a:pt x="81" y="1307"/>
                          <a:pt x="71" y="1396"/>
                          <a:pt x="77" y="1482"/>
                        </a:cubicBezTo>
                        <a:cubicBezTo>
                          <a:pt x="82" y="1543"/>
                          <a:pt x="119" y="1572"/>
                          <a:pt x="173" y="1572"/>
                        </a:cubicBezTo>
                        <a:cubicBezTo>
                          <a:pt x="182" y="1572"/>
                          <a:pt x="192" y="1571"/>
                          <a:pt x="202" y="1569"/>
                        </a:cubicBezTo>
                        <a:cubicBezTo>
                          <a:pt x="163" y="1465"/>
                          <a:pt x="182" y="1363"/>
                          <a:pt x="218" y="1263"/>
                        </a:cubicBezTo>
                        <a:cubicBezTo>
                          <a:pt x="237" y="1208"/>
                          <a:pt x="254" y="1152"/>
                          <a:pt x="268" y="1097"/>
                        </a:cubicBezTo>
                        <a:cubicBezTo>
                          <a:pt x="370" y="690"/>
                          <a:pt x="204" y="343"/>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7"/>
                  <p:cNvSpPr/>
                  <p:nvPr/>
                </p:nvSpPr>
                <p:spPr>
                  <a:xfrm>
                    <a:off x="5156804" y="5099366"/>
                    <a:ext cx="43682" cy="37858"/>
                  </a:xfrm>
                  <a:custGeom>
                    <a:avLst/>
                    <a:gdLst/>
                    <a:ahLst/>
                    <a:cxnLst/>
                    <a:rect l="l" t="t" r="r" b="b"/>
                    <a:pathLst>
                      <a:path w="465" h="403" extrusionOk="0">
                        <a:moveTo>
                          <a:pt x="134" y="1"/>
                        </a:moveTo>
                        <a:lnTo>
                          <a:pt x="134" y="1"/>
                        </a:lnTo>
                        <a:cubicBezTo>
                          <a:pt x="70" y="75"/>
                          <a:pt x="0" y="129"/>
                          <a:pt x="39" y="212"/>
                        </a:cubicBezTo>
                        <a:cubicBezTo>
                          <a:pt x="80" y="300"/>
                          <a:pt x="132" y="395"/>
                          <a:pt x="242" y="402"/>
                        </a:cubicBezTo>
                        <a:cubicBezTo>
                          <a:pt x="247" y="402"/>
                          <a:pt x="253" y="402"/>
                          <a:pt x="258" y="402"/>
                        </a:cubicBezTo>
                        <a:cubicBezTo>
                          <a:pt x="343" y="402"/>
                          <a:pt x="416" y="356"/>
                          <a:pt x="465" y="267"/>
                        </a:cubicBezTo>
                        <a:cubicBezTo>
                          <a:pt x="317" y="231"/>
                          <a:pt x="129" y="25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7"/>
                  <p:cNvSpPr/>
                  <p:nvPr/>
                </p:nvSpPr>
                <p:spPr>
                  <a:xfrm>
                    <a:off x="5225382" y="5070714"/>
                    <a:ext cx="24518" cy="54391"/>
                  </a:xfrm>
                  <a:custGeom>
                    <a:avLst/>
                    <a:gdLst/>
                    <a:ahLst/>
                    <a:cxnLst/>
                    <a:rect l="l" t="t" r="r" b="b"/>
                    <a:pathLst>
                      <a:path w="261" h="579" extrusionOk="0">
                        <a:moveTo>
                          <a:pt x="187" y="0"/>
                        </a:moveTo>
                        <a:lnTo>
                          <a:pt x="187" y="0"/>
                        </a:lnTo>
                        <a:cubicBezTo>
                          <a:pt x="224" y="251"/>
                          <a:pt x="210" y="283"/>
                          <a:pt x="0" y="458"/>
                        </a:cubicBezTo>
                        <a:cubicBezTo>
                          <a:pt x="82" y="541"/>
                          <a:pt x="145" y="578"/>
                          <a:pt x="195" y="578"/>
                        </a:cubicBezTo>
                        <a:cubicBezTo>
                          <a:pt x="219" y="578"/>
                          <a:pt x="241" y="569"/>
                          <a:pt x="260" y="553"/>
                        </a:cubicBezTo>
                        <a:cubicBezTo>
                          <a:pt x="256" y="465"/>
                          <a:pt x="246" y="393"/>
                          <a:pt x="251" y="320"/>
                        </a:cubicBezTo>
                        <a:cubicBezTo>
                          <a:pt x="261" y="206"/>
                          <a:pt x="254" y="97"/>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7"/>
                  <p:cNvSpPr/>
                  <p:nvPr/>
                </p:nvSpPr>
                <p:spPr>
                  <a:xfrm>
                    <a:off x="5145062" y="5086402"/>
                    <a:ext cx="26867" cy="29215"/>
                  </a:xfrm>
                  <a:custGeom>
                    <a:avLst/>
                    <a:gdLst/>
                    <a:ahLst/>
                    <a:cxnLst/>
                    <a:rect l="l" t="t" r="r" b="b"/>
                    <a:pathLst>
                      <a:path w="286" h="311" extrusionOk="0">
                        <a:moveTo>
                          <a:pt x="285" y="0"/>
                        </a:moveTo>
                        <a:cubicBezTo>
                          <a:pt x="224" y="23"/>
                          <a:pt x="182" y="37"/>
                          <a:pt x="142" y="54"/>
                        </a:cubicBezTo>
                        <a:cubicBezTo>
                          <a:pt x="26" y="106"/>
                          <a:pt x="0" y="272"/>
                          <a:pt x="92" y="310"/>
                        </a:cubicBezTo>
                        <a:cubicBezTo>
                          <a:pt x="156" y="207"/>
                          <a:pt x="216" y="11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24" name="Google Shape;10924;p57"/>
              <p:cNvGrpSpPr/>
              <p:nvPr/>
            </p:nvGrpSpPr>
            <p:grpSpPr>
              <a:xfrm>
                <a:off x="5461930" y="4819136"/>
                <a:ext cx="181589" cy="91969"/>
                <a:chOff x="5461930" y="4819136"/>
                <a:chExt cx="181589" cy="91969"/>
              </a:xfrm>
            </p:grpSpPr>
            <p:sp>
              <p:nvSpPr>
                <p:cNvPr id="10925" name="Google Shape;10925;p57"/>
                <p:cNvSpPr/>
                <p:nvPr/>
              </p:nvSpPr>
              <p:spPr>
                <a:xfrm>
                  <a:off x="5485697" y="4836515"/>
                  <a:ext cx="35415" cy="55049"/>
                </a:xfrm>
                <a:custGeom>
                  <a:avLst/>
                  <a:gdLst/>
                  <a:ahLst/>
                  <a:cxnLst/>
                  <a:rect l="l" t="t" r="r" b="b"/>
                  <a:pathLst>
                    <a:path w="377" h="586" extrusionOk="0">
                      <a:moveTo>
                        <a:pt x="305" y="1"/>
                      </a:moveTo>
                      <a:cubicBezTo>
                        <a:pt x="302" y="1"/>
                        <a:pt x="299" y="1"/>
                        <a:pt x="295" y="2"/>
                      </a:cubicBezTo>
                      <a:cubicBezTo>
                        <a:pt x="191" y="27"/>
                        <a:pt x="118" y="97"/>
                        <a:pt x="88" y="198"/>
                      </a:cubicBezTo>
                      <a:cubicBezTo>
                        <a:pt x="50" y="322"/>
                        <a:pt x="30" y="450"/>
                        <a:pt x="1" y="575"/>
                      </a:cubicBezTo>
                      <a:cubicBezTo>
                        <a:pt x="5" y="578"/>
                        <a:pt x="10" y="582"/>
                        <a:pt x="16" y="585"/>
                      </a:cubicBezTo>
                      <a:lnTo>
                        <a:pt x="168" y="368"/>
                      </a:lnTo>
                      <a:cubicBezTo>
                        <a:pt x="230" y="277"/>
                        <a:pt x="292" y="189"/>
                        <a:pt x="351" y="97"/>
                      </a:cubicBezTo>
                      <a:cubicBezTo>
                        <a:pt x="366" y="75"/>
                        <a:pt x="370" y="45"/>
                        <a:pt x="377" y="19"/>
                      </a:cubicBezTo>
                      <a:cubicBezTo>
                        <a:pt x="354" y="14"/>
                        <a:pt x="328"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7"/>
                <p:cNvSpPr/>
                <p:nvPr/>
              </p:nvSpPr>
              <p:spPr>
                <a:xfrm>
                  <a:off x="5476021" y="4828718"/>
                  <a:ext cx="12964" cy="71019"/>
                </a:xfrm>
                <a:custGeom>
                  <a:avLst/>
                  <a:gdLst/>
                  <a:ahLst/>
                  <a:cxnLst/>
                  <a:rect l="l" t="t" r="r" b="b"/>
                  <a:pathLst>
                    <a:path w="138" h="756" extrusionOk="0">
                      <a:moveTo>
                        <a:pt x="1" y="1"/>
                      </a:moveTo>
                      <a:lnTo>
                        <a:pt x="1" y="756"/>
                      </a:lnTo>
                      <a:cubicBezTo>
                        <a:pt x="50" y="650"/>
                        <a:pt x="98" y="539"/>
                        <a:pt x="119" y="424"/>
                      </a:cubicBezTo>
                      <a:cubicBezTo>
                        <a:pt x="138" y="331"/>
                        <a:pt x="130" y="231"/>
                        <a:pt x="119" y="136"/>
                      </a:cubicBezTo>
                      <a:cubicBezTo>
                        <a:pt x="114" y="85"/>
                        <a:pt x="90"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7" name="Google Shape;10927;p57"/>
                <p:cNvGrpSpPr/>
                <p:nvPr/>
              </p:nvGrpSpPr>
              <p:grpSpPr>
                <a:xfrm>
                  <a:off x="5527783" y="4868925"/>
                  <a:ext cx="115736" cy="42180"/>
                  <a:chOff x="5527783" y="4868925"/>
                  <a:chExt cx="115736" cy="42180"/>
                </a:xfrm>
              </p:grpSpPr>
              <p:sp>
                <p:nvSpPr>
                  <p:cNvPr id="10928" name="Google Shape;10928;p57"/>
                  <p:cNvSpPr/>
                  <p:nvPr/>
                </p:nvSpPr>
                <p:spPr>
                  <a:xfrm>
                    <a:off x="5527783" y="4875877"/>
                    <a:ext cx="95067" cy="16627"/>
                  </a:xfrm>
                  <a:custGeom>
                    <a:avLst/>
                    <a:gdLst/>
                    <a:ahLst/>
                    <a:cxnLst/>
                    <a:rect l="l" t="t" r="r" b="b"/>
                    <a:pathLst>
                      <a:path w="1012" h="177" extrusionOk="0">
                        <a:moveTo>
                          <a:pt x="525" y="0"/>
                        </a:moveTo>
                        <a:cubicBezTo>
                          <a:pt x="469" y="0"/>
                          <a:pt x="413" y="5"/>
                          <a:pt x="357" y="15"/>
                        </a:cubicBezTo>
                        <a:cubicBezTo>
                          <a:pt x="229" y="38"/>
                          <a:pt x="119" y="96"/>
                          <a:pt x="0" y="177"/>
                        </a:cubicBezTo>
                        <a:cubicBezTo>
                          <a:pt x="111" y="168"/>
                          <a:pt x="209" y="173"/>
                          <a:pt x="302" y="156"/>
                        </a:cubicBezTo>
                        <a:cubicBezTo>
                          <a:pt x="395" y="136"/>
                          <a:pt x="489" y="125"/>
                          <a:pt x="582" y="125"/>
                        </a:cubicBezTo>
                        <a:cubicBezTo>
                          <a:pt x="674" y="125"/>
                          <a:pt x="766" y="136"/>
                          <a:pt x="858" y="161"/>
                        </a:cubicBezTo>
                        <a:cubicBezTo>
                          <a:pt x="881" y="166"/>
                          <a:pt x="905" y="174"/>
                          <a:pt x="928" y="174"/>
                        </a:cubicBezTo>
                        <a:cubicBezTo>
                          <a:pt x="932" y="174"/>
                          <a:pt x="936" y="174"/>
                          <a:pt x="939" y="173"/>
                        </a:cubicBezTo>
                        <a:cubicBezTo>
                          <a:pt x="963" y="172"/>
                          <a:pt x="987" y="157"/>
                          <a:pt x="1011" y="148"/>
                        </a:cubicBezTo>
                        <a:cubicBezTo>
                          <a:pt x="996" y="128"/>
                          <a:pt x="983" y="104"/>
                          <a:pt x="963" y="90"/>
                        </a:cubicBezTo>
                        <a:cubicBezTo>
                          <a:pt x="939" y="73"/>
                          <a:pt x="910" y="60"/>
                          <a:pt x="882" y="53"/>
                        </a:cubicBezTo>
                        <a:cubicBezTo>
                          <a:pt x="764" y="22"/>
                          <a:pt x="645"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7"/>
                  <p:cNvSpPr/>
                  <p:nvPr/>
                </p:nvSpPr>
                <p:spPr>
                  <a:xfrm>
                    <a:off x="5567051" y="4891659"/>
                    <a:ext cx="65664" cy="19446"/>
                  </a:xfrm>
                  <a:custGeom>
                    <a:avLst/>
                    <a:gdLst/>
                    <a:ahLst/>
                    <a:cxnLst/>
                    <a:rect l="l" t="t" r="r" b="b"/>
                    <a:pathLst>
                      <a:path w="699" h="207" extrusionOk="0">
                        <a:moveTo>
                          <a:pt x="163" y="0"/>
                        </a:moveTo>
                        <a:cubicBezTo>
                          <a:pt x="111" y="0"/>
                          <a:pt x="56" y="4"/>
                          <a:pt x="1" y="11"/>
                        </a:cubicBezTo>
                        <a:cubicBezTo>
                          <a:pt x="106" y="49"/>
                          <a:pt x="192" y="83"/>
                          <a:pt x="279" y="111"/>
                        </a:cubicBezTo>
                        <a:cubicBezTo>
                          <a:pt x="393" y="145"/>
                          <a:pt x="508" y="178"/>
                          <a:pt x="624" y="206"/>
                        </a:cubicBezTo>
                        <a:cubicBezTo>
                          <a:pt x="627" y="207"/>
                          <a:pt x="631" y="207"/>
                          <a:pt x="634" y="207"/>
                        </a:cubicBezTo>
                        <a:cubicBezTo>
                          <a:pt x="654" y="207"/>
                          <a:pt x="677" y="195"/>
                          <a:pt x="699" y="189"/>
                        </a:cubicBezTo>
                        <a:cubicBezTo>
                          <a:pt x="684" y="168"/>
                          <a:pt x="676" y="139"/>
                          <a:pt x="656" y="127"/>
                        </a:cubicBezTo>
                        <a:cubicBezTo>
                          <a:pt x="504" y="40"/>
                          <a:pt x="342"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7"/>
                  <p:cNvSpPr/>
                  <p:nvPr/>
                </p:nvSpPr>
                <p:spPr>
                  <a:xfrm>
                    <a:off x="5583021" y="4868925"/>
                    <a:ext cx="60497" cy="32034"/>
                  </a:xfrm>
                  <a:custGeom>
                    <a:avLst/>
                    <a:gdLst/>
                    <a:ahLst/>
                    <a:cxnLst/>
                    <a:rect l="l" t="t" r="r" b="b"/>
                    <a:pathLst>
                      <a:path w="644" h="341" extrusionOk="0">
                        <a:moveTo>
                          <a:pt x="161" y="1"/>
                        </a:moveTo>
                        <a:cubicBezTo>
                          <a:pt x="106" y="1"/>
                          <a:pt x="52" y="9"/>
                          <a:pt x="1" y="25"/>
                        </a:cubicBezTo>
                        <a:cubicBezTo>
                          <a:pt x="43" y="33"/>
                          <a:pt x="75" y="35"/>
                          <a:pt x="105" y="43"/>
                        </a:cubicBezTo>
                        <a:cubicBezTo>
                          <a:pt x="201" y="69"/>
                          <a:pt x="301" y="87"/>
                          <a:pt x="390" y="127"/>
                        </a:cubicBezTo>
                        <a:cubicBezTo>
                          <a:pt x="478" y="164"/>
                          <a:pt x="483" y="205"/>
                          <a:pt x="432" y="291"/>
                        </a:cubicBezTo>
                        <a:cubicBezTo>
                          <a:pt x="471" y="308"/>
                          <a:pt x="507" y="333"/>
                          <a:pt x="547" y="339"/>
                        </a:cubicBezTo>
                        <a:cubicBezTo>
                          <a:pt x="551" y="340"/>
                          <a:pt x="555" y="340"/>
                          <a:pt x="559" y="340"/>
                        </a:cubicBezTo>
                        <a:cubicBezTo>
                          <a:pt x="586" y="340"/>
                          <a:pt x="619" y="329"/>
                          <a:pt x="631" y="310"/>
                        </a:cubicBezTo>
                        <a:cubicBezTo>
                          <a:pt x="643" y="292"/>
                          <a:pt x="633" y="247"/>
                          <a:pt x="618" y="225"/>
                        </a:cubicBezTo>
                        <a:cubicBezTo>
                          <a:pt x="525" y="87"/>
                          <a:pt x="34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1" name="Google Shape;10931;p57"/>
                <p:cNvSpPr/>
                <p:nvPr/>
              </p:nvSpPr>
              <p:spPr>
                <a:xfrm>
                  <a:off x="5504579" y="4837736"/>
                  <a:ext cx="31940" cy="34476"/>
                </a:xfrm>
                <a:custGeom>
                  <a:avLst/>
                  <a:gdLst/>
                  <a:ahLst/>
                  <a:cxnLst/>
                  <a:rect l="l" t="t" r="r" b="b"/>
                  <a:pathLst>
                    <a:path w="340" h="367" extrusionOk="0">
                      <a:moveTo>
                        <a:pt x="330" y="1"/>
                      </a:moveTo>
                      <a:lnTo>
                        <a:pt x="330" y="1"/>
                      </a:lnTo>
                      <a:cubicBezTo>
                        <a:pt x="309" y="5"/>
                        <a:pt x="282" y="3"/>
                        <a:pt x="269" y="14"/>
                      </a:cubicBezTo>
                      <a:cubicBezTo>
                        <a:pt x="231" y="52"/>
                        <a:pt x="196" y="94"/>
                        <a:pt x="164" y="137"/>
                      </a:cubicBezTo>
                      <a:cubicBezTo>
                        <a:pt x="108" y="212"/>
                        <a:pt x="55" y="290"/>
                        <a:pt x="0" y="367"/>
                      </a:cubicBezTo>
                      <a:cubicBezTo>
                        <a:pt x="179" y="333"/>
                        <a:pt x="237" y="182"/>
                        <a:pt x="329" y="63"/>
                      </a:cubicBezTo>
                      <a:cubicBezTo>
                        <a:pt x="339" y="51"/>
                        <a:pt x="330" y="22"/>
                        <a:pt x="3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7"/>
                <p:cNvSpPr/>
                <p:nvPr/>
              </p:nvSpPr>
              <p:spPr>
                <a:xfrm>
                  <a:off x="5461930" y="4819136"/>
                  <a:ext cx="11649" cy="34476"/>
                </a:xfrm>
                <a:custGeom>
                  <a:avLst/>
                  <a:gdLst/>
                  <a:ahLst/>
                  <a:cxnLst/>
                  <a:rect l="l" t="t" r="r" b="b"/>
                  <a:pathLst>
                    <a:path w="124" h="367" extrusionOk="0">
                      <a:moveTo>
                        <a:pt x="35" y="1"/>
                      </a:moveTo>
                      <a:cubicBezTo>
                        <a:pt x="25" y="31"/>
                        <a:pt x="1" y="63"/>
                        <a:pt x="6" y="88"/>
                      </a:cubicBezTo>
                      <a:cubicBezTo>
                        <a:pt x="27" y="182"/>
                        <a:pt x="58" y="274"/>
                        <a:pt x="86" y="366"/>
                      </a:cubicBezTo>
                      <a:cubicBezTo>
                        <a:pt x="96" y="363"/>
                        <a:pt x="106" y="362"/>
                        <a:pt x="118" y="362"/>
                      </a:cubicBezTo>
                      <a:cubicBezTo>
                        <a:pt x="118" y="268"/>
                        <a:pt x="124" y="173"/>
                        <a:pt x="113" y="80"/>
                      </a:cubicBezTo>
                      <a:cubicBezTo>
                        <a:pt x="109" y="51"/>
                        <a:pt x="62" y="26"/>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7"/>
                <p:cNvSpPr/>
                <p:nvPr/>
              </p:nvSpPr>
              <p:spPr>
                <a:xfrm>
                  <a:off x="5490770" y="4824209"/>
                  <a:ext cx="12682" cy="22921"/>
                </a:xfrm>
                <a:custGeom>
                  <a:avLst/>
                  <a:gdLst/>
                  <a:ahLst/>
                  <a:cxnLst/>
                  <a:rect l="l" t="t" r="r" b="b"/>
                  <a:pathLst>
                    <a:path w="135" h="244" extrusionOk="0">
                      <a:moveTo>
                        <a:pt x="63" y="0"/>
                      </a:moveTo>
                      <a:cubicBezTo>
                        <a:pt x="41" y="20"/>
                        <a:pt x="6" y="38"/>
                        <a:pt x="4" y="59"/>
                      </a:cubicBezTo>
                      <a:cubicBezTo>
                        <a:pt x="1" y="113"/>
                        <a:pt x="12" y="169"/>
                        <a:pt x="18" y="243"/>
                      </a:cubicBezTo>
                      <a:cubicBezTo>
                        <a:pt x="71" y="178"/>
                        <a:pt x="135" y="143"/>
                        <a:pt x="109" y="67"/>
                      </a:cubicBezTo>
                      <a:cubicBezTo>
                        <a:pt x="101" y="44"/>
                        <a:pt x="77" y="23"/>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4" name="Google Shape;10934;p57"/>
              <p:cNvSpPr/>
              <p:nvPr/>
            </p:nvSpPr>
            <p:spPr>
              <a:xfrm>
                <a:off x="3834658" y="4797435"/>
                <a:ext cx="1275329" cy="345042"/>
              </a:xfrm>
              <a:custGeom>
                <a:avLst/>
                <a:gdLst/>
                <a:ahLst/>
                <a:cxnLst/>
                <a:rect l="l" t="t" r="r" b="b"/>
                <a:pathLst>
                  <a:path w="13576" h="3673" extrusionOk="0">
                    <a:moveTo>
                      <a:pt x="9764" y="289"/>
                    </a:moveTo>
                    <a:cubicBezTo>
                      <a:pt x="9782" y="289"/>
                      <a:pt x="9813" y="314"/>
                      <a:pt x="9815" y="329"/>
                    </a:cubicBezTo>
                    <a:cubicBezTo>
                      <a:pt x="9821" y="387"/>
                      <a:pt x="9817" y="445"/>
                      <a:pt x="9817" y="525"/>
                    </a:cubicBezTo>
                    <a:cubicBezTo>
                      <a:pt x="9743" y="464"/>
                      <a:pt x="9693" y="418"/>
                      <a:pt x="9718" y="340"/>
                    </a:cubicBezTo>
                    <a:cubicBezTo>
                      <a:pt x="9724" y="319"/>
                      <a:pt x="9745" y="293"/>
                      <a:pt x="9762" y="289"/>
                    </a:cubicBezTo>
                    <a:cubicBezTo>
                      <a:pt x="9762" y="289"/>
                      <a:pt x="9763" y="289"/>
                      <a:pt x="9764" y="289"/>
                    </a:cubicBezTo>
                    <a:close/>
                    <a:moveTo>
                      <a:pt x="10111" y="234"/>
                    </a:moveTo>
                    <a:cubicBezTo>
                      <a:pt x="10117" y="254"/>
                      <a:pt x="10133" y="277"/>
                      <a:pt x="10130" y="295"/>
                    </a:cubicBezTo>
                    <a:cubicBezTo>
                      <a:pt x="10107" y="396"/>
                      <a:pt x="10079" y="495"/>
                      <a:pt x="10051" y="595"/>
                    </a:cubicBezTo>
                    <a:cubicBezTo>
                      <a:pt x="10043" y="594"/>
                      <a:pt x="10034" y="593"/>
                      <a:pt x="10025" y="592"/>
                    </a:cubicBezTo>
                    <a:cubicBezTo>
                      <a:pt x="10025" y="516"/>
                      <a:pt x="10023" y="440"/>
                      <a:pt x="10025" y="365"/>
                    </a:cubicBezTo>
                    <a:cubicBezTo>
                      <a:pt x="10027" y="331"/>
                      <a:pt x="10033" y="294"/>
                      <a:pt x="10049" y="264"/>
                    </a:cubicBezTo>
                    <a:cubicBezTo>
                      <a:pt x="10058" y="247"/>
                      <a:pt x="10090" y="243"/>
                      <a:pt x="10111" y="234"/>
                    </a:cubicBezTo>
                    <a:close/>
                    <a:moveTo>
                      <a:pt x="9353" y="430"/>
                    </a:moveTo>
                    <a:lnTo>
                      <a:pt x="9353" y="430"/>
                    </a:lnTo>
                    <a:cubicBezTo>
                      <a:pt x="9379" y="439"/>
                      <a:pt x="9418" y="439"/>
                      <a:pt x="9431" y="457"/>
                    </a:cubicBezTo>
                    <a:cubicBezTo>
                      <a:pt x="9518" y="567"/>
                      <a:pt x="9599" y="682"/>
                      <a:pt x="9682" y="795"/>
                    </a:cubicBezTo>
                    <a:cubicBezTo>
                      <a:pt x="9501" y="762"/>
                      <a:pt x="9444" y="614"/>
                      <a:pt x="9356" y="497"/>
                    </a:cubicBezTo>
                    <a:cubicBezTo>
                      <a:pt x="9343" y="483"/>
                      <a:pt x="9353" y="454"/>
                      <a:pt x="9353" y="430"/>
                    </a:cubicBezTo>
                    <a:close/>
                    <a:moveTo>
                      <a:pt x="9574" y="418"/>
                    </a:moveTo>
                    <a:cubicBezTo>
                      <a:pt x="9577" y="418"/>
                      <a:pt x="9580" y="418"/>
                      <a:pt x="9583" y="419"/>
                    </a:cubicBezTo>
                    <a:cubicBezTo>
                      <a:pt x="9691" y="444"/>
                      <a:pt x="9765" y="516"/>
                      <a:pt x="9795" y="620"/>
                    </a:cubicBezTo>
                    <a:cubicBezTo>
                      <a:pt x="9829" y="742"/>
                      <a:pt x="9851" y="865"/>
                      <a:pt x="9879" y="990"/>
                    </a:cubicBezTo>
                    <a:lnTo>
                      <a:pt x="9867" y="1002"/>
                    </a:lnTo>
                    <a:cubicBezTo>
                      <a:pt x="9816" y="933"/>
                      <a:pt x="9766" y="864"/>
                      <a:pt x="9717" y="796"/>
                    </a:cubicBezTo>
                    <a:cubicBezTo>
                      <a:pt x="9652" y="702"/>
                      <a:pt x="9588" y="607"/>
                      <a:pt x="9526" y="512"/>
                    </a:cubicBezTo>
                    <a:cubicBezTo>
                      <a:pt x="9512" y="491"/>
                      <a:pt x="9511" y="464"/>
                      <a:pt x="9502" y="439"/>
                    </a:cubicBezTo>
                    <a:cubicBezTo>
                      <a:pt x="9526" y="432"/>
                      <a:pt x="9552" y="418"/>
                      <a:pt x="9574" y="418"/>
                    </a:cubicBezTo>
                    <a:close/>
                    <a:moveTo>
                      <a:pt x="4263" y="554"/>
                    </a:moveTo>
                    <a:cubicBezTo>
                      <a:pt x="4276" y="554"/>
                      <a:pt x="4288" y="559"/>
                      <a:pt x="4300" y="568"/>
                    </a:cubicBezTo>
                    <a:cubicBezTo>
                      <a:pt x="4342" y="602"/>
                      <a:pt x="4388" y="652"/>
                      <a:pt x="4394" y="701"/>
                    </a:cubicBezTo>
                    <a:cubicBezTo>
                      <a:pt x="4408" y="812"/>
                      <a:pt x="4398" y="928"/>
                      <a:pt x="4398" y="1006"/>
                    </a:cubicBezTo>
                    <a:cubicBezTo>
                      <a:pt x="4357" y="970"/>
                      <a:pt x="4284" y="910"/>
                      <a:pt x="4217" y="846"/>
                    </a:cubicBezTo>
                    <a:cubicBezTo>
                      <a:pt x="4171" y="801"/>
                      <a:pt x="4162" y="656"/>
                      <a:pt x="4193" y="602"/>
                    </a:cubicBezTo>
                    <a:cubicBezTo>
                      <a:pt x="4210" y="573"/>
                      <a:pt x="4236" y="554"/>
                      <a:pt x="4263" y="554"/>
                    </a:cubicBezTo>
                    <a:close/>
                    <a:moveTo>
                      <a:pt x="8906" y="834"/>
                    </a:moveTo>
                    <a:cubicBezTo>
                      <a:pt x="9094" y="834"/>
                      <a:pt x="9256" y="892"/>
                      <a:pt x="9413" y="1017"/>
                    </a:cubicBezTo>
                    <a:cubicBezTo>
                      <a:pt x="9288" y="1001"/>
                      <a:pt x="9161" y="990"/>
                      <a:pt x="9036" y="971"/>
                    </a:cubicBezTo>
                    <a:cubicBezTo>
                      <a:pt x="8978" y="963"/>
                      <a:pt x="8919" y="959"/>
                      <a:pt x="8861" y="959"/>
                    </a:cubicBezTo>
                    <a:cubicBezTo>
                      <a:pt x="8760" y="959"/>
                      <a:pt x="8661" y="971"/>
                      <a:pt x="8561" y="996"/>
                    </a:cubicBezTo>
                    <a:cubicBezTo>
                      <a:pt x="8551" y="999"/>
                      <a:pt x="8541" y="1000"/>
                      <a:pt x="8530" y="1000"/>
                    </a:cubicBezTo>
                    <a:cubicBezTo>
                      <a:pt x="8495" y="1000"/>
                      <a:pt x="8457" y="989"/>
                      <a:pt x="8422" y="986"/>
                    </a:cubicBezTo>
                    <a:cubicBezTo>
                      <a:pt x="8458" y="955"/>
                      <a:pt x="8490" y="907"/>
                      <a:pt x="8532" y="895"/>
                    </a:cubicBezTo>
                    <a:cubicBezTo>
                      <a:pt x="8670" y="855"/>
                      <a:pt x="8793" y="834"/>
                      <a:pt x="8906" y="834"/>
                    </a:cubicBezTo>
                    <a:close/>
                    <a:moveTo>
                      <a:pt x="9981" y="336"/>
                    </a:moveTo>
                    <a:lnTo>
                      <a:pt x="9981" y="1076"/>
                    </a:lnTo>
                    <a:cubicBezTo>
                      <a:pt x="9810" y="899"/>
                      <a:pt x="9791" y="403"/>
                      <a:pt x="9981" y="336"/>
                    </a:cubicBezTo>
                    <a:close/>
                    <a:moveTo>
                      <a:pt x="8662" y="751"/>
                    </a:moveTo>
                    <a:cubicBezTo>
                      <a:pt x="8716" y="751"/>
                      <a:pt x="8773" y="762"/>
                      <a:pt x="8837" y="784"/>
                    </a:cubicBezTo>
                    <a:cubicBezTo>
                      <a:pt x="8746" y="801"/>
                      <a:pt x="8665" y="813"/>
                      <a:pt x="8585" y="833"/>
                    </a:cubicBezTo>
                    <a:cubicBezTo>
                      <a:pt x="8538" y="845"/>
                      <a:pt x="8490" y="864"/>
                      <a:pt x="8448" y="889"/>
                    </a:cubicBezTo>
                    <a:cubicBezTo>
                      <a:pt x="8369" y="934"/>
                      <a:pt x="8362" y="969"/>
                      <a:pt x="8417" y="1057"/>
                    </a:cubicBezTo>
                    <a:cubicBezTo>
                      <a:pt x="8366" y="1073"/>
                      <a:pt x="8319" y="1098"/>
                      <a:pt x="8269" y="1101"/>
                    </a:cubicBezTo>
                    <a:cubicBezTo>
                      <a:pt x="8267" y="1102"/>
                      <a:pt x="8264" y="1102"/>
                      <a:pt x="8262" y="1102"/>
                    </a:cubicBezTo>
                    <a:cubicBezTo>
                      <a:pt x="8207" y="1102"/>
                      <a:pt x="8184" y="1055"/>
                      <a:pt x="8214" y="1005"/>
                    </a:cubicBezTo>
                    <a:cubicBezTo>
                      <a:pt x="8235" y="969"/>
                      <a:pt x="8264" y="935"/>
                      <a:pt x="8298" y="910"/>
                    </a:cubicBezTo>
                    <a:cubicBezTo>
                      <a:pt x="8440" y="804"/>
                      <a:pt x="8544" y="751"/>
                      <a:pt x="8662" y="751"/>
                    </a:cubicBezTo>
                    <a:close/>
                    <a:moveTo>
                      <a:pt x="12619" y="631"/>
                    </a:moveTo>
                    <a:cubicBezTo>
                      <a:pt x="12645" y="631"/>
                      <a:pt x="12670" y="635"/>
                      <a:pt x="12693" y="645"/>
                    </a:cubicBezTo>
                    <a:cubicBezTo>
                      <a:pt x="12881" y="723"/>
                      <a:pt x="13002" y="910"/>
                      <a:pt x="12995" y="1145"/>
                    </a:cubicBezTo>
                    <a:cubicBezTo>
                      <a:pt x="12943" y="1081"/>
                      <a:pt x="12899" y="1008"/>
                      <a:pt x="12838" y="952"/>
                    </a:cubicBezTo>
                    <a:cubicBezTo>
                      <a:pt x="12807" y="923"/>
                      <a:pt x="12784" y="909"/>
                      <a:pt x="12763" y="909"/>
                    </a:cubicBezTo>
                    <a:cubicBezTo>
                      <a:pt x="12736" y="909"/>
                      <a:pt x="12712" y="929"/>
                      <a:pt x="12678" y="965"/>
                    </a:cubicBezTo>
                    <a:cubicBezTo>
                      <a:pt x="12641" y="1003"/>
                      <a:pt x="12596" y="1045"/>
                      <a:pt x="12547" y="1059"/>
                    </a:cubicBezTo>
                    <a:cubicBezTo>
                      <a:pt x="12524" y="1065"/>
                      <a:pt x="12497" y="1069"/>
                      <a:pt x="12471" y="1069"/>
                    </a:cubicBezTo>
                    <a:cubicBezTo>
                      <a:pt x="12437" y="1069"/>
                      <a:pt x="12404" y="1063"/>
                      <a:pt x="12379" y="1050"/>
                    </a:cubicBezTo>
                    <a:cubicBezTo>
                      <a:pt x="12317" y="1017"/>
                      <a:pt x="12306" y="941"/>
                      <a:pt x="12315" y="871"/>
                    </a:cubicBezTo>
                    <a:cubicBezTo>
                      <a:pt x="12330" y="750"/>
                      <a:pt x="12485" y="631"/>
                      <a:pt x="12619" y="631"/>
                    </a:cubicBezTo>
                    <a:close/>
                    <a:moveTo>
                      <a:pt x="8807" y="1009"/>
                    </a:moveTo>
                    <a:cubicBezTo>
                      <a:pt x="8869" y="1009"/>
                      <a:pt x="8932" y="1016"/>
                      <a:pt x="8996" y="1029"/>
                    </a:cubicBezTo>
                    <a:cubicBezTo>
                      <a:pt x="8806" y="1086"/>
                      <a:pt x="8617" y="1147"/>
                      <a:pt x="8426" y="1200"/>
                    </a:cubicBezTo>
                    <a:cubicBezTo>
                      <a:pt x="8418" y="1202"/>
                      <a:pt x="8409" y="1203"/>
                      <a:pt x="8401" y="1203"/>
                    </a:cubicBezTo>
                    <a:cubicBezTo>
                      <a:pt x="8373" y="1203"/>
                      <a:pt x="8343" y="1194"/>
                      <a:pt x="8314" y="1191"/>
                    </a:cubicBezTo>
                    <a:cubicBezTo>
                      <a:pt x="8339" y="1165"/>
                      <a:pt x="8360" y="1127"/>
                      <a:pt x="8391" y="1112"/>
                    </a:cubicBezTo>
                    <a:cubicBezTo>
                      <a:pt x="8524" y="1045"/>
                      <a:pt x="8662" y="1009"/>
                      <a:pt x="8807" y="1009"/>
                    </a:cubicBezTo>
                    <a:close/>
                    <a:moveTo>
                      <a:pt x="12596" y="362"/>
                    </a:moveTo>
                    <a:cubicBezTo>
                      <a:pt x="12733" y="362"/>
                      <a:pt x="12866" y="411"/>
                      <a:pt x="12972" y="504"/>
                    </a:cubicBezTo>
                    <a:cubicBezTo>
                      <a:pt x="13203" y="708"/>
                      <a:pt x="13248" y="969"/>
                      <a:pt x="13200" y="1256"/>
                    </a:cubicBezTo>
                    <a:cubicBezTo>
                      <a:pt x="13188" y="1327"/>
                      <a:pt x="13163" y="1394"/>
                      <a:pt x="13145" y="1462"/>
                    </a:cubicBezTo>
                    <a:cubicBezTo>
                      <a:pt x="13085" y="1449"/>
                      <a:pt x="13036" y="1439"/>
                      <a:pt x="12988" y="1430"/>
                    </a:cubicBezTo>
                    <a:cubicBezTo>
                      <a:pt x="13066" y="1265"/>
                      <a:pt x="13067" y="1093"/>
                      <a:pt x="13015" y="920"/>
                    </a:cubicBezTo>
                    <a:cubicBezTo>
                      <a:pt x="12982" y="805"/>
                      <a:pt x="12914" y="714"/>
                      <a:pt x="12816" y="646"/>
                    </a:cubicBezTo>
                    <a:cubicBezTo>
                      <a:pt x="12748" y="599"/>
                      <a:pt x="12676" y="575"/>
                      <a:pt x="12605" y="575"/>
                    </a:cubicBezTo>
                    <a:cubicBezTo>
                      <a:pt x="12504" y="575"/>
                      <a:pt x="12407" y="623"/>
                      <a:pt x="12336" y="716"/>
                    </a:cubicBezTo>
                    <a:cubicBezTo>
                      <a:pt x="12302" y="759"/>
                      <a:pt x="12279" y="816"/>
                      <a:pt x="12269" y="871"/>
                    </a:cubicBezTo>
                    <a:cubicBezTo>
                      <a:pt x="12253" y="960"/>
                      <a:pt x="12282" y="1043"/>
                      <a:pt x="12357" y="1096"/>
                    </a:cubicBezTo>
                    <a:cubicBezTo>
                      <a:pt x="12391" y="1121"/>
                      <a:pt x="12427" y="1131"/>
                      <a:pt x="12463" y="1131"/>
                    </a:cubicBezTo>
                    <a:cubicBezTo>
                      <a:pt x="12502" y="1131"/>
                      <a:pt x="12541" y="1119"/>
                      <a:pt x="12578" y="1100"/>
                    </a:cubicBezTo>
                    <a:cubicBezTo>
                      <a:pt x="12626" y="1078"/>
                      <a:pt x="12668" y="1043"/>
                      <a:pt x="12714" y="1013"/>
                    </a:cubicBezTo>
                    <a:lnTo>
                      <a:pt x="12714" y="1013"/>
                    </a:lnTo>
                    <a:cubicBezTo>
                      <a:pt x="12740" y="1141"/>
                      <a:pt x="12548" y="1327"/>
                      <a:pt x="12399" y="1346"/>
                    </a:cubicBezTo>
                    <a:cubicBezTo>
                      <a:pt x="12382" y="1348"/>
                      <a:pt x="12366" y="1349"/>
                      <a:pt x="12350" y="1349"/>
                    </a:cubicBezTo>
                    <a:cubicBezTo>
                      <a:pt x="12158" y="1349"/>
                      <a:pt x="12009" y="1200"/>
                      <a:pt x="11996" y="981"/>
                    </a:cubicBezTo>
                    <a:cubicBezTo>
                      <a:pt x="11981" y="752"/>
                      <a:pt x="12116" y="530"/>
                      <a:pt x="12334" y="424"/>
                    </a:cubicBezTo>
                    <a:cubicBezTo>
                      <a:pt x="12419" y="382"/>
                      <a:pt x="12508" y="362"/>
                      <a:pt x="12596" y="362"/>
                    </a:cubicBezTo>
                    <a:close/>
                    <a:moveTo>
                      <a:pt x="594" y="1245"/>
                    </a:moveTo>
                    <a:cubicBezTo>
                      <a:pt x="666" y="1245"/>
                      <a:pt x="723" y="1281"/>
                      <a:pt x="739" y="1336"/>
                    </a:cubicBezTo>
                    <a:cubicBezTo>
                      <a:pt x="759" y="1406"/>
                      <a:pt x="716" y="1502"/>
                      <a:pt x="635" y="1539"/>
                    </a:cubicBezTo>
                    <a:cubicBezTo>
                      <a:pt x="628" y="1543"/>
                      <a:pt x="621" y="1544"/>
                      <a:pt x="612" y="1544"/>
                    </a:cubicBezTo>
                    <a:cubicBezTo>
                      <a:pt x="589" y="1544"/>
                      <a:pt x="563" y="1534"/>
                      <a:pt x="539" y="1532"/>
                    </a:cubicBezTo>
                    <a:cubicBezTo>
                      <a:pt x="606" y="1424"/>
                      <a:pt x="645" y="1342"/>
                      <a:pt x="571" y="1246"/>
                    </a:cubicBezTo>
                    <a:cubicBezTo>
                      <a:pt x="579" y="1245"/>
                      <a:pt x="587" y="1245"/>
                      <a:pt x="594" y="1245"/>
                    </a:cubicBezTo>
                    <a:close/>
                    <a:moveTo>
                      <a:pt x="4001" y="829"/>
                    </a:moveTo>
                    <a:cubicBezTo>
                      <a:pt x="4103" y="829"/>
                      <a:pt x="4189" y="880"/>
                      <a:pt x="4260" y="951"/>
                    </a:cubicBezTo>
                    <a:cubicBezTo>
                      <a:pt x="4363" y="1054"/>
                      <a:pt x="4440" y="1174"/>
                      <a:pt x="4486" y="1316"/>
                    </a:cubicBezTo>
                    <a:cubicBezTo>
                      <a:pt x="4524" y="1436"/>
                      <a:pt x="4590" y="1549"/>
                      <a:pt x="4642" y="1663"/>
                    </a:cubicBezTo>
                    <a:cubicBezTo>
                      <a:pt x="4651" y="1680"/>
                      <a:pt x="4661" y="1696"/>
                      <a:pt x="4674" y="1724"/>
                    </a:cubicBezTo>
                    <a:cubicBezTo>
                      <a:pt x="4568" y="1693"/>
                      <a:pt x="4475" y="1662"/>
                      <a:pt x="4419" y="1569"/>
                    </a:cubicBezTo>
                    <a:cubicBezTo>
                      <a:pt x="4363" y="1476"/>
                      <a:pt x="4308" y="1384"/>
                      <a:pt x="4253" y="1292"/>
                    </a:cubicBezTo>
                    <a:cubicBezTo>
                      <a:pt x="4173" y="1163"/>
                      <a:pt x="4082" y="1048"/>
                      <a:pt x="3939" y="981"/>
                    </a:cubicBezTo>
                    <a:cubicBezTo>
                      <a:pt x="3910" y="966"/>
                      <a:pt x="3877" y="914"/>
                      <a:pt x="3883" y="890"/>
                    </a:cubicBezTo>
                    <a:cubicBezTo>
                      <a:pt x="3889" y="863"/>
                      <a:pt x="3939" y="835"/>
                      <a:pt x="3972" y="831"/>
                    </a:cubicBezTo>
                    <a:cubicBezTo>
                      <a:pt x="3982" y="830"/>
                      <a:pt x="3991" y="829"/>
                      <a:pt x="4001" y="829"/>
                    </a:cubicBezTo>
                    <a:close/>
                    <a:moveTo>
                      <a:pt x="10787" y="405"/>
                    </a:moveTo>
                    <a:cubicBezTo>
                      <a:pt x="10878" y="405"/>
                      <a:pt x="10975" y="428"/>
                      <a:pt x="11073" y="476"/>
                    </a:cubicBezTo>
                    <a:cubicBezTo>
                      <a:pt x="11344" y="608"/>
                      <a:pt x="11465" y="846"/>
                      <a:pt x="11527" y="1122"/>
                    </a:cubicBezTo>
                    <a:cubicBezTo>
                      <a:pt x="11562" y="1275"/>
                      <a:pt x="11556" y="1427"/>
                      <a:pt x="11485" y="1570"/>
                    </a:cubicBezTo>
                    <a:cubicBezTo>
                      <a:pt x="11422" y="1699"/>
                      <a:pt x="11303" y="1767"/>
                      <a:pt x="11183" y="1767"/>
                    </a:cubicBezTo>
                    <a:cubicBezTo>
                      <a:pt x="11096" y="1767"/>
                      <a:pt x="11009" y="1731"/>
                      <a:pt x="10941" y="1657"/>
                    </a:cubicBezTo>
                    <a:cubicBezTo>
                      <a:pt x="10877" y="1586"/>
                      <a:pt x="10854" y="1502"/>
                      <a:pt x="10854" y="1400"/>
                    </a:cubicBezTo>
                    <a:lnTo>
                      <a:pt x="10854" y="1400"/>
                    </a:lnTo>
                    <a:cubicBezTo>
                      <a:pt x="10902" y="1421"/>
                      <a:pt x="10950" y="1431"/>
                      <a:pt x="10996" y="1431"/>
                    </a:cubicBezTo>
                    <a:cubicBezTo>
                      <a:pt x="11184" y="1431"/>
                      <a:pt x="11335" y="1266"/>
                      <a:pt x="11310" y="1054"/>
                    </a:cubicBezTo>
                    <a:cubicBezTo>
                      <a:pt x="11284" y="813"/>
                      <a:pt x="11066" y="638"/>
                      <a:pt x="10827" y="638"/>
                    </a:cubicBezTo>
                    <a:cubicBezTo>
                      <a:pt x="10778" y="638"/>
                      <a:pt x="10728" y="646"/>
                      <a:pt x="10679" y="661"/>
                    </a:cubicBezTo>
                    <a:cubicBezTo>
                      <a:pt x="10503" y="717"/>
                      <a:pt x="10375" y="832"/>
                      <a:pt x="10294" y="997"/>
                    </a:cubicBezTo>
                    <a:cubicBezTo>
                      <a:pt x="10282" y="1019"/>
                      <a:pt x="10273" y="1041"/>
                      <a:pt x="10257" y="1062"/>
                    </a:cubicBezTo>
                    <a:cubicBezTo>
                      <a:pt x="10268" y="858"/>
                      <a:pt x="10321" y="670"/>
                      <a:pt x="10476" y="525"/>
                    </a:cubicBezTo>
                    <a:cubicBezTo>
                      <a:pt x="10562" y="445"/>
                      <a:pt x="10669" y="405"/>
                      <a:pt x="10787" y="405"/>
                    </a:cubicBezTo>
                    <a:close/>
                    <a:moveTo>
                      <a:pt x="5667" y="398"/>
                    </a:moveTo>
                    <a:cubicBezTo>
                      <a:pt x="5832" y="398"/>
                      <a:pt x="5992" y="479"/>
                      <a:pt x="6102" y="631"/>
                    </a:cubicBezTo>
                    <a:cubicBezTo>
                      <a:pt x="6291" y="895"/>
                      <a:pt x="6310" y="1207"/>
                      <a:pt x="6151" y="1439"/>
                    </a:cubicBezTo>
                    <a:cubicBezTo>
                      <a:pt x="6086" y="1535"/>
                      <a:pt x="5997" y="1588"/>
                      <a:pt x="5904" y="1588"/>
                    </a:cubicBezTo>
                    <a:cubicBezTo>
                      <a:pt x="5868" y="1588"/>
                      <a:pt x="5832" y="1580"/>
                      <a:pt x="5797" y="1564"/>
                    </a:cubicBezTo>
                    <a:cubicBezTo>
                      <a:pt x="5754" y="1545"/>
                      <a:pt x="5722" y="1507"/>
                      <a:pt x="5668" y="1465"/>
                    </a:cubicBezTo>
                    <a:cubicBezTo>
                      <a:pt x="5918" y="1461"/>
                      <a:pt x="6025" y="1316"/>
                      <a:pt x="5968" y="1097"/>
                    </a:cubicBezTo>
                    <a:cubicBezTo>
                      <a:pt x="5924" y="935"/>
                      <a:pt x="5821" y="832"/>
                      <a:pt x="5689" y="820"/>
                    </a:cubicBezTo>
                    <a:cubicBezTo>
                      <a:pt x="5670" y="819"/>
                      <a:pt x="5652" y="818"/>
                      <a:pt x="5635" y="818"/>
                    </a:cubicBezTo>
                    <a:cubicBezTo>
                      <a:pt x="5460" y="818"/>
                      <a:pt x="5321" y="901"/>
                      <a:pt x="5248" y="1051"/>
                    </a:cubicBezTo>
                    <a:cubicBezTo>
                      <a:pt x="5170" y="1211"/>
                      <a:pt x="5178" y="1376"/>
                      <a:pt x="5227" y="1541"/>
                    </a:cubicBezTo>
                    <a:cubicBezTo>
                      <a:pt x="5252" y="1624"/>
                      <a:pt x="5287" y="1704"/>
                      <a:pt x="5320" y="1793"/>
                    </a:cubicBezTo>
                    <a:cubicBezTo>
                      <a:pt x="5159" y="1659"/>
                      <a:pt x="5067" y="1498"/>
                      <a:pt x="5031" y="1301"/>
                    </a:cubicBezTo>
                    <a:cubicBezTo>
                      <a:pt x="4973" y="974"/>
                      <a:pt x="5093" y="671"/>
                      <a:pt x="5359" y="495"/>
                    </a:cubicBezTo>
                    <a:cubicBezTo>
                      <a:pt x="5457" y="430"/>
                      <a:pt x="5563" y="398"/>
                      <a:pt x="5667" y="398"/>
                    </a:cubicBezTo>
                    <a:close/>
                    <a:moveTo>
                      <a:pt x="4568" y="525"/>
                    </a:moveTo>
                    <a:cubicBezTo>
                      <a:pt x="4575" y="554"/>
                      <a:pt x="4592" y="584"/>
                      <a:pt x="4586" y="611"/>
                    </a:cubicBezTo>
                    <a:cubicBezTo>
                      <a:pt x="4534" y="907"/>
                      <a:pt x="4597" y="1177"/>
                      <a:pt x="4754" y="1430"/>
                    </a:cubicBezTo>
                    <a:cubicBezTo>
                      <a:pt x="4800" y="1504"/>
                      <a:pt x="4832" y="1589"/>
                      <a:pt x="4881" y="1659"/>
                    </a:cubicBezTo>
                    <a:cubicBezTo>
                      <a:pt x="4929" y="1728"/>
                      <a:pt x="4989" y="1787"/>
                      <a:pt x="5046" y="1852"/>
                    </a:cubicBezTo>
                    <a:cubicBezTo>
                      <a:pt x="4869" y="1819"/>
                      <a:pt x="4731" y="1751"/>
                      <a:pt x="4643" y="1577"/>
                    </a:cubicBezTo>
                    <a:cubicBezTo>
                      <a:pt x="4517" y="1328"/>
                      <a:pt x="4452" y="1067"/>
                      <a:pt x="4442" y="792"/>
                    </a:cubicBezTo>
                    <a:cubicBezTo>
                      <a:pt x="4440" y="719"/>
                      <a:pt x="4468" y="646"/>
                      <a:pt x="4492" y="577"/>
                    </a:cubicBezTo>
                    <a:cubicBezTo>
                      <a:pt x="4501" y="553"/>
                      <a:pt x="4542" y="542"/>
                      <a:pt x="4568" y="525"/>
                    </a:cubicBezTo>
                    <a:close/>
                    <a:moveTo>
                      <a:pt x="4527" y="2007"/>
                    </a:moveTo>
                    <a:cubicBezTo>
                      <a:pt x="4647" y="2007"/>
                      <a:pt x="4767" y="2018"/>
                      <a:pt x="4889" y="2059"/>
                    </a:cubicBezTo>
                    <a:cubicBezTo>
                      <a:pt x="4758" y="2141"/>
                      <a:pt x="4624" y="2177"/>
                      <a:pt x="4488" y="2177"/>
                    </a:cubicBezTo>
                    <a:cubicBezTo>
                      <a:pt x="4410" y="2177"/>
                      <a:pt x="4331" y="2165"/>
                      <a:pt x="4251" y="2144"/>
                    </a:cubicBezTo>
                    <a:cubicBezTo>
                      <a:pt x="4225" y="2137"/>
                      <a:pt x="4197" y="2118"/>
                      <a:pt x="4187" y="2097"/>
                    </a:cubicBezTo>
                    <a:cubicBezTo>
                      <a:pt x="4178" y="2080"/>
                      <a:pt x="4196" y="2050"/>
                      <a:pt x="4203" y="2026"/>
                    </a:cubicBezTo>
                    <a:cubicBezTo>
                      <a:pt x="4204" y="2023"/>
                      <a:pt x="4217" y="2020"/>
                      <a:pt x="4224" y="2020"/>
                    </a:cubicBezTo>
                    <a:cubicBezTo>
                      <a:pt x="4325" y="2015"/>
                      <a:pt x="4426" y="2007"/>
                      <a:pt x="4527" y="2007"/>
                    </a:cubicBezTo>
                    <a:close/>
                    <a:moveTo>
                      <a:pt x="2473" y="1413"/>
                    </a:moveTo>
                    <a:cubicBezTo>
                      <a:pt x="2504" y="1457"/>
                      <a:pt x="2544" y="1497"/>
                      <a:pt x="2566" y="1545"/>
                    </a:cubicBezTo>
                    <a:cubicBezTo>
                      <a:pt x="2664" y="1754"/>
                      <a:pt x="2660" y="1962"/>
                      <a:pt x="2545" y="2163"/>
                    </a:cubicBezTo>
                    <a:cubicBezTo>
                      <a:pt x="2469" y="2298"/>
                      <a:pt x="2349" y="2375"/>
                      <a:pt x="2194" y="2388"/>
                    </a:cubicBezTo>
                    <a:cubicBezTo>
                      <a:pt x="2182" y="2390"/>
                      <a:pt x="2170" y="2390"/>
                      <a:pt x="2158" y="2390"/>
                    </a:cubicBezTo>
                    <a:cubicBezTo>
                      <a:pt x="2050" y="2390"/>
                      <a:pt x="1962" y="2340"/>
                      <a:pt x="1910" y="2243"/>
                    </a:cubicBezTo>
                    <a:cubicBezTo>
                      <a:pt x="1815" y="2066"/>
                      <a:pt x="1805" y="1880"/>
                      <a:pt x="1889" y="1694"/>
                    </a:cubicBezTo>
                    <a:cubicBezTo>
                      <a:pt x="1894" y="1687"/>
                      <a:pt x="1900" y="1679"/>
                      <a:pt x="1905" y="1673"/>
                    </a:cubicBezTo>
                    <a:cubicBezTo>
                      <a:pt x="1920" y="1739"/>
                      <a:pt x="1927" y="1804"/>
                      <a:pt x="1952" y="1863"/>
                    </a:cubicBezTo>
                    <a:cubicBezTo>
                      <a:pt x="1991" y="1952"/>
                      <a:pt x="2057" y="1999"/>
                      <a:pt x="2132" y="1999"/>
                    </a:cubicBezTo>
                    <a:cubicBezTo>
                      <a:pt x="2175" y="1999"/>
                      <a:pt x="2221" y="1984"/>
                      <a:pt x="2266" y="1953"/>
                    </a:cubicBezTo>
                    <a:cubicBezTo>
                      <a:pt x="2430" y="1842"/>
                      <a:pt x="2482" y="1679"/>
                      <a:pt x="2468" y="1489"/>
                    </a:cubicBezTo>
                    <a:cubicBezTo>
                      <a:pt x="2466" y="1467"/>
                      <a:pt x="2461" y="1445"/>
                      <a:pt x="2457" y="1424"/>
                    </a:cubicBezTo>
                    <a:cubicBezTo>
                      <a:pt x="2462" y="1421"/>
                      <a:pt x="2468" y="1416"/>
                      <a:pt x="2473" y="1413"/>
                    </a:cubicBezTo>
                    <a:close/>
                    <a:moveTo>
                      <a:pt x="1025" y="1964"/>
                    </a:moveTo>
                    <a:cubicBezTo>
                      <a:pt x="942" y="2153"/>
                      <a:pt x="814" y="2292"/>
                      <a:pt x="640" y="2387"/>
                    </a:cubicBezTo>
                    <a:cubicBezTo>
                      <a:pt x="629" y="2394"/>
                      <a:pt x="614" y="2400"/>
                      <a:pt x="602" y="2400"/>
                    </a:cubicBezTo>
                    <a:cubicBezTo>
                      <a:pt x="600" y="2400"/>
                      <a:pt x="599" y="2400"/>
                      <a:pt x="597" y="2400"/>
                    </a:cubicBezTo>
                    <a:cubicBezTo>
                      <a:pt x="562" y="2392"/>
                      <a:pt x="515" y="2387"/>
                      <a:pt x="500" y="2365"/>
                    </a:cubicBezTo>
                    <a:cubicBezTo>
                      <a:pt x="488" y="2344"/>
                      <a:pt x="498" y="2285"/>
                      <a:pt x="519" y="2268"/>
                    </a:cubicBezTo>
                    <a:cubicBezTo>
                      <a:pt x="599" y="2198"/>
                      <a:pt x="684" y="2131"/>
                      <a:pt x="775" y="2075"/>
                    </a:cubicBezTo>
                    <a:cubicBezTo>
                      <a:pt x="850" y="2030"/>
                      <a:pt x="937" y="2003"/>
                      <a:pt x="1025" y="1964"/>
                    </a:cubicBezTo>
                    <a:close/>
                    <a:moveTo>
                      <a:pt x="4482" y="2208"/>
                    </a:moveTo>
                    <a:cubicBezTo>
                      <a:pt x="4523" y="2208"/>
                      <a:pt x="4566" y="2212"/>
                      <a:pt x="4610" y="2212"/>
                    </a:cubicBezTo>
                    <a:cubicBezTo>
                      <a:pt x="4547" y="2278"/>
                      <a:pt x="4486" y="2343"/>
                      <a:pt x="4423" y="2403"/>
                    </a:cubicBezTo>
                    <a:cubicBezTo>
                      <a:pt x="4403" y="2422"/>
                      <a:pt x="4364" y="2431"/>
                      <a:pt x="4325" y="2431"/>
                    </a:cubicBezTo>
                    <a:cubicBezTo>
                      <a:pt x="4283" y="2431"/>
                      <a:pt x="4240" y="2421"/>
                      <a:pt x="4218" y="2403"/>
                    </a:cubicBezTo>
                    <a:cubicBezTo>
                      <a:pt x="4173" y="2368"/>
                      <a:pt x="4175" y="2323"/>
                      <a:pt x="4217" y="2298"/>
                    </a:cubicBezTo>
                    <a:cubicBezTo>
                      <a:pt x="4273" y="2261"/>
                      <a:pt x="4338" y="2229"/>
                      <a:pt x="4404" y="2215"/>
                    </a:cubicBezTo>
                    <a:cubicBezTo>
                      <a:pt x="4429" y="2210"/>
                      <a:pt x="4455" y="2208"/>
                      <a:pt x="4482" y="2208"/>
                    </a:cubicBezTo>
                    <a:close/>
                    <a:moveTo>
                      <a:pt x="891" y="2247"/>
                    </a:moveTo>
                    <a:cubicBezTo>
                      <a:pt x="891" y="2339"/>
                      <a:pt x="892" y="2434"/>
                      <a:pt x="891" y="2531"/>
                    </a:cubicBezTo>
                    <a:cubicBezTo>
                      <a:pt x="888" y="2581"/>
                      <a:pt x="834" y="2639"/>
                      <a:pt x="786" y="2639"/>
                    </a:cubicBezTo>
                    <a:cubicBezTo>
                      <a:pt x="786" y="2639"/>
                      <a:pt x="786" y="2639"/>
                      <a:pt x="785" y="2639"/>
                    </a:cubicBezTo>
                    <a:cubicBezTo>
                      <a:pt x="720" y="2638"/>
                      <a:pt x="711" y="2588"/>
                      <a:pt x="710" y="2540"/>
                    </a:cubicBezTo>
                    <a:cubicBezTo>
                      <a:pt x="707" y="2461"/>
                      <a:pt x="719" y="2387"/>
                      <a:pt x="791" y="2336"/>
                    </a:cubicBezTo>
                    <a:cubicBezTo>
                      <a:pt x="832" y="2308"/>
                      <a:pt x="865" y="2271"/>
                      <a:pt x="891" y="2247"/>
                    </a:cubicBezTo>
                    <a:close/>
                    <a:moveTo>
                      <a:pt x="13025" y="1500"/>
                    </a:moveTo>
                    <a:cubicBezTo>
                      <a:pt x="13040" y="1500"/>
                      <a:pt x="13055" y="1502"/>
                      <a:pt x="13072" y="1505"/>
                    </a:cubicBezTo>
                    <a:cubicBezTo>
                      <a:pt x="12922" y="1570"/>
                      <a:pt x="12865" y="1698"/>
                      <a:pt x="12798" y="1818"/>
                    </a:cubicBezTo>
                    <a:cubicBezTo>
                      <a:pt x="12635" y="2122"/>
                      <a:pt x="12413" y="2357"/>
                      <a:pt x="12069" y="2459"/>
                    </a:cubicBezTo>
                    <a:cubicBezTo>
                      <a:pt x="11982" y="2485"/>
                      <a:pt x="11899" y="2517"/>
                      <a:pt x="11816" y="2553"/>
                    </a:cubicBezTo>
                    <a:cubicBezTo>
                      <a:pt x="11763" y="2576"/>
                      <a:pt x="11716" y="2614"/>
                      <a:pt x="11660" y="2647"/>
                    </a:cubicBezTo>
                    <a:cubicBezTo>
                      <a:pt x="11631" y="2583"/>
                      <a:pt x="11650" y="2526"/>
                      <a:pt x="11711" y="2489"/>
                    </a:cubicBezTo>
                    <a:cubicBezTo>
                      <a:pt x="11764" y="2458"/>
                      <a:pt x="11822" y="2430"/>
                      <a:pt x="11882" y="2416"/>
                    </a:cubicBezTo>
                    <a:cubicBezTo>
                      <a:pt x="12191" y="2341"/>
                      <a:pt x="12441" y="2179"/>
                      <a:pt x="12633" y="1927"/>
                    </a:cubicBezTo>
                    <a:cubicBezTo>
                      <a:pt x="12716" y="1819"/>
                      <a:pt x="12792" y="1707"/>
                      <a:pt x="12870" y="1597"/>
                    </a:cubicBezTo>
                    <a:cubicBezTo>
                      <a:pt x="12909" y="1544"/>
                      <a:pt x="12951" y="1500"/>
                      <a:pt x="13025" y="1500"/>
                    </a:cubicBezTo>
                    <a:close/>
                    <a:moveTo>
                      <a:pt x="5025" y="2093"/>
                    </a:moveTo>
                    <a:cubicBezTo>
                      <a:pt x="5049" y="2093"/>
                      <a:pt x="5071" y="2096"/>
                      <a:pt x="5092" y="2102"/>
                    </a:cubicBezTo>
                    <a:cubicBezTo>
                      <a:pt x="5030" y="2147"/>
                      <a:pt x="4977" y="2194"/>
                      <a:pt x="4915" y="2229"/>
                    </a:cubicBezTo>
                    <a:cubicBezTo>
                      <a:pt x="4788" y="2299"/>
                      <a:pt x="4679" y="2387"/>
                      <a:pt x="4590" y="2501"/>
                    </a:cubicBezTo>
                    <a:cubicBezTo>
                      <a:pt x="4552" y="2550"/>
                      <a:pt x="4507" y="2589"/>
                      <a:pt x="4461" y="2628"/>
                    </a:cubicBezTo>
                    <a:cubicBezTo>
                      <a:pt x="4442" y="2645"/>
                      <a:pt x="4415" y="2651"/>
                      <a:pt x="4385" y="2665"/>
                    </a:cubicBezTo>
                    <a:cubicBezTo>
                      <a:pt x="4352" y="2437"/>
                      <a:pt x="4767" y="2093"/>
                      <a:pt x="5025" y="2093"/>
                    </a:cubicBezTo>
                    <a:close/>
                    <a:moveTo>
                      <a:pt x="1657" y="1252"/>
                    </a:moveTo>
                    <a:lnTo>
                      <a:pt x="1657" y="1252"/>
                    </a:lnTo>
                    <a:cubicBezTo>
                      <a:pt x="1621" y="1383"/>
                      <a:pt x="1589" y="1517"/>
                      <a:pt x="1544" y="1646"/>
                    </a:cubicBezTo>
                    <a:cubicBezTo>
                      <a:pt x="1523" y="1711"/>
                      <a:pt x="1487" y="1773"/>
                      <a:pt x="1450" y="1832"/>
                    </a:cubicBezTo>
                    <a:cubicBezTo>
                      <a:pt x="1417" y="1884"/>
                      <a:pt x="1377" y="1933"/>
                      <a:pt x="1336" y="1979"/>
                    </a:cubicBezTo>
                    <a:cubicBezTo>
                      <a:pt x="1204" y="2130"/>
                      <a:pt x="1107" y="2300"/>
                      <a:pt x="1072" y="2501"/>
                    </a:cubicBezTo>
                    <a:cubicBezTo>
                      <a:pt x="1061" y="2563"/>
                      <a:pt x="1032" y="2624"/>
                      <a:pt x="1005" y="2702"/>
                    </a:cubicBezTo>
                    <a:cubicBezTo>
                      <a:pt x="933" y="2626"/>
                      <a:pt x="929" y="2557"/>
                      <a:pt x="927" y="2489"/>
                    </a:cubicBezTo>
                    <a:cubicBezTo>
                      <a:pt x="920" y="2319"/>
                      <a:pt x="966" y="2159"/>
                      <a:pt x="1052" y="2016"/>
                    </a:cubicBezTo>
                    <a:cubicBezTo>
                      <a:pt x="1216" y="1741"/>
                      <a:pt x="1425" y="1500"/>
                      <a:pt x="1640" y="1265"/>
                    </a:cubicBezTo>
                    <a:cubicBezTo>
                      <a:pt x="1647" y="1256"/>
                      <a:pt x="1657" y="1252"/>
                      <a:pt x="1657" y="1252"/>
                    </a:cubicBezTo>
                    <a:close/>
                    <a:moveTo>
                      <a:pt x="1512" y="1838"/>
                    </a:moveTo>
                    <a:cubicBezTo>
                      <a:pt x="1522" y="1843"/>
                      <a:pt x="1531" y="1846"/>
                      <a:pt x="1539" y="1850"/>
                    </a:cubicBezTo>
                    <a:cubicBezTo>
                      <a:pt x="1511" y="1917"/>
                      <a:pt x="1493" y="1993"/>
                      <a:pt x="1450" y="2051"/>
                    </a:cubicBezTo>
                    <a:cubicBezTo>
                      <a:pt x="1351" y="2186"/>
                      <a:pt x="1343" y="2330"/>
                      <a:pt x="1380" y="2486"/>
                    </a:cubicBezTo>
                    <a:cubicBezTo>
                      <a:pt x="1396" y="2545"/>
                      <a:pt x="1399" y="2608"/>
                      <a:pt x="1398" y="2669"/>
                    </a:cubicBezTo>
                    <a:cubicBezTo>
                      <a:pt x="1398" y="2690"/>
                      <a:pt x="1368" y="2722"/>
                      <a:pt x="1348" y="2724"/>
                    </a:cubicBezTo>
                    <a:cubicBezTo>
                      <a:pt x="1347" y="2724"/>
                      <a:pt x="1346" y="2724"/>
                      <a:pt x="1344" y="2724"/>
                    </a:cubicBezTo>
                    <a:cubicBezTo>
                      <a:pt x="1324" y="2724"/>
                      <a:pt x="1293" y="2704"/>
                      <a:pt x="1285" y="2686"/>
                    </a:cubicBezTo>
                    <a:cubicBezTo>
                      <a:pt x="1255" y="2614"/>
                      <a:pt x="1217" y="2536"/>
                      <a:pt x="1217" y="2462"/>
                    </a:cubicBezTo>
                    <a:cubicBezTo>
                      <a:pt x="1216" y="2297"/>
                      <a:pt x="1256" y="2140"/>
                      <a:pt x="1373" y="2012"/>
                    </a:cubicBezTo>
                    <a:cubicBezTo>
                      <a:pt x="1424" y="1957"/>
                      <a:pt x="1466" y="1896"/>
                      <a:pt x="1512" y="1838"/>
                    </a:cubicBezTo>
                    <a:close/>
                    <a:moveTo>
                      <a:pt x="1181" y="2325"/>
                    </a:moveTo>
                    <a:cubicBezTo>
                      <a:pt x="1156" y="2449"/>
                      <a:pt x="1165" y="2567"/>
                      <a:pt x="1217" y="2684"/>
                    </a:cubicBezTo>
                    <a:cubicBezTo>
                      <a:pt x="1227" y="2710"/>
                      <a:pt x="1192" y="2764"/>
                      <a:pt x="1164" y="2791"/>
                    </a:cubicBezTo>
                    <a:cubicBezTo>
                      <a:pt x="1159" y="2796"/>
                      <a:pt x="1149" y="2799"/>
                      <a:pt x="1137" y="2799"/>
                    </a:cubicBezTo>
                    <a:cubicBezTo>
                      <a:pt x="1115" y="2799"/>
                      <a:pt x="1087" y="2791"/>
                      <a:pt x="1073" y="2780"/>
                    </a:cubicBezTo>
                    <a:cubicBezTo>
                      <a:pt x="1041" y="2756"/>
                      <a:pt x="1040" y="2720"/>
                      <a:pt x="1059" y="2675"/>
                    </a:cubicBezTo>
                    <a:cubicBezTo>
                      <a:pt x="1092" y="2603"/>
                      <a:pt x="1107" y="2523"/>
                      <a:pt x="1129" y="2447"/>
                    </a:cubicBezTo>
                    <a:cubicBezTo>
                      <a:pt x="1141" y="2407"/>
                      <a:pt x="1151" y="2366"/>
                      <a:pt x="1161" y="2325"/>
                    </a:cubicBezTo>
                    <a:close/>
                    <a:moveTo>
                      <a:pt x="4842" y="2331"/>
                    </a:moveTo>
                    <a:cubicBezTo>
                      <a:pt x="4754" y="2511"/>
                      <a:pt x="4708" y="2701"/>
                      <a:pt x="4578" y="2862"/>
                    </a:cubicBezTo>
                    <a:cubicBezTo>
                      <a:pt x="4522" y="2701"/>
                      <a:pt x="4667" y="2417"/>
                      <a:pt x="4842" y="2331"/>
                    </a:cubicBezTo>
                    <a:close/>
                    <a:moveTo>
                      <a:pt x="12982" y="1639"/>
                    </a:moveTo>
                    <a:lnTo>
                      <a:pt x="12982" y="1639"/>
                    </a:lnTo>
                    <a:cubicBezTo>
                      <a:pt x="12926" y="1915"/>
                      <a:pt x="12868" y="2188"/>
                      <a:pt x="12710" y="2423"/>
                    </a:cubicBezTo>
                    <a:cubicBezTo>
                      <a:pt x="12681" y="2463"/>
                      <a:pt x="12639" y="2503"/>
                      <a:pt x="12595" y="2522"/>
                    </a:cubicBezTo>
                    <a:cubicBezTo>
                      <a:pt x="12468" y="2576"/>
                      <a:pt x="12380" y="2664"/>
                      <a:pt x="12319" y="2785"/>
                    </a:cubicBezTo>
                    <a:cubicBezTo>
                      <a:pt x="12293" y="2836"/>
                      <a:pt x="12255" y="2881"/>
                      <a:pt x="12215" y="2919"/>
                    </a:cubicBezTo>
                    <a:cubicBezTo>
                      <a:pt x="12198" y="2936"/>
                      <a:pt x="12179" y="2945"/>
                      <a:pt x="12160" y="2945"/>
                    </a:cubicBezTo>
                    <a:cubicBezTo>
                      <a:pt x="12138" y="2945"/>
                      <a:pt x="12117" y="2934"/>
                      <a:pt x="12099" y="2909"/>
                    </a:cubicBezTo>
                    <a:cubicBezTo>
                      <a:pt x="12070" y="2872"/>
                      <a:pt x="12035" y="2859"/>
                      <a:pt x="11997" y="2859"/>
                    </a:cubicBezTo>
                    <a:cubicBezTo>
                      <a:pt x="11975" y="2859"/>
                      <a:pt x="11952" y="2863"/>
                      <a:pt x="11929" y="2870"/>
                    </a:cubicBezTo>
                    <a:cubicBezTo>
                      <a:pt x="11878" y="2881"/>
                      <a:pt x="11826" y="2896"/>
                      <a:pt x="11775" y="2898"/>
                    </a:cubicBezTo>
                    <a:cubicBezTo>
                      <a:pt x="11771" y="2898"/>
                      <a:pt x="11768" y="2898"/>
                      <a:pt x="11765" y="2898"/>
                    </a:cubicBezTo>
                    <a:cubicBezTo>
                      <a:pt x="11715" y="2898"/>
                      <a:pt x="11697" y="2866"/>
                      <a:pt x="11696" y="2808"/>
                    </a:cubicBezTo>
                    <a:cubicBezTo>
                      <a:pt x="11692" y="2675"/>
                      <a:pt x="11759" y="2607"/>
                      <a:pt x="11878" y="2571"/>
                    </a:cubicBezTo>
                    <a:cubicBezTo>
                      <a:pt x="11968" y="2542"/>
                      <a:pt x="12056" y="2508"/>
                      <a:pt x="12147" y="2477"/>
                    </a:cubicBezTo>
                    <a:cubicBezTo>
                      <a:pt x="12401" y="2387"/>
                      <a:pt x="12602" y="2231"/>
                      <a:pt x="12748" y="2004"/>
                    </a:cubicBezTo>
                    <a:cubicBezTo>
                      <a:pt x="12800" y="1925"/>
                      <a:pt x="12848" y="1842"/>
                      <a:pt x="12899" y="1761"/>
                    </a:cubicBezTo>
                    <a:cubicBezTo>
                      <a:pt x="12926" y="1720"/>
                      <a:pt x="12953" y="1680"/>
                      <a:pt x="12982" y="1639"/>
                    </a:cubicBezTo>
                    <a:close/>
                    <a:moveTo>
                      <a:pt x="2354" y="1110"/>
                    </a:moveTo>
                    <a:lnTo>
                      <a:pt x="2363" y="1129"/>
                    </a:lnTo>
                    <a:cubicBezTo>
                      <a:pt x="2182" y="1243"/>
                      <a:pt x="2043" y="1401"/>
                      <a:pt x="1913" y="1565"/>
                    </a:cubicBezTo>
                    <a:cubicBezTo>
                      <a:pt x="1764" y="1754"/>
                      <a:pt x="1746" y="2062"/>
                      <a:pt x="1872" y="2268"/>
                    </a:cubicBezTo>
                    <a:cubicBezTo>
                      <a:pt x="1936" y="2373"/>
                      <a:pt x="2049" y="2432"/>
                      <a:pt x="2171" y="2432"/>
                    </a:cubicBezTo>
                    <a:cubicBezTo>
                      <a:pt x="2206" y="2432"/>
                      <a:pt x="2242" y="2428"/>
                      <a:pt x="2278" y="2417"/>
                    </a:cubicBezTo>
                    <a:cubicBezTo>
                      <a:pt x="2529" y="2346"/>
                      <a:pt x="2700" y="2077"/>
                      <a:pt x="2675" y="1797"/>
                    </a:cubicBezTo>
                    <a:cubicBezTo>
                      <a:pt x="2659" y="1608"/>
                      <a:pt x="2619" y="1522"/>
                      <a:pt x="2455" y="1332"/>
                    </a:cubicBezTo>
                    <a:lnTo>
                      <a:pt x="2455" y="1332"/>
                    </a:lnTo>
                    <a:cubicBezTo>
                      <a:pt x="2497" y="1336"/>
                      <a:pt x="2526" y="1334"/>
                      <a:pt x="2555" y="1342"/>
                    </a:cubicBezTo>
                    <a:cubicBezTo>
                      <a:pt x="2681" y="1375"/>
                      <a:pt x="2774" y="1460"/>
                      <a:pt x="2856" y="1555"/>
                    </a:cubicBezTo>
                    <a:cubicBezTo>
                      <a:pt x="3135" y="1879"/>
                      <a:pt x="3119" y="2426"/>
                      <a:pt x="2822" y="2733"/>
                    </a:cubicBezTo>
                    <a:cubicBezTo>
                      <a:pt x="2675" y="2886"/>
                      <a:pt x="2490" y="2959"/>
                      <a:pt x="2308" y="2959"/>
                    </a:cubicBezTo>
                    <a:cubicBezTo>
                      <a:pt x="2049" y="2959"/>
                      <a:pt x="1797" y="2812"/>
                      <a:pt x="1665" y="2537"/>
                    </a:cubicBezTo>
                    <a:cubicBezTo>
                      <a:pt x="1430" y="2049"/>
                      <a:pt x="1617" y="1496"/>
                      <a:pt x="2113" y="1223"/>
                    </a:cubicBezTo>
                    <a:cubicBezTo>
                      <a:pt x="2190" y="1181"/>
                      <a:pt x="2273" y="1147"/>
                      <a:pt x="2354" y="1110"/>
                    </a:cubicBezTo>
                    <a:close/>
                    <a:moveTo>
                      <a:pt x="13359" y="1653"/>
                    </a:moveTo>
                    <a:cubicBezTo>
                      <a:pt x="13379" y="1715"/>
                      <a:pt x="13413" y="1776"/>
                      <a:pt x="13412" y="1836"/>
                    </a:cubicBezTo>
                    <a:cubicBezTo>
                      <a:pt x="13412" y="1972"/>
                      <a:pt x="13397" y="2109"/>
                      <a:pt x="13380" y="2244"/>
                    </a:cubicBezTo>
                    <a:cubicBezTo>
                      <a:pt x="13370" y="2331"/>
                      <a:pt x="13346" y="2416"/>
                      <a:pt x="13324" y="2500"/>
                    </a:cubicBezTo>
                    <a:cubicBezTo>
                      <a:pt x="13292" y="2624"/>
                      <a:pt x="13327" y="2724"/>
                      <a:pt x="13418" y="2812"/>
                    </a:cubicBezTo>
                    <a:cubicBezTo>
                      <a:pt x="13448" y="2841"/>
                      <a:pt x="13468" y="2887"/>
                      <a:pt x="13475" y="2929"/>
                    </a:cubicBezTo>
                    <a:cubicBezTo>
                      <a:pt x="13487" y="2988"/>
                      <a:pt x="13457" y="3037"/>
                      <a:pt x="13401" y="3062"/>
                    </a:cubicBezTo>
                    <a:cubicBezTo>
                      <a:pt x="13383" y="3070"/>
                      <a:pt x="13364" y="3074"/>
                      <a:pt x="13345" y="3074"/>
                    </a:cubicBezTo>
                    <a:cubicBezTo>
                      <a:pt x="13311" y="3074"/>
                      <a:pt x="13278" y="3059"/>
                      <a:pt x="13258" y="3029"/>
                    </a:cubicBezTo>
                    <a:cubicBezTo>
                      <a:pt x="13219" y="2969"/>
                      <a:pt x="13183" y="2900"/>
                      <a:pt x="13165" y="2831"/>
                    </a:cubicBezTo>
                    <a:cubicBezTo>
                      <a:pt x="13133" y="2695"/>
                      <a:pt x="13169" y="2563"/>
                      <a:pt x="13201" y="2432"/>
                    </a:cubicBezTo>
                    <a:cubicBezTo>
                      <a:pt x="13250" y="2242"/>
                      <a:pt x="13294" y="2050"/>
                      <a:pt x="13334" y="1858"/>
                    </a:cubicBezTo>
                    <a:cubicBezTo>
                      <a:pt x="13346" y="1795"/>
                      <a:pt x="13336" y="1728"/>
                      <a:pt x="13336" y="1663"/>
                    </a:cubicBezTo>
                    <a:cubicBezTo>
                      <a:pt x="13344" y="1659"/>
                      <a:pt x="13351" y="1657"/>
                      <a:pt x="13359" y="1653"/>
                    </a:cubicBezTo>
                    <a:close/>
                    <a:moveTo>
                      <a:pt x="9398" y="1760"/>
                    </a:moveTo>
                    <a:cubicBezTo>
                      <a:pt x="9575" y="1760"/>
                      <a:pt x="9829" y="1875"/>
                      <a:pt x="9979" y="2043"/>
                    </a:cubicBezTo>
                    <a:cubicBezTo>
                      <a:pt x="10225" y="2319"/>
                      <a:pt x="10219" y="2780"/>
                      <a:pt x="9963" y="3062"/>
                    </a:cubicBezTo>
                    <a:cubicBezTo>
                      <a:pt x="9803" y="3238"/>
                      <a:pt x="9540" y="3338"/>
                      <a:pt x="9300" y="3338"/>
                    </a:cubicBezTo>
                    <a:cubicBezTo>
                      <a:pt x="9160" y="3338"/>
                      <a:pt x="9027" y="3304"/>
                      <a:pt x="8928" y="3231"/>
                    </a:cubicBezTo>
                    <a:cubicBezTo>
                      <a:pt x="9239" y="3201"/>
                      <a:pt x="9496" y="2992"/>
                      <a:pt x="9580" y="2710"/>
                    </a:cubicBezTo>
                    <a:cubicBezTo>
                      <a:pt x="9673" y="2397"/>
                      <a:pt x="9537" y="2012"/>
                      <a:pt x="9259" y="1797"/>
                    </a:cubicBezTo>
                    <a:cubicBezTo>
                      <a:pt x="9293" y="1771"/>
                      <a:pt x="9342" y="1760"/>
                      <a:pt x="9398" y="1760"/>
                    </a:cubicBezTo>
                    <a:close/>
                    <a:moveTo>
                      <a:pt x="12616" y="2588"/>
                    </a:moveTo>
                    <a:lnTo>
                      <a:pt x="12616" y="2588"/>
                    </a:lnTo>
                    <a:cubicBezTo>
                      <a:pt x="12582" y="2639"/>
                      <a:pt x="12555" y="2697"/>
                      <a:pt x="12513" y="2744"/>
                    </a:cubicBezTo>
                    <a:cubicBezTo>
                      <a:pt x="12377" y="2899"/>
                      <a:pt x="12317" y="3072"/>
                      <a:pt x="12368" y="3277"/>
                    </a:cubicBezTo>
                    <a:cubicBezTo>
                      <a:pt x="12377" y="3316"/>
                      <a:pt x="12365" y="3358"/>
                      <a:pt x="12364" y="3380"/>
                    </a:cubicBezTo>
                    <a:cubicBezTo>
                      <a:pt x="12283" y="3379"/>
                      <a:pt x="12211" y="3378"/>
                      <a:pt x="12141" y="3378"/>
                    </a:cubicBezTo>
                    <a:cubicBezTo>
                      <a:pt x="12124" y="3378"/>
                      <a:pt x="12107" y="3378"/>
                      <a:pt x="12091" y="3378"/>
                    </a:cubicBezTo>
                    <a:cubicBezTo>
                      <a:pt x="12088" y="3378"/>
                      <a:pt x="12085" y="3378"/>
                      <a:pt x="12083" y="3378"/>
                    </a:cubicBezTo>
                    <a:cubicBezTo>
                      <a:pt x="11968" y="3378"/>
                      <a:pt x="11891" y="3314"/>
                      <a:pt x="11876" y="3204"/>
                    </a:cubicBezTo>
                    <a:cubicBezTo>
                      <a:pt x="11863" y="3120"/>
                      <a:pt x="11851" y="3036"/>
                      <a:pt x="11837" y="2942"/>
                    </a:cubicBezTo>
                    <a:cubicBezTo>
                      <a:pt x="11864" y="2935"/>
                      <a:pt x="11903" y="2918"/>
                      <a:pt x="11943" y="2915"/>
                    </a:cubicBezTo>
                    <a:cubicBezTo>
                      <a:pt x="11946" y="2915"/>
                      <a:pt x="11949" y="2915"/>
                      <a:pt x="11952" y="2915"/>
                    </a:cubicBezTo>
                    <a:cubicBezTo>
                      <a:pt x="11987" y="2915"/>
                      <a:pt x="12025" y="2921"/>
                      <a:pt x="12053" y="2939"/>
                    </a:cubicBezTo>
                    <a:cubicBezTo>
                      <a:pt x="12096" y="2967"/>
                      <a:pt x="12132" y="2982"/>
                      <a:pt x="12165" y="2982"/>
                    </a:cubicBezTo>
                    <a:cubicBezTo>
                      <a:pt x="12202" y="2982"/>
                      <a:pt x="12237" y="2963"/>
                      <a:pt x="12276" y="2920"/>
                    </a:cubicBezTo>
                    <a:cubicBezTo>
                      <a:pt x="12313" y="2882"/>
                      <a:pt x="12341" y="2833"/>
                      <a:pt x="12368" y="2785"/>
                    </a:cubicBezTo>
                    <a:cubicBezTo>
                      <a:pt x="12421" y="2688"/>
                      <a:pt x="12497" y="2616"/>
                      <a:pt x="12616" y="2588"/>
                    </a:cubicBezTo>
                    <a:close/>
                    <a:moveTo>
                      <a:pt x="13224" y="3077"/>
                    </a:moveTo>
                    <a:lnTo>
                      <a:pt x="13224" y="3077"/>
                    </a:lnTo>
                    <a:cubicBezTo>
                      <a:pt x="13281" y="3098"/>
                      <a:pt x="13323" y="3110"/>
                      <a:pt x="13364" y="3128"/>
                    </a:cubicBezTo>
                    <a:cubicBezTo>
                      <a:pt x="13433" y="3157"/>
                      <a:pt x="13491" y="3265"/>
                      <a:pt x="13468" y="3333"/>
                    </a:cubicBezTo>
                    <a:cubicBezTo>
                      <a:pt x="13460" y="3357"/>
                      <a:pt x="13436" y="3375"/>
                      <a:pt x="13420" y="3396"/>
                    </a:cubicBezTo>
                    <a:cubicBezTo>
                      <a:pt x="13353" y="3288"/>
                      <a:pt x="13292" y="3188"/>
                      <a:pt x="13224" y="3077"/>
                    </a:cubicBezTo>
                    <a:close/>
                    <a:moveTo>
                      <a:pt x="13240" y="1817"/>
                    </a:moveTo>
                    <a:cubicBezTo>
                      <a:pt x="13248" y="1818"/>
                      <a:pt x="13256" y="1820"/>
                      <a:pt x="13265" y="1822"/>
                    </a:cubicBezTo>
                    <a:cubicBezTo>
                      <a:pt x="13258" y="1897"/>
                      <a:pt x="13258" y="1973"/>
                      <a:pt x="13243" y="2047"/>
                    </a:cubicBezTo>
                    <a:cubicBezTo>
                      <a:pt x="13205" y="2222"/>
                      <a:pt x="13164" y="2398"/>
                      <a:pt x="13118" y="2571"/>
                    </a:cubicBezTo>
                    <a:cubicBezTo>
                      <a:pt x="13088" y="2682"/>
                      <a:pt x="13101" y="2787"/>
                      <a:pt x="13131" y="2896"/>
                    </a:cubicBezTo>
                    <a:cubicBezTo>
                      <a:pt x="13160" y="3001"/>
                      <a:pt x="13188" y="3108"/>
                      <a:pt x="13200" y="3217"/>
                    </a:cubicBezTo>
                    <a:cubicBezTo>
                      <a:pt x="13215" y="3333"/>
                      <a:pt x="13170" y="3384"/>
                      <a:pt x="13062" y="3402"/>
                    </a:cubicBezTo>
                    <a:cubicBezTo>
                      <a:pt x="13111" y="3270"/>
                      <a:pt x="13075" y="3154"/>
                      <a:pt x="13033" y="3038"/>
                    </a:cubicBezTo>
                    <a:cubicBezTo>
                      <a:pt x="12935" y="2759"/>
                      <a:pt x="12950" y="2482"/>
                      <a:pt x="13061" y="2211"/>
                    </a:cubicBezTo>
                    <a:cubicBezTo>
                      <a:pt x="13117" y="2078"/>
                      <a:pt x="13180" y="1948"/>
                      <a:pt x="13240" y="1817"/>
                    </a:cubicBezTo>
                    <a:close/>
                    <a:moveTo>
                      <a:pt x="6122" y="2528"/>
                    </a:moveTo>
                    <a:cubicBezTo>
                      <a:pt x="6293" y="2528"/>
                      <a:pt x="6515" y="2613"/>
                      <a:pt x="6592" y="2782"/>
                    </a:cubicBezTo>
                    <a:cubicBezTo>
                      <a:pt x="6694" y="3005"/>
                      <a:pt x="6618" y="3302"/>
                      <a:pt x="6415" y="3428"/>
                    </a:cubicBezTo>
                    <a:cubicBezTo>
                      <a:pt x="6414" y="3428"/>
                      <a:pt x="6414" y="3428"/>
                      <a:pt x="6414" y="3428"/>
                    </a:cubicBezTo>
                    <a:cubicBezTo>
                      <a:pt x="6412" y="3428"/>
                      <a:pt x="6410" y="3427"/>
                      <a:pt x="6411" y="3427"/>
                    </a:cubicBezTo>
                    <a:cubicBezTo>
                      <a:pt x="6411" y="3427"/>
                      <a:pt x="6413" y="3427"/>
                      <a:pt x="6415" y="3428"/>
                    </a:cubicBezTo>
                    <a:cubicBezTo>
                      <a:pt x="6449" y="3326"/>
                      <a:pt x="6494" y="3227"/>
                      <a:pt x="6517" y="3123"/>
                    </a:cubicBezTo>
                    <a:cubicBezTo>
                      <a:pt x="6551" y="2965"/>
                      <a:pt x="6476" y="2821"/>
                      <a:pt x="6351" y="2774"/>
                    </a:cubicBezTo>
                    <a:cubicBezTo>
                      <a:pt x="6314" y="2760"/>
                      <a:pt x="6276" y="2753"/>
                      <a:pt x="6240" y="2753"/>
                    </a:cubicBezTo>
                    <a:cubicBezTo>
                      <a:pt x="6131" y="2753"/>
                      <a:pt x="6029" y="2812"/>
                      <a:pt x="5965" y="2921"/>
                    </a:cubicBezTo>
                    <a:cubicBezTo>
                      <a:pt x="5928" y="2984"/>
                      <a:pt x="5908" y="3058"/>
                      <a:pt x="5876" y="3136"/>
                    </a:cubicBezTo>
                    <a:cubicBezTo>
                      <a:pt x="5778" y="3049"/>
                      <a:pt x="5732" y="2940"/>
                      <a:pt x="5751" y="2816"/>
                    </a:cubicBezTo>
                    <a:cubicBezTo>
                      <a:pt x="5767" y="2681"/>
                      <a:pt x="5865" y="2604"/>
                      <a:pt x="5983" y="2553"/>
                    </a:cubicBezTo>
                    <a:cubicBezTo>
                      <a:pt x="6021" y="2536"/>
                      <a:pt x="6069" y="2528"/>
                      <a:pt x="6122" y="2528"/>
                    </a:cubicBezTo>
                    <a:close/>
                    <a:moveTo>
                      <a:pt x="13160" y="1553"/>
                    </a:moveTo>
                    <a:cubicBezTo>
                      <a:pt x="13163" y="1553"/>
                      <a:pt x="13165" y="1553"/>
                      <a:pt x="13167" y="1554"/>
                    </a:cubicBezTo>
                    <a:cubicBezTo>
                      <a:pt x="13206" y="1560"/>
                      <a:pt x="13235" y="1595"/>
                      <a:pt x="13221" y="1644"/>
                    </a:cubicBezTo>
                    <a:cubicBezTo>
                      <a:pt x="13193" y="1737"/>
                      <a:pt x="13173" y="1834"/>
                      <a:pt x="13133" y="1921"/>
                    </a:cubicBezTo>
                    <a:cubicBezTo>
                      <a:pt x="13028" y="2151"/>
                      <a:pt x="12922" y="2385"/>
                      <a:pt x="12932" y="2644"/>
                    </a:cubicBezTo>
                    <a:cubicBezTo>
                      <a:pt x="12937" y="2790"/>
                      <a:pt x="12979" y="2938"/>
                      <a:pt x="13009" y="3084"/>
                    </a:cubicBezTo>
                    <a:cubicBezTo>
                      <a:pt x="13020" y="3137"/>
                      <a:pt x="13044" y="3188"/>
                      <a:pt x="13054" y="3243"/>
                    </a:cubicBezTo>
                    <a:cubicBezTo>
                      <a:pt x="13065" y="3304"/>
                      <a:pt x="13064" y="3367"/>
                      <a:pt x="13002" y="3403"/>
                    </a:cubicBezTo>
                    <a:cubicBezTo>
                      <a:pt x="12968" y="3422"/>
                      <a:pt x="12928" y="3430"/>
                      <a:pt x="12889" y="3430"/>
                    </a:cubicBezTo>
                    <a:cubicBezTo>
                      <a:pt x="12836" y="3430"/>
                      <a:pt x="12786" y="3414"/>
                      <a:pt x="12755" y="3385"/>
                    </a:cubicBezTo>
                    <a:cubicBezTo>
                      <a:pt x="12710" y="3344"/>
                      <a:pt x="12661" y="3305"/>
                      <a:pt x="12610" y="3270"/>
                    </a:cubicBezTo>
                    <a:cubicBezTo>
                      <a:pt x="12535" y="3218"/>
                      <a:pt x="12493" y="3140"/>
                      <a:pt x="12497" y="3047"/>
                    </a:cubicBezTo>
                    <a:cubicBezTo>
                      <a:pt x="12499" y="2879"/>
                      <a:pt x="12574" y="2736"/>
                      <a:pt x="12666" y="2603"/>
                    </a:cubicBezTo>
                    <a:cubicBezTo>
                      <a:pt x="12828" y="2372"/>
                      <a:pt x="12937" y="2122"/>
                      <a:pt x="12989" y="1844"/>
                    </a:cubicBezTo>
                    <a:cubicBezTo>
                      <a:pt x="13005" y="1757"/>
                      <a:pt x="13045" y="1674"/>
                      <a:pt x="13085" y="1594"/>
                    </a:cubicBezTo>
                    <a:cubicBezTo>
                      <a:pt x="13094" y="1573"/>
                      <a:pt x="13134" y="1553"/>
                      <a:pt x="13160" y="1553"/>
                    </a:cubicBezTo>
                    <a:close/>
                    <a:moveTo>
                      <a:pt x="12467" y="2907"/>
                    </a:moveTo>
                    <a:lnTo>
                      <a:pt x="12467" y="2907"/>
                    </a:lnTo>
                    <a:cubicBezTo>
                      <a:pt x="12421" y="3103"/>
                      <a:pt x="12449" y="3269"/>
                      <a:pt x="12659" y="3362"/>
                    </a:cubicBezTo>
                    <a:cubicBezTo>
                      <a:pt x="12565" y="3449"/>
                      <a:pt x="12505" y="3486"/>
                      <a:pt x="12457" y="3486"/>
                    </a:cubicBezTo>
                    <a:cubicBezTo>
                      <a:pt x="12434" y="3486"/>
                      <a:pt x="12413" y="3478"/>
                      <a:pt x="12393" y="3462"/>
                    </a:cubicBezTo>
                    <a:cubicBezTo>
                      <a:pt x="12395" y="3373"/>
                      <a:pt x="12404" y="3294"/>
                      <a:pt x="12399" y="3218"/>
                    </a:cubicBezTo>
                    <a:cubicBezTo>
                      <a:pt x="12393" y="3107"/>
                      <a:pt x="12401" y="3002"/>
                      <a:pt x="12467" y="2907"/>
                    </a:cubicBezTo>
                    <a:close/>
                    <a:moveTo>
                      <a:pt x="13246" y="3224"/>
                    </a:moveTo>
                    <a:lnTo>
                      <a:pt x="13246" y="3224"/>
                    </a:lnTo>
                    <a:cubicBezTo>
                      <a:pt x="13309" y="3281"/>
                      <a:pt x="13360" y="3327"/>
                      <a:pt x="13349" y="3407"/>
                    </a:cubicBezTo>
                    <a:cubicBezTo>
                      <a:pt x="13339" y="3485"/>
                      <a:pt x="13225" y="3610"/>
                      <a:pt x="13153" y="3616"/>
                    </a:cubicBezTo>
                    <a:cubicBezTo>
                      <a:pt x="13145" y="3616"/>
                      <a:pt x="13138" y="3617"/>
                      <a:pt x="13131" y="3617"/>
                    </a:cubicBezTo>
                    <a:cubicBezTo>
                      <a:pt x="13042" y="3617"/>
                      <a:pt x="12971" y="3569"/>
                      <a:pt x="12912" y="3481"/>
                    </a:cubicBezTo>
                    <a:cubicBezTo>
                      <a:pt x="13066" y="3446"/>
                      <a:pt x="13248" y="3464"/>
                      <a:pt x="13246" y="3224"/>
                    </a:cubicBezTo>
                    <a:close/>
                    <a:moveTo>
                      <a:pt x="5716" y="55"/>
                    </a:moveTo>
                    <a:cubicBezTo>
                      <a:pt x="5773" y="55"/>
                      <a:pt x="5830" y="61"/>
                      <a:pt x="5885" y="73"/>
                    </a:cubicBezTo>
                    <a:cubicBezTo>
                      <a:pt x="6284" y="158"/>
                      <a:pt x="6598" y="511"/>
                      <a:pt x="6623" y="918"/>
                    </a:cubicBezTo>
                    <a:cubicBezTo>
                      <a:pt x="6637" y="1153"/>
                      <a:pt x="6580" y="1378"/>
                      <a:pt x="6432" y="1566"/>
                    </a:cubicBezTo>
                    <a:cubicBezTo>
                      <a:pt x="6315" y="1716"/>
                      <a:pt x="6156" y="1806"/>
                      <a:pt x="5962" y="1816"/>
                    </a:cubicBezTo>
                    <a:cubicBezTo>
                      <a:pt x="5957" y="1816"/>
                      <a:pt x="5951" y="1817"/>
                      <a:pt x="5946" y="1817"/>
                    </a:cubicBezTo>
                    <a:cubicBezTo>
                      <a:pt x="5745" y="1817"/>
                      <a:pt x="5589" y="1635"/>
                      <a:pt x="5630" y="1449"/>
                    </a:cubicBezTo>
                    <a:lnTo>
                      <a:pt x="5630" y="1449"/>
                    </a:lnTo>
                    <a:cubicBezTo>
                      <a:pt x="5637" y="1452"/>
                      <a:pt x="5645" y="1453"/>
                      <a:pt x="5648" y="1458"/>
                    </a:cubicBezTo>
                    <a:cubicBezTo>
                      <a:pt x="5708" y="1572"/>
                      <a:pt x="5808" y="1632"/>
                      <a:pt x="5912" y="1632"/>
                    </a:cubicBezTo>
                    <a:cubicBezTo>
                      <a:pt x="5993" y="1632"/>
                      <a:pt x="6076" y="1596"/>
                      <a:pt x="6145" y="1523"/>
                    </a:cubicBezTo>
                    <a:cubicBezTo>
                      <a:pt x="6263" y="1398"/>
                      <a:pt x="6318" y="1243"/>
                      <a:pt x="6312" y="1076"/>
                    </a:cubicBezTo>
                    <a:cubicBezTo>
                      <a:pt x="6304" y="845"/>
                      <a:pt x="6212" y="641"/>
                      <a:pt x="6037" y="487"/>
                    </a:cubicBezTo>
                    <a:cubicBezTo>
                      <a:pt x="5927" y="391"/>
                      <a:pt x="5799" y="344"/>
                      <a:pt x="5669" y="344"/>
                    </a:cubicBezTo>
                    <a:cubicBezTo>
                      <a:pt x="5554" y="344"/>
                      <a:pt x="5437" y="381"/>
                      <a:pt x="5329" y="454"/>
                    </a:cubicBezTo>
                    <a:cubicBezTo>
                      <a:pt x="5046" y="645"/>
                      <a:pt x="4920" y="972"/>
                      <a:pt x="4984" y="1321"/>
                    </a:cubicBezTo>
                    <a:cubicBezTo>
                      <a:pt x="5029" y="1561"/>
                      <a:pt x="5154" y="1751"/>
                      <a:pt x="5351" y="1884"/>
                    </a:cubicBezTo>
                    <a:cubicBezTo>
                      <a:pt x="5537" y="2009"/>
                      <a:pt x="5736" y="2071"/>
                      <a:pt x="5952" y="2071"/>
                    </a:cubicBezTo>
                    <a:cubicBezTo>
                      <a:pt x="6022" y="2071"/>
                      <a:pt x="6093" y="2065"/>
                      <a:pt x="6166" y="2052"/>
                    </a:cubicBezTo>
                    <a:cubicBezTo>
                      <a:pt x="6560" y="1983"/>
                      <a:pt x="6878" y="1798"/>
                      <a:pt x="7123" y="1486"/>
                    </a:cubicBezTo>
                    <a:cubicBezTo>
                      <a:pt x="7294" y="1270"/>
                      <a:pt x="7472" y="1059"/>
                      <a:pt x="7692" y="889"/>
                    </a:cubicBezTo>
                    <a:cubicBezTo>
                      <a:pt x="7947" y="692"/>
                      <a:pt x="8315" y="543"/>
                      <a:pt x="8706" y="543"/>
                    </a:cubicBezTo>
                    <a:cubicBezTo>
                      <a:pt x="8970" y="543"/>
                      <a:pt x="9244" y="610"/>
                      <a:pt x="9501" y="775"/>
                    </a:cubicBezTo>
                    <a:cubicBezTo>
                      <a:pt x="9683" y="892"/>
                      <a:pt x="9847" y="1021"/>
                      <a:pt x="9987" y="1184"/>
                    </a:cubicBezTo>
                    <a:cubicBezTo>
                      <a:pt x="10007" y="1209"/>
                      <a:pt x="10035" y="1228"/>
                      <a:pt x="10060" y="1249"/>
                    </a:cubicBezTo>
                    <a:cubicBezTo>
                      <a:pt x="10067" y="1245"/>
                      <a:pt x="10075" y="1240"/>
                      <a:pt x="10082" y="1236"/>
                    </a:cubicBezTo>
                    <a:cubicBezTo>
                      <a:pt x="10076" y="1205"/>
                      <a:pt x="10069" y="1173"/>
                      <a:pt x="10060" y="1142"/>
                    </a:cubicBezTo>
                    <a:cubicBezTo>
                      <a:pt x="9953" y="800"/>
                      <a:pt x="10101" y="398"/>
                      <a:pt x="10412" y="234"/>
                    </a:cubicBezTo>
                    <a:cubicBezTo>
                      <a:pt x="10526" y="174"/>
                      <a:pt x="10642" y="147"/>
                      <a:pt x="10758" y="147"/>
                    </a:cubicBezTo>
                    <a:cubicBezTo>
                      <a:pt x="10894" y="147"/>
                      <a:pt x="11031" y="185"/>
                      <a:pt x="11163" y="252"/>
                    </a:cubicBezTo>
                    <a:cubicBezTo>
                      <a:pt x="11743" y="551"/>
                      <a:pt x="11900" y="1339"/>
                      <a:pt x="11489" y="1844"/>
                    </a:cubicBezTo>
                    <a:cubicBezTo>
                      <a:pt x="11393" y="1962"/>
                      <a:pt x="11276" y="2022"/>
                      <a:pt x="11145" y="2022"/>
                    </a:cubicBezTo>
                    <a:cubicBezTo>
                      <a:pt x="11094" y="2022"/>
                      <a:pt x="11041" y="2013"/>
                      <a:pt x="10986" y="1995"/>
                    </a:cubicBezTo>
                    <a:cubicBezTo>
                      <a:pt x="10767" y="1923"/>
                      <a:pt x="10657" y="1639"/>
                      <a:pt x="10771" y="1439"/>
                    </a:cubicBezTo>
                    <a:cubicBezTo>
                      <a:pt x="10778" y="1427"/>
                      <a:pt x="10787" y="1416"/>
                      <a:pt x="10787" y="1416"/>
                    </a:cubicBezTo>
                    <a:cubicBezTo>
                      <a:pt x="10823" y="1501"/>
                      <a:pt x="10844" y="1599"/>
                      <a:pt x="10898" y="1670"/>
                    </a:cubicBezTo>
                    <a:cubicBezTo>
                      <a:pt x="10971" y="1765"/>
                      <a:pt x="11075" y="1812"/>
                      <a:pt x="11179" y="1812"/>
                    </a:cubicBezTo>
                    <a:cubicBezTo>
                      <a:pt x="11297" y="1812"/>
                      <a:pt x="11416" y="1752"/>
                      <a:pt x="11491" y="1636"/>
                    </a:cubicBezTo>
                    <a:cubicBezTo>
                      <a:pt x="11533" y="1569"/>
                      <a:pt x="11561" y="1486"/>
                      <a:pt x="11576" y="1406"/>
                    </a:cubicBezTo>
                    <a:cubicBezTo>
                      <a:pt x="11641" y="1064"/>
                      <a:pt x="11447" y="630"/>
                      <a:pt x="11148" y="464"/>
                    </a:cubicBezTo>
                    <a:cubicBezTo>
                      <a:pt x="11034" y="400"/>
                      <a:pt x="10916" y="358"/>
                      <a:pt x="10795" y="358"/>
                    </a:cubicBezTo>
                    <a:cubicBezTo>
                      <a:pt x="10713" y="358"/>
                      <a:pt x="10630" y="377"/>
                      <a:pt x="10546" y="422"/>
                    </a:cubicBezTo>
                    <a:cubicBezTo>
                      <a:pt x="10438" y="479"/>
                      <a:pt x="10360" y="567"/>
                      <a:pt x="10309" y="676"/>
                    </a:cubicBezTo>
                    <a:cubicBezTo>
                      <a:pt x="10215" y="878"/>
                      <a:pt x="10164" y="1086"/>
                      <a:pt x="10247" y="1307"/>
                    </a:cubicBezTo>
                    <a:cubicBezTo>
                      <a:pt x="10256" y="1331"/>
                      <a:pt x="10259" y="1357"/>
                      <a:pt x="10265" y="1380"/>
                    </a:cubicBezTo>
                    <a:cubicBezTo>
                      <a:pt x="10359" y="1848"/>
                      <a:pt x="10680" y="2152"/>
                      <a:pt x="11156" y="2201"/>
                    </a:cubicBezTo>
                    <a:cubicBezTo>
                      <a:pt x="11231" y="2209"/>
                      <a:pt x="11305" y="2213"/>
                      <a:pt x="11379" y="2213"/>
                    </a:cubicBezTo>
                    <a:cubicBezTo>
                      <a:pt x="11760" y="2213"/>
                      <a:pt x="12124" y="2109"/>
                      <a:pt x="12472" y="1942"/>
                    </a:cubicBezTo>
                    <a:cubicBezTo>
                      <a:pt x="12508" y="1926"/>
                      <a:pt x="12543" y="1906"/>
                      <a:pt x="12578" y="1889"/>
                    </a:cubicBezTo>
                    <a:lnTo>
                      <a:pt x="12578" y="1889"/>
                    </a:lnTo>
                    <a:cubicBezTo>
                      <a:pt x="12523" y="1989"/>
                      <a:pt x="12446" y="2065"/>
                      <a:pt x="12335" y="2113"/>
                    </a:cubicBezTo>
                    <a:cubicBezTo>
                      <a:pt x="12030" y="2232"/>
                      <a:pt x="11722" y="2314"/>
                      <a:pt x="11400" y="2314"/>
                    </a:cubicBezTo>
                    <a:cubicBezTo>
                      <a:pt x="11317" y="2314"/>
                      <a:pt x="11232" y="2308"/>
                      <a:pt x="11147" y="2297"/>
                    </a:cubicBezTo>
                    <a:cubicBezTo>
                      <a:pt x="10785" y="2247"/>
                      <a:pt x="10475" y="2105"/>
                      <a:pt x="10248" y="1808"/>
                    </a:cubicBezTo>
                    <a:cubicBezTo>
                      <a:pt x="10180" y="1719"/>
                      <a:pt x="10103" y="1635"/>
                      <a:pt x="10026" y="1554"/>
                    </a:cubicBezTo>
                    <a:cubicBezTo>
                      <a:pt x="9853" y="1372"/>
                      <a:pt x="9617" y="1276"/>
                      <a:pt x="9383" y="1276"/>
                    </a:cubicBezTo>
                    <a:cubicBezTo>
                      <a:pt x="9091" y="1276"/>
                      <a:pt x="8802" y="1426"/>
                      <a:pt x="8641" y="1744"/>
                    </a:cubicBezTo>
                    <a:cubicBezTo>
                      <a:pt x="8420" y="2181"/>
                      <a:pt x="8389" y="2619"/>
                      <a:pt x="8661" y="3052"/>
                    </a:cubicBezTo>
                    <a:cubicBezTo>
                      <a:pt x="8740" y="3177"/>
                      <a:pt x="8842" y="3271"/>
                      <a:pt x="8980" y="3327"/>
                    </a:cubicBezTo>
                    <a:cubicBezTo>
                      <a:pt x="8991" y="3332"/>
                      <a:pt x="9002" y="3337"/>
                      <a:pt x="9013" y="3343"/>
                    </a:cubicBezTo>
                    <a:cubicBezTo>
                      <a:pt x="9017" y="3346"/>
                      <a:pt x="9019" y="3351"/>
                      <a:pt x="9022" y="3355"/>
                    </a:cubicBezTo>
                    <a:cubicBezTo>
                      <a:pt x="8632" y="3327"/>
                      <a:pt x="8339" y="3092"/>
                      <a:pt x="8243" y="2711"/>
                    </a:cubicBezTo>
                    <a:cubicBezTo>
                      <a:pt x="8170" y="2413"/>
                      <a:pt x="8166" y="2116"/>
                      <a:pt x="8234" y="1817"/>
                    </a:cubicBezTo>
                    <a:cubicBezTo>
                      <a:pt x="8346" y="1329"/>
                      <a:pt x="8757" y="1068"/>
                      <a:pt x="9251" y="1064"/>
                    </a:cubicBezTo>
                    <a:cubicBezTo>
                      <a:pt x="9253" y="1064"/>
                      <a:pt x="9255" y="1064"/>
                      <a:pt x="9256" y="1064"/>
                    </a:cubicBezTo>
                    <a:cubicBezTo>
                      <a:pt x="9349" y="1064"/>
                      <a:pt x="9441" y="1093"/>
                      <a:pt x="9532" y="1109"/>
                    </a:cubicBezTo>
                    <a:cubicBezTo>
                      <a:pt x="9553" y="1111"/>
                      <a:pt x="9572" y="1117"/>
                      <a:pt x="9592" y="1121"/>
                    </a:cubicBezTo>
                    <a:cubicBezTo>
                      <a:pt x="9597" y="1114"/>
                      <a:pt x="9601" y="1106"/>
                      <a:pt x="9607" y="1098"/>
                    </a:cubicBezTo>
                    <a:cubicBezTo>
                      <a:pt x="9565" y="1062"/>
                      <a:pt x="9528" y="1022"/>
                      <a:pt x="9483" y="991"/>
                    </a:cubicBezTo>
                    <a:cubicBezTo>
                      <a:pt x="9285" y="856"/>
                      <a:pt x="9060" y="790"/>
                      <a:pt x="8832" y="730"/>
                    </a:cubicBezTo>
                    <a:cubicBezTo>
                      <a:pt x="8736" y="704"/>
                      <a:pt x="8644" y="692"/>
                      <a:pt x="8556" y="692"/>
                    </a:cubicBezTo>
                    <a:cubicBezTo>
                      <a:pt x="8243" y="692"/>
                      <a:pt x="7977" y="841"/>
                      <a:pt x="7738" y="1064"/>
                    </a:cubicBezTo>
                    <a:cubicBezTo>
                      <a:pt x="7524" y="1266"/>
                      <a:pt x="7324" y="1486"/>
                      <a:pt x="7122" y="1701"/>
                    </a:cubicBezTo>
                    <a:cubicBezTo>
                      <a:pt x="6843" y="2000"/>
                      <a:pt x="6503" y="2168"/>
                      <a:pt x="6095" y="2198"/>
                    </a:cubicBezTo>
                    <a:cubicBezTo>
                      <a:pt x="6065" y="2201"/>
                      <a:pt x="6035" y="2202"/>
                      <a:pt x="6004" y="2202"/>
                    </a:cubicBezTo>
                    <a:cubicBezTo>
                      <a:pt x="5969" y="2202"/>
                      <a:pt x="5934" y="2200"/>
                      <a:pt x="5899" y="2195"/>
                    </a:cubicBezTo>
                    <a:cubicBezTo>
                      <a:pt x="5869" y="2191"/>
                      <a:pt x="5840" y="2189"/>
                      <a:pt x="5811" y="2189"/>
                    </a:cubicBezTo>
                    <a:cubicBezTo>
                      <a:pt x="5632" y="2189"/>
                      <a:pt x="5494" y="2275"/>
                      <a:pt x="5392" y="2429"/>
                    </a:cubicBezTo>
                    <a:cubicBezTo>
                      <a:pt x="5280" y="2601"/>
                      <a:pt x="5233" y="2795"/>
                      <a:pt x="5252" y="3002"/>
                    </a:cubicBezTo>
                    <a:cubicBezTo>
                      <a:pt x="5276" y="3283"/>
                      <a:pt x="5474" y="3517"/>
                      <a:pt x="5749" y="3600"/>
                    </a:cubicBezTo>
                    <a:cubicBezTo>
                      <a:pt x="5772" y="3606"/>
                      <a:pt x="5795" y="3614"/>
                      <a:pt x="5817" y="3625"/>
                    </a:cubicBezTo>
                    <a:cubicBezTo>
                      <a:pt x="5788" y="3627"/>
                      <a:pt x="5760" y="3628"/>
                      <a:pt x="5733" y="3628"/>
                    </a:cubicBezTo>
                    <a:cubicBezTo>
                      <a:pt x="5509" y="3628"/>
                      <a:pt x="5301" y="3567"/>
                      <a:pt x="5116" y="3429"/>
                    </a:cubicBezTo>
                    <a:cubicBezTo>
                      <a:pt x="4822" y="3208"/>
                      <a:pt x="4740" y="2908"/>
                      <a:pt x="4806" y="2561"/>
                    </a:cubicBezTo>
                    <a:cubicBezTo>
                      <a:pt x="4850" y="2329"/>
                      <a:pt x="5045" y="2152"/>
                      <a:pt x="5276" y="2113"/>
                    </a:cubicBezTo>
                    <a:cubicBezTo>
                      <a:pt x="5302" y="2109"/>
                      <a:pt x="5325" y="2097"/>
                      <a:pt x="5349" y="2071"/>
                    </a:cubicBezTo>
                    <a:cubicBezTo>
                      <a:pt x="5331" y="2067"/>
                      <a:pt x="5315" y="2060"/>
                      <a:pt x="5298" y="2060"/>
                    </a:cubicBezTo>
                    <a:cubicBezTo>
                      <a:pt x="5297" y="2060"/>
                      <a:pt x="5296" y="2060"/>
                      <a:pt x="5295" y="2060"/>
                    </a:cubicBezTo>
                    <a:cubicBezTo>
                      <a:pt x="5272" y="2061"/>
                      <a:pt x="5249" y="2062"/>
                      <a:pt x="5226" y="2062"/>
                    </a:cubicBezTo>
                    <a:cubicBezTo>
                      <a:pt x="4958" y="2062"/>
                      <a:pt x="4706" y="1985"/>
                      <a:pt x="4473" y="1863"/>
                    </a:cubicBezTo>
                    <a:cubicBezTo>
                      <a:pt x="4255" y="1747"/>
                      <a:pt x="4053" y="1600"/>
                      <a:pt x="3847" y="1465"/>
                    </a:cubicBezTo>
                    <a:cubicBezTo>
                      <a:pt x="3688" y="1360"/>
                      <a:pt x="3537" y="1243"/>
                      <a:pt x="3373" y="1148"/>
                    </a:cubicBezTo>
                    <a:cubicBezTo>
                      <a:pt x="3188" y="1043"/>
                      <a:pt x="2977" y="993"/>
                      <a:pt x="2764" y="993"/>
                    </a:cubicBezTo>
                    <a:cubicBezTo>
                      <a:pt x="2387" y="993"/>
                      <a:pt x="2006" y="1150"/>
                      <a:pt x="1762" y="1437"/>
                    </a:cubicBezTo>
                    <a:cubicBezTo>
                      <a:pt x="1695" y="1517"/>
                      <a:pt x="1647" y="1611"/>
                      <a:pt x="1582" y="1708"/>
                    </a:cubicBezTo>
                    <a:cubicBezTo>
                      <a:pt x="1604" y="1563"/>
                      <a:pt x="1633" y="1430"/>
                      <a:pt x="1699" y="1307"/>
                    </a:cubicBezTo>
                    <a:cubicBezTo>
                      <a:pt x="1717" y="1276"/>
                      <a:pt x="1739" y="1248"/>
                      <a:pt x="1754" y="1217"/>
                    </a:cubicBezTo>
                    <a:cubicBezTo>
                      <a:pt x="1764" y="1197"/>
                      <a:pt x="1766" y="1173"/>
                      <a:pt x="1772" y="1151"/>
                    </a:cubicBezTo>
                    <a:lnTo>
                      <a:pt x="1772" y="1151"/>
                    </a:lnTo>
                    <a:cubicBezTo>
                      <a:pt x="1747" y="1155"/>
                      <a:pt x="1716" y="1152"/>
                      <a:pt x="1698" y="1165"/>
                    </a:cubicBezTo>
                    <a:cubicBezTo>
                      <a:pt x="1641" y="1207"/>
                      <a:pt x="1584" y="1248"/>
                      <a:pt x="1538" y="1300"/>
                    </a:cubicBezTo>
                    <a:cubicBezTo>
                      <a:pt x="1446" y="1404"/>
                      <a:pt x="1358" y="1515"/>
                      <a:pt x="1275" y="1626"/>
                    </a:cubicBezTo>
                    <a:cubicBezTo>
                      <a:pt x="1170" y="1765"/>
                      <a:pt x="1054" y="1886"/>
                      <a:pt x="899" y="1966"/>
                    </a:cubicBezTo>
                    <a:cubicBezTo>
                      <a:pt x="796" y="2018"/>
                      <a:pt x="691" y="2051"/>
                      <a:pt x="583" y="2051"/>
                    </a:cubicBezTo>
                    <a:cubicBezTo>
                      <a:pt x="508" y="2051"/>
                      <a:pt x="433" y="2035"/>
                      <a:pt x="357" y="2000"/>
                    </a:cubicBezTo>
                    <a:cubicBezTo>
                      <a:pt x="176" y="1917"/>
                      <a:pt x="50" y="1683"/>
                      <a:pt x="80" y="1486"/>
                    </a:cubicBezTo>
                    <a:cubicBezTo>
                      <a:pt x="107" y="1302"/>
                      <a:pt x="272" y="1151"/>
                      <a:pt x="480" y="1125"/>
                    </a:cubicBezTo>
                    <a:cubicBezTo>
                      <a:pt x="517" y="1121"/>
                      <a:pt x="554" y="1118"/>
                      <a:pt x="591" y="1118"/>
                    </a:cubicBezTo>
                    <a:cubicBezTo>
                      <a:pt x="624" y="1118"/>
                      <a:pt x="657" y="1120"/>
                      <a:pt x="690" y="1124"/>
                    </a:cubicBezTo>
                    <a:cubicBezTo>
                      <a:pt x="800" y="1135"/>
                      <a:pt x="865" y="1208"/>
                      <a:pt x="898" y="1307"/>
                    </a:cubicBezTo>
                    <a:cubicBezTo>
                      <a:pt x="927" y="1391"/>
                      <a:pt x="899" y="1468"/>
                      <a:pt x="837" y="1527"/>
                    </a:cubicBezTo>
                    <a:cubicBezTo>
                      <a:pt x="800" y="1560"/>
                      <a:pt x="747" y="1579"/>
                      <a:pt x="702" y="1602"/>
                    </a:cubicBezTo>
                    <a:cubicBezTo>
                      <a:pt x="697" y="1596"/>
                      <a:pt x="692" y="1589"/>
                      <a:pt x="689" y="1582"/>
                    </a:cubicBezTo>
                    <a:cubicBezTo>
                      <a:pt x="713" y="1550"/>
                      <a:pt x="743" y="1520"/>
                      <a:pt x="763" y="1486"/>
                    </a:cubicBezTo>
                    <a:cubicBezTo>
                      <a:pt x="840" y="1354"/>
                      <a:pt x="787" y="1214"/>
                      <a:pt x="641" y="1189"/>
                    </a:cubicBezTo>
                    <a:cubicBezTo>
                      <a:pt x="615" y="1185"/>
                      <a:pt x="588" y="1183"/>
                      <a:pt x="560" y="1183"/>
                    </a:cubicBezTo>
                    <a:cubicBezTo>
                      <a:pt x="500" y="1183"/>
                      <a:pt x="439" y="1193"/>
                      <a:pt x="385" y="1212"/>
                    </a:cubicBezTo>
                    <a:cubicBezTo>
                      <a:pt x="257" y="1255"/>
                      <a:pt x="205" y="1384"/>
                      <a:pt x="233" y="1527"/>
                    </a:cubicBezTo>
                    <a:cubicBezTo>
                      <a:pt x="279" y="1754"/>
                      <a:pt x="452" y="1894"/>
                      <a:pt x="644" y="1894"/>
                    </a:cubicBezTo>
                    <a:cubicBezTo>
                      <a:pt x="729" y="1894"/>
                      <a:pt x="817" y="1867"/>
                      <a:pt x="901" y="1808"/>
                    </a:cubicBezTo>
                    <a:cubicBezTo>
                      <a:pt x="1033" y="1714"/>
                      <a:pt x="1156" y="1592"/>
                      <a:pt x="1248" y="1460"/>
                    </a:cubicBezTo>
                    <a:cubicBezTo>
                      <a:pt x="1561" y="1006"/>
                      <a:pt x="1974" y="817"/>
                      <a:pt x="2465" y="817"/>
                    </a:cubicBezTo>
                    <a:cubicBezTo>
                      <a:pt x="2570" y="817"/>
                      <a:pt x="2677" y="826"/>
                      <a:pt x="2788" y="842"/>
                    </a:cubicBezTo>
                    <a:cubicBezTo>
                      <a:pt x="3065" y="883"/>
                      <a:pt x="3311" y="987"/>
                      <a:pt x="3538" y="1148"/>
                    </a:cubicBezTo>
                    <a:cubicBezTo>
                      <a:pt x="3914" y="1415"/>
                      <a:pt x="4305" y="1657"/>
                      <a:pt x="4745" y="1811"/>
                    </a:cubicBezTo>
                    <a:cubicBezTo>
                      <a:pt x="4876" y="1858"/>
                      <a:pt x="5013" y="1892"/>
                      <a:pt x="5147" y="1930"/>
                    </a:cubicBezTo>
                    <a:cubicBezTo>
                      <a:pt x="5158" y="1932"/>
                      <a:pt x="5168" y="1933"/>
                      <a:pt x="5180" y="1933"/>
                    </a:cubicBezTo>
                    <a:cubicBezTo>
                      <a:pt x="5199" y="1933"/>
                      <a:pt x="5218" y="1931"/>
                      <a:pt x="5237" y="1931"/>
                    </a:cubicBezTo>
                    <a:lnTo>
                      <a:pt x="5245" y="1907"/>
                    </a:lnTo>
                    <a:cubicBezTo>
                      <a:pt x="5227" y="1895"/>
                      <a:pt x="5211" y="1876"/>
                      <a:pt x="5193" y="1868"/>
                    </a:cubicBezTo>
                    <a:cubicBezTo>
                      <a:pt x="5034" y="1797"/>
                      <a:pt x="4935" y="1670"/>
                      <a:pt x="4854" y="1520"/>
                    </a:cubicBezTo>
                    <a:cubicBezTo>
                      <a:pt x="4678" y="1192"/>
                      <a:pt x="4708" y="868"/>
                      <a:pt x="4875" y="551"/>
                    </a:cubicBezTo>
                    <a:cubicBezTo>
                      <a:pt x="5033" y="251"/>
                      <a:pt x="5383" y="55"/>
                      <a:pt x="5716" y="55"/>
                    </a:cubicBezTo>
                    <a:close/>
                    <a:moveTo>
                      <a:pt x="5722" y="1"/>
                    </a:moveTo>
                    <a:cubicBezTo>
                      <a:pt x="5349" y="1"/>
                      <a:pt x="4961" y="240"/>
                      <a:pt x="4802" y="583"/>
                    </a:cubicBezTo>
                    <a:cubicBezTo>
                      <a:pt x="4715" y="771"/>
                      <a:pt x="4683" y="971"/>
                      <a:pt x="4684" y="1178"/>
                    </a:cubicBezTo>
                    <a:cubicBezTo>
                      <a:pt x="4625" y="1022"/>
                      <a:pt x="4604" y="860"/>
                      <a:pt x="4625" y="693"/>
                    </a:cubicBezTo>
                    <a:cubicBezTo>
                      <a:pt x="4628" y="653"/>
                      <a:pt x="4641" y="614"/>
                      <a:pt x="4637" y="575"/>
                    </a:cubicBezTo>
                    <a:cubicBezTo>
                      <a:pt x="4633" y="544"/>
                      <a:pt x="4617" y="500"/>
                      <a:pt x="4595" y="488"/>
                    </a:cubicBezTo>
                    <a:cubicBezTo>
                      <a:pt x="4589" y="485"/>
                      <a:pt x="4581" y="484"/>
                      <a:pt x="4573" y="484"/>
                    </a:cubicBezTo>
                    <a:cubicBezTo>
                      <a:pt x="4549" y="484"/>
                      <a:pt x="4518" y="494"/>
                      <a:pt x="4501" y="507"/>
                    </a:cubicBezTo>
                    <a:cubicBezTo>
                      <a:pt x="4467" y="533"/>
                      <a:pt x="4442" y="573"/>
                      <a:pt x="4413" y="609"/>
                    </a:cubicBezTo>
                    <a:cubicBezTo>
                      <a:pt x="4372" y="561"/>
                      <a:pt x="4326" y="515"/>
                      <a:pt x="4268" y="515"/>
                    </a:cubicBezTo>
                    <a:cubicBezTo>
                      <a:pt x="4253" y="515"/>
                      <a:pt x="4236" y="519"/>
                      <a:pt x="4219" y="526"/>
                    </a:cubicBezTo>
                    <a:cubicBezTo>
                      <a:pt x="4093" y="581"/>
                      <a:pt x="4142" y="704"/>
                      <a:pt x="4134" y="802"/>
                    </a:cubicBezTo>
                    <a:cubicBezTo>
                      <a:pt x="4090" y="795"/>
                      <a:pt x="4051" y="784"/>
                      <a:pt x="4011" y="780"/>
                    </a:cubicBezTo>
                    <a:cubicBezTo>
                      <a:pt x="4004" y="780"/>
                      <a:pt x="3998" y="779"/>
                      <a:pt x="3991" y="779"/>
                    </a:cubicBezTo>
                    <a:cubicBezTo>
                      <a:pt x="3913" y="779"/>
                      <a:pt x="3846" y="818"/>
                      <a:pt x="3834" y="874"/>
                    </a:cubicBezTo>
                    <a:cubicBezTo>
                      <a:pt x="3817" y="956"/>
                      <a:pt x="3873" y="994"/>
                      <a:pt x="3933" y="1033"/>
                    </a:cubicBezTo>
                    <a:cubicBezTo>
                      <a:pt x="3987" y="1070"/>
                      <a:pt x="4051" y="1106"/>
                      <a:pt x="4090" y="1157"/>
                    </a:cubicBezTo>
                    <a:cubicBezTo>
                      <a:pt x="4189" y="1290"/>
                      <a:pt x="4279" y="1431"/>
                      <a:pt x="4372" y="1569"/>
                    </a:cubicBezTo>
                    <a:cubicBezTo>
                      <a:pt x="4367" y="1573"/>
                      <a:pt x="4362" y="1577"/>
                      <a:pt x="4359" y="1578"/>
                    </a:cubicBezTo>
                    <a:cubicBezTo>
                      <a:pt x="4338" y="1569"/>
                      <a:pt x="4316" y="1561"/>
                      <a:pt x="4295" y="1549"/>
                    </a:cubicBezTo>
                    <a:cubicBezTo>
                      <a:pt x="4052" y="1399"/>
                      <a:pt x="3805" y="1256"/>
                      <a:pt x="3569" y="1096"/>
                    </a:cubicBezTo>
                    <a:cubicBezTo>
                      <a:pt x="3342" y="941"/>
                      <a:pt x="3101" y="837"/>
                      <a:pt x="2828" y="789"/>
                    </a:cubicBezTo>
                    <a:cubicBezTo>
                      <a:pt x="2713" y="769"/>
                      <a:pt x="2600" y="759"/>
                      <a:pt x="2488" y="759"/>
                    </a:cubicBezTo>
                    <a:cubicBezTo>
                      <a:pt x="2233" y="759"/>
                      <a:pt x="1986" y="814"/>
                      <a:pt x="1749" y="937"/>
                    </a:cubicBezTo>
                    <a:cubicBezTo>
                      <a:pt x="1559" y="1035"/>
                      <a:pt x="1397" y="1162"/>
                      <a:pt x="1276" y="1344"/>
                    </a:cubicBezTo>
                    <a:cubicBezTo>
                      <a:pt x="1172" y="1503"/>
                      <a:pt x="1053" y="1653"/>
                      <a:pt x="891" y="1760"/>
                    </a:cubicBezTo>
                    <a:cubicBezTo>
                      <a:pt x="810" y="1813"/>
                      <a:pt x="727" y="1838"/>
                      <a:pt x="649" y="1838"/>
                    </a:cubicBezTo>
                    <a:cubicBezTo>
                      <a:pt x="474" y="1838"/>
                      <a:pt x="324" y="1712"/>
                      <a:pt x="287" y="1499"/>
                    </a:cubicBezTo>
                    <a:cubicBezTo>
                      <a:pt x="269" y="1397"/>
                      <a:pt x="314" y="1294"/>
                      <a:pt x="403" y="1265"/>
                    </a:cubicBezTo>
                    <a:cubicBezTo>
                      <a:pt x="414" y="1261"/>
                      <a:pt x="428" y="1259"/>
                      <a:pt x="442" y="1259"/>
                    </a:cubicBezTo>
                    <a:cubicBezTo>
                      <a:pt x="475" y="1259"/>
                      <a:pt x="511" y="1269"/>
                      <a:pt x="530" y="1287"/>
                    </a:cubicBezTo>
                    <a:cubicBezTo>
                      <a:pt x="552" y="1308"/>
                      <a:pt x="546" y="1366"/>
                      <a:pt x="542" y="1407"/>
                    </a:cubicBezTo>
                    <a:cubicBezTo>
                      <a:pt x="541" y="1426"/>
                      <a:pt x="520" y="1445"/>
                      <a:pt x="504" y="1461"/>
                    </a:cubicBezTo>
                    <a:cubicBezTo>
                      <a:pt x="472" y="1493"/>
                      <a:pt x="478" y="1521"/>
                      <a:pt x="505" y="1552"/>
                    </a:cubicBezTo>
                    <a:cubicBezTo>
                      <a:pt x="556" y="1612"/>
                      <a:pt x="626" y="1643"/>
                      <a:pt x="696" y="1643"/>
                    </a:cubicBezTo>
                    <a:cubicBezTo>
                      <a:pt x="754" y="1643"/>
                      <a:pt x="812" y="1622"/>
                      <a:pt x="861" y="1578"/>
                    </a:cubicBezTo>
                    <a:cubicBezTo>
                      <a:pt x="947" y="1499"/>
                      <a:pt x="986" y="1400"/>
                      <a:pt x="950" y="1286"/>
                    </a:cubicBezTo>
                    <a:cubicBezTo>
                      <a:pt x="911" y="1156"/>
                      <a:pt x="820" y="1069"/>
                      <a:pt x="680" y="1061"/>
                    </a:cubicBezTo>
                    <a:cubicBezTo>
                      <a:pt x="658" y="1060"/>
                      <a:pt x="635" y="1059"/>
                      <a:pt x="612" y="1059"/>
                    </a:cubicBezTo>
                    <a:cubicBezTo>
                      <a:pt x="545" y="1059"/>
                      <a:pt x="477" y="1065"/>
                      <a:pt x="412" y="1081"/>
                    </a:cubicBezTo>
                    <a:cubicBezTo>
                      <a:pt x="196" y="1131"/>
                      <a:pt x="46" y="1298"/>
                      <a:pt x="26" y="1492"/>
                    </a:cubicBezTo>
                    <a:cubicBezTo>
                      <a:pt x="0" y="1753"/>
                      <a:pt x="193" y="2025"/>
                      <a:pt x="449" y="2081"/>
                    </a:cubicBezTo>
                    <a:cubicBezTo>
                      <a:pt x="506" y="2092"/>
                      <a:pt x="566" y="2096"/>
                      <a:pt x="597" y="2099"/>
                    </a:cubicBezTo>
                    <a:cubicBezTo>
                      <a:pt x="560" y="2146"/>
                      <a:pt x="506" y="2197"/>
                      <a:pt x="470" y="2259"/>
                    </a:cubicBezTo>
                    <a:cubicBezTo>
                      <a:pt x="452" y="2292"/>
                      <a:pt x="444" y="2351"/>
                      <a:pt x="462" y="2382"/>
                    </a:cubicBezTo>
                    <a:cubicBezTo>
                      <a:pt x="479" y="2413"/>
                      <a:pt x="532" y="2432"/>
                      <a:pt x="572" y="2442"/>
                    </a:cubicBezTo>
                    <a:cubicBezTo>
                      <a:pt x="577" y="2443"/>
                      <a:pt x="582" y="2444"/>
                      <a:pt x="587" y="2444"/>
                    </a:cubicBezTo>
                    <a:cubicBezTo>
                      <a:pt x="611" y="2444"/>
                      <a:pt x="640" y="2433"/>
                      <a:pt x="665" y="2429"/>
                    </a:cubicBezTo>
                    <a:cubicBezTo>
                      <a:pt x="671" y="2599"/>
                      <a:pt x="682" y="2660"/>
                      <a:pt x="734" y="2666"/>
                    </a:cubicBezTo>
                    <a:cubicBezTo>
                      <a:pt x="739" y="2667"/>
                      <a:pt x="745" y="2667"/>
                      <a:pt x="751" y="2667"/>
                    </a:cubicBezTo>
                    <a:cubicBezTo>
                      <a:pt x="802" y="2667"/>
                      <a:pt x="857" y="2645"/>
                      <a:pt x="912" y="2634"/>
                    </a:cubicBezTo>
                    <a:cubicBezTo>
                      <a:pt x="947" y="2683"/>
                      <a:pt x="992" y="2750"/>
                      <a:pt x="1042" y="2812"/>
                    </a:cubicBezTo>
                    <a:cubicBezTo>
                      <a:pt x="1064" y="2838"/>
                      <a:pt x="1093" y="2851"/>
                      <a:pt x="1124" y="2851"/>
                    </a:cubicBezTo>
                    <a:cubicBezTo>
                      <a:pt x="1151" y="2851"/>
                      <a:pt x="1180" y="2840"/>
                      <a:pt x="1204" y="2819"/>
                    </a:cubicBezTo>
                    <a:cubicBezTo>
                      <a:pt x="1227" y="2799"/>
                      <a:pt x="1247" y="2771"/>
                      <a:pt x="1268" y="2747"/>
                    </a:cubicBezTo>
                    <a:cubicBezTo>
                      <a:pt x="1296" y="2759"/>
                      <a:pt x="1322" y="2765"/>
                      <a:pt x="1345" y="2765"/>
                    </a:cubicBezTo>
                    <a:cubicBezTo>
                      <a:pt x="1409" y="2765"/>
                      <a:pt x="1448" y="2718"/>
                      <a:pt x="1451" y="2630"/>
                    </a:cubicBezTo>
                    <a:cubicBezTo>
                      <a:pt x="1454" y="2587"/>
                      <a:pt x="1440" y="2541"/>
                      <a:pt x="1434" y="2497"/>
                    </a:cubicBezTo>
                    <a:cubicBezTo>
                      <a:pt x="1425" y="2428"/>
                      <a:pt x="1410" y="2360"/>
                      <a:pt x="1408" y="2289"/>
                    </a:cubicBezTo>
                    <a:cubicBezTo>
                      <a:pt x="1405" y="2200"/>
                      <a:pt x="1448" y="2125"/>
                      <a:pt x="1508" y="2035"/>
                    </a:cubicBezTo>
                    <a:lnTo>
                      <a:pt x="1508" y="2035"/>
                    </a:lnTo>
                    <a:cubicBezTo>
                      <a:pt x="1502" y="2221"/>
                      <a:pt x="1536" y="2377"/>
                      <a:pt x="1604" y="2523"/>
                    </a:cubicBezTo>
                    <a:cubicBezTo>
                      <a:pt x="1730" y="2794"/>
                      <a:pt x="1929" y="2981"/>
                      <a:pt x="2242" y="3002"/>
                    </a:cubicBezTo>
                    <a:cubicBezTo>
                      <a:pt x="2263" y="3003"/>
                      <a:pt x="2285" y="3004"/>
                      <a:pt x="2306" y="3004"/>
                    </a:cubicBezTo>
                    <a:cubicBezTo>
                      <a:pt x="2592" y="3004"/>
                      <a:pt x="2813" y="2873"/>
                      <a:pt x="2969" y="2625"/>
                    </a:cubicBezTo>
                    <a:cubicBezTo>
                      <a:pt x="3099" y="2417"/>
                      <a:pt x="3140" y="2189"/>
                      <a:pt x="3094" y="1947"/>
                    </a:cubicBezTo>
                    <a:cubicBezTo>
                      <a:pt x="3053" y="1733"/>
                      <a:pt x="2959" y="1545"/>
                      <a:pt x="2784" y="1405"/>
                    </a:cubicBezTo>
                    <a:cubicBezTo>
                      <a:pt x="2694" y="1332"/>
                      <a:pt x="2595" y="1283"/>
                      <a:pt x="2480" y="1283"/>
                    </a:cubicBezTo>
                    <a:cubicBezTo>
                      <a:pt x="2460" y="1283"/>
                      <a:pt x="2439" y="1284"/>
                      <a:pt x="2417" y="1287"/>
                    </a:cubicBezTo>
                    <a:cubicBezTo>
                      <a:pt x="2365" y="1296"/>
                      <a:pt x="2340" y="1312"/>
                      <a:pt x="2371" y="1371"/>
                    </a:cubicBezTo>
                    <a:cubicBezTo>
                      <a:pt x="2446" y="1510"/>
                      <a:pt x="2424" y="1648"/>
                      <a:pt x="2353" y="1781"/>
                    </a:cubicBezTo>
                    <a:cubicBezTo>
                      <a:pt x="2301" y="1877"/>
                      <a:pt x="2206" y="1941"/>
                      <a:pt x="2130" y="1941"/>
                    </a:cubicBezTo>
                    <a:cubicBezTo>
                      <a:pt x="2115" y="1941"/>
                      <a:pt x="2100" y="1938"/>
                      <a:pt x="2087" y="1933"/>
                    </a:cubicBezTo>
                    <a:cubicBezTo>
                      <a:pt x="1994" y="1895"/>
                      <a:pt x="1939" y="1753"/>
                      <a:pt x="1985" y="1626"/>
                    </a:cubicBezTo>
                    <a:cubicBezTo>
                      <a:pt x="2012" y="1550"/>
                      <a:pt x="2060" y="1478"/>
                      <a:pt x="2111" y="1416"/>
                    </a:cubicBezTo>
                    <a:cubicBezTo>
                      <a:pt x="2252" y="1250"/>
                      <a:pt x="2420" y="1113"/>
                      <a:pt x="2636" y="1058"/>
                    </a:cubicBezTo>
                    <a:cubicBezTo>
                      <a:pt x="2701" y="1041"/>
                      <a:pt x="2765" y="1033"/>
                      <a:pt x="2829" y="1033"/>
                    </a:cubicBezTo>
                    <a:cubicBezTo>
                      <a:pt x="3006" y="1033"/>
                      <a:pt x="3176" y="1094"/>
                      <a:pt x="3337" y="1180"/>
                    </a:cubicBezTo>
                    <a:cubicBezTo>
                      <a:pt x="3484" y="1259"/>
                      <a:pt x="3624" y="1353"/>
                      <a:pt x="3759" y="1452"/>
                    </a:cubicBezTo>
                    <a:cubicBezTo>
                      <a:pt x="4012" y="1636"/>
                      <a:pt x="4266" y="1820"/>
                      <a:pt x="4554" y="1955"/>
                    </a:cubicBezTo>
                    <a:cubicBezTo>
                      <a:pt x="4524" y="1962"/>
                      <a:pt x="4496" y="1960"/>
                      <a:pt x="4467" y="1962"/>
                    </a:cubicBezTo>
                    <a:cubicBezTo>
                      <a:pt x="4382" y="1965"/>
                      <a:pt x="4296" y="1964"/>
                      <a:pt x="4213" y="1977"/>
                    </a:cubicBezTo>
                    <a:cubicBezTo>
                      <a:pt x="4181" y="1983"/>
                      <a:pt x="4136" y="2019"/>
                      <a:pt x="4130" y="2047"/>
                    </a:cubicBezTo>
                    <a:cubicBezTo>
                      <a:pt x="4124" y="2077"/>
                      <a:pt x="4153" y="2119"/>
                      <a:pt x="4176" y="2148"/>
                    </a:cubicBezTo>
                    <a:cubicBezTo>
                      <a:pt x="4196" y="2170"/>
                      <a:pt x="4228" y="2181"/>
                      <a:pt x="4259" y="2199"/>
                    </a:cubicBezTo>
                    <a:cubicBezTo>
                      <a:pt x="4192" y="2246"/>
                      <a:pt x="4126" y="2292"/>
                      <a:pt x="4155" y="2377"/>
                    </a:cubicBezTo>
                    <a:cubicBezTo>
                      <a:pt x="4188" y="2478"/>
                      <a:pt x="4285" y="2468"/>
                      <a:pt x="4369" y="2473"/>
                    </a:cubicBezTo>
                    <a:cubicBezTo>
                      <a:pt x="4357" y="2522"/>
                      <a:pt x="4339" y="2567"/>
                      <a:pt x="4335" y="2614"/>
                    </a:cubicBezTo>
                    <a:cubicBezTo>
                      <a:pt x="4330" y="2667"/>
                      <a:pt x="4358" y="2699"/>
                      <a:pt x="4398" y="2699"/>
                    </a:cubicBezTo>
                    <a:cubicBezTo>
                      <a:pt x="4413" y="2699"/>
                      <a:pt x="4430" y="2695"/>
                      <a:pt x="4447" y="2686"/>
                    </a:cubicBezTo>
                    <a:cubicBezTo>
                      <a:pt x="4477" y="2671"/>
                      <a:pt x="4503" y="2651"/>
                      <a:pt x="4535" y="2629"/>
                    </a:cubicBezTo>
                    <a:lnTo>
                      <a:pt x="4535" y="2629"/>
                    </a:lnTo>
                    <a:cubicBezTo>
                      <a:pt x="4527" y="2690"/>
                      <a:pt x="4511" y="2743"/>
                      <a:pt x="4513" y="2793"/>
                    </a:cubicBezTo>
                    <a:cubicBezTo>
                      <a:pt x="4516" y="2826"/>
                      <a:pt x="4544" y="2858"/>
                      <a:pt x="4561" y="2892"/>
                    </a:cubicBezTo>
                    <a:cubicBezTo>
                      <a:pt x="4592" y="2872"/>
                      <a:pt x="4632" y="2857"/>
                      <a:pt x="4654" y="2831"/>
                    </a:cubicBezTo>
                    <a:cubicBezTo>
                      <a:pt x="4685" y="2794"/>
                      <a:pt x="4702" y="2747"/>
                      <a:pt x="4724" y="2702"/>
                    </a:cubicBezTo>
                    <a:cubicBezTo>
                      <a:pt x="4736" y="2732"/>
                      <a:pt x="4735" y="2759"/>
                      <a:pt x="4736" y="2785"/>
                    </a:cubicBezTo>
                    <a:cubicBezTo>
                      <a:pt x="4750" y="3023"/>
                      <a:pt x="4829" y="3225"/>
                      <a:pt x="5008" y="3392"/>
                    </a:cubicBezTo>
                    <a:cubicBezTo>
                      <a:pt x="5213" y="3584"/>
                      <a:pt x="5484" y="3672"/>
                      <a:pt x="5754" y="3672"/>
                    </a:cubicBezTo>
                    <a:cubicBezTo>
                      <a:pt x="6017" y="3672"/>
                      <a:pt x="6279" y="3589"/>
                      <a:pt x="6479" y="3437"/>
                    </a:cubicBezTo>
                    <a:cubicBezTo>
                      <a:pt x="6651" y="3306"/>
                      <a:pt x="6716" y="3119"/>
                      <a:pt x="6685" y="2904"/>
                    </a:cubicBezTo>
                    <a:cubicBezTo>
                      <a:pt x="6643" y="2611"/>
                      <a:pt x="6384" y="2482"/>
                      <a:pt x="6135" y="2482"/>
                    </a:cubicBezTo>
                    <a:cubicBezTo>
                      <a:pt x="6111" y="2482"/>
                      <a:pt x="6086" y="2483"/>
                      <a:pt x="6062" y="2486"/>
                    </a:cubicBezTo>
                    <a:cubicBezTo>
                      <a:pt x="5895" y="2502"/>
                      <a:pt x="5768" y="2597"/>
                      <a:pt x="5715" y="2758"/>
                    </a:cubicBezTo>
                    <a:cubicBezTo>
                      <a:pt x="5665" y="2913"/>
                      <a:pt x="5725" y="3047"/>
                      <a:pt x="5834" y="3161"/>
                    </a:cubicBezTo>
                    <a:cubicBezTo>
                      <a:pt x="5849" y="3176"/>
                      <a:pt x="5875" y="3190"/>
                      <a:pt x="5896" y="3190"/>
                    </a:cubicBezTo>
                    <a:cubicBezTo>
                      <a:pt x="5899" y="3190"/>
                      <a:pt x="5901" y="3189"/>
                      <a:pt x="5903" y="3189"/>
                    </a:cubicBezTo>
                    <a:cubicBezTo>
                      <a:pt x="5918" y="3187"/>
                      <a:pt x="5931" y="3153"/>
                      <a:pt x="5940" y="3131"/>
                    </a:cubicBezTo>
                    <a:cubicBezTo>
                      <a:pt x="5968" y="3062"/>
                      <a:pt x="5984" y="2987"/>
                      <a:pt x="6021" y="2924"/>
                    </a:cubicBezTo>
                    <a:cubicBezTo>
                      <a:pt x="6068" y="2845"/>
                      <a:pt x="6148" y="2804"/>
                      <a:pt x="6232" y="2804"/>
                    </a:cubicBezTo>
                    <a:cubicBezTo>
                      <a:pt x="6262" y="2804"/>
                      <a:pt x="6292" y="2809"/>
                      <a:pt x="6322" y="2819"/>
                    </a:cubicBezTo>
                    <a:cubicBezTo>
                      <a:pt x="6419" y="2851"/>
                      <a:pt x="6475" y="2948"/>
                      <a:pt x="6471" y="3072"/>
                    </a:cubicBezTo>
                    <a:cubicBezTo>
                      <a:pt x="6462" y="3388"/>
                      <a:pt x="6187" y="3580"/>
                      <a:pt x="5931" y="3580"/>
                    </a:cubicBezTo>
                    <a:cubicBezTo>
                      <a:pt x="5912" y="3580"/>
                      <a:pt x="5893" y="3578"/>
                      <a:pt x="5875" y="3576"/>
                    </a:cubicBezTo>
                    <a:cubicBezTo>
                      <a:pt x="5532" y="3538"/>
                      <a:pt x="5282" y="3259"/>
                      <a:pt x="5296" y="2914"/>
                    </a:cubicBezTo>
                    <a:cubicBezTo>
                      <a:pt x="5301" y="2785"/>
                      <a:pt x="5335" y="2651"/>
                      <a:pt x="5387" y="2532"/>
                    </a:cubicBezTo>
                    <a:cubicBezTo>
                      <a:pt x="5475" y="2330"/>
                      <a:pt x="5635" y="2234"/>
                      <a:pt x="5846" y="2234"/>
                    </a:cubicBezTo>
                    <a:cubicBezTo>
                      <a:pt x="5869" y="2234"/>
                      <a:pt x="5892" y="2235"/>
                      <a:pt x="5916" y="2238"/>
                    </a:cubicBezTo>
                    <a:cubicBezTo>
                      <a:pt x="5943" y="2240"/>
                      <a:pt x="5970" y="2241"/>
                      <a:pt x="5997" y="2241"/>
                    </a:cubicBezTo>
                    <a:cubicBezTo>
                      <a:pt x="6027" y="2241"/>
                      <a:pt x="6057" y="2240"/>
                      <a:pt x="6087" y="2238"/>
                    </a:cubicBezTo>
                    <a:cubicBezTo>
                      <a:pt x="6517" y="2208"/>
                      <a:pt x="6873" y="2029"/>
                      <a:pt x="7168" y="1715"/>
                    </a:cubicBezTo>
                    <a:cubicBezTo>
                      <a:pt x="7360" y="1510"/>
                      <a:pt x="7556" y="1311"/>
                      <a:pt x="7751" y="1110"/>
                    </a:cubicBezTo>
                    <a:cubicBezTo>
                      <a:pt x="7911" y="945"/>
                      <a:pt x="8103" y="838"/>
                      <a:pt x="8319" y="769"/>
                    </a:cubicBezTo>
                    <a:cubicBezTo>
                      <a:pt x="8360" y="755"/>
                      <a:pt x="8403" y="749"/>
                      <a:pt x="8447" y="739"/>
                    </a:cubicBezTo>
                    <a:lnTo>
                      <a:pt x="8447" y="739"/>
                    </a:lnTo>
                    <a:cubicBezTo>
                      <a:pt x="8431" y="766"/>
                      <a:pt x="8407" y="775"/>
                      <a:pt x="8390" y="790"/>
                    </a:cubicBezTo>
                    <a:cubicBezTo>
                      <a:pt x="8320" y="846"/>
                      <a:pt x="8245" y="898"/>
                      <a:pt x="8186" y="965"/>
                    </a:cubicBezTo>
                    <a:cubicBezTo>
                      <a:pt x="8127" y="1033"/>
                      <a:pt x="8152" y="1099"/>
                      <a:pt x="8232" y="1139"/>
                    </a:cubicBezTo>
                    <a:cubicBezTo>
                      <a:pt x="8245" y="1146"/>
                      <a:pt x="8261" y="1157"/>
                      <a:pt x="8266" y="1170"/>
                    </a:cubicBezTo>
                    <a:cubicBezTo>
                      <a:pt x="8287" y="1228"/>
                      <a:pt x="8311" y="1254"/>
                      <a:pt x="8357" y="1254"/>
                    </a:cubicBezTo>
                    <a:cubicBezTo>
                      <a:pt x="8371" y="1254"/>
                      <a:pt x="8387" y="1251"/>
                      <a:pt x="8405" y="1247"/>
                    </a:cubicBezTo>
                    <a:cubicBezTo>
                      <a:pt x="8450" y="1237"/>
                      <a:pt x="8493" y="1221"/>
                      <a:pt x="8536" y="1209"/>
                    </a:cubicBezTo>
                    <a:lnTo>
                      <a:pt x="8536" y="1209"/>
                    </a:lnTo>
                    <a:cubicBezTo>
                      <a:pt x="8354" y="1370"/>
                      <a:pt x="8231" y="1564"/>
                      <a:pt x="8178" y="1799"/>
                    </a:cubicBezTo>
                    <a:cubicBezTo>
                      <a:pt x="8111" y="2094"/>
                      <a:pt x="8111" y="2392"/>
                      <a:pt x="8184" y="2685"/>
                    </a:cubicBezTo>
                    <a:cubicBezTo>
                      <a:pt x="8268" y="3018"/>
                      <a:pt x="8469" y="3249"/>
                      <a:pt x="8805" y="3346"/>
                    </a:cubicBezTo>
                    <a:cubicBezTo>
                      <a:pt x="8935" y="3383"/>
                      <a:pt x="9066" y="3402"/>
                      <a:pt x="9197" y="3402"/>
                    </a:cubicBezTo>
                    <a:cubicBezTo>
                      <a:pt x="9331" y="3402"/>
                      <a:pt x="9465" y="3382"/>
                      <a:pt x="9598" y="3343"/>
                    </a:cubicBezTo>
                    <a:cubicBezTo>
                      <a:pt x="9924" y="3248"/>
                      <a:pt x="10137" y="3032"/>
                      <a:pt x="10201" y="2698"/>
                    </a:cubicBezTo>
                    <a:cubicBezTo>
                      <a:pt x="10263" y="2375"/>
                      <a:pt x="10161" y="2094"/>
                      <a:pt x="9898" y="1885"/>
                    </a:cubicBezTo>
                    <a:cubicBezTo>
                      <a:pt x="9746" y="1765"/>
                      <a:pt x="9572" y="1704"/>
                      <a:pt x="9380" y="1704"/>
                    </a:cubicBezTo>
                    <a:cubicBezTo>
                      <a:pt x="9373" y="1704"/>
                      <a:pt x="9367" y="1705"/>
                      <a:pt x="9361" y="1705"/>
                    </a:cubicBezTo>
                    <a:cubicBezTo>
                      <a:pt x="9280" y="1706"/>
                      <a:pt x="9204" y="1727"/>
                      <a:pt x="9154" y="1798"/>
                    </a:cubicBezTo>
                    <a:cubicBezTo>
                      <a:pt x="9217" y="1841"/>
                      <a:pt x="9279" y="1876"/>
                      <a:pt x="9330" y="1923"/>
                    </a:cubicBezTo>
                    <a:cubicBezTo>
                      <a:pt x="9452" y="2036"/>
                      <a:pt x="9506" y="2187"/>
                      <a:pt x="9536" y="2347"/>
                    </a:cubicBezTo>
                    <a:cubicBezTo>
                      <a:pt x="9609" y="2732"/>
                      <a:pt x="9400" y="3073"/>
                      <a:pt x="9036" y="3160"/>
                    </a:cubicBezTo>
                    <a:cubicBezTo>
                      <a:pt x="8999" y="3169"/>
                      <a:pt x="8965" y="3174"/>
                      <a:pt x="8933" y="3174"/>
                    </a:cubicBezTo>
                    <a:cubicBezTo>
                      <a:pt x="8847" y="3174"/>
                      <a:pt x="8780" y="3138"/>
                      <a:pt x="8716" y="3041"/>
                    </a:cubicBezTo>
                    <a:cubicBezTo>
                      <a:pt x="8438" y="2611"/>
                      <a:pt x="8465" y="2179"/>
                      <a:pt x="8692" y="1745"/>
                    </a:cubicBezTo>
                    <a:cubicBezTo>
                      <a:pt x="8845" y="1454"/>
                      <a:pt x="9111" y="1321"/>
                      <a:pt x="9379" y="1321"/>
                    </a:cubicBezTo>
                    <a:cubicBezTo>
                      <a:pt x="9595" y="1321"/>
                      <a:pt x="9813" y="1408"/>
                      <a:pt x="9973" y="1569"/>
                    </a:cubicBezTo>
                    <a:cubicBezTo>
                      <a:pt x="10055" y="1650"/>
                      <a:pt x="10131" y="1738"/>
                      <a:pt x="10204" y="1828"/>
                    </a:cubicBezTo>
                    <a:cubicBezTo>
                      <a:pt x="10379" y="2044"/>
                      <a:pt x="10595" y="2195"/>
                      <a:pt x="10864" y="2275"/>
                    </a:cubicBezTo>
                    <a:cubicBezTo>
                      <a:pt x="11043" y="2328"/>
                      <a:pt x="11220" y="2352"/>
                      <a:pt x="11395" y="2352"/>
                    </a:cubicBezTo>
                    <a:cubicBezTo>
                      <a:pt x="11680" y="2352"/>
                      <a:pt x="11960" y="2288"/>
                      <a:pt x="12238" y="2180"/>
                    </a:cubicBezTo>
                    <a:cubicBezTo>
                      <a:pt x="12261" y="2169"/>
                      <a:pt x="12286" y="2160"/>
                      <a:pt x="12311" y="2151"/>
                    </a:cubicBezTo>
                    <a:cubicBezTo>
                      <a:pt x="12315" y="2160"/>
                      <a:pt x="12318" y="2168"/>
                      <a:pt x="12322" y="2177"/>
                    </a:cubicBezTo>
                    <a:cubicBezTo>
                      <a:pt x="12233" y="2218"/>
                      <a:pt x="12147" y="2264"/>
                      <a:pt x="12057" y="2301"/>
                    </a:cubicBezTo>
                    <a:cubicBezTo>
                      <a:pt x="11941" y="2347"/>
                      <a:pt x="11817" y="2376"/>
                      <a:pt x="11707" y="2430"/>
                    </a:cubicBezTo>
                    <a:cubicBezTo>
                      <a:pt x="11599" y="2481"/>
                      <a:pt x="11582" y="2579"/>
                      <a:pt x="11631" y="2686"/>
                    </a:cubicBezTo>
                    <a:cubicBezTo>
                      <a:pt x="11650" y="2724"/>
                      <a:pt x="11646" y="2771"/>
                      <a:pt x="11657" y="2812"/>
                    </a:cubicBezTo>
                    <a:cubicBezTo>
                      <a:pt x="11667" y="2847"/>
                      <a:pt x="11676" y="2902"/>
                      <a:pt x="11701" y="2913"/>
                    </a:cubicBezTo>
                    <a:cubicBezTo>
                      <a:pt x="11795" y="2957"/>
                      <a:pt x="11807" y="3043"/>
                      <a:pt x="11811" y="3122"/>
                    </a:cubicBezTo>
                    <a:cubicBezTo>
                      <a:pt x="11820" y="3332"/>
                      <a:pt x="11904" y="3429"/>
                      <a:pt x="12084" y="3429"/>
                    </a:cubicBezTo>
                    <a:cubicBezTo>
                      <a:pt x="12108" y="3429"/>
                      <a:pt x="12134" y="3427"/>
                      <a:pt x="12161" y="3423"/>
                    </a:cubicBezTo>
                    <a:cubicBezTo>
                      <a:pt x="12172" y="3422"/>
                      <a:pt x="12183" y="3421"/>
                      <a:pt x="12194" y="3421"/>
                    </a:cubicBezTo>
                    <a:cubicBezTo>
                      <a:pt x="12233" y="3421"/>
                      <a:pt x="12274" y="3431"/>
                      <a:pt x="12301" y="3451"/>
                    </a:cubicBezTo>
                    <a:cubicBezTo>
                      <a:pt x="12361" y="3500"/>
                      <a:pt x="12413" y="3526"/>
                      <a:pt x="12465" y="3526"/>
                    </a:cubicBezTo>
                    <a:cubicBezTo>
                      <a:pt x="12513" y="3526"/>
                      <a:pt x="12562" y="3503"/>
                      <a:pt x="12617" y="3455"/>
                    </a:cubicBezTo>
                    <a:cubicBezTo>
                      <a:pt x="12643" y="3433"/>
                      <a:pt x="12666" y="3418"/>
                      <a:pt x="12689" y="3418"/>
                    </a:cubicBezTo>
                    <a:cubicBezTo>
                      <a:pt x="12708" y="3418"/>
                      <a:pt x="12728" y="3428"/>
                      <a:pt x="12750" y="3450"/>
                    </a:cubicBezTo>
                    <a:cubicBezTo>
                      <a:pt x="12766" y="3467"/>
                      <a:pt x="12801" y="3468"/>
                      <a:pt x="12824" y="3480"/>
                    </a:cubicBezTo>
                    <a:cubicBezTo>
                      <a:pt x="12844" y="3488"/>
                      <a:pt x="12866" y="3497"/>
                      <a:pt x="12876" y="3512"/>
                    </a:cubicBezTo>
                    <a:cubicBezTo>
                      <a:pt x="12943" y="3619"/>
                      <a:pt x="13030" y="3672"/>
                      <a:pt x="13117" y="3672"/>
                    </a:cubicBezTo>
                    <a:cubicBezTo>
                      <a:pt x="13202" y="3672"/>
                      <a:pt x="13287" y="3621"/>
                      <a:pt x="13353" y="3520"/>
                    </a:cubicBezTo>
                    <a:cubicBezTo>
                      <a:pt x="13376" y="3486"/>
                      <a:pt x="13407" y="3454"/>
                      <a:pt x="13442" y="3434"/>
                    </a:cubicBezTo>
                    <a:cubicBezTo>
                      <a:pt x="13506" y="3394"/>
                      <a:pt x="13536" y="3341"/>
                      <a:pt x="13516" y="3270"/>
                    </a:cubicBezTo>
                    <a:cubicBezTo>
                      <a:pt x="13501" y="3212"/>
                      <a:pt x="13470" y="3158"/>
                      <a:pt x="13446" y="3100"/>
                    </a:cubicBezTo>
                    <a:cubicBezTo>
                      <a:pt x="13570" y="2992"/>
                      <a:pt x="13575" y="2876"/>
                      <a:pt x="13451" y="2753"/>
                    </a:cubicBezTo>
                    <a:cubicBezTo>
                      <a:pt x="13386" y="2690"/>
                      <a:pt x="13361" y="2616"/>
                      <a:pt x="13379" y="2528"/>
                    </a:cubicBezTo>
                    <a:cubicBezTo>
                      <a:pt x="13394" y="2449"/>
                      <a:pt x="13413" y="2372"/>
                      <a:pt x="13427" y="2293"/>
                    </a:cubicBezTo>
                    <a:cubicBezTo>
                      <a:pt x="13448" y="2160"/>
                      <a:pt x="13477" y="2027"/>
                      <a:pt x="13482" y="1893"/>
                    </a:cubicBezTo>
                    <a:cubicBezTo>
                      <a:pt x="13490" y="1709"/>
                      <a:pt x="13415" y="1567"/>
                      <a:pt x="13225" y="1508"/>
                    </a:cubicBezTo>
                    <a:cubicBezTo>
                      <a:pt x="13211" y="1504"/>
                      <a:pt x="13199" y="1493"/>
                      <a:pt x="13189" y="1487"/>
                    </a:cubicBezTo>
                    <a:cubicBezTo>
                      <a:pt x="13188" y="1482"/>
                      <a:pt x="13186" y="1478"/>
                      <a:pt x="13188" y="1476"/>
                    </a:cubicBezTo>
                    <a:cubicBezTo>
                      <a:pt x="13196" y="1451"/>
                      <a:pt x="13209" y="1425"/>
                      <a:pt x="13216" y="1399"/>
                    </a:cubicBezTo>
                    <a:cubicBezTo>
                      <a:pt x="13292" y="1162"/>
                      <a:pt x="13302" y="926"/>
                      <a:pt x="13193" y="696"/>
                    </a:cubicBezTo>
                    <a:cubicBezTo>
                      <a:pt x="13078" y="451"/>
                      <a:pt x="12850" y="307"/>
                      <a:pt x="12598" y="307"/>
                    </a:cubicBezTo>
                    <a:cubicBezTo>
                      <a:pt x="12556" y="307"/>
                      <a:pt x="12514" y="311"/>
                      <a:pt x="12471" y="319"/>
                    </a:cubicBezTo>
                    <a:cubicBezTo>
                      <a:pt x="12182" y="373"/>
                      <a:pt x="11969" y="615"/>
                      <a:pt x="11944" y="915"/>
                    </a:cubicBezTo>
                    <a:cubicBezTo>
                      <a:pt x="11929" y="1100"/>
                      <a:pt x="12037" y="1297"/>
                      <a:pt x="12193" y="1368"/>
                    </a:cubicBezTo>
                    <a:cubicBezTo>
                      <a:pt x="12242" y="1390"/>
                      <a:pt x="12295" y="1401"/>
                      <a:pt x="12348" y="1401"/>
                    </a:cubicBezTo>
                    <a:cubicBezTo>
                      <a:pt x="12463" y="1401"/>
                      <a:pt x="12580" y="1350"/>
                      <a:pt x="12669" y="1249"/>
                    </a:cubicBezTo>
                    <a:cubicBezTo>
                      <a:pt x="12730" y="1179"/>
                      <a:pt x="12765" y="1086"/>
                      <a:pt x="12812" y="1003"/>
                    </a:cubicBezTo>
                    <a:cubicBezTo>
                      <a:pt x="12951" y="1095"/>
                      <a:pt x="12995" y="1342"/>
                      <a:pt x="12889" y="1482"/>
                    </a:cubicBezTo>
                    <a:cubicBezTo>
                      <a:pt x="12838" y="1549"/>
                      <a:pt x="12792" y="1621"/>
                      <a:pt x="12741" y="1688"/>
                    </a:cubicBezTo>
                    <a:cubicBezTo>
                      <a:pt x="12708" y="1730"/>
                      <a:pt x="12672" y="1777"/>
                      <a:pt x="12627" y="1804"/>
                    </a:cubicBezTo>
                    <a:cubicBezTo>
                      <a:pt x="12234" y="2042"/>
                      <a:pt x="11808" y="2166"/>
                      <a:pt x="11353" y="2166"/>
                    </a:cubicBezTo>
                    <a:cubicBezTo>
                      <a:pt x="11325" y="2166"/>
                      <a:pt x="11296" y="2165"/>
                      <a:pt x="11268" y="2164"/>
                    </a:cubicBezTo>
                    <a:cubicBezTo>
                      <a:pt x="10737" y="2146"/>
                      <a:pt x="10389" y="1823"/>
                      <a:pt x="10307" y="1297"/>
                    </a:cubicBezTo>
                    <a:cubicBezTo>
                      <a:pt x="10262" y="1002"/>
                      <a:pt x="10516" y="698"/>
                      <a:pt x="10814" y="691"/>
                    </a:cubicBezTo>
                    <a:cubicBezTo>
                      <a:pt x="10819" y="691"/>
                      <a:pt x="10824" y="691"/>
                      <a:pt x="10829" y="691"/>
                    </a:cubicBezTo>
                    <a:cubicBezTo>
                      <a:pt x="10963" y="691"/>
                      <a:pt x="11077" y="744"/>
                      <a:pt x="11169" y="842"/>
                    </a:cubicBezTo>
                    <a:cubicBezTo>
                      <a:pt x="11299" y="981"/>
                      <a:pt x="11292" y="1194"/>
                      <a:pt x="11159" y="1323"/>
                    </a:cubicBezTo>
                    <a:cubicBezTo>
                      <a:pt x="11111" y="1370"/>
                      <a:pt x="11064" y="1393"/>
                      <a:pt x="11019" y="1393"/>
                    </a:cubicBezTo>
                    <a:cubicBezTo>
                      <a:pt x="10969" y="1393"/>
                      <a:pt x="10920" y="1364"/>
                      <a:pt x="10876" y="1306"/>
                    </a:cubicBezTo>
                    <a:cubicBezTo>
                      <a:pt x="10871" y="1298"/>
                      <a:pt x="10861" y="1292"/>
                      <a:pt x="10850" y="1285"/>
                    </a:cubicBezTo>
                    <a:cubicBezTo>
                      <a:pt x="10725" y="1375"/>
                      <a:pt x="10667" y="1497"/>
                      <a:pt x="10684" y="1648"/>
                    </a:cubicBezTo>
                    <a:cubicBezTo>
                      <a:pt x="10702" y="1814"/>
                      <a:pt x="10779" y="1948"/>
                      <a:pt x="10938" y="2020"/>
                    </a:cubicBezTo>
                    <a:cubicBezTo>
                      <a:pt x="11009" y="2051"/>
                      <a:pt x="11078" y="2066"/>
                      <a:pt x="11146" y="2066"/>
                    </a:cubicBezTo>
                    <a:cubicBezTo>
                      <a:pt x="11291" y="2066"/>
                      <a:pt x="11426" y="1996"/>
                      <a:pt x="11535" y="1862"/>
                    </a:cubicBezTo>
                    <a:cubicBezTo>
                      <a:pt x="11970" y="1328"/>
                      <a:pt x="11793" y="500"/>
                      <a:pt x="11176" y="193"/>
                    </a:cubicBezTo>
                    <a:cubicBezTo>
                      <a:pt x="11053" y="133"/>
                      <a:pt x="10906" y="96"/>
                      <a:pt x="10759" y="96"/>
                    </a:cubicBezTo>
                    <a:cubicBezTo>
                      <a:pt x="10552" y="96"/>
                      <a:pt x="10344" y="167"/>
                      <a:pt x="10194" y="342"/>
                    </a:cubicBezTo>
                    <a:cubicBezTo>
                      <a:pt x="10190" y="346"/>
                      <a:pt x="10183" y="346"/>
                      <a:pt x="10178" y="347"/>
                    </a:cubicBezTo>
                    <a:cubicBezTo>
                      <a:pt x="10178" y="320"/>
                      <a:pt x="10185" y="294"/>
                      <a:pt x="10177" y="271"/>
                    </a:cubicBezTo>
                    <a:cubicBezTo>
                      <a:pt x="10164" y="242"/>
                      <a:pt x="10147" y="204"/>
                      <a:pt x="10121" y="192"/>
                    </a:cubicBezTo>
                    <a:cubicBezTo>
                      <a:pt x="10117" y="191"/>
                      <a:pt x="10112" y="190"/>
                      <a:pt x="10107" y="190"/>
                    </a:cubicBezTo>
                    <a:cubicBezTo>
                      <a:pt x="10085" y="190"/>
                      <a:pt x="10054" y="205"/>
                      <a:pt x="10034" y="218"/>
                    </a:cubicBezTo>
                    <a:cubicBezTo>
                      <a:pt x="9982" y="253"/>
                      <a:pt x="9934" y="295"/>
                      <a:pt x="9883" y="333"/>
                    </a:cubicBezTo>
                    <a:cubicBezTo>
                      <a:pt x="9882" y="325"/>
                      <a:pt x="9882" y="314"/>
                      <a:pt x="9880" y="305"/>
                    </a:cubicBezTo>
                    <a:cubicBezTo>
                      <a:pt x="9844" y="287"/>
                      <a:pt x="9797" y="246"/>
                      <a:pt x="9769" y="246"/>
                    </a:cubicBezTo>
                    <a:cubicBezTo>
                      <a:pt x="9766" y="246"/>
                      <a:pt x="9762" y="247"/>
                      <a:pt x="9760" y="248"/>
                    </a:cubicBezTo>
                    <a:cubicBezTo>
                      <a:pt x="9712" y="273"/>
                      <a:pt x="9682" y="331"/>
                      <a:pt x="9641" y="381"/>
                    </a:cubicBezTo>
                    <a:cubicBezTo>
                      <a:pt x="9613" y="369"/>
                      <a:pt x="9580" y="359"/>
                      <a:pt x="9550" y="359"/>
                    </a:cubicBezTo>
                    <a:cubicBezTo>
                      <a:pt x="9520" y="359"/>
                      <a:pt x="9492" y="369"/>
                      <a:pt x="9472" y="394"/>
                    </a:cubicBezTo>
                    <a:cubicBezTo>
                      <a:pt x="9436" y="394"/>
                      <a:pt x="9406" y="390"/>
                      <a:pt x="9380" y="390"/>
                    </a:cubicBezTo>
                    <a:cubicBezTo>
                      <a:pt x="9361" y="390"/>
                      <a:pt x="9344" y="392"/>
                      <a:pt x="9330" y="399"/>
                    </a:cubicBezTo>
                    <a:cubicBezTo>
                      <a:pt x="9311" y="407"/>
                      <a:pt x="9309" y="465"/>
                      <a:pt x="9314" y="498"/>
                    </a:cubicBezTo>
                    <a:cubicBezTo>
                      <a:pt x="9319" y="526"/>
                      <a:pt x="9343" y="549"/>
                      <a:pt x="9362" y="574"/>
                    </a:cubicBezTo>
                    <a:cubicBezTo>
                      <a:pt x="9379" y="598"/>
                      <a:pt x="9400" y="622"/>
                      <a:pt x="9420" y="648"/>
                    </a:cubicBezTo>
                    <a:cubicBezTo>
                      <a:pt x="9409" y="653"/>
                      <a:pt x="9407" y="656"/>
                      <a:pt x="9405" y="656"/>
                    </a:cubicBezTo>
                    <a:cubicBezTo>
                      <a:pt x="9387" y="648"/>
                      <a:pt x="9368" y="641"/>
                      <a:pt x="9350" y="632"/>
                    </a:cubicBezTo>
                    <a:cubicBezTo>
                      <a:pt x="9148" y="541"/>
                      <a:pt x="8939" y="487"/>
                      <a:pt x="8720" y="487"/>
                    </a:cubicBezTo>
                    <a:cubicBezTo>
                      <a:pt x="8680" y="487"/>
                      <a:pt x="8639" y="489"/>
                      <a:pt x="8598" y="493"/>
                    </a:cubicBezTo>
                    <a:cubicBezTo>
                      <a:pt x="8101" y="538"/>
                      <a:pt x="7693" y="758"/>
                      <a:pt x="7359" y="1126"/>
                    </a:cubicBezTo>
                    <a:cubicBezTo>
                      <a:pt x="7246" y="1250"/>
                      <a:pt x="7142" y="1381"/>
                      <a:pt x="7034" y="1509"/>
                    </a:cubicBezTo>
                    <a:cubicBezTo>
                      <a:pt x="6737" y="1860"/>
                      <a:pt x="6354" y="2015"/>
                      <a:pt x="5911" y="2015"/>
                    </a:cubicBezTo>
                    <a:cubicBezTo>
                      <a:pt x="5890" y="2015"/>
                      <a:pt x="5868" y="2014"/>
                      <a:pt x="5847" y="2013"/>
                    </a:cubicBezTo>
                    <a:cubicBezTo>
                      <a:pt x="5601" y="2005"/>
                      <a:pt x="5410" y="1887"/>
                      <a:pt x="5322" y="1645"/>
                    </a:cubicBezTo>
                    <a:cubicBezTo>
                      <a:pt x="5284" y="1540"/>
                      <a:pt x="5253" y="1430"/>
                      <a:pt x="5247" y="1318"/>
                    </a:cubicBezTo>
                    <a:cubicBezTo>
                      <a:pt x="5231" y="1068"/>
                      <a:pt x="5391" y="863"/>
                      <a:pt x="5624" y="863"/>
                    </a:cubicBezTo>
                    <a:cubicBezTo>
                      <a:pt x="5632" y="863"/>
                      <a:pt x="5641" y="863"/>
                      <a:pt x="5649" y="864"/>
                    </a:cubicBezTo>
                    <a:cubicBezTo>
                      <a:pt x="5759" y="870"/>
                      <a:pt x="5836" y="919"/>
                      <a:pt x="5886" y="1009"/>
                    </a:cubicBezTo>
                    <a:cubicBezTo>
                      <a:pt x="5939" y="1112"/>
                      <a:pt x="5973" y="1220"/>
                      <a:pt x="5911" y="1333"/>
                    </a:cubicBezTo>
                    <a:cubicBezTo>
                      <a:pt x="5879" y="1388"/>
                      <a:pt x="5816" y="1421"/>
                      <a:pt x="5759" y="1421"/>
                    </a:cubicBezTo>
                    <a:cubicBezTo>
                      <a:pt x="5733" y="1421"/>
                      <a:pt x="5709" y="1414"/>
                      <a:pt x="5690" y="1400"/>
                    </a:cubicBezTo>
                    <a:cubicBezTo>
                      <a:pt x="5660" y="1379"/>
                      <a:pt x="5638" y="1368"/>
                      <a:pt x="5622" y="1368"/>
                    </a:cubicBezTo>
                    <a:cubicBezTo>
                      <a:pt x="5598" y="1368"/>
                      <a:pt x="5587" y="1393"/>
                      <a:pt x="5577" y="1451"/>
                    </a:cubicBezTo>
                    <a:cubicBezTo>
                      <a:pt x="5544" y="1633"/>
                      <a:pt x="5696" y="1833"/>
                      <a:pt x="5892" y="1859"/>
                    </a:cubicBezTo>
                    <a:cubicBezTo>
                      <a:pt x="5912" y="1861"/>
                      <a:pt x="5932" y="1862"/>
                      <a:pt x="5952" y="1862"/>
                    </a:cubicBezTo>
                    <a:cubicBezTo>
                      <a:pt x="6058" y="1862"/>
                      <a:pt x="6157" y="1827"/>
                      <a:pt x="6253" y="1778"/>
                    </a:cubicBezTo>
                    <a:cubicBezTo>
                      <a:pt x="6595" y="1602"/>
                      <a:pt x="6711" y="1167"/>
                      <a:pt x="6675" y="864"/>
                    </a:cubicBezTo>
                    <a:cubicBezTo>
                      <a:pt x="6623" y="429"/>
                      <a:pt x="6270" y="72"/>
                      <a:pt x="5846" y="10"/>
                    </a:cubicBezTo>
                    <a:cubicBezTo>
                      <a:pt x="5805" y="3"/>
                      <a:pt x="5764" y="1"/>
                      <a:pt x="5722"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7"/>
              <p:cNvSpPr/>
              <p:nvPr/>
            </p:nvSpPr>
            <p:spPr>
              <a:xfrm>
                <a:off x="5141586" y="4797153"/>
                <a:ext cx="1271572" cy="345605"/>
              </a:xfrm>
              <a:custGeom>
                <a:avLst/>
                <a:gdLst/>
                <a:ahLst/>
                <a:cxnLst/>
                <a:rect l="l" t="t" r="r" b="b"/>
                <a:pathLst>
                  <a:path w="13536" h="3679" extrusionOk="0">
                    <a:moveTo>
                      <a:pt x="3780" y="288"/>
                    </a:moveTo>
                    <a:cubicBezTo>
                      <a:pt x="3795" y="311"/>
                      <a:pt x="3818" y="332"/>
                      <a:pt x="3826" y="355"/>
                    </a:cubicBezTo>
                    <a:cubicBezTo>
                      <a:pt x="3852" y="431"/>
                      <a:pt x="3788" y="466"/>
                      <a:pt x="3735" y="531"/>
                    </a:cubicBezTo>
                    <a:cubicBezTo>
                      <a:pt x="3729" y="457"/>
                      <a:pt x="3718" y="401"/>
                      <a:pt x="3721" y="347"/>
                    </a:cubicBezTo>
                    <a:cubicBezTo>
                      <a:pt x="3723" y="326"/>
                      <a:pt x="3758" y="308"/>
                      <a:pt x="3780" y="288"/>
                    </a:cubicBezTo>
                    <a:close/>
                    <a:moveTo>
                      <a:pt x="3445" y="235"/>
                    </a:moveTo>
                    <a:cubicBezTo>
                      <a:pt x="3472" y="261"/>
                      <a:pt x="3521" y="286"/>
                      <a:pt x="3523" y="314"/>
                    </a:cubicBezTo>
                    <a:cubicBezTo>
                      <a:pt x="3534" y="407"/>
                      <a:pt x="3528" y="502"/>
                      <a:pt x="3528" y="596"/>
                    </a:cubicBezTo>
                    <a:cubicBezTo>
                      <a:pt x="3517" y="597"/>
                      <a:pt x="3506" y="598"/>
                      <a:pt x="3496" y="600"/>
                    </a:cubicBezTo>
                    <a:cubicBezTo>
                      <a:pt x="3468" y="506"/>
                      <a:pt x="3437" y="415"/>
                      <a:pt x="3416" y="322"/>
                    </a:cubicBezTo>
                    <a:cubicBezTo>
                      <a:pt x="3411" y="297"/>
                      <a:pt x="3435" y="265"/>
                      <a:pt x="3445" y="235"/>
                    </a:cubicBezTo>
                    <a:close/>
                    <a:moveTo>
                      <a:pt x="4193" y="435"/>
                    </a:moveTo>
                    <a:cubicBezTo>
                      <a:pt x="4193" y="456"/>
                      <a:pt x="4201" y="484"/>
                      <a:pt x="4191" y="497"/>
                    </a:cubicBezTo>
                    <a:cubicBezTo>
                      <a:pt x="4101" y="614"/>
                      <a:pt x="4043" y="764"/>
                      <a:pt x="3864" y="799"/>
                    </a:cubicBezTo>
                    <a:cubicBezTo>
                      <a:pt x="3919" y="722"/>
                      <a:pt x="3972" y="645"/>
                      <a:pt x="4025" y="570"/>
                    </a:cubicBezTo>
                    <a:cubicBezTo>
                      <a:pt x="4058" y="526"/>
                      <a:pt x="4093" y="485"/>
                      <a:pt x="4132" y="447"/>
                    </a:cubicBezTo>
                    <a:cubicBezTo>
                      <a:pt x="4144" y="435"/>
                      <a:pt x="4172" y="438"/>
                      <a:pt x="4193" y="435"/>
                    </a:cubicBezTo>
                    <a:close/>
                    <a:moveTo>
                      <a:pt x="3969" y="420"/>
                    </a:moveTo>
                    <a:cubicBezTo>
                      <a:pt x="3992" y="420"/>
                      <a:pt x="4017" y="434"/>
                      <a:pt x="4040" y="440"/>
                    </a:cubicBezTo>
                    <a:cubicBezTo>
                      <a:pt x="4031" y="466"/>
                      <a:pt x="4029" y="495"/>
                      <a:pt x="4014" y="518"/>
                    </a:cubicBezTo>
                    <a:cubicBezTo>
                      <a:pt x="3955" y="609"/>
                      <a:pt x="3893" y="698"/>
                      <a:pt x="3831" y="788"/>
                    </a:cubicBezTo>
                    <a:cubicBezTo>
                      <a:pt x="3782" y="862"/>
                      <a:pt x="3730" y="933"/>
                      <a:pt x="3679" y="1005"/>
                    </a:cubicBezTo>
                    <a:lnTo>
                      <a:pt x="3664" y="994"/>
                    </a:lnTo>
                    <a:cubicBezTo>
                      <a:pt x="3692" y="868"/>
                      <a:pt x="3713" y="741"/>
                      <a:pt x="3751" y="618"/>
                    </a:cubicBezTo>
                    <a:cubicBezTo>
                      <a:pt x="3781" y="518"/>
                      <a:pt x="3854" y="447"/>
                      <a:pt x="3958" y="422"/>
                    </a:cubicBezTo>
                    <a:cubicBezTo>
                      <a:pt x="3962" y="421"/>
                      <a:pt x="3966" y="420"/>
                      <a:pt x="3969" y="420"/>
                    </a:cubicBezTo>
                    <a:close/>
                    <a:moveTo>
                      <a:pt x="4638" y="838"/>
                    </a:moveTo>
                    <a:cubicBezTo>
                      <a:pt x="4758" y="838"/>
                      <a:pt x="4876" y="860"/>
                      <a:pt x="4994" y="891"/>
                    </a:cubicBezTo>
                    <a:cubicBezTo>
                      <a:pt x="5022" y="898"/>
                      <a:pt x="5052" y="911"/>
                      <a:pt x="5076" y="928"/>
                    </a:cubicBezTo>
                    <a:cubicBezTo>
                      <a:pt x="5095" y="942"/>
                      <a:pt x="5108" y="966"/>
                      <a:pt x="5123" y="986"/>
                    </a:cubicBezTo>
                    <a:cubicBezTo>
                      <a:pt x="5099" y="995"/>
                      <a:pt x="5076" y="1009"/>
                      <a:pt x="5051" y="1011"/>
                    </a:cubicBezTo>
                    <a:cubicBezTo>
                      <a:pt x="5047" y="1012"/>
                      <a:pt x="5043" y="1012"/>
                      <a:pt x="5039" y="1012"/>
                    </a:cubicBezTo>
                    <a:cubicBezTo>
                      <a:pt x="5016" y="1012"/>
                      <a:pt x="4992" y="1005"/>
                      <a:pt x="4970" y="999"/>
                    </a:cubicBezTo>
                    <a:cubicBezTo>
                      <a:pt x="4878" y="974"/>
                      <a:pt x="4786" y="963"/>
                      <a:pt x="4695" y="963"/>
                    </a:cubicBezTo>
                    <a:cubicBezTo>
                      <a:pt x="4602" y="963"/>
                      <a:pt x="4509" y="974"/>
                      <a:pt x="4415" y="994"/>
                    </a:cubicBezTo>
                    <a:cubicBezTo>
                      <a:pt x="4322" y="1012"/>
                      <a:pt x="4224" y="1008"/>
                      <a:pt x="4111" y="1015"/>
                    </a:cubicBezTo>
                    <a:cubicBezTo>
                      <a:pt x="4230" y="934"/>
                      <a:pt x="4340" y="875"/>
                      <a:pt x="4469" y="853"/>
                    </a:cubicBezTo>
                    <a:cubicBezTo>
                      <a:pt x="4525" y="843"/>
                      <a:pt x="4582" y="838"/>
                      <a:pt x="4638" y="838"/>
                    </a:cubicBezTo>
                    <a:close/>
                    <a:moveTo>
                      <a:pt x="9280" y="556"/>
                    </a:moveTo>
                    <a:cubicBezTo>
                      <a:pt x="9312" y="556"/>
                      <a:pt x="9343" y="581"/>
                      <a:pt x="9358" y="619"/>
                    </a:cubicBezTo>
                    <a:cubicBezTo>
                      <a:pt x="9390" y="705"/>
                      <a:pt x="9354" y="821"/>
                      <a:pt x="9286" y="883"/>
                    </a:cubicBezTo>
                    <a:cubicBezTo>
                      <a:pt x="9229" y="935"/>
                      <a:pt x="9180" y="995"/>
                      <a:pt x="9131" y="1047"/>
                    </a:cubicBezTo>
                    <a:cubicBezTo>
                      <a:pt x="9137" y="929"/>
                      <a:pt x="9132" y="810"/>
                      <a:pt x="9149" y="691"/>
                    </a:cubicBezTo>
                    <a:cubicBezTo>
                      <a:pt x="9156" y="648"/>
                      <a:pt x="9200" y="601"/>
                      <a:pt x="9239" y="571"/>
                    </a:cubicBezTo>
                    <a:cubicBezTo>
                      <a:pt x="9252" y="561"/>
                      <a:pt x="9266" y="556"/>
                      <a:pt x="9280" y="556"/>
                    </a:cubicBezTo>
                    <a:close/>
                    <a:moveTo>
                      <a:pt x="3561" y="337"/>
                    </a:moveTo>
                    <a:cubicBezTo>
                      <a:pt x="3652" y="361"/>
                      <a:pt x="3674" y="420"/>
                      <a:pt x="3679" y="472"/>
                    </a:cubicBezTo>
                    <a:cubicBezTo>
                      <a:pt x="3690" y="567"/>
                      <a:pt x="3698" y="667"/>
                      <a:pt x="3679" y="760"/>
                    </a:cubicBezTo>
                    <a:cubicBezTo>
                      <a:pt x="3659" y="876"/>
                      <a:pt x="3610" y="986"/>
                      <a:pt x="3561" y="1092"/>
                    </a:cubicBezTo>
                    <a:lnTo>
                      <a:pt x="3561" y="337"/>
                    </a:lnTo>
                    <a:close/>
                    <a:moveTo>
                      <a:pt x="4861" y="764"/>
                    </a:moveTo>
                    <a:cubicBezTo>
                      <a:pt x="5041" y="764"/>
                      <a:pt x="5224" y="850"/>
                      <a:pt x="5317" y="989"/>
                    </a:cubicBezTo>
                    <a:cubicBezTo>
                      <a:pt x="5332" y="1011"/>
                      <a:pt x="5341" y="1056"/>
                      <a:pt x="5330" y="1075"/>
                    </a:cubicBezTo>
                    <a:cubicBezTo>
                      <a:pt x="5319" y="1093"/>
                      <a:pt x="5286" y="1105"/>
                      <a:pt x="5260" y="1105"/>
                    </a:cubicBezTo>
                    <a:cubicBezTo>
                      <a:pt x="5255" y="1105"/>
                      <a:pt x="5251" y="1104"/>
                      <a:pt x="5246" y="1103"/>
                    </a:cubicBezTo>
                    <a:cubicBezTo>
                      <a:pt x="5206" y="1097"/>
                      <a:pt x="5170" y="1071"/>
                      <a:pt x="5131" y="1055"/>
                    </a:cubicBezTo>
                    <a:cubicBezTo>
                      <a:pt x="5182" y="969"/>
                      <a:pt x="5177" y="928"/>
                      <a:pt x="5089" y="891"/>
                    </a:cubicBezTo>
                    <a:cubicBezTo>
                      <a:pt x="5000" y="851"/>
                      <a:pt x="4900" y="833"/>
                      <a:pt x="4804" y="807"/>
                    </a:cubicBezTo>
                    <a:cubicBezTo>
                      <a:pt x="4774" y="798"/>
                      <a:pt x="4742" y="797"/>
                      <a:pt x="4700" y="789"/>
                    </a:cubicBezTo>
                    <a:cubicBezTo>
                      <a:pt x="4752" y="772"/>
                      <a:pt x="4806" y="764"/>
                      <a:pt x="4861" y="764"/>
                    </a:cubicBezTo>
                    <a:close/>
                    <a:moveTo>
                      <a:pt x="946" y="633"/>
                    </a:moveTo>
                    <a:cubicBezTo>
                      <a:pt x="1038" y="633"/>
                      <a:pt x="1110" y="689"/>
                      <a:pt x="1172" y="757"/>
                    </a:cubicBezTo>
                    <a:cubicBezTo>
                      <a:pt x="1234" y="825"/>
                      <a:pt x="1250" y="907"/>
                      <a:pt x="1212" y="995"/>
                    </a:cubicBezTo>
                    <a:cubicBezTo>
                      <a:pt x="1187" y="1055"/>
                      <a:pt x="1144" y="1085"/>
                      <a:pt x="1085" y="1085"/>
                    </a:cubicBezTo>
                    <a:cubicBezTo>
                      <a:pt x="1076" y="1085"/>
                      <a:pt x="1066" y="1084"/>
                      <a:pt x="1057" y="1083"/>
                    </a:cubicBezTo>
                    <a:cubicBezTo>
                      <a:pt x="973" y="1072"/>
                      <a:pt x="905" y="1030"/>
                      <a:pt x="858" y="961"/>
                    </a:cubicBezTo>
                    <a:cubicBezTo>
                      <a:pt x="836" y="928"/>
                      <a:pt x="810" y="912"/>
                      <a:pt x="785" y="912"/>
                    </a:cubicBezTo>
                    <a:cubicBezTo>
                      <a:pt x="765" y="912"/>
                      <a:pt x="746" y="922"/>
                      <a:pt x="727" y="940"/>
                    </a:cubicBezTo>
                    <a:cubicBezTo>
                      <a:pt x="668" y="999"/>
                      <a:pt x="622" y="1069"/>
                      <a:pt x="570" y="1135"/>
                    </a:cubicBezTo>
                    <a:cubicBezTo>
                      <a:pt x="565" y="1142"/>
                      <a:pt x="560" y="1151"/>
                      <a:pt x="553" y="1163"/>
                    </a:cubicBezTo>
                    <a:cubicBezTo>
                      <a:pt x="529" y="915"/>
                      <a:pt x="676" y="690"/>
                      <a:pt x="890" y="640"/>
                    </a:cubicBezTo>
                    <a:cubicBezTo>
                      <a:pt x="910" y="635"/>
                      <a:pt x="928" y="633"/>
                      <a:pt x="946" y="633"/>
                    </a:cubicBezTo>
                    <a:close/>
                    <a:moveTo>
                      <a:pt x="4692" y="1007"/>
                    </a:moveTo>
                    <a:cubicBezTo>
                      <a:pt x="4871" y="1007"/>
                      <a:pt x="5033" y="1046"/>
                      <a:pt x="5185" y="1133"/>
                    </a:cubicBezTo>
                    <a:cubicBezTo>
                      <a:pt x="5205" y="1145"/>
                      <a:pt x="5213" y="1175"/>
                      <a:pt x="5228" y="1195"/>
                    </a:cubicBezTo>
                    <a:cubicBezTo>
                      <a:pt x="5206" y="1201"/>
                      <a:pt x="5183" y="1213"/>
                      <a:pt x="5163" y="1213"/>
                    </a:cubicBezTo>
                    <a:cubicBezTo>
                      <a:pt x="5160" y="1213"/>
                      <a:pt x="5156" y="1213"/>
                      <a:pt x="5153" y="1212"/>
                    </a:cubicBezTo>
                    <a:cubicBezTo>
                      <a:pt x="5038" y="1183"/>
                      <a:pt x="4922" y="1151"/>
                      <a:pt x="4808" y="1116"/>
                    </a:cubicBezTo>
                    <a:cubicBezTo>
                      <a:pt x="4721" y="1089"/>
                      <a:pt x="4635" y="1054"/>
                      <a:pt x="4530" y="1017"/>
                    </a:cubicBezTo>
                    <a:cubicBezTo>
                      <a:pt x="4585" y="1010"/>
                      <a:pt x="4639" y="1007"/>
                      <a:pt x="4692" y="1007"/>
                    </a:cubicBezTo>
                    <a:close/>
                    <a:moveTo>
                      <a:pt x="965" y="363"/>
                    </a:moveTo>
                    <a:cubicBezTo>
                      <a:pt x="1156" y="363"/>
                      <a:pt x="1319" y="451"/>
                      <a:pt x="1436" y="613"/>
                    </a:cubicBezTo>
                    <a:cubicBezTo>
                      <a:pt x="1555" y="778"/>
                      <a:pt x="1595" y="963"/>
                      <a:pt x="1499" y="1158"/>
                    </a:cubicBezTo>
                    <a:cubicBezTo>
                      <a:pt x="1438" y="1284"/>
                      <a:pt x="1330" y="1353"/>
                      <a:pt x="1203" y="1353"/>
                    </a:cubicBezTo>
                    <a:cubicBezTo>
                      <a:pt x="1179" y="1353"/>
                      <a:pt x="1154" y="1350"/>
                      <a:pt x="1128" y="1345"/>
                    </a:cubicBezTo>
                    <a:cubicBezTo>
                      <a:pt x="973" y="1313"/>
                      <a:pt x="837" y="1163"/>
                      <a:pt x="827" y="1013"/>
                    </a:cubicBezTo>
                    <a:lnTo>
                      <a:pt x="827" y="1013"/>
                    </a:lnTo>
                    <a:cubicBezTo>
                      <a:pt x="873" y="1042"/>
                      <a:pt x="915" y="1078"/>
                      <a:pt x="963" y="1099"/>
                    </a:cubicBezTo>
                    <a:cubicBezTo>
                      <a:pt x="1002" y="1119"/>
                      <a:pt x="1044" y="1132"/>
                      <a:pt x="1085" y="1132"/>
                    </a:cubicBezTo>
                    <a:cubicBezTo>
                      <a:pt x="1124" y="1132"/>
                      <a:pt x="1162" y="1120"/>
                      <a:pt x="1197" y="1091"/>
                    </a:cubicBezTo>
                    <a:cubicBezTo>
                      <a:pt x="1273" y="1027"/>
                      <a:pt x="1295" y="941"/>
                      <a:pt x="1275" y="845"/>
                    </a:cubicBezTo>
                    <a:cubicBezTo>
                      <a:pt x="1239" y="681"/>
                      <a:pt x="1092" y="579"/>
                      <a:pt x="936" y="579"/>
                    </a:cubicBezTo>
                    <a:cubicBezTo>
                      <a:pt x="865" y="579"/>
                      <a:pt x="792" y="601"/>
                      <a:pt x="727" y="648"/>
                    </a:cubicBezTo>
                    <a:cubicBezTo>
                      <a:pt x="521" y="797"/>
                      <a:pt x="475" y="1010"/>
                      <a:pt x="503" y="1248"/>
                    </a:cubicBezTo>
                    <a:cubicBezTo>
                      <a:pt x="511" y="1309"/>
                      <a:pt x="534" y="1368"/>
                      <a:pt x="552" y="1429"/>
                    </a:cubicBezTo>
                    <a:cubicBezTo>
                      <a:pt x="510" y="1439"/>
                      <a:pt x="462" y="1449"/>
                      <a:pt x="408" y="1461"/>
                    </a:cubicBezTo>
                    <a:cubicBezTo>
                      <a:pt x="341" y="1341"/>
                      <a:pt x="327" y="1205"/>
                      <a:pt x="326" y="1067"/>
                    </a:cubicBezTo>
                    <a:cubicBezTo>
                      <a:pt x="322" y="705"/>
                      <a:pt x="550" y="411"/>
                      <a:pt x="879" y="369"/>
                    </a:cubicBezTo>
                    <a:cubicBezTo>
                      <a:pt x="908" y="365"/>
                      <a:pt x="937" y="363"/>
                      <a:pt x="965" y="363"/>
                    </a:cubicBezTo>
                    <a:close/>
                    <a:moveTo>
                      <a:pt x="12974" y="1243"/>
                    </a:moveTo>
                    <a:cubicBezTo>
                      <a:pt x="12901" y="1341"/>
                      <a:pt x="12934" y="1426"/>
                      <a:pt x="13005" y="1533"/>
                    </a:cubicBezTo>
                    <a:cubicBezTo>
                      <a:pt x="12981" y="1537"/>
                      <a:pt x="12954" y="1549"/>
                      <a:pt x="12931" y="1549"/>
                    </a:cubicBezTo>
                    <a:cubicBezTo>
                      <a:pt x="12925" y="1549"/>
                      <a:pt x="12919" y="1548"/>
                      <a:pt x="12913" y="1545"/>
                    </a:cubicBezTo>
                    <a:cubicBezTo>
                      <a:pt x="12831" y="1511"/>
                      <a:pt x="12787" y="1417"/>
                      <a:pt x="12804" y="1344"/>
                    </a:cubicBezTo>
                    <a:cubicBezTo>
                      <a:pt x="12818" y="1283"/>
                      <a:pt x="12876" y="1247"/>
                      <a:pt x="12974" y="1243"/>
                    </a:cubicBezTo>
                    <a:close/>
                    <a:moveTo>
                      <a:pt x="9599" y="841"/>
                    </a:moveTo>
                    <a:cubicBezTo>
                      <a:pt x="9621" y="841"/>
                      <a:pt x="9655" y="876"/>
                      <a:pt x="9662" y="899"/>
                    </a:cubicBezTo>
                    <a:cubicBezTo>
                      <a:pt x="9667" y="918"/>
                      <a:pt x="9645" y="963"/>
                      <a:pt x="9624" y="971"/>
                    </a:cubicBezTo>
                    <a:cubicBezTo>
                      <a:pt x="9400" y="1072"/>
                      <a:pt x="9298" y="1279"/>
                      <a:pt x="9187" y="1476"/>
                    </a:cubicBezTo>
                    <a:cubicBezTo>
                      <a:pt x="9117" y="1600"/>
                      <a:pt x="9032" y="1702"/>
                      <a:pt x="8885" y="1719"/>
                    </a:cubicBezTo>
                    <a:cubicBezTo>
                      <a:pt x="8966" y="1533"/>
                      <a:pt x="9038" y="1345"/>
                      <a:pt x="9123" y="1164"/>
                    </a:cubicBezTo>
                    <a:cubicBezTo>
                      <a:pt x="9180" y="1047"/>
                      <a:pt x="9260" y="938"/>
                      <a:pt x="9383" y="882"/>
                    </a:cubicBezTo>
                    <a:cubicBezTo>
                      <a:pt x="9447" y="854"/>
                      <a:pt x="9525" y="846"/>
                      <a:pt x="9597" y="841"/>
                    </a:cubicBezTo>
                    <a:cubicBezTo>
                      <a:pt x="9598" y="841"/>
                      <a:pt x="9598" y="841"/>
                      <a:pt x="9599" y="841"/>
                    </a:cubicBezTo>
                    <a:close/>
                    <a:moveTo>
                      <a:pt x="2777" y="410"/>
                    </a:moveTo>
                    <a:cubicBezTo>
                      <a:pt x="2966" y="410"/>
                      <a:pt x="3137" y="541"/>
                      <a:pt x="3222" y="757"/>
                    </a:cubicBezTo>
                    <a:cubicBezTo>
                      <a:pt x="3259" y="853"/>
                      <a:pt x="3274" y="959"/>
                      <a:pt x="3300" y="1060"/>
                    </a:cubicBezTo>
                    <a:cubicBezTo>
                      <a:pt x="3292" y="1062"/>
                      <a:pt x="3285" y="1066"/>
                      <a:pt x="3277" y="1068"/>
                    </a:cubicBezTo>
                    <a:cubicBezTo>
                      <a:pt x="3220" y="913"/>
                      <a:pt x="3121" y="795"/>
                      <a:pt x="2976" y="714"/>
                    </a:cubicBezTo>
                    <a:cubicBezTo>
                      <a:pt x="2891" y="666"/>
                      <a:pt x="2800" y="642"/>
                      <a:pt x="2711" y="642"/>
                    </a:cubicBezTo>
                    <a:cubicBezTo>
                      <a:pt x="2582" y="642"/>
                      <a:pt x="2456" y="692"/>
                      <a:pt x="2353" y="791"/>
                    </a:cubicBezTo>
                    <a:cubicBezTo>
                      <a:pt x="2237" y="903"/>
                      <a:pt x="2196" y="1084"/>
                      <a:pt x="2255" y="1226"/>
                    </a:cubicBezTo>
                    <a:cubicBezTo>
                      <a:pt x="2314" y="1368"/>
                      <a:pt x="2408" y="1440"/>
                      <a:pt x="2527" y="1440"/>
                    </a:cubicBezTo>
                    <a:cubicBezTo>
                      <a:pt x="2574" y="1440"/>
                      <a:pt x="2624" y="1429"/>
                      <a:pt x="2678" y="1407"/>
                    </a:cubicBezTo>
                    <a:lnTo>
                      <a:pt x="2678" y="1407"/>
                    </a:lnTo>
                    <a:cubicBezTo>
                      <a:pt x="2701" y="1530"/>
                      <a:pt x="2631" y="1664"/>
                      <a:pt x="2512" y="1729"/>
                    </a:cubicBezTo>
                    <a:cubicBezTo>
                      <a:pt x="2464" y="1756"/>
                      <a:pt x="2411" y="1770"/>
                      <a:pt x="2358" y="1770"/>
                    </a:cubicBezTo>
                    <a:cubicBezTo>
                      <a:pt x="2278" y="1770"/>
                      <a:pt x="2198" y="1739"/>
                      <a:pt x="2139" y="1677"/>
                    </a:cubicBezTo>
                    <a:cubicBezTo>
                      <a:pt x="2090" y="1625"/>
                      <a:pt x="2047" y="1556"/>
                      <a:pt x="2027" y="1487"/>
                    </a:cubicBezTo>
                    <a:cubicBezTo>
                      <a:pt x="1926" y="1158"/>
                      <a:pt x="2105" y="701"/>
                      <a:pt x="2397" y="519"/>
                    </a:cubicBezTo>
                    <a:cubicBezTo>
                      <a:pt x="2509" y="448"/>
                      <a:pt x="2631" y="415"/>
                      <a:pt x="2760" y="410"/>
                    </a:cubicBezTo>
                    <a:cubicBezTo>
                      <a:pt x="2766" y="410"/>
                      <a:pt x="2772" y="410"/>
                      <a:pt x="2777" y="410"/>
                    </a:cubicBezTo>
                    <a:close/>
                    <a:moveTo>
                      <a:pt x="7879" y="399"/>
                    </a:moveTo>
                    <a:cubicBezTo>
                      <a:pt x="7979" y="399"/>
                      <a:pt x="8080" y="429"/>
                      <a:pt x="8175" y="490"/>
                    </a:cubicBezTo>
                    <a:cubicBezTo>
                      <a:pt x="8446" y="664"/>
                      <a:pt x="8574" y="974"/>
                      <a:pt x="8511" y="1305"/>
                    </a:cubicBezTo>
                    <a:cubicBezTo>
                      <a:pt x="8470" y="1516"/>
                      <a:pt x="8381" y="1667"/>
                      <a:pt x="8242" y="1776"/>
                    </a:cubicBezTo>
                    <a:cubicBezTo>
                      <a:pt x="8276" y="1650"/>
                      <a:pt x="8330" y="1513"/>
                      <a:pt x="8342" y="1374"/>
                    </a:cubicBezTo>
                    <a:cubicBezTo>
                      <a:pt x="8352" y="1270"/>
                      <a:pt x="8331" y="1154"/>
                      <a:pt x="8292" y="1054"/>
                    </a:cubicBezTo>
                    <a:cubicBezTo>
                      <a:pt x="8232" y="902"/>
                      <a:pt x="8075" y="813"/>
                      <a:pt x="7915" y="813"/>
                    </a:cubicBezTo>
                    <a:cubicBezTo>
                      <a:pt x="7880" y="813"/>
                      <a:pt x="7845" y="817"/>
                      <a:pt x="7811" y="825"/>
                    </a:cubicBezTo>
                    <a:cubicBezTo>
                      <a:pt x="7605" y="877"/>
                      <a:pt x="7488" y="1192"/>
                      <a:pt x="7609" y="1368"/>
                    </a:cubicBezTo>
                    <a:cubicBezTo>
                      <a:pt x="7655" y="1436"/>
                      <a:pt x="7724" y="1464"/>
                      <a:pt x="7830" y="1464"/>
                    </a:cubicBezTo>
                    <a:cubicBezTo>
                      <a:pt x="7835" y="1464"/>
                      <a:pt x="7841" y="1464"/>
                      <a:pt x="7846" y="1464"/>
                    </a:cubicBezTo>
                    <a:lnTo>
                      <a:pt x="7846" y="1464"/>
                    </a:lnTo>
                    <a:cubicBezTo>
                      <a:pt x="7816" y="1543"/>
                      <a:pt x="7733" y="1590"/>
                      <a:pt x="7642" y="1590"/>
                    </a:cubicBezTo>
                    <a:cubicBezTo>
                      <a:pt x="7608" y="1590"/>
                      <a:pt x="7572" y="1583"/>
                      <a:pt x="7537" y="1568"/>
                    </a:cubicBezTo>
                    <a:cubicBezTo>
                      <a:pt x="7439" y="1526"/>
                      <a:pt x="7383" y="1444"/>
                      <a:pt x="7340" y="1351"/>
                    </a:cubicBezTo>
                    <a:cubicBezTo>
                      <a:pt x="7215" y="1078"/>
                      <a:pt x="7320" y="685"/>
                      <a:pt x="7563" y="506"/>
                    </a:cubicBezTo>
                    <a:cubicBezTo>
                      <a:pt x="7661" y="435"/>
                      <a:pt x="7770" y="399"/>
                      <a:pt x="7879" y="399"/>
                    </a:cubicBezTo>
                    <a:close/>
                    <a:moveTo>
                      <a:pt x="8975" y="527"/>
                    </a:moveTo>
                    <a:cubicBezTo>
                      <a:pt x="9006" y="556"/>
                      <a:pt x="9056" y="578"/>
                      <a:pt x="9066" y="613"/>
                    </a:cubicBezTo>
                    <a:cubicBezTo>
                      <a:pt x="9090" y="691"/>
                      <a:pt x="9106" y="776"/>
                      <a:pt x="9099" y="855"/>
                    </a:cubicBezTo>
                    <a:cubicBezTo>
                      <a:pt x="9077" y="1109"/>
                      <a:pt x="9024" y="1355"/>
                      <a:pt x="8896" y="1580"/>
                    </a:cubicBezTo>
                    <a:cubicBezTo>
                      <a:pt x="8790" y="1768"/>
                      <a:pt x="8720" y="1819"/>
                      <a:pt x="8492" y="1848"/>
                    </a:cubicBezTo>
                    <a:cubicBezTo>
                      <a:pt x="8652" y="1733"/>
                      <a:pt x="8718" y="1556"/>
                      <a:pt x="8812" y="1394"/>
                    </a:cubicBezTo>
                    <a:cubicBezTo>
                      <a:pt x="8947" y="1160"/>
                      <a:pt x="9004" y="912"/>
                      <a:pt x="8958" y="644"/>
                    </a:cubicBezTo>
                    <a:cubicBezTo>
                      <a:pt x="8957" y="641"/>
                      <a:pt x="8957" y="639"/>
                      <a:pt x="8957" y="635"/>
                    </a:cubicBezTo>
                    <a:cubicBezTo>
                      <a:pt x="8963" y="599"/>
                      <a:pt x="8968" y="563"/>
                      <a:pt x="8975" y="527"/>
                    </a:cubicBezTo>
                    <a:close/>
                    <a:moveTo>
                      <a:pt x="8930" y="2013"/>
                    </a:moveTo>
                    <a:cubicBezTo>
                      <a:pt x="8953" y="2013"/>
                      <a:pt x="8976" y="2013"/>
                      <a:pt x="8999" y="2013"/>
                    </a:cubicBezTo>
                    <a:cubicBezTo>
                      <a:pt x="9101" y="2018"/>
                      <a:pt x="9204" y="2015"/>
                      <a:pt x="9305" y="2021"/>
                    </a:cubicBezTo>
                    <a:cubicBezTo>
                      <a:pt x="9328" y="2022"/>
                      <a:pt x="9349" y="2046"/>
                      <a:pt x="9371" y="2059"/>
                    </a:cubicBezTo>
                    <a:cubicBezTo>
                      <a:pt x="9355" y="2084"/>
                      <a:pt x="9344" y="2112"/>
                      <a:pt x="9323" y="2129"/>
                    </a:cubicBezTo>
                    <a:cubicBezTo>
                      <a:pt x="9302" y="2147"/>
                      <a:pt x="9269" y="2156"/>
                      <a:pt x="9241" y="2161"/>
                    </a:cubicBezTo>
                    <a:cubicBezTo>
                      <a:pt x="9178" y="2173"/>
                      <a:pt x="9116" y="2179"/>
                      <a:pt x="9055" y="2179"/>
                    </a:cubicBezTo>
                    <a:cubicBezTo>
                      <a:pt x="8919" y="2179"/>
                      <a:pt x="8787" y="2147"/>
                      <a:pt x="8661" y="2065"/>
                    </a:cubicBezTo>
                    <a:cubicBezTo>
                      <a:pt x="8749" y="2020"/>
                      <a:pt x="8839" y="2013"/>
                      <a:pt x="8930" y="2013"/>
                    </a:cubicBezTo>
                    <a:close/>
                    <a:moveTo>
                      <a:pt x="11084" y="1416"/>
                    </a:moveTo>
                    <a:cubicBezTo>
                      <a:pt x="11084" y="1501"/>
                      <a:pt x="11074" y="1583"/>
                      <a:pt x="11086" y="1661"/>
                    </a:cubicBezTo>
                    <a:cubicBezTo>
                      <a:pt x="11102" y="1774"/>
                      <a:pt x="11159" y="1868"/>
                      <a:pt x="11251" y="1938"/>
                    </a:cubicBezTo>
                    <a:cubicBezTo>
                      <a:pt x="11305" y="1979"/>
                      <a:pt x="11359" y="1998"/>
                      <a:pt x="11410" y="1998"/>
                    </a:cubicBezTo>
                    <a:cubicBezTo>
                      <a:pt x="11501" y="1998"/>
                      <a:pt x="11578" y="1934"/>
                      <a:pt x="11610" y="1816"/>
                    </a:cubicBezTo>
                    <a:cubicBezTo>
                      <a:pt x="11623" y="1772"/>
                      <a:pt x="11626" y="1726"/>
                      <a:pt x="11632" y="1680"/>
                    </a:cubicBezTo>
                    <a:cubicBezTo>
                      <a:pt x="11637" y="1677"/>
                      <a:pt x="11641" y="1676"/>
                      <a:pt x="11647" y="1675"/>
                    </a:cubicBezTo>
                    <a:cubicBezTo>
                      <a:pt x="11664" y="1729"/>
                      <a:pt x="11698" y="1784"/>
                      <a:pt x="11696" y="1840"/>
                    </a:cubicBezTo>
                    <a:cubicBezTo>
                      <a:pt x="11696" y="1953"/>
                      <a:pt x="11694" y="2070"/>
                      <a:pt x="11663" y="2178"/>
                    </a:cubicBezTo>
                    <a:cubicBezTo>
                      <a:pt x="11624" y="2316"/>
                      <a:pt x="11510" y="2393"/>
                      <a:pt x="11377" y="2393"/>
                    </a:cubicBezTo>
                    <a:cubicBezTo>
                      <a:pt x="11342" y="2393"/>
                      <a:pt x="11306" y="2388"/>
                      <a:pt x="11270" y="2377"/>
                    </a:cubicBezTo>
                    <a:cubicBezTo>
                      <a:pt x="11033" y="2306"/>
                      <a:pt x="10878" y="2044"/>
                      <a:pt x="10911" y="1776"/>
                    </a:cubicBezTo>
                    <a:cubicBezTo>
                      <a:pt x="10933" y="1605"/>
                      <a:pt x="10984" y="1494"/>
                      <a:pt x="11084" y="1416"/>
                    </a:cubicBezTo>
                    <a:close/>
                    <a:moveTo>
                      <a:pt x="12534" y="1961"/>
                    </a:moveTo>
                    <a:lnTo>
                      <a:pt x="12534" y="1961"/>
                    </a:lnTo>
                    <a:cubicBezTo>
                      <a:pt x="12664" y="2034"/>
                      <a:pt x="12795" y="2104"/>
                      <a:pt x="12922" y="2181"/>
                    </a:cubicBezTo>
                    <a:cubicBezTo>
                      <a:pt x="12966" y="2207"/>
                      <a:pt x="13004" y="2246"/>
                      <a:pt x="13036" y="2286"/>
                    </a:cubicBezTo>
                    <a:cubicBezTo>
                      <a:pt x="13051" y="2306"/>
                      <a:pt x="13057" y="2347"/>
                      <a:pt x="13045" y="2368"/>
                    </a:cubicBezTo>
                    <a:cubicBezTo>
                      <a:pt x="13033" y="2388"/>
                      <a:pt x="12997" y="2404"/>
                      <a:pt x="12971" y="2405"/>
                    </a:cubicBezTo>
                    <a:cubicBezTo>
                      <a:pt x="12969" y="2405"/>
                      <a:pt x="12968" y="2405"/>
                      <a:pt x="12967" y="2405"/>
                    </a:cubicBezTo>
                    <a:cubicBezTo>
                      <a:pt x="12938" y="2405"/>
                      <a:pt x="12905" y="2395"/>
                      <a:pt x="12880" y="2379"/>
                    </a:cubicBezTo>
                    <a:cubicBezTo>
                      <a:pt x="12720" y="2280"/>
                      <a:pt x="12596" y="2148"/>
                      <a:pt x="12534" y="1961"/>
                    </a:cubicBezTo>
                    <a:close/>
                    <a:moveTo>
                      <a:pt x="8945" y="2199"/>
                    </a:moveTo>
                    <a:cubicBezTo>
                      <a:pt x="9043" y="2217"/>
                      <a:pt x="9146" y="2232"/>
                      <a:pt x="9249" y="2250"/>
                    </a:cubicBezTo>
                    <a:cubicBezTo>
                      <a:pt x="9267" y="2254"/>
                      <a:pt x="9288" y="2264"/>
                      <a:pt x="9301" y="2279"/>
                    </a:cubicBezTo>
                    <a:cubicBezTo>
                      <a:pt x="9321" y="2306"/>
                      <a:pt x="9354" y="2343"/>
                      <a:pt x="9348" y="2368"/>
                    </a:cubicBezTo>
                    <a:cubicBezTo>
                      <a:pt x="9342" y="2394"/>
                      <a:pt x="9299" y="2421"/>
                      <a:pt x="9267" y="2429"/>
                    </a:cubicBezTo>
                    <a:cubicBezTo>
                      <a:pt x="9249" y="2432"/>
                      <a:pt x="9232" y="2434"/>
                      <a:pt x="9215" y="2434"/>
                    </a:cubicBezTo>
                    <a:cubicBezTo>
                      <a:pt x="9165" y="2434"/>
                      <a:pt x="9118" y="2416"/>
                      <a:pt x="9082" y="2365"/>
                    </a:cubicBezTo>
                    <a:cubicBezTo>
                      <a:pt x="9043" y="2310"/>
                      <a:pt x="8994" y="2258"/>
                      <a:pt x="8945" y="2199"/>
                    </a:cubicBezTo>
                    <a:close/>
                    <a:moveTo>
                      <a:pt x="534" y="1507"/>
                    </a:moveTo>
                    <a:cubicBezTo>
                      <a:pt x="586" y="1507"/>
                      <a:pt x="626" y="1538"/>
                      <a:pt x="672" y="1603"/>
                    </a:cubicBezTo>
                    <a:cubicBezTo>
                      <a:pt x="779" y="1748"/>
                      <a:pt x="883" y="1895"/>
                      <a:pt x="998" y="2033"/>
                    </a:cubicBezTo>
                    <a:cubicBezTo>
                      <a:pt x="1159" y="2226"/>
                      <a:pt x="1375" y="2340"/>
                      <a:pt x="1617" y="2409"/>
                    </a:cubicBezTo>
                    <a:cubicBezTo>
                      <a:pt x="1689" y="2430"/>
                      <a:pt x="1760" y="2455"/>
                      <a:pt x="1825" y="2491"/>
                    </a:cubicBezTo>
                    <a:cubicBezTo>
                      <a:pt x="1897" y="2528"/>
                      <a:pt x="1907" y="2578"/>
                      <a:pt x="1882" y="2642"/>
                    </a:cubicBezTo>
                    <a:cubicBezTo>
                      <a:pt x="1805" y="2602"/>
                      <a:pt x="1727" y="2563"/>
                      <a:pt x="1649" y="2524"/>
                    </a:cubicBezTo>
                    <a:cubicBezTo>
                      <a:pt x="1629" y="2513"/>
                      <a:pt x="1607" y="2506"/>
                      <a:pt x="1586" y="2501"/>
                    </a:cubicBezTo>
                    <a:cubicBezTo>
                      <a:pt x="1168" y="2398"/>
                      <a:pt x="890" y="2131"/>
                      <a:pt x="707" y="1754"/>
                    </a:cubicBezTo>
                    <a:cubicBezTo>
                      <a:pt x="657" y="1655"/>
                      <a:pt x="595" y="1561"/>
                      <a:pt x="481" y="1516"/>
                    </a:cubicBezTo>
                    <a:cubicBezTo>
                      <a:pt x="500" y="1510"/>
                      <a:pt x="518" y="1507"/>
                      <a:pt x="534" y="1507"/>
                    </a:cubicBezTo>
                    <a:close/>
                    <a:moveTo>
                      <a:pt x="12654" y="2249"/>
                    </a:moveTo>
                    <a:cubicBezTo>
                      <a:pt x="12710" y="2321"/>
                      <a:pt x="12824" y="2358"/>
                      <a:pt x="12831" y="2483"/>
                    </a:cubicBezTo>
                    <a:cubicBezTo>
                      <a:pt x="12831" y="2499"/>
                      <a:pt x="12836" y="2514"/>
                      <a:pt x="12834" y="2529"/>
                    </a:cubicBezTo>
                    <a:cubicBezTo>
                      <a:pt x="12829" y="2580"/>
                      <a:pt x="12830" y="2641"/>
                      <a:pt x="12757" y="2642"/>
                    </a:cubicBezTo>
                    <a:cubicBezTo>
                      <a:pt x="12756" y="2643"/>
                      <a:pt x="12755" y="2643"/>
                      <a:pt x="12753" y="2643"/>
                    </a:cubicBezTo>
                    <a:cubicBezTo>
                      <a:pt x="12700" y="2643"/>
                      <a:pt x="12654" y="2578"/>
                      <a:pt x="12654" y="2519"/>
                    </a:cubicBezTo>
                    <a:cubicBezTo>
                      <a:pt x="12655" y="2427"/>
                      <a:pt x="12654" y="2337"/>
                      <a:pt x="12654" y="2249"/>
                    </a:cubicBezTo>
                    <a:close/>
                    <a:moveTo>
                      <a:pt x="8462" y="2088"/>
                    </a:moveTo>
                    <a:cubicBezTo>
                      <a:pt x="8512" y="2093"/>
                      <a:pt x="8562" y="2089"/>
                      <a:pt x="8606" y="2104"/>
                    </a:cubicBezTo>
                    <a:cubicBezTo>
                      <a:pt x="8777" y="2161"/>
                      <a:pt x="8929" y="2255"/>
                      <a:pt x="9049" y="2389"/>
                    </a:cubicBezTo>
                    <a:cubicBezTo>
                      <a:pt x="9095" y="2442"/>
                      <a:pt x="9127" y="2509"/>
                      <a:pt x="9158" y="2574"/>
                    </a:cubicBezTo>
                    <a:cubicBezTo>
                      <a:pt x="9169" y="2596"/>
                      <a:pt x="9156" y="2628"/>
                      <a:pt x="9153" y="2657"/>
                    </a:cubicBezTo>
                    <a:cubicBezTo>
                      <a:pt x="9128" y="2649"/>
                      <a:pt x="9099" y="2646"/>
                      <a:pt x="9081" y="2630"/>
                    </a:cubicBezTo>
                    <a:cubicBezTo>
                      <a:pt x="9033" y="2590"/>
                      <a:pt x="8987" y="2545"/>
                      <a:pt x="8947" y="2498"/>
                    </a:cubicBezTo>
                    <a:cubicBezTo>
                      <a:pt x="8863" y="2390"/>
                      <a:pt x="8759" y="2306"/>
                      <a:pt x="8641" y="2239"/>
                    </a:cubicBezTo>
                    <a:cubicBezTo>
                      <a:pt x="8576" y="2202"/>
                      <a:pt x="8518" y="2153"/>
                      <a:pt x="8457" y="2110"/>
                    </a:cubicBezTo>
                    <a:cubicBezTo>
                      <a:pt x="8459" y="2103"/>
                      <a:pt x="8461" y="2095"/>
                      <a:pt x="8462" y="2088"/>
                    </a:cubicBezTo>
                    <a:close/>
                    <a:moveTo>
                      <a:pt x="11873" y="1228"/>
                    </a:moveTo>
                    <a:lnTo>
                      <a:pt x="11873" y="1228"/>
                    </a:lnTo>
                    <a:cubicBezTo>
                      <a:pt x="11955" y="1324"/>
                      <a:pt x="12026" y="1402"/>
                      <a:pt x="12095" y="1483"/>
                    </a:cubicBezTo>
                    <a:cubicBezTo>
                      <a:pt x="12196" y="1605"/>
                      <a:pt x="12308" y="1723"/>
                      <a:pt x="12395" y="1856"/>
                    </a:cubicBezTo>
                    <a:cubicBezTo>
                      <a:pt x="12539" y="2073"/>
                      <a:pt x="12649" y="2306"/>
                      <a:pt x="12604" y="2579"/>
                    </a:cubicBezTo>
                    <a:cubicBezTo>
                      <a:pt x="12598" y="2617"/>
                      <a:pt x="12578" y="2650"/>
                      <a:pt x="12566" y="2687"/>
                    </a:cubicBezTo>
                    <a:cubicBezTo>
                      <a:pt x="12558" y="2687"/>
                      <a:pt x="12549" y="2688"/>
                      <a:pt x="12540" y="2688"/>
                    </a:cubicBezTo>
                    <a:cubicBezTo>
                      <a:pt x="12526" y="2659"/>
                      <a:pt x="12501" y="2631"/>
                      <a:pt x="12496" y="2600"/>
                    </a:cubicBezTo>
                    <a:cubicBezTo>
                      <a:pt x="12452" y="2312"/>
                      <a:pt x="12304" y="2080"/>
                      <a:pt x="12113" y="1867"/>
                    </a:cubicBezTo>
                    <a:cubicBezTo>
                      <a:pt x="12041" y="1785"/>
                      <a:pt x="12000" y="1687"/>
                      <a:pt x="11977" y="1579"/>
                    </a:cubicBezTo>
                    <a:cubicBezTo>
                      <a:pt x="11953" y="1468"/>
                      <a:pt x="11912" y="1362"/>
                      <a:pt x="11873" y="1228"/>
                    </a:cubicBezTo>
                    <a:close/>
                    <a:moveTo>
                      <a:pt x="12028" y="1842"/>
                    </a:moveTo>
                    <a:cubicBezTo>
                      <a:pt x="12172" y="2004"/>
                      <a:pt x="12310" y="2168"/>
                      <a:pt x="12327" y="2400"/>
                    </a:cubicBezTo>
                    <a:cubicBezTo>
                      <a:pt x="12335" y="2503"/>
                      <a:pt x="12320" y="2600"/>
                      <a:pt x="12260" y="2685"/>
                    </a:cubicBezTo>
                    <a:cubicBezTo>
                      <a:pt x="12245" y="2706"/>
                      <a:pt x="12215" y="2726"/>
                      <a:pt x="12192" y="2726"/>
                    </a:cubicBezTo>
                    <a:cubicBezTo>
                      <a:pt x="12191" y="2726"/>
                      <a:pt x="12190" y="2726"/>
                      <a:pt x="12189" y="2726"/>
                    </a:cubicBezTo>
                    <a:cubicBezTo>
                      <a:pt x="12172" y="2726"/>
                      <a:pt x="12144" y="2690"/>
                      <a:pt x="12142" y="2668"/>
                    </a:cubicBezTo>
                    <a:cubicBezTo>
                      <a:pt x="12137" y="2625"/>
                      <a:pt x="12137" y="2576"/>
                      <a:pt x="12149" y="2535"/>
                    </a:cubicBezTo>
                    <a:cubicBezTo>
                      <a:pt x="12201" y="2356"/>
                      <a:pt x="12199" y="2188"/>
                      <a:pt x="12077" y="2031"/>
                    </a:cubicBezTo>
                    <a:cubicBezTo>
                      <a:pt x="12040" y="1981"/>
                      <a:pt x="12030" y="1910"/>
                      <a:pt x="12006" y="1850"/>
                    </a:cubicBezTo>
                    <a:cubicBezTo>
                      <a:pt x="12013" y="1847"/>
                      <a:pt x="12021" y="1845"/>
                      <a:pt x="12028" y="1842"/>
                    </a:cubicBezTo>
                    <a:close/>
                    <a:moveTo>
                      <a:pt x="12381" y="2326"/>
                    </a:moveTo>
                    <a:cubicBezTo>
                      <a:pt x="12397" y="2385"/>
                      <a:pt x="12411" y="2445"/>
                      <a:pt x="12426" y="2502"/>
                    </a:cubicBezTo>
                    <a:cubicBezTo>
                      <a:pt x="12443" y="2560"/>
                      <a:pt x="12453" y="2621"/>
                      <a:pt x="12480" y="2672"/>
                    </a:cubicBezTo>
                    <a:cubicBezTo>
                      <a:pt x="12506" y="2720"/>
                      <a:pt x="12504" y="2759"/>
                      <a:pt x="12468" y="2785"/>
                    </a:cubicBezTo>
                    <a:cubicBezTo>
                      <a:pt x="12453" y="2795"/>
                      <a:pt x="12428" y="2801"/>
                      <a:pt x="12407" y="2801"/>
                    </a:cubicBezTo>
                    <a:cubicBezTo>
                      <a:pt x="12394" y="2801"/>
                      <a:pt x="12382" y="2799"/>
                      <a:pt x="12376" y="2793"/>
                    </a:cubicBezTo>
                    <a:cubicBezTo>
                      <a:pt x="12349" y="2771"/>
                      <a:pt x="12315" y="2715"/>
                      <a:pt x="12325" y="2692"/>
                    </a:cubicBezTo>
                    <a:cubicBezTo>
                      <a:pt x="12377" y="2573"/>
                      <a:pt x="12389" y="2454"/>
                      <a:pt x="12363" y="2327"/>
                    </a:cubicBezTo>
                    <a:cubicBezTo>
                      <a:pt x="12369" y="2327"/>
                      <a:pt x="12375" y="2326"/>
                      <a:pt x="12381" y="2326"/>
                    </a:cubicBezTo>
                    <a:close/>
                    <a:moveTo>
                      <a:pt x="8703" y="2336"/>
                    </a:moveTo>
                    <a:lnTo>
                      <a:pt x="8703" y="2336"/>
                    </a:lnTo>
                    <a:cubicBezTo>
                      <a:pt x="8874" y="2417"/>
                      <a:pt x="9020" y="2701"/>
                      <a:pt x="8967" y="2864"/>
                    </a:cubicBezTo>
                    <a:cubicBezTo>
                      <a:pt x="8834" y="2705"/>
                      <a:pt x="8790" y="2514"/>
                      <a:pt x="8703" y="2336"/>
                    </a:cubicBezTo>
                    <a:close/>
                    <a:moveTo>
                      <a:pt x="564" y="1642"/>
                    </a:moveTo>
                    <a:cubicBezTo>
                      <a:pt x="610" y="1716"/>
                      <a:pt x="658" y="1788"/>
                      <a:pt x="703" y="1864"/>
                    </a:cubicBezTo>
                    <a:cubicBezTo>
                      <a:pt x="837" y="2095"/>
                      <a:pt x="999" y="2300"/>
                      <a:pt x="1247" y="2416"/>
                    </a:cubicBezTo>
                    <a:cubicBezTo>
                      <a:pt x="1331" y="2455"/>
                      <a:pt x="1419" y="2485"/>
                      <a:pt x="1505" y="2517"/>
                    </a:cubicBezTo>
                    <a:cubicBezTo>
                      <a:pt x="1569" y="2540"/>
                      <a:pt x="1633" y="2561"/>
                      <a:pt x="1695" y="2587"/>
                    </a:cubicBezTo>
                    <a:cubicBezTo>
                      <a:pt x="1832" y="2646"/>
                      <a:pt x="1858" y="2684"/>
                      <a:pt x="1846" y="2833"/>
                    </a:cubicBezTo>
                    <a:cubicBezTo>
                      <a:pt x="1845" y="2857"/>
                      <a:pt x="1808" y="2896"/>
                      <a:pt x="1784" y="2897"/>
                    </a:cubicBezTo>
                    <a:cubicBezTo>
                      <a:pt x="1778" y="2897"/>
                      <a:pt x="1772" y="2897"/>
                      <a:pt x="1766" y="2897"/>
                    </a:cubicBezTo>
                    <a:cubicBezTo>
                      <a:pt x="1718" y="2897"/>
                      <a:pt x="1670" y="2887"/>
                      <a:pt x="1623" y="2874"/>
                    </a:cubicBezTo>
                    <a:cubicBezTo>
                      <a:pt x="1597" y="2867"/>
                      <a:pt x="1573" y="2862"/>
                      <a:pt x="1550" y="2862"/>
                    </a:cubicBezTo>
                    <a:cubicBezTo>
                      <a:pt x="1509" y="2862"/>
                      <a:pt x="1473" y="2876"/>
                      <a:pt x="1438" y="2915"/>
                    </a:cubicBezTo>
                    <a:cubicBezTo>
                      <a:pt x="1427" y="2928"/>
                      <a:pt x="1398" y="2935"/>
                      <a:pt x="1374" y="2935"/>
                    </a:cubicBezTo>
                    <a:cubicBezTo>
                      <a:pt x="1361" y="2935"/>
                      <a:pt x="1349" y="2933"/>
                      <a:pt x="1343" y="2928"/>
                    </a:cubicBezTo>
                    <a:cubicBezTo>
                      <a:pt x="1296" y="2893"/>
                      <a:pt x="1254" y="2847"/>
                      <a:pt x="1228" y="2795"/>
                    </a:cubicBezTo>
                    <a:cubicBezTo>
                      <a:pt x="1164" y="2667"/>
                      <a:pt x="1074" y="2576"/>
                      <a:pt x="941" y="2523"/>
                    </a:cubicBezTo>
                    <a:cubicBezTo>
                      <a:pt x="901" y="2506"/>
                      <a:pt x="863" y="2469"/>
                      <a:pt x="838" y="2432"/>
                    </a:cubicBezTo>
                    <a:cubicBezTo>
                      <a:pt x="724" y="2256"/>
                      <a:pt x="650" y="2064"/>
                      <a:pt x="604" y="1858"/>
                    </a:cubicBezTo>
                    <a:cubicBezTo>
                      <a:pt x="589" y="1789"/>
                      <a:pt x="567" y="1720"/>
                      <a:pt x="549" y="1651"/>
                    </a:cubicBezTo>
                    <a:cubicBezTo>
                      <a:pt x="554" y="1647"/>
                      <a:pt x="559" y="1645"/>
                      <a:pt x="564" y="1642"/>
                    </a:cubicBezTo>
                    <a:close/>
                    <a:moveTo>
                      <a:pt x="11213" y="1130"/>
                    </a:moveTo>
                    <a:cubicBezTo>
                      <a:pt x="11599" y="1267"/>
                      <a:pt x="11875" y="1512"/>
                      <a:pt x="11962" y="1929"/>
                    </a:cubicBezTo>
                    <a:cubicBezTo>
                      <a:pt x="12015" y="2194"/>
                      <a:pt x="11964" y="2447"/>
                      <a:pt x="11802" y="2669"/>
                    </a:cubicBezTo>
                    <a:cubicBezTo>
                      <a:pt x="11658" y="2865"/>
                      <a:pt x="11447" y="2964"/>
                      <a:pt x="11235" y="2964"/>
                    </a:cubicBezTo>
                    <a:cubicBezTo>
                      <a:pt x="11039" y="2964"/>
                      <a:pt x="10843" y="2880"/>
                      <a:pt x="10697" y="2711"/>
                    </a:cubicBezTo>
                    <a:cubicBezTo>
                      <a:pt x="10385" y="2348"/>
                      <a:pt x="10429" y="1763"/>
                      <a:pt x="10794" y="1454"/>
                    </a:cubicBezTo>
                    <a:cubicBezTo>
                      <a:pt x="10869" y="1388"/>
                      <a:pt x="10953" y="1341"/>
                      <a:pt x="11055" y="1341"/>
                    </a:cubicBezTo>
                    <a:cubicBezTo>
                      <a:pt x="11063" y="1341"/>
                      <a:pt x="11070" y="1341"/>
                      <a:pt x="11077" y="1342"/>
                    </a:cubicBezTo>
                    <a:cubicBezTo>
                      <a:pt x="10904" y="1510"/>
                      <a:pt x="10842" y="1713"/>
                      <a:pt x="10877" y="1943"/>
                    </a:cubicBezTo>
                    <a:cubicBezTo>
                      <a:pt x="10907" y="2136"/>
                      <a:pt x="10993" y="2297"/>
                      <a:pt x="11180" y="2389"/>
                    </a:cubicBezTo>
                    <a:cubicBezTo>
                      <a:pt x="11247" y="2422"/>
                      <a:pt x="11313" y="2438"/>
                      <a:pt x="11376" y="2438"/>
                    </a:cubicBezTo>
                    <a:cubicBezTo>
                      <a:pt x="11532" y="2438"/>
                      <a:pt x="11664" y="2340"/>
                      <a:pt x="11719" y="2163"/>
                    </a:cubicBezTo>
                    <a:cubicBezTo>
                      <a:pt x="11791" y="1930"/>
                      <a:pt x="11761" y="1713"/>
                      <a:pt x="11591" y="1527"/>
                    </a:cubicBezTo>
                    <a:cubicBezTo>
                      <a:pt x="11468" y="1393"/>
                      <a:pt x="11340" y="1263"/>
                      <a:pt x="11213" y="1130"/>
                    </a:cubicBezTo>
                    <a:close/>
                    <a:moveTo>
                      <a:pt x="218" y="1647"/>
                    </a:moveTo>
                    <a:cubicBezTo>
                      <a:pt x="173" y="1936"/>
                      <a:pt x="273" y="2184"/>
                      <a:pt x="342" y="2438"/>
                    </a:cubicBezTo>
                    <a:cubicBezTo>
                      <a:pt x="385" y="2593"/>
                      <a:pt x="415" y="2751"/>
                      <a:pt x="362" y="2910"/>
                    </a:cubicBezTo>
                    <a:cubicBezTo>
                      <a:pt x="348" y="2947"/>
                      <a:pt x="327" y="2983"/>
                      <a:pt x="305" y="3014"/>
                    </a:cubicBezTo>
                    <a:cubicBezTo>
                      <a:pt x="274" y="3056"/>
                      <a:pt x="231" y="3077"/>
                      <a:pt x="190" y="3077"/>
                    </a:cubicBezTo>
                    <a:cubicBezTo>
                      <a:pt x="165" y="3077"/>
                      <a:pt x="141" y="3070"/>
                      <a:pt x="120" y="3055"/>
                    </a:cubicBezTo>
                    <a:cubicBezTo>
                      <a:pt x="63" y="3014"/>
                      <a:pt x="48" y="2933"/>
                      <a:pt x="83" y="2866"/>
                    </a:cubicBezTo>
                    <a:cubicBezTo>
                      <a:pt x="88" y="2856"/>
                      <a:pt x="92" y="2846"/>
                      <a:pt x="99" y="2842"/>
                    </a:cubicBezTo>
                    <a:cubicBezTo>
                      <a:pt x="276" y="2707"/>
                      <a:pt x="238" y="2529"/>
                      <a:pt x="188" y="2355"/>
                    </a:cubicBezTo>
                    <a:cubicBezTo>
                      <a:pt x="142" y="2188"/>
                      <a:pt x="111" y="2020"/>
                      <a:pt x="126" y="1846"/>
                    </a:cubicBezTo>
                    <a:cubicBezTo>
                      <a:pt x="133" y="1776"/>
                      <a:pt x="149" y="1710"/>
                      <a:pt x="218" y="1647"/>
                    </a:cubicBezTo>
                    <a:close/>
                    <a:moveTo>
                      <a:pt x="4169" y="1764"/>
                    </a:moveTo>
                    <a:cubicBezTo>
                      <a:pt x="4208" y="1764"/>
                      <a:pt x="4246" y="1776"/>
                      <a:pt x="4294" y="1783"/>
                    </a:cubicBezTo>
                    <a:cubicBezTo>
                      <a:pt x="3971" y="2046"/>
                      <a:pt x="3860" y="2378"/>
                      <a:pt x="3983" y="2759"/>
                    </a:cubicBezTo>
                    <a:cubicBezTo>
                      <a:pt x="4075" y="3045"/>
                      <a:pt x="4307" y="3191"/>
                      <a:pt x="4616" y="3240"/>
                    </a:cubicBezTo>
                    <a:cubicBezTo>
                      <a:pt x="4510" y="3305"/>
                      <a:pt x="4399" y="3329"/>
                      <a:pt x="4283" y="3339"/>
                    </a:cubicBezTo>
                    <a:cubicBezTo>
                      <a:pt x="4259" y="3340"/>
                      <a:pt x="4235" y="3341"/>
                      <a:pt x="4212" y="3341"/>
                    </a:cubicBezTo>
                    <a:cubicBezTo>
                      <a:pt x="3811" y="3341"/>
                      <a:pt x="3464" y="3077"/>
                      <a:pt x="3394" y="2685"/>
                    </a:cubicBezTo>
                    <a:cubicBezTo>
                      <a:pt x="3300" y="2156"/>
                      <a:pt x="3713" y="1768"/>
                      <a:pt x="4169" y="1764"/>
                    </a:cubicBezTo>
                    <a:close/>
                    <a:moveTo>
                      <a:pt x="935" y="2589"/>
                    </a:moveTo>
                    <a:lnTo>
                      <a:pt x="935" y="2589"/>
                    </a:lnTo>
                    <a:cubicBezTo>
                      <a:pt x="1029" y="2616"/>
                      <a:pt x="1101" y="2669"/>
                      <a:pt x="1153" y="2751"/>
                    </a:cubicBezTo>
                    <a:cubicBezTo>
                      <a:pt x="1185" y="2802"/>
                      <a:pt x="1211" y="2857"/>
                      <a:pt x="1249" y="2904"/>
                    </a:cubicBezTo>
                    <a:cubicBezTo>
                      <a:pt x="1289" y="2954"/>
                      <a:pt x="1338" y="2988"/>
                      <a:pt x="1391" y="2988"/>
                    </a:cubicBezTo>
                    <a:cubicBezTo>
                      <a:pt x="1426" y="2988"/>
                      <a:pt x="1462" y="2973"/>
                      <a:pt x="1499" y="2938"/>
                    </a:cubicBezTo>
                    <a:cubicBezTo>
                      <a:pt x="1516" y="2922"/>
                      <a:pt x="1550" y="2917"/>
                      <a:pt x="1579" y="2917"/>
                    </a:cubicBezTo>
                    <a:cubicBezTo>
                      <a:pt x="1585" y="2917"/>
                      <a:pt x="1590" y="2917"/>
                      <a:pt x="1595" y="2917"/>
                    </a:cubicBezTo>
                    <a:cubicBezTo>
                      <a:pt x="1636" y="2921"/>
                      <a:pt x="1678" y="2938"/>
                      <a:pt x="1706" y="2946"/>
                    </a:cubicBezTo>
                    <a:cubicBezTo>
                      <a:pt x="1693" y="3039"/>
                      <a:pt x="1681" y="3124"/>
                      <a:pt x="1667" y="3210"/>
                    </a:cubicBezTo>
                    <a:cubicBezTo>
                      <a:pt x="1651" y="3322"/>
                      <a:pt x="1575" y="3382"/>
                      <a:pt x="1456" y="3382"/>
                    </a:cubicBezTo>
                    <a:cubicBezTo>
                      <a:pt x="1448" y="3382"/>
                      <a:pt x="1439" y="3382"/>
                      <a:pt x="1430" y="3381"/>
                    </a:cubicBezTo>
                    <a:cubicBezTo>
                      <a:pt x="1412" y="3380"/>
                      <a:pt x="1394" y="3379"/>
                      <a:pt x="1376" y="3379"/>
                    </a:cubicBezTo>
                    <a:cubicBezTo>
                      <a:pt x="1316" y="3379"/>
                      <a:pt x="1253" y="3385"/>
                      <a:pt x="1177" y="3386"/>
                    </a:cubicBezTo>
                    <a:cubicBezTo>
                      <a:pt x="1177" y="3360"/>
                      <a:pt x="1167" y="3311"/>
                      <a:pt x="1178" y="3267"/>
                    </a:cubicBezTo>
                    <a:cubicBezTo>
                      <a:pt x="1219" y="3081"/>
                      <a:pt x="1172" y="2922"/>
                      <a:pt x="1054" y="2778"/>
                    </a:cubicBezTo>
                    <a:cubicBezTo>
                      <a:pt x="1007" y="2721"/>
                      <a:pt x="968" y="2658"/>
                      <a:pt x="935" y="2589"/>
                    </a:cubicBezTo>
                    <a:close/>
                    <a:moveTo>
                      <a:pt x="322" y="3079"/>
                    </a:moveTo>
                    <a:lnTo>
                      <a:pt x="322" y="3079"/>
                    </a:lnTo>
                    <a:cubicBezTo>
                      <a:pt x="254" y="3189"/>
                      <a:pt x="193" y="3286"/>
                      <a:pt x="129" y="3389"/>
                    </a:cubicBezTo>
                    <a:cubicBezTo>
                      <a:pt x="37" y="3351"/>
                      <a:pt x="63" y="3185"/>
                      <a:pt x="179" y="3133"/>
                    </a:cubicBezTo>
                    <a:cubicBezTo>
                      <a:pt x="219" y="3116"/>
                      <a:pt x="260" y="3102"/>
                      <a:pt x="322" y="3079"/>
                    </a:cubicBezTo>
                    <a:close/>
                    <a:moveTo>
                      <a:pt x="285" y="1822"/>
                    </a:moveTo>
                    <a:cubicBezTo>
                      <a:pt x="479" y="2165"/>
                      <a:pt x="645" y="2512"/>
                      <a:pt x="542" y="2920"/>
                    </a:cubicBezTo>
                    <a:cubicBezTo>
                      <a:pt x="528" y="2976"/>
                      <a:pt x="511" y="3031"/>
                      <a:pt x="492" y="3086"/>
                    </a:cubicBezTo>
                    <a:cubicBezTo>
                      <a:pt x="456" y="3186"/>
                      <a:pt x="436" y="3288"/>
                      <a:pt x="476" y="3392"/>
                    </a:cubicBezTo>
                    <a:cubicBezTo>
                      <a:pt x="466" y="3394"/>
                      <a:pt x="455" y="3395"/>
                      <a:pt x="446" y="3395"/>
                    </a:cubicBezTo>
                    <a:cubicBezTo>
                      <a:pt x="393" y="3395"/>
                      <a:pt x="356" y="3366"/>
                      <a:pt x="351" y="3305"/>
                    </a:cubicBezTo>
                    <a:cubicBezTo>
                      <a:pt x="345" y="3220"/>
                      <a:pt x="355" y="3132"/>
                      <a:pt x="367" y="3045"/>
                    </a:cubicBezTo>
                    <a:cubicBezTo>
                      <a:pt x="373" y="2994"/>
                      <a:pt x="395" y="2945"/>
                      <a:pt x="410" y="2895"/>
                    </a:cubicBezTo>
                    <a:cubicBezTo>
                      <a:pt x="444" y="2790"/>
                      <a:pt x="453" y="2685"/>
                      <a:pt x="425" y="2576"/>
                    </a:cubicBezTo>
                    <a:cubicBezTo>
                      <a:pt x="374" y="2378"/>
                      <a:pt x="330" y="2178"/>
                      <a:pt x="286" y="1977"/>
                    </a:cubicBezTo>
                    <a:cubicBezTo>
                      <a:pt x="276" y="1928"/>
                      <a:pt x="285" y="1874"/>
                      <a:pt x="285" y="1822"/>
                    </a:cubicBezTo>
                    <a:close/>
                    <a:moveTo>
                      <a:pt x="7388" y="2529"/>
                    </a:moveTo>
                    <a:cubicBezTo>
                      <a:pt x="7510" y="2529"/>
                      <a:pt x="7631" y="2571"/>
                      <a:pt x="7713" y="2655"/>
                    </a:cubicBezTo>
                    <a:cubicBezTo>
                      <a:pt x="7844" y="2788"/>
                      <a:pt x="7816" y="3031"/>
                      <a:pt x="7658" y="3134"/>
                    </a:cubicBezTo>
                    <a:cubicBezTo>
                      <a:pt x="7645" y="3089"/>
                      <a:pt x="7634" y="3044"/>
                      <a:pt x="7617" y="2999"/>
                    </a:cubicBezTo>
                    <a:cubicBezTo>
                      <a:pt x="7582" y="2911"/>
                      <a:pt x="7531" y="2833"/>
                      <a:pt x="7443" y="2790"/>
                    </a:cubicBezTo>
                    <a:cubicBezTo>
                      <a:pt x="7396" y="2766"/>
                      <a:pt x="7348" y="2753"/>
                      <a:pt x="7299" y="2753"/>
                    </a:cubicBezTo>
                    <a:cubicBezTo>
                      <a:pt x="7247" y="2753"/>
                      <a:pt x="7194" y="2769"/>
                      <a:pt x="7144" y="2802"/>
                    </a:cubicBezTo>
                    <a:cubicBezTo>
                      <a:pt x="7039" y="2871"/>
                      <a:pt x="7000" y="2980"/>
                      <a:pt x="7023" y="3097"/>
                    </a:cubicBezTo>
                    <a:cubicBezTo>
                      <a:pt x="7044" y="3211"/>
                      <a:pt x="7090" y="3319"/>
                      <a:pt x="7122" y="3419"/>
                    </a:cubicBezTo>
                    <a:cubicBezTo>
                      <a:pt x="7122" y="3419"/>
                      <a:pt x="7122" y="3420"/>
                      <a:pt x="7122" y="3420"/>
                    </a:cubicBezTo>
                    <a:cubicBezTo>
                      <a:pt x="7121" y="3420"/>
                      <a:pt x="7106" y="3412"/>
                      <a:pt x="7095" y="3403"/>
                    </a:cubicBezTo>
                    <a:cubicBezTo>
                      <a:pt x="6871" y="3220"/>
                      <a:pt x="6838" y="2886"/>
                      <a:pt x="7023" y="2681"/>
                    </a:cubicBezTo>
                    <a:cubicBezTo>
                      <a:pt x="7114" y="2580"/>
                      <a:pt x="7252" y="2529"/>
                      <a:pt x="7388" y="2529"/>
                    </a:cubicBezTo>
                    <a:close/>
                    <a:moveTo>
                      <a:pt x="388" y="1557"/>
                    </a:moveTo>
                    <a:cubicBezTo>
                      <a:pt x="408" y="1557"/>
                      <a:pt x="442" y="1571"/>
                      <a:pt x="450" y="1587"/>
                    </a:cubicBezTo>
                    <a:cubicBezTo>
                      <a:pt x="488" y="1656"/>
                      <a:pt x="526" y="1728"/>
                      <a:pt x="544" y="1805"/>
                    </a:cubicBezTo>
                    <a:cubicBezTo>
                      <a:pt x="599" y="2009"/>
                      <a:pt x="632" y="2220"/>
                      <a:pt x="749" y="2405"/>
                    </a:cubicBezTo>
                    <a:cubicBezTo>
                      <a:pt x="820" y="2519"/>
                      <a:pt x="898" y="2631"/>
                      <a:pt x="957" y="2751"/>
                    </a:cubicBezTo>
                    <a:cubicBezTo>
                      <a:pt x="1004" y="2848"/>
                      <a:pt x="1030" y="2955"/>
                      <a:pt x="1066" y="3059"/>
                    </a:cubicBezTo>
                    <a:cubicBezTo>
                      <a:pt x="1044" y="3159"/>
                      <a:pt x="1003" y="3230"/>
                      <a:pt x="923" y="3282"/>
                    </a:cubicBezTo>
                    <a:cubicBezTo>
                      <a:pt x="876" y="3310"/>
                      <a:pt x="832" y="3345"/>
                      <a:pt x="796" y="3385"/>
                    </a:cubicBezTo>
                    <a:cubicBezTo>
                      <a:pt x="763" y="3422"/>
                      <a:pt x="720" y="3437"/>
                      <a:pt x="674" y="3437"/>
                    </a:cubicBezTo>
                    <a:cubicBezTo>
                      <a:pt x="631" y="3437"/>
                      <a:pt x="586" y="3424"/>
                      <a:pt x="544" y="3406"/>
                    </a:cubicBezTo>
                    <a:cubicBezTo>
                      <a:pt x="476" y="3375"/>
                      <a:pt x="481" y="3304"/>
                      <a:pt x="491" y="3241"/>
                    </a:cubicBezTo>
                    <a:cubicBezTo>
                      <a:pt x="496" y="3205"/>
                      <a:pt x="502" y="3170"/>
                      <a:pt x="516" y="3138"/>
                    </a:cubicBezTo>
                    <a:cubicBezTo>
                      <a:pt x="668" y="2787"/>
                      <a:pt x="633" y="2441"/>
                      <a:pt x="487" y="2097"/>
                    </a:cubicBezTo>
                    <a:cubicBezTo>
                      <a:pt x="455" y="2023"/>
                      <a:pt x="411" y="1950"/>
                      <a:pt x="383" y="1873"/>
                    </a:cubicBezTo>
                    <a:cubicBezTo>
                      <a:pt x="356" y="1796"/>
                      <a:pt x="336" y="1715"/>
                      <a:pt x="323" y="1635"/>
                    </a:cubicBezTo>
                    <a:cubicBezTo>
                      <a:pt x="320" y="1613"/>
                      <a:pt x="352" y="1573"/>
                      <a:pt x="377" y="1559"/>
                    </a:cubicBezTo>
                    <a:cubicBezTo>
                      <a:pt x="380" y="1557"/>
                      <a:pt x="383" y="1557"/>
                      <a:pt x="388" y="1557"/>
                    </a:cubicBezTo>
                    <a:close/>
                    <a:moveTo>
                      <a:pt x="1079" y="2912"/>
                    </a:moveTo>
                    <a:lnTo>
                      <a:pt x="1079" y="2912"/>
                    </a:lnTo>
                    <a:cubicBezTo>
                      <a:pt x="1143" y="3009"/>
                      <a:pt x="1152" y="3118"/>
                      <a:pt x="1143" y="3232"/>
                    </a:cubicBezTo>
                    <a:cubicBezTo>
                      <a:pt x="1138" y="3305"/>
                      <a:pt x="1148" y="3377"/>
                      <a:pt x="1152" y="3465"/>
                    </a:cubicBezTo>
                    <a:cubicBezTo>
                      <a:pt x="1132" y="3481"/>
                      <a:pt x="1111" y="3490"/>
                      <a:pt x="1087" y="3490"/>
                    </a:cubicBezTo>
                    <a:cubicBezTo>
                      <a:pt x="1036" y="3490"/>
                      <a:pt x="974" y="3452"/>
                      <a:pt x="892" y="3370"/>
                    </a:cubicBezTo>
                    <a:cubicBezTo>
                      <a:pt x="1104" y="3195"/>
                      <a:pt x="1117" y="3163"/>
                      <a:pt x="1079" y="2912"/>
                    </a:cubicBezTo>
                    <a:close/>
                    <a:moveTo>
                      <a:pt x="296" y="3218"/>
                    </a:moveTo>
                    <a:lnTo>
                      <a:pt x="296" y="3218"/>
                    </a:lnTo>
                    <a:cubicBezTo>
                      <a:pt x="293" y="3467"/>
                      <a:pt x="479" y="3448"/>
                      <a:pt x="627" y="3485"/>
                    </a:cubicBezTo>
                    <a:cubicBezTo>
                      <a:pt x="578" y="3574"/>
                      <a:pt x="506" y="3620"/>
                      <a:pt x="420" y="3620"/>
                    </a:cubicBezTo>
                    <a:cubicBezTo>
                      <a:pt x="415" y="3620"/>
                      <a:pt x="409" y="3620"/>
                      <a:pt x="404" y="3620"/>
                    </a:cubicBezTo>
                    <a:cubicBezTo>
                      <a:pt x="294" y="3612"/>
                      <a:pt x="242" y="3517"/>
                      <a:pt x="201" y="3430"/>
                    </a:cubicBezTo>
                    <a:cubicBezTo>
                      <a:pt x="162" y="3346"/>
                      <a:pt x="230" y="3293"/>
                      <a:pt x="296" y="3218"/>
                    </a:cubicBezTo>
                    <a:close/>
                    <a:moveTo>
                      <a:pt x="7864" y="53"/>
                    </a:moveTo>
                    <a:cubicBezTo>
                      <a:pt x="8186" y="53"/>
                      <a:pt x="8448" y="216"/>
                      <a:pt x="8627" y="495"/>
                    </a:cubicBezTo>
                    <a:cubicBezTo>
                      <a:pt x="8893" y="905"/>
                      <a:pt x="8857" y="1267"/>
                      <a:pt x="8619" y="1636"/>
                    </a:cubicBezTo>
                    <a:cubicBezTo>
                      <a:pt x="8557" y="1734"/>
                      <a:pt x="8471" y="1812"/>
                      <a:pt x="8362" y="1861"/>
                    </a:cubicBezTo>
                    <a:cubicBezTo>
                      <a:pt x="8338" y="1871"/>
                      <a:pt x="8317" y="1887"/>
                      <a:pt x="8296" y="1901"/>
                    </a:cubicBezTo>
                    <a:cubicBezTo>
                      <a:pt x="8299" y="1910"/>
                      <a:pt x="8300" y="1919"/>
                      <a:pt x="8301" y="1929"/>
                    </a:cubicBezTo>
                    <a:cubicBezTo>
                      <a:pt x="8322" y="1929"/>
                      <a:pt x="8344" y="1932"/>
                      <a:pt x="8364" y="1932"/>
                    </a:cubicBezTo>
                    <a:cubicBezTo>
                      <a:pt x="8377" y="1932"/>
                      <a:pt x="8389" y="1931"/>
                      <a:pt x="8400" y="1927"/>
                    </a:cubicBezTo>
                    <a:cubicBezTo>
                      <a:pt x="8641" y="1847"/>
                      <a:pt x="8884" y="1779"/>
                      <a:pt x="9115" y="1677"/>
                    </a:cubicBezTo>
                    <a:cubicBezTo>
                      <a:pt x="9451" y="1529"/>
                      <a:pt x="9756" y="1329"/>
                      <a:pt x="10053" y="1114"/>
                    </a:cubicBezTo>
                    <a:cubicBezTo>
                      <a:pt x="10310" y="929"/>
                      <a:pt x="10678" y="814"/>
                      <a:pt x="11051" y="814"/>
                    </a:cubicBezTo>
                    <a:cubicBezTo>
                      <a:pt x="11351" y="814"/>
                      <a:pt x="11655" y="889"/>
                      <a:pt x="11905" y="1060"/>
                    </a:cubicBezTo>
                    <a:cubicBezTo>
                      <a:pt x="12024" y="1141"/>
                      <a:pt x="12124" y="1237"/>
                      <a:pt x="12214" y="1351"/>
                    </a:cubicBezTo>
                    <a:cubicBezTo>
                      <a:pt x="12327" y="1497"/>
                      <a:pt x="12447" y="1638"/>
                      <a:pt x="12580" y="1765"/>
                    </a:cubicBezTo>
                    <a:cubicBezTo>
                      <a:pt x="12666" y="1848"/>
                      <a:pt x="12769" y="1893"/>
                      <a:pt x="12884" y="1893"/>
                    </a:cubicBezTo>
                    <a:cubicBezTo>
                      <a:pt x="12923" y="1893"/>
                      <a:pt x="12963" y="1888"/>
                      <a:pt x="13005" y="1877"/>
                    </a:cubicBezTo>
                    <a:cubicBezTo>
                      <a:pt x="13197" y="1825"/>
                      <a:pt x="13347" y="1594"/>
                      <a:pt x="13314" y="1399"/>
                    </a:cubicBezTo>
                    <a:cubicBezTo>
                      <a:pt x="13298" y="1308"/>
                      <a:pt x="13244" y="1236"/>
                      <a:pt x="13159" y="1211"/>
                    </a:cubicBezTo>
                    <a:cubicBezTo>
                      <a:pt x="13101" y="1194"/>
                      <a:pt x="13039" y="1183"/>
                      <a:pt x="12978" y="1183"/>
                    </a:cubicBezTo>
                    <a:cubicBezTo>
                      <a:pt x="12952" y="1183"/>
                      <a:pt x="12927" y="1185"/>
                      <a:pt x="12903" y="1189"/>
                    </a:cubicBezTo>
                    <a:cubicBezTo>
                      <a:pt x="12759" y="1213"/>
                      <a:pt x="12706" y="1349"/>
                      <a:pt x="12778" y="1478"/>
                    </a:cubicBezTo>
                    <a:cubicBezTo>
                      <a:pt x="12797" y="1514"/>
                      <a:pt x="12828" y="1545"/>
                      <a:pt x="12860" y="1588"/>
                    </a:cubicBezTo>
                    <a:cubicBezTo>
                      <a:pt x="12854" y="1588"/>
                      <a:pt x="12847" y="1589"/>
                      <a:pt x="12841" y="1589"/>
                    </a:cubicBezTo>
                    <a:cubicBezTo>
                      <a:pt x="12781" y="1589"/>
                      <a:pt x="12738" y="1563"/>
                      <a:pt x="12701" y="1522"/>
                    </a:cubicBezTo>
                    <a:cubicBezTo>
                      <a:pt x="12648" y="1460"/>
                      <a:pt x="12619" y="1387"/>
                      <a:pt x="12648" y="1306"/>
                    </a:cubicBezTo>
                    <a:cubicBezTo>
                      <a:pt x="12685" y="1197"/>
                      <a:pt x="12758" y="1130"/>
                      <a:pt x="12877" y="1120"/>
                    </a:cubicBezTo>
                    <a:cubicBezTo>
                      <a:pt x="12902" y="1118"/>
                      <a:pt x="12928" y="1117"/>
                      <a:pt x="12953" y="1117"/>
                    </a:cubicBezTo>
                    <a:cubicBezTo>
                      <a:pt x="13095" y="1117"/>
                      <a:pt x="13227" y="1152"/>
                      <a:pt x="13340" y="1253"/>
                    </a:cubicBezTo>
                    <a:cubicBezTo>
                      <a:pt x="13438" y="1341"/>
                      <a:pt x="13482" y="1450"/>
                      <a:pt x="13466" y="1583"/>
                    </a:cubicBezTo>
                    <a:cubicBezTo>
                      <a:pt x="13428" y="1875"/>
                      <a:pt x="13218" y="2052"/>
                      <a:pt x="12961" y="2052"/>
                    </a:cubicBezTo>
                    <a:cubicBezTo>
                      <a:pt x="12864" y="2052"/>
                      <a:pt x="12761" y="2027"/>
                      <a:pt x="12658" y="1974"/>
                    </a:cubicBezTo>
                    <a:cubicBezTo>
                      <a:pt x="12522" y="1904"/>
                      <a:pt x="12410" y="1805"/>
                      <a:pt x="12315" y="1686"/>
                    </a:cubicBezTo>
                    <a:cubicBezTo>
                      <a:pt x="12214" y="1558"/>
                      <a:pt x="12116" y="1428"/>
                      <a:pt x="12009" y="1305"/>
                    </a:cubicBezTo>
                    <a:cubicBezTo>
                      <a:pt x="11963" y="1252"/>
                      <a:pt x="11902" y="1208"/>
                      <a:pt x="11844" y="1165"/>
                    </a:cubicBezTo>
                    <a:cubicBezTo>
                      <a:pt x="11826" y="1153"/>
                      <a:pt x="11795" y="1155"/>
                      <a:pt x="11771" y="1151"/>
                    </a:cubicBezTo>
                    <a:lnTo>
                      <a:pt x="11771" y="1151"/>
                    </a:lnTo>
                    <a:cubicBezTo>
                      <a:pt x="11776" y="1174"/>
                      <a:pt x="11776" y="1199"/>
                      <a:pt x="11788" y="1217"/>
                    </a:cubicBezTo>
                    <a:cubicBezTo>
                      <a:pt x="11890" y="1363"/>
                      <a:pt x="11931" y="1530"/>
                      <a:pt x="11950" y="1704"/>
                    </a:cubicBezTo>
                    <a:cubicBezTo>
                      <a:pt x="11943" y="1693"/>
                      <a:pt x="11936" y="1682"/>
                      <a:pt x="11929" y="1670"/>
                    </a:cubicBezTo>
                    <a:cubicBezTo>
                      <a:pt x="11708" y="1244"/>
                      <a:pt x="11239" y="991"/>
                      <a:pt x="10771" y="991"/>
                    </a:cubicBezTo>
                    <a:cubicBezTo>
                      <a:pt x="10570" y="991"/>
                      <a:pt x="10369" y="1037"/>
                      <a:pt x="10188" y="1137"/>
                    </a:cubicBezTo>
                    <a:cubicBezTo>
                      <a:pt x="10029" y="1225"/>
                      <a:pt x="9878" y="1330"/>
                      <a:pt x="9731" y="1438"/>
                    </a:cubicBezTo>
                    <a:cubicBezTo>
                      <a:pt x="9473" y="1628"/>
                      <a:pt x="9216" y="1819"/>
                      <a:pt x="8911" y="1931"/>
                    </a:cubicBezTo>
                    <a:cubicBezTo>
                      <a:pt x="8720" y="2003"/>
                      <a:pt x="8527" y="2061"/>
                      <a:pt x="8322" y="2061"/>
                    </a:cubicBezTo>
                    <a:cubicBezTo>
                      <a:pt x="8297" y="2061"/>
                      <a:pt x="8272" y="2061"/>
                      <a:pt x="8247" y="2059"/>
                    </a:cubicBezTo>
                    <a:cubicBezTo>
                      <a:pt x="8246" y="2059"/>
                      <a:pt x="8245" y="2059"/>
                      <a:pt x="8244" y="2059"/>
                    </a:cubicBezTo>
                    <a:cubicBezTo>
                      <a:pt x="8228" y="2059"/>
                      <a:pt x="8211" y="2068"/>
                      <a:pt x="8192" y="2086"/>
                    </a:cubicBezTo>
                    <a:cubicBezTo>
                      <a:pt x="8212" y="2095"/>
                      <a:pt x="8230" y="2106"/>
                      <a:pt x="8250" y="2110"/>
                    </a:cubicBezTo>
                    <a:cubicBezTo>
                      <a:pt x="8569" y="2180"/>
                      <a:pt x="8743" y="2388"/>
                      <a:pt x="8755" y="2716"/>
                    </a:cubicBezTo>
                    <a:cubicBezTo>
                      <a:pt x="8777" y="3236"/>
                      <a:pt x="8404" y="3538"/>
                      <a:pt x="7987" y="3613"/>
                    </a:cubicBezTo>
                    <a:cubicBezTo>
                      <a:pt x="7902" y="3629"/>
                      <a:pt x="7813" y="3629"/>
                      <a:pt x="7727" y="3636"/>
                    </a:cubicBezTo>
                    <a:cubicBezTo>
                      <a:pt x="7725" y="3630"/>
                      <a:pt x="7723" y="3625"/>
                      <a:pt x="7722" y="3619"/>
                    </a:cubicBezTo>
                    <a:lnTo>
                      <a:pt x="7793" y="3599"/>
                    </a:lnTo>
                    <a:cubicBezTo>
                      <a:pt x="8094" y="3509"/>
                      <a:pt x="8294" y="3243"/>
                      <a:pt x="8294" y="2927"/>
                    </a:cubicBezTo>
                    <a:cubicBezTo>
                      <a:pt x="8294" y="2760"/>
                      <a:pt x="8250" y="2603"/>
                      <a:pt x="8171" y="2459"/>
                    </a:cubicBezTo>
                    <a:cubicBezTo>
                      <a:pt x="8067" y="2273"/>
                      <a:pt x="7896" y="2191"/>
                      <a:pt x="7690" y="2191"/>
                    </a:cubicBezTo>
                    <a:cubicBezTo>
                      <a:pt x="7672" y="2191"/>
                      <a:pt x="7654" y="2192"/>
                      <a:pt x="7636" y="2193"/>
                    </a:cubicBezTo>
                    <a:cubicBezTo>
                      <a:pt x="7592" y="2196"/>
                      <a:pt x="7549" y="2198"/>
                      <a:pt x="7506" y="2198"/>
                    </a:cubicBezTo>
                    <a:cubicBezTo>
                      <a:pt x="7209" y="2198"/>
                      <a:pt x="6925" y="2121"/>
                      <a:pt x="6689" y="1927"/>
                    </a:cubicBezTo>
                    <a:cubicBezTo>
                      <a:pt x="6458" y="1738"/>
                      <a:pt x="6257" y="1512"/>
                      <a:pt x="6043" y="1302"/>
                    </a:cubicBezTo>
                    <a:cubicBezTo>
                      <a:pt x="5957" y="1217"/>
                      <a:pt x="5878" y="1126"/>
                      <a:pt x="5790" y="1046"/>
                    </a:cubicBezTo>
                    <a:cubicBezTo>
                      <a:pt x="5591" y="864"/>
                      <a:pt x="5365" y="731"/>
                      <a:pt x="5097" y="698"/>
                    </a:cubicBezTo>
                    <a:cubicBezTo>
                      <a:pt x="5069" y="695"/>
                      <a:pt x="5040" y="693"/>
                      <a:pt x="5012" y="693"/>
                    </a:cubicBezTo>
                    <a:cubicBezTo>
                      <a:pt x="4924" y="693"/>
                      <a:pt x="4834" y="708"/>
                      <a:pt x="4749" y="724"/>
                    </a:cubicBezTo>
                    <a:cubicBezTo>
                      <a:pt x="4506" y="768"/>
                      <a:pt x="4273" y="844"/>
                      <a:pt x="4067" y="985"/>
                    </a:cubicBezTo>
                    <a:cubicBezTo>
                      <a:pt x="4019" y="1016"/>
                      <a:pt x="3979" y="1057"/>
                      <a:pt x="3936" y="1094"/>
                    </a:cubicBezTo>
                    <a:cubicBezTo>
                      <a:pt x="3940" y="1102"/>
                      <a:pt x="3945" y="1110"/>
                      <a:pt x="3950" y="1118"/>
                    </a:cubicBezTo>
                    <a:cubicBezTo>
                      <a:pt x="3969" y="1114"/>
                      <a:pt x="3991" y="1112"/>
                      <a:pt x="4010" y="1104"/>
                    </a:cubicBezTo>
                    <a:cubicBezTo>
                      <a:pt x="4119" y="1069"/>
                      <a:pt x="4229" y="1053"/>
                      <a:pt x="4335" y="1053"/>
                    </a:cubicBezTo>
                    <a:cubicBezTo>
                      <a:pt x="4830" y="1053"/>
                      <a:pt x="5262" y="1410"/>
                      <a:pt x="5334" y="1938"/>
                    </a:cubicBezTo>
                    <a:cubicBezTo>
                      <a:pt x="5373" y="2224"/>
                      <a:pt x="5365" y="2508"/>
                      <a:pt x="5275" y="2785"/>
                    </a:cubicBezTo>
                    <a:cubicBezTo>
                      <a:pt x="5167" y="3122"/>
                      <a:pt x="4867" y="3330"/>
                      <a:pt x="4521" y="3351"/>
                    </a:cubicBezTo>
                    <a:cubicBezTo>
                      <a:pt x="4524" y="3348"/>
                      <a:pt x="4526" y="3343"/>
                      <a:pt x="4531" y="3340"/>
                    </a:cubicBezTo>
                    <a:cubicBezTo>
                      <a:pt x="4931" y="3124"/>
                      <a:pt x="5139" y="2687"/>
                      <a:pt x="5061" y="2223"/>
                    </a:cubicBezTo>
                    <a:cubicBezTo>
                      <a:pt x="5022" y="1993"/>
                      <a:pt x="4950" y="1776"/>
                      <a:pt x="4805" y="1589"/>
                    </a:cubicBezTo>
                    <a:cubicBezTo>
                      <a:pt x="4644" y="1380"/>
                      <a:pt x="4402" y="1273"/>
                      <a:pt x="4155" y="1273"/>
                    </a:cubicBezTo>
                    <a:cubicBezTo>
                      <a:pt x="3945" y="1273"/>
                      <a:pt x="3732" y="1351"/>
                      <a:pt x="3561" y="1509"/>
                    </a:cubicBezTo>
                    <a:cubicBezTo>
                      <a:pt x="3483" y="1580"/>
                      <a:pt x="3410" y="1657"/>
                      <a:pt x="3348" y="1742"/>
                    </a:cubicBezTo>
                    <a:cubicBezTo>
                      <a:pt x="3039" y="2162"/>
                      <a:pt x="2624" y="2309"/>
                      <a:pt x="2149" y="2309"/>
                    </a:cubicBezTo>
                    <a:cubicBezTo>
                      <a:pt x="2085" y="2309"/>
                      <a:pt x="2020" y="2307"/>
                      <a:pt x="1954" y="2302"/>
                    </a:cubicBezTo>
                    <a:cubicBezTo>
                      <a:pt x="1674" y="2281"/>
                      <a:pt x="1409" y="2201"/>
                      <a:pt x="1156" y="2084"/>
                    </a:cubicBezTo>
                    <a:cubicBezTo>
                      <a:pt x="1075" y="2045"/>
                      <a:pt x="1014" y="1970"/>
                      <a:pt x="945" y="1912"/>
                    </a:cubicBezTo>
                    <a:cubicBezTo>
                      <a:pt x="950" y="1903"/>
                      <a:pt x="957" y="1895"/>
                      <a:pt x="962" y="1887"/>
                    </a:cubicBezTo>
                    <a:cubicBezTo>
                      <a:pt x="997" y="1905"/>
                      <a:pt x="1030" y="1924"/>
                      <a:pt x="1065" y="1940"/>
                    </a:cubicBezTo>
                    <a:cubicBezTo>
                      <a:pt x="1415" y="2110"/>
                      <a:pt x="1781" y="2214"/>
                      <a:pt x="2166" y="2214"/>
                    </a:cubicBezTo>
                    <a:cubicBezTo>
                      <a:pt x="2237" y="2214"/>
                      <a:pt x="2308" y="2211"/>
                      <a:pt x="2380" y="2203"/>
                    </a:cubicBezTo>
                    <a:cubicBezTo>
                      <a:pt x="2862" y="2155"/>
                      <a:pt x="3176" y="1848"/>
                      <a:pt x="3285" y="1375"/>
                    </a:cubicBezTo>
                    <a:cubicBezTo>
                      <a:pt x="3328" y="1184"/>
                      <a:pt x="3354" y="1001"/>
                      <a:pt x="3290" y="815"/>
                    </a:cubicBezTo>
                    <a:cubicBezTo>
                      <a:pt x="3264" y="741"/>
                      <a:pt x="3230" y="664"/>
                      <a:pt x="3187" y="600"/>
                    </a:cubicBezTo>
                    <a:cubicBezTo>
                      <a:pt x="3077" y="440"/>
                      <a:pt x="2931" y="360"/>
                      <a:pt x="2760" y="360"/>
                    </a:cubicBezTo>
                    <a:cubicBezTo>
                      <a:pt x="2655" y="360"/>
                      <a:pt x="2541" y="390"/>
                      <a:pt x="2421" y="451"/>
                    </a:cubicBezTo>
                    <a:cubicBezTo>
                      <a:pt x="2065" y="628"/>
                      <a:pt x="1864" y="1148"/>
                      <a:pt x="1993" y="1525"/>
                    </a:cubicBezTo>
                    <a:cubicBezTo>
                      <a:pt x="2051" y="1697"/>
                      <a:pt x="2203" y="1811"/>
                      <a:pt x="2367" y="1811"/>
                    </a:cubicBezTo>
                    <a:cubicBezTo>
                      <a:pt x="2379" y="1811"/>
                      <a:pt x="2391" y="1810"/>
                      <a:pt x="2404" y="1809"/>
                    </a:cubicBezTo>
                    <a:cubicBezTo>
                      <a:pt x="2577" y="1789"/>
                      <a:pt x="2707" y="1648"/>
                      <a:pt x="2732" y="1451"/>
                    </a:cubicBezTo>
                    <a:cubicBezTo>
                      <a:pt x="2733" y="1438"/>
                      <a:pt x="2736" y="1424"/>
                      <a:pt x="2737" y="1409"/>
                    </a:cubicBezTo>
                    <a:cubicBezTo>
                      <a:pt x="2744" y="1408"/>
                      <a:pt x="2749" y="1406"/>
                      <a:pt x="2755" y="1404"/>
                    </a:cubicBezTo>
                    <a:cubicBezTo>
                      <a:pt x="2775" y="1455"/>
                      <a:pt x="2800" y="1502"/>
                      <a:pt x="2810" y="1553"/>
                    </a:cubicBezTo>
                    <a:cubicBezTo>
                      <a:pt x="2841" y="1715"/>
                      <a:pt x="2750" y="1901"/>
                      <a:pt x="2610" y="1973"/>
                    </a:cubicBezTo>
                    <a:cubicBezTo>
                      <a:pt x="2543" y="2008"/>
                      <a:pt x="2471" y="2026"/>
                      <a:pt x="2400" y="2026"/>
                    </a:cubicBezTo>
                    <a:cubicBezTo>
                      <a:pt x="2290" y="2026"/>
                      <a:pt x="2182" y="1982"/>
                      <a:pt x="2101" y="1893"/>
                    </a:cubicBezTo>
                    <a:cubicBezTo>
                      <a:pt x="2020" y="1802"/>
                      <a:pt x="1946" y="1697"/>
                      <a:pt x="1902" y="1586"/>
                    </a:cubicBezTo>
                    <a:cubicBezTo>
                      <a:pt x="1686" y="1033"/>
                      <a:pt x="1926" y="501"/>
                      <a:pt x="2359" y="263"/>
                    </a:cubicBezTo>
                    <a:cubicBezTo>
                      <a:pt x="2495" y="188"/>
                      <a:pt x="2637" y="146"/>
                      <a:pt x="2779" y="146"/>
                    </a:cubicBezTo>
                    <a:cubicBezTo>
                      <a:pt x="2895" y="146"/>
                      <a:pt x="3013" y="174"/>
                      <a:pt x="3129" y="235"/>
                    </a:cubicBezTo>
                    <a:cubicBezTo>
                      <a:pt x="3437" y="396"/>
                      <a:pt x="3586" y="796"/>
                      <a:pt x="3483" y="1134"/>
                    </a:cubicBezTo>
                    <a:cubicBezTo>
                      <a:pt x="3475" y="1166"/>
                      <a:pt x="3467" y="1200"/>
                      <a:pt x="3457" y="1232"/>
                    </a:cubicBezTo>
                    <a:cubicBezTo>
                      <a:pt x="3465" y="1239"/>
                      <a:pt x="3471" y="1244"/>
                      <a:pt x="3477" y="1249"/>
                    </a:cubicBezTo>
                    <a:cubicBezTo>
                      <a:pt x="3504" y="1227"/>
                      <a:pt x="3537" y="1208"/>
                      <a:pt x="3560" y="1181"/>
                    </a:cubicBezTo>
                    <a:cubicBezTo>
                      <a:pt x="3775" y="927"/>
                      <a:pt x="4039" y="737"/>
                      <a:pt x="4353" y="630"/>
                    </a:cubicBezTo>
                    <a:cubicBezTo>
                      <a:pt x="4528" y="571"/>
                      <a:pt x="4698" y="543"/>
                      <a:pt x="4863" y="543"/>
                    </a:cubicBezTo>
                    <a:cubicBezTo>
                      <a:pt x="5231" y="543"/>
                      <a:pt x="5574" y="683"/>
                      <a:pt x="5895" y="929"/>
                    </a:cubicBezTo>
                    <a:cubicBezTo>
                      <a:pt x="6102" y="1087"/>
                      <a:pt x="6260" y="1292"/>
                      <a:pt x="6422" y="1492"/>
                    </a:cubicBezTo>
                    <a:cubicBezTo>
                      <a:pt x="6570" y="1673"/>
                      <a:pt x="6737" y="1830"/>
                      <a:pt x="6953" y="1925"/>
                    </a:cubicBezTo>
                    <a:cubicBezTo>
                      <a:pt x="7153" y="2013"/>
                      <a:pt x="7364" y="2079"/>
                      <a:pt x="7578" y="2079"/>
                    </a:cubicBezTo>
                    <a:cubicBezTo>
                      <a:pt x="7652" y="2079"/>
                      <a:pt x="7726" y="2071"/>
                      <a:pt x="7800" y="2054"/>
                    </a:cubicBezTo>
                    <a:cubicBezTo>
                      <a:pt x="8367" y="1919"/>
                      <a:pt x="8722" y="1445"/>
                      <a:pt x="8514" y="835"/>
                    </a:cubicBezTo>
                    <a:cubicBezTo>
                      <a:pt x="8418" y="550"/>
                      <a:pt x="8202" y="376"/>
                      <a:pt x="7889" y="347"/>
                    </a:cubicBezTo>
                    <a:cubicBezTo>
                      <a:pt x="7876" y="346"/>
                      <a:pt x="7864" y="346"/>
                      <a:pt x="7851" y="346"/>
                    </a:cubicBezTo>
                    <a:cubicBezTo>
                      <a:pt x="7755" y="346"/>
                      <a:pt x="7666" y="380"/>
                      <a:pt x="7583" y="431"/>
                    </a:cubicBezTo>
                    <a:cubicBezTo>
                      <a:pt x="7250" y="633"/>
                      <a:pt x="7129" y="1119"/>
                      <a:pt x="7331" y="1440"/>
                    </a:cubicBezTo>
                    <a:cubicBezTo>
                      <a:pt x="7344" y="1461"/>
                      <a:pt x="7360" y="1481"/>
                      <a:pt x="7375" y="1501"/>
                    </a:cubicBezTo>
                    <a:cubicBezTo>
                      <a:pt x="7438" y="1582"/>
                      <a:pt x="7540" y="1631"/>
                      <a:pt x="7643" y="1631"/>
                    </a:cubicBezTo>
                    <a:cubicBezTo>
                      <a:pt x="7750" y="1631"/>
                      <a:pt x="7857" y="1577"/>
                      <a:pt x="7919" y="1447"/>
                    </a:cubicBezTo>
                    <a:lnTo>
                      <a:pt x="7919" y="1447"/>
                    </a:lnTo>
                    <a:cubicBezTo>
                      <a:pt x="7917" y="1491"/>
                      <a:pt x="7922" y="1536"/>
                      <a:pt x="7909" y="1576"/>
                    </a:cubicBezTo>
                    <a:cubicBezTo>
                      <a:pt x="7869" y="1724"/>
                      <a:pt x="7746" y="1818"/>
                      <a:pt x="7596" y="1818"/>
                    </a:cubicBezTo>
                    <a:cubicBezTo>
                      <a:pt x="7585" y="1818"/>
                      <a:pt x="7574" y="1817"/>
                      <a:pt x="7563" y="1816"/>
                    </a:cubicBezTo>
                    <a:cubicBezTo>
                      <a:pt x="7374" y="1800"/>
                      <a:pt x="7211" y="1716"/>
                      <a:pt x="7104" y="1562"/>
                    </a:cubicBezTo>
                    <a:cubicBezTo>
                      <a:pt x="6659" y="924"/>
                      <a:pt x="7051" y="173"/>
                      <a:pt x="7701" y="66"/>
                    </a:cubicBezTo>
                    <a:cubicBezTo>
                      <a:pt x="7757" y="57"/>
                      <a:pt x="7811" y="53"/>
                      <a:pt x="7864" y="53"/>
                    </a:cubicBezTo>
                    <a:close/>
                    <a:moveTo>
                      <a:pt x="7823" y="0"/>
                    </a:moveTo>
                    <a:cubicBezTo>
                      <a:pt x="7769" y="0"/>
                      <a:pt x="7714" y="5"/>
                      <a:pt x="7660" y="16"/>
                    </a:cubicBezTo>
                    <a:cubicBezTo>
                      <a:pt x="7039" y="134"/>
                      <a:pt x="6687" y="801"/>
                      <a:pt x="6938" y="1382"/>
                    </a:cubicBezTo>
                    <a:cubicBezTo>
                      <a:pt x="7057" y="1656"/>
                      <a:pt x="7255" y="1831"/>
                      <a:pt x="7558" y="1862"/>
                    </a:cubicBezTo>
                    <a:cubicBezTo>
                      <a:pt x="7570" y="1863"/>
                      <a:pt x="7582" y="1863"/>
                      <a:pt x="7594" y="1863"/>
                    </a:cubicBezTo>
                    <a:cubicBezTo>
                      <a:pt x="7778" y="1863"/>
                      <a:pt x="7932" y="1729"/>
                      <a:pt x="7960" y="1544"/>
                    </a:cubicBezTo>
                    <a:cubicBezTo>
                      <a:pt x="7968" y="1500"/>
                      <a:pt x="7959" y="1450"/>
                      <a:pt x="7948" y="1405"/>
                    </a:cubicBezTo>
                    <a:cubicBezTo>
                      <a:pt x="7939" y="1377"/>
                      <a:pt x="7927" y="1359"/>
                      <a:pt x="7908" y="1359"/>
                    </a:cubicBezTo>
                    <a:cubicBezTo>
                      <a:pt x="7895" y="1359"/>
                      <a:pt x="7880" y="1367"/>
                      <a:pt x="7861" y="1383"/>
                    </a:cubicBezTo>
                    <a:cubicBezTo>
                      <a:pt x="7837" y="1403"/>
                      <a:pt x="7797" y="1414"/>
                      <a:pt x="7762" y="1414"/>
                    </a:cubicBezTo>
                    <a:cubicBezTo>
                      <a:pt x="7753" y="1414"/>
                      <a:pt x="7745" y="1413"/>
                      <a:pt x="7738" y="1412"/>
                    </a:cubicBezTo>
                    <a:cubicBezTo>
                      <a:pt x="7653" y="1398"/>
                      <a:pt x="7594" y="1320"/>
                      <a:pt x="7597" y="1223"/>
                    </a:cubicBezTo>
                    <a:cubicBezTo>
                      <a:pt x="7602" y="1088"/>
                      <a:pt x="7639" y="959"/>
                      <a:pt x="7770" y="896"/>
                    </a:cubicBezTo>
                    <a:cubicBezTo>
                      <a:pt x="7820" y="871"/>
                      <a:pt x="7871" y="859"/>
                      <a:pt x="7921" y="859"/>
                    </a:cubicBezTo>
                    <a:cubicBezTo>
                      <a:pt x="7995" y="859"/>
                      <a:pt x="8068" y="886"/>
                      <a:pt x="8136" y="940"/>
                    </a:cubicBezTo>
                    <a:cubicBezTo>
                      <a:pt x="8280" y="1057"/>
                      <a:pt x="8307" y="1214"/>
                      <a:pt x="8286" y="1387"/>
                    </a:cubicBezTo>
                    <a:cubicBezTo>
                      <a:pt x="8237" y="1801"/>
                      <a:pt x="8009" y="2017"/>
                      <a:pt x="7618" y="2017"/>
                    </a:cubicBezTo>
                    <a:cubicBezTo>
                      <a:pt x="7592" y="2017"/>
                      <a:pt x="7566" y="2016"/>
                      <a:pt x="7540" y="2014"/>
                    </a:cubicBezTo>
                    <a:cubicBezTo>
                      <a:pt x="7112" y="1987"/>
                      <a:pt x="6752" y="1818"/>
                      <a:pt x="6479" y="1480"/>
                    </a:cubicBezTo>
                    <a:cubicBezTo>
                      <a:pt x="6293" y="1249"/>
                      <a:pt x="6111" y="1015"/>
                      <a:pt x="5866" y="844"/>
                    </a:cubicBezTo>
                    <a:cubicBezTo>
                      <a:pt x="5538" y="616"/>
                      <a:pt x="5198" y="487"/>
                      <a:pt x="4844" y="487"/>
                    </a:cubicBezTo>
                    <a:cubicBezTo>
                      <a:pt x="4619" y="487"/>
                      <a:pt x="4389" y="539"/>
                      <a:pt x="4152" y="650"/>
                    </a:cubicBezTo>
                    <a:cubicBezTo>
                      <a:pt x="4144" y="654"/>
                      <a:pt x="4136" y="655"/>
                      <a:pt x="4115" y="661"/>
                    </a:cubicBezTo>
                    <a:cubicBezTo>
                      <a:pt x="4131" y="637"/>
                      <a:pt x="4137" y="624"/>
                      <a:pt x="4146" y="613"/>
                    </a:cubicBezTo>
                    <a:cubicBezTo>
                      <a:pt x="4173" y="577"/>
                      <a:pt x="4208" y="542"/>
                      <a:pt x="4224" y="503"/>
                    </a:cubicBezTo>
                    <a:cubicBezTo>
                      <a:pt x="4235" y="473"/>
                      <a:pt x="4231" y="426"/>
                      <a:pt x="4213" y="401"/>
                    </a:cubicBezTo>
                    <a:cubicBezTo>
                      <a:pt x="4208" y="394"/>
                      <a:pt x="4196" y="392"/>
                      <a:pt x="4182" y="392"/>
                    </a:cubicBezTo>
                    <a:cubicBezTo>
                      <a:pt x="4163" y="392"/>
                      <a:pt x="4139" y="396"/>
                      <a:pt x="4120" y="397"/>
                    </a:cubicBezTo>
                    <a:cubicBezTo>
                      <a:pt x="4108" y="397"/>
                      <a:pt x="4098" y="408"/>
                      <a:pt x="4084" y="416"/>
                    </a:cubicBezTo>
                    <a:cubicBezTo>
                      <a:pt x="4054" y="374"/>
                      <a:pt x="4019" y="362"/>
                      <a:pt x="3985" y="362"/>
                    </a:cubicBezTo>
                    <a:cubicBezTo>
                      <a:pt x="3954" y="362"/>
                      <a:pt x="3924" y="372"/>
                      <a:pt x="3899" y="379"/>
                    </a:cubicBezTo>
                    <a:cubicBezTo>
                      <a:pt x="3857" y="325"/>
                      <a:pt x="3829" y="266"/>
                      <a:pt x="3787" y="248"/>
                    </a:cubicBezTo>
                    <a:cubicBezTo>
                      <a:pt x="3783" y="247"/>
                      <a:pt x="3779" y="246"/>
                      <a:pt x="3775" y="246"/>
                    </a:cubicBezTo>
                    <a:cubicBezTo>
                      <a:pt x="3744" y="246"/>
                      <a:pt x="3697" y="284"/>
                      <a:pt x="3658" y="302"/>
                    </a:cubicBezTo>
                    <a:cubicBezTo>
                      <a:pt x="3657" y="312"/>
                      <a:pt x="3657" y="320"/>
                      <a:pt x="3656" y="331"/>
                    </a:cubicBezTo>
                    <a:cubicBezTo>
                      <a:pt x="3606" y="292"/>
                      <a:pt x="3559" y="251"/>
                      <a:pt x="3506" y="216"/>
                    </a:cubicBezTo>
                    <a:cubicBezTo>
                      <a:pt x="3486" y="204"/>
                      <a:pt x="3456" y="190"/>
                      <a:pt x="3434" y="190"/>
                    </a:cubicBezTo>
                    <a:cubicBezTo>
                      <a:pt x="3429" y="190"/>
                      <a:pt x="3423" y="191"/>
                      <a:pt x="3419" y="193"/>
                    </a:cubicBezTo>
                    <a:cubicBezTo>
                      <a:pt x="3394" y="206"/>
                      <a:pt x="3378" y="243"/>
                      <a:pt x="3366" y="274"/>
                    </a:cubicBezTo>
                    <a:cubicBezTo>
                      <a:pt x="3358" y="298"/>
                      <a:pt x="3364" y="326"/>
                      <a:pt x="3364" y="355"/>
                    </a:cubicBezTo>
                    <a:cubicBezTo>
                      <a:pt x="3173" y="184"/>
                      <a:pt x="2963" y="98"/>
                      <a:pt x="2752" y="98"/>
                    </a:cubicBezTo>
                    <a:cubicBezTo>
                      <a:pt x="2574" y="98"/>
                      <a:pt x="2395" y="159"/>
                      <a:pt x="2225" y="282"/>
                    </a:cubicBezTo>
                    <a:cubicBezTo>
                      <a:pt x="1819" y="576"/>
                      <a:pt x="1658" y="1107"/>
                      <a:pt x="1840" y="1574"/>
                    </a:cubicBezTo>
                    <a:cubicBezTo>
                      <a:pt x="1912" y="1759"/>
                      <a:pt x="2014" y="1926"/>
                      <a:pt x="2200" y="2020"/>
                    </a:cubicBezTo>
                    <a:cubicBezTo>
                      <a:pt x="2266" y="2053"/>
                      <a:pt x="2334" y="2068"/>
                      <a:pt x="2401" y="2068"/>
                    </a:cubicBezTo>
                    <a:cubicBezTo>
                      <a:pt x="2642" y="2068"/>
                      <a:pt x="2865" y="1872"/>
                      <a:pt x="2861" y="1610"/>
                    </a:cubicBezTo>
                    <a:cubicBezTo>
                      <a:pt x="2860" y="1474"/>
                      <a:pt x="2806" y="1364"/>
                      <a:pt x="2683" y="1283"/>
                    </a:cubicBezTo>
                    <a:cubicBezTo>
                      <a:pt x="2647" y="1348"/>
                      <a:pt x="2601" y="1396"/>
                      <a:pt x="2537" y="1396"/>
                    </a:cubicBezTo>
                    <a:cubicBezTo>
                      <a:pt x="2518" y="1396"/>
                      <a:pt x="2498" y="1392"/>
                      <a:pt x="2476" y="1383"/>
                    </a:cubicBezTo>
                    <a:cubicBezTo>
                      <a:pt x="2361" y="1338"/>
                      <a:pt x="2298" y="1245"/>
                      <a:pt x="2283" y="1126"/>
                    </a:cubicBezTo>
                    <a:cubicBezTo>
                      <a:pt x="2267" y="1001"/>
                      <a:pt x="2311" y="894"/>
                      <a:pt x="2407" y="811"/>
                    </a:cubicBezTo>
                    <a:cubicBezTo>
                      <a:pt x="2498" y="732"/>
                      <a:pt x="2605" y="692"/>
                      <a:pt x="2714" y="692"/>
                    </a:cubicBezTo>
                    <a:cubicBezTo>
                      <a:pt x="2789" y="692"/>
                      <a:pt x="2865" y="711"/>
                      <a:pt x="2939" y="749"/>
                    </a:cubicBezTo>
                    <a:cubicBezTo>
                      <a:pt x="3141" y="856"/>
                      <a:pt x="3260" y="1062"/>
                      <a:pt x="3239" y="1271"/>
                    </a:cubicBezTo>
                    <a:cubicBezTo>
                      <a:pt x="3193" y="1753"/>
                      <a:pt x="2863" y="2101"/>
                      <a:pt x="2385" y="2156"/>
                    </a:cubicBezTo>
                    <a:cubicBezTo>
                      <a:pt x="2308" y="2165"/>
                      <a:pt x="2231" y="2169"/>
                      <a:pt x="2156" y="2169"/>
                    </a:cubicBezTo>
                    <a:cubicBezTo>
                      <a:pt x="1756" y="2169"/>
                      <a:pt x="1379" y="2052"/>
                      <a:pt x="1016" y="1869"/>
                    </a:cubicBezTo>
                    <a:cubicBezTo>
                      <a:pt x="900" y="1810"/>
                      <a:pt x="811" y="1730"/>
                      <a:pt x="750" y="1615"/>
                    </a:cubicBezTo>
                    <a:cubicBezTo>
                      <a:pt x="728" y="1572"/>
                      <a:pt x="694" y="1533"/>
                      <a:pt x="662" y="1495"/>
                    </a:cubicBezTo>
                    <a:cubicBezTo>
                      <a:pt x="546" y="1355"/>
                      <a:pt x="589" y="1094"/>
                      <a:pt x="749" y="997"/>
                    </a:cubicBezTo>
                    <a:cubicBezTo>
                      <a:pt x="753" y="1010"/>
                      <a:pt x="758" y="1022"/>
                      <a:pt x="759" y="1033"/>
                    </a:cubicBezTo>
                    <a:cubicBezTo>
                      <a:pt x="781" y="1183"/>
                      <a:pt x="873" y="1283"/>
                      <a:pt x="998" y="1352"/>
                    </a:cubicBezTo>
                    <a:cubicBezTo>
                      <a:pt x="1064" y="1389"/>
                      <a:pt x="1132" y="1406"/>
                      <a:pt x="1198" y="1406"/>
                    </a:cubicBezTo>
                    <a:cubicBezTo>
                      <a:pt x="1338" y="1406"/>
                      <a:pt x="1468" y="1327"/>
                      <a:pt x="1540" y="1186"/>
                    </a:cubicBezTo>
                    <a:cubicBezTo>
                      <a:pt x="1652" y="968"/>
                      <a:pt x="1608" y="761"/>
                      <a:pt x="1473" y="578"/>
                    </a:cubicBezTo>
                    <a:cubicBezTo>
                      <a:pt x="1345" y="404"/>
                      <a:pt x="1169" y="309"/>
                      <a:pt x="965" y="309"/>
                    </a:cubicBezTo>
                    <a:cubicBezTo>
                      <a:pt x="926" y="309"/>
                      <a:pt x="887" y="313"/>
                      <a:pt x="847" y="319"/>
                    </a:cubicBezTo>
                    <a:cubicBezTo>
                      <a:pt x="512" y="375"/>
                      <a:pt x="280" y="670"/>
                      <a:pt x="271" y="1028"/>
                    </a:cubicBezTo>
                    <a:cubicBezTo>
                      <a:pt x="268" y="1187"/>
                      <a:pt x="291" y="1342"/>
                      <a:pt x="362" y="1492"/>
                    </a:cubicBezTo>
                    <a:cubicBezTo>
                      <a:pt x="317" y="1511"/>
                      <a:pt x="278" y="1524"/>
                      <a:pt x="242" y="1544"/>
                    </a:cubicBezTo>
                    <a:cubicBezTo>
                      <a:pt x="107" y="1621"/>
                      <a:pt x="52" y="1746"/>
                      <a:pt x="63" y="1893"/>
                    </a:cubicBezTo>
                    <a:cubicBezTo>
                      <a:pt x="74" y="2049"/>
                      <a:pt x="104" y="2203"/>
                      <a:pt x="135" y="2357"/>
                    </a:cubicBezTo>
                    <a:cubicBezTo>
                      <a:pt x="167" y="2520"/>
                      <a:pt x="208" y="2674"/>
                      <a:pt x="53" y="2807"/>
                    </a:cubicBezTo>
                    <a:cubicBezTo>
                      <a:pt x="17" y="2838"/>
                      <a:pt x="7" y="2922"/>
                      <a:pt x="15" y="2979"/>
                    </a:cubicBezTo>
                    <a:cubicBezTo>
                      <a:pt x="22" y="3030"/>
                      <a:pt x="68" y="3075"/>
                      <a:pt x="99" y="3125"/>
                    </a:cubicBezTo>
                    <a:cubicBezTo>
                      <a:pt x="89" y="3139"/>
                      <a:pt x="72" y="3158"/>
                      <a:pt x="59" y="3179"/>
                    </a:cubicBezTo>
                    <a:cubicBezTo>
                      <a:pt x="0" y="3275"/>
                      <a:pt x="12" y="3375"/>
                      <a:pt x="84" y="3429"/>
                    </a:cubicBezTo>
                    <a:cubicBezTo>
                      <a:pt x="129" y="3463"/>
                      <a:pt x="170" y="3502"/>
                      <a:pt x="203" y="3546"/>
                    </a:cubicBezTo>
                    <a:cubicBezTo>
                      <a:pt x="271" y="3634"/>
                      <a:pt x="340" y="3679"/>
                      <a:pt x="415" y="3679"/>
                    </a:cubicBezTo>
                    <a:cubicBezTo>
                      <a:pt x="476" y="3679"/>
                      <a:pt x="541" y="3648"/>
                      <a:pt x="612" y="3587"/>
                    </a:cubicBezTo>
                    <a:cubicBezTo>
                      <a:pt x="666" y="3538"/>
                      <a:pt x="717" y="3496"/>
                      <a:pt x="779" y="3457"/>
                    </a:cubicBezTo>
                    <a:cubicBezTo>
                      <a:pt x="809" y="3438"/>
                      <a:pt x="832" y="3430"/>
                      <a:pt x="853" y="3430"/>
                    </a:cubicBezTo>
                    <a:cubicBezTo>
                      <a:pt x="885" y="3430"/>
                      <a:pt x="911" y="3449"/>
                      <a:pt x="944" y="3476"/>
                    </a:cubicBezTo>
                    <a:cubicBezTo>
                      <a:pt x="990" y="3514"/>
                      <a:pt x="1043" y="3533"/>
                      <a:pt x="1092" y="3533"/>
                    </a:cubicBezTo>
                    <a:cubicBezTo>
                      <a:pt x="1140" y="3533"/>
                      <a:pt x="1184" y="3515"/>
                      <a:pt x="1215" y="3479"/>
                    </a:cubicBezTo>
                    <a:cubicBezTo>
                      <a:pt x="1251" y="3437"/>
                      <a:pt x="1292" y="3422"/>
                      <a:pt x="1339" y="3422"/>
                    </a:cubicBezTo>
                    <a:cubicBezTo>
                      <a:pt x="1350" y="3422"/>
                      <a:pt x="1362" y="3423"/>
                      <a:pt x="1375" y="3424"/>
                    </a:cubicBezTo>
                    <a:cubicBezTo>
                      <a:pt x="1407" y="3429"/>
                      <a:pt x="1437" y="3431"/>
                      <a:pt x="1465" y="3431"/>
                    </a:cubicBezTo>
                    <a:cubicBezTo>
                      <a:pt x="1642" y="3431"/>
                      <a:pt x="1718" y="3335"/>
                      <a:pt x="1729" y="3125"/>
                    </a:cubicBezTo>
                    <a:cubicBezTo>
                      <a:pt x="1732" y="3046"/>
                      <a:pt x="1748" y="2962"/>
                      <a:pt x="1840" y="2916"/>
                    </a:cubicBezTo>
                    <a:cubicBezTo>
                      <a:pt x="1866" y="2903"/>
                      <a:pt x="1871" y="2845"/>
                      <a:pt x="1881" y="2807"/>
                    </a:cubicBezTo>
                    <a:cubicBezTo>
                      <a:pt x="1889" y="2776"/>
                      <a:pt x="1881" y="2740"/>
                      <a:pt x="1894" y="2714"/>
                    </a:cubicBezTo>
                    <a:cubicBezTo>
                      <a:pt x="1967" y="2567"/>
                      <a:pt x="1943" y="2478"/>
                      <a:pt x="1793" y="2411"/>
                    </a:cubicBezTo>
                    <a:cubicBezTo>
                      <a:pt x="1694" y="2366"/>
                      <a:pt x="1585" y="2344"/>
                      <a:pt x="1482" y="2304"/>
                    </a:cubicBezTo>
                    <a:cubicBezTo>
                      <a:pt x="1392" y="2270"/>
                      <a:pt x="1308" y="2223"/>
                      <a:pt x="1220" y="2182"/>
                    </a:cubicBezTo>
                    <a:lnTo>
                      <a:pt x="1231" y="2158"/>
                    </a:lnTo>
                    <a:cubicBezTo>
                      <a:pt x="1255" y="2166"/>
                      <a:pt x="1278" y="2173"/>
                      <a:pt x="1300" y="2183"/>
                    </a:cubicBezTo>
                    <a:cubicBezTo>
                      <a:pt x="1513" y="2266"/>
                      <a:pt x="1732" y="2328"/>
                      <a:pt x="1961" y="2347"/>
                    </a:cubicBezTo>
                    <a:cubicBezTo>
                      <a:pt x="2026" y="2352"/>
                      <a:pt x="2090" y="2355"/>
                      <a:pt x="2154" y="2355"/>
                    </a:cubicBezTo>
                    <a:cubicBezTo>
                      <a:pt x="2640" y="2355"/>
                      <a:pt x="3065" y="2200"/>
                      <a:pt x="3384" y="1779"/>
                    </a:cubicBezTo>
                    <a:cubicBezTo>
                      <a:pt x="3448" y="1693"/>
                      <a:pt x="3523" y="1614"/>
                      <a:pt x="3603" y="1542"/>
                    </a:cubicBezTo>
                    <a:cubicBezTo>
                      <a:pt x="3761" y="1400"/>
                      <a:pt x="3962" y="1327"/>
                      <a:pt x="4160" y="1327"/>
                    </a:cubicBezTo>
                    <a:cubicBezTo>
                      <a:pt x="4422" y="1327"/>
                      <a:pt x="4681" y="1454"/>
                      <a:pt x="4832" y="1718"/>
                    </a:cubicBezTo>
                    <a:cubicBezTo>
                      <a:pt x="4920" y="1870"/>
                      <a:pt x="4974" y="2032"/>
                      <a:pt x="5006" y="2203"/>
                    </a:cubicBezTo>
                    <a:cubicBezTo>
                      <a:pt x="5068" y="2534"/>
                      <a:pt x="4982" y="2828"/>
                      <a:pt x="4788" y="3096"/>
                    </a:cubicBezTo>
                    <a:cubicBezTo>
                      <a:pt x="4768" y="3122"/>
                      <a:pt x="4742" y="3156"/>
                      <a:pt x="4718" y="3159"/>
                    </a:cubicBezTo>
                    <a:cubicBezTo>
                      <a:pt x="4674" y="3163"/>
                      <a:pt x="4627" y="3168"/>
                      <a:pt x="4582" y="3168"/>
                    </a:cubicBezTo>
                    <a:cubicBezTo>
                      <a:pt x="4545" y="3168"/>
                      <a:pt x="4509" y="3165"/>
                      <a:pt x="4475" y="3155"/>
                    </a:cubicBezTo>
                    <a:cubicBezTo>
                      <a:pt x="4124" y="3052"/>
                      <a:pt x="3938" y="2730"/>
                      <a:pt x="4005" y="2358"/>
                    </a:cubicBezTo>
                    <a:cubicBezTo>
                      <a:pt x="4036" y="2183"/>
                      <a:pt x="4098" y="2020"/>
                      <a:pt x="4241" y="1901"/>
                    </a:cubicBezTo>
                    <a:cubicBezTo>
                      <a:pt x="4284" y="1865"/>
                      <a:pt x="4335" y="1839"/>
                      <a:pt x="4400" y="1798"/>
                    </a:cubicBezTo>
                    <a:cubicBezTo>
                      <a:pt x="4351" y="1770"/>
                      <a:pt x="4315" y="1738"/>
                      <a:pt x="4272" y="1727"/>
                    </a:cubicBezTo>
                    <a:cubicBezTo>
                      <a:pt x="4228" y="1716"/>
                      <a:pt x="4181" y="1709"/>
                      <a:pt x="4134" y="1709"/>
                    </a:cubicBezTo>
                    <a:cubicBezTo>
                      <a:pt x="4118" y="1709"/>
                      <a:pt x="4103" y="1710"/>
                      <a:pt x="4087" y="1712"/>
                    </a:cubicBezTo>
                    <a:cubicBezTo>
                      <a:pt x="3664" y="1755"/>
                      <a:pt x="3359" y="2073"/>
                      <a:pt x="3323" y="2505"/>
                    </a:cubicBezTo>
                    <a:cubicBezTo>
                      <a:pt x="3291" y="2882"/>
                      <a:pt x="3560" y="3244"/>
                      <a:pt x="3952" y="3352"/>
                    </a:cubicBezTo>
                    <a:cubicBezTo>
                      <a:pt x="4083" y="3389"/>
                      <a:pt x="4215" y="3407"/>
                      <a:pt x="4347" y="3407"/>
                    </a:cubicBezTo>
                    <a:cubicBezTo>
                      <a:pt x="4446" y="3407"/>
                      <a:pt x="4545" y="3396"/>
                      <a:pt x="4644" y="3376"/>
                    </a:cubicBezTo>
                    <a:cubicBezTo>
                      <a:pt x="5010" y="3300"/>
                      <a:pt x="5252" y="3080"/>
                      <a:pt x="5350" y="2717"/>
                    </a:cubicBezTo>
                    <a:cubicBezTo>
                      <a:pt x="5432" y="2412"/>
                      <a:pt x="5433" y="2102"/>
                      <a:pt x="5361" y="1795"/>
                    </a:cubicBezTo>
                    <a:cubicBezTo>
                      <a:pt x="5310" y="1579"/>
                      <a:pt x="5201" y="1398"/>
                      <a:pt x="5031" y="1253"/>
                    </a:cubicBezTo>
                    <a:cubicBezTo>
                      <a:pt x="5020" y="1243"/>
                      <a:pt x="5006" y="1238"/>
                      <a:pt x="4993" y="1229"/>
                    </a:cubicBezTo>
                    <a:cubicBezTo>
                      <a:pt x="4996" y="1224"/>
                      <a:pt x="5001" y="1218"/>
                      <a:pt x="5005" y="1213"/>
                    </a:cubicBezTo>
                    <a:cubicBezTo>
                      <a:pt x="5045" y="1224"/>
                      <a:pt x="5084" y="1239"/>
                      <a:pt x="5125" y="1249"/>
                    </a:cubicBezTo>
                    <a:cubicBezTo>
                      <a:pt x="5149" y="1255"/>
                      <a:pt x="5168" y="1259"/>
                      <a:pt x="5185" y="1259"/>
                    </a:cubicBezTo>
                    <a:cubicBezTo>
                      <a:pt x="5229" y="1259"/>
                      <a:pt x="5251" y="1234"/>
                      <a:pt x="5275" y="1172"/>
                    </a:cubicBezTo>
                    <a:cubicBezTo>
                      <a:pt x="5279" y="1161"/>
                      <a:pt x="5290" y="1152"/>
                      <a:pt x="5299" y="1147"/>
                    </a:cubicBezTo>
                    <a:cubicBezTo>
                      <a:pt x="5401" y="1089"/>
                      <a:pt x="5418" y="1025"/>
                      <a:pt x="5336" y="942"/>
                    </a:cubicBezTo>
                    <a:cubicBezTo>
                      <a:pt x="5265" y="871"/>
                      <a:pt x="5180" y="813"/>
                      <a:pt x="5088" y="739"/>
                    </a:cubicBezTo>
                    <a:lnTo>
                      <a:pt x="5088" y="739"/>
                    </a:lnTo>
                    <a:cubicBezTo>
                      <a:pt x="5153" y="756"/>
                      <a:pt x="5208" y="767"/>
                      <a:pt x="5260" y="780"/>
                    </a:cubicBezTo>
                    <a:cubicBezTo>
                      <a:pt x="5492" y="861"/>
                      <a:pt x="5687" y="995"/>
                      <a:pt x="5856" y="1175"/>
                    </a:cubicBezTo>
                    <a:cubicBezTo>
                      <a:pt x="6043" y="1374"/>
                      <a:pt x="6231" y="1570"/>
                      <a:pt x="6424" y="1764"/>
                    </a:cubicBezTo>
                    <a:cubicBezTo>
                      <a:pt x="6738" y="2082"/>
                      <a:pt x="7114" y="2239"/>
                      <a:pt x="7550" y="2239"/>
                    </a:cubicBezTo>
                    <a:cubicBezTo>
                      <a:pt x="7589" y="2239"/>
                      <a:pt x="7627" y="2238"/>
                      <a:pt x="7667" y="2235"/>
                    </a:cubicBezTo>
                    <a:cubicBezTo>
                      <a:pt x="7680" y="2235"/>
                      <a:pt x="7693" y="2234"/>
                      <a:pt x="7706" y="2234"/>
                    </a:cubicBezTo>
                    <a:cubicBezTo>
                      <a:pt x="7903" y="2234"/>
                      <a:pt x="8055" y="2324"/>
                      <a:pt x="8144" y="2508"/>
                    </a:cubicBezTo>
                    <a:cubicBezTo>
                      <a:pt x="8190" y="2603"/>
                      <a:pt x="8226" y="2709"/>
                      <a:pt x="8242" y="2813"/>
                    </a:cubicBezTo>
                    <a:cubicBezTo>
                      <a:pt x="8280" y="3063"/>
                      <a:pt x="8208" y="3283"/>
                      <a:pt x="8001" y="3439"/>
                    </a:cubicBezTo>
                    <a:cubicBezTo>
                      <a:pt x="7881" y="3530"/>
                      <a:pt x="7755" y="3581"/>
                      <a:pt x="7622" y="3581"/>
                    </a:cubicBezTo>
                    <a:cubicBezTo>
                      <a:pt x="7536" y="3581"/>
                      <a:pt x="7448" y="3560"/>
                      <a:pt x="7356" y="3515"/>
                    </a:cubicBezTo>
                    <a:cubicBezTo>
                      <a:pt x="7181" y="3430"/>
                      <a:pt x="7050" y="3217"/>
                      <a:pt x="7075" y="3016"/>
                    </a:cubicBezTo>
                    <a:cubicBezTo>
                      <a:pt x="7085" y="2927"/>
                      <a:pt x="7124" y="2853"/>
                      <a:pt x="7215" y="2820"/>
                    </a:cubicBezTo>
                    <a:cubicBezTo>
                      <a:pt x="7249" y="2808"/>
                      <a:pt x="7282" y="2802"/>
                      <a:pt x="7314" y="2802"/>
                    </a:cubicBezTo>
                    <a:cubicBezTo>
                      <a:pt x="7375" y="2802"/>
                      <a:pt x="7432" y="2824"/>
                      <a:pt x="7480" y="2874"/>
                    </a:cubicBezTo>
                    <a:cubicBezTo>
                      <a:pt x="7520" y="2915"/>
                      <a:pt x="7548" y="2972"/>
                      <a:pt x="7574" y="3025"/>
                    </a:cubicBezTo>
                    <a:cubicBezTo>
                      <a:pt x="7592" y="3062"/>
                      <a:pt x="7594" y="3106"/>
                      <a:pt x="7607" y="3148"/>
                    </a:cubicBezTo>
                    <a:cubicBezTo>
                      <a:pt x="7615" y="3178"/>
                      <a:pt x="7631" y="3195"/>
                      <a:pt x="7652" y="3195"/>
                    </a:cubicBezTo>
                    <a:cubicBezTo>
                      <a:pt x="7663" y="3195"/>
                      <a:pt x="7676" y="3190"/>
                      <a:pt x="7690" y="3179"/>
                    </a:cubicBezTo>
                    <a:cubicBezTo>
                      <a:pt x="7827" y="3067"/>
                      <a:pt x="7930" y="2796"/>
                      <a:pt x="7743" y="2614"/>
                    </a:cubicBezTo>
                    <a:cubicBezTo>
                      <a:pt x="7650" y="2523"/>
                      <a:pt x="7517" y="2478"/>
                      <a:pt x="7384" y="2478"/>
                    </a:cubicBezTo>
                    <a:cubicBezTo>
                      <a:pt x="7226" y="2478"/>
                      <a:pt x="7067" y="2540"/>
                      <a:pt x="6967" y="2659"/>
                    </a:cubicBezTo>
                    <a:cubicBezTo>
                      <a:pt x="6770" y="2897"/>
                      <a:pt x="6825" y="3277"/>
                      <a:pt x="7097" y="3458"/>
                    </a:cubicBezTo>
                    <a:cubicBezTo>
                      <a:pt x="7309" y="3600"/>
                      <a:pt x="7536" y="3674"/>
                      <a:pt x="7772" y="3674"/>
                    </a:cubicBezTo>
                    <a:cubicBezTo>
                      <a:pt x="7889" y="3674"/>
                      <a:pt x="8008" y="3656"/>
                      <a:pt x="8129" y="3619"/>
                    </a:cubicBezTo>
                    <a:cubicBezTo>
                      <a:pt x="8490" y="3507"/>
                      <a:pt x="8736" y="3277"/>
                      <a:pt x="8797" y="2885"/>
                    </a:cubicBezTo>
                    <a:cubicBezTo>
                      <a:pt x="8806" y="2825"/>
                      <a:pt x="8806" y="2763"/>
                      <a:pt x="8811" y="2685"/>
                    </a:cubicBezTo>
                    <a:cubicBezTo>
                      <a:pt x="8841" y="2743"/>
                      <a:pt x="8855" y="2789"/>
                      <a:pt x="8884" y="2824"/>
                    </a:cubicBezTo>
                    <a:cubicBezTo>
                      <a:pt x="8909" y="2854"/>
                      <a:pt x="8950" y="2870"/>
                      <a:pt x="8983" y="2890"/>
                    </a:cubicBezTo>
                    <a:cubicBezTo>
                      <a:pt x="8998" y="2854"/>
                      <a:pt x="9025" y="2819"/>
                      <a:pt x="9028" y="2782"/>
                    </a:cubicBezTo>
                    <a:cubicBezTo>
                      <a:pt x="9030" y="2734"/>
                      <a:pt x="9014" y="2684"/>
                      <a:pt x="9004" y="2623"/>
                    </a:cubicBezTo>
                    <a:lnTo>
                      <a:pt x="9004" y="2623"/>
                    </a:lnTo>
                    <a:cubicBezTo>
                      <a:pt x="9033" y="2645"/>
                      <a:pt x="9050" y="2664"/>
                      <a:pt x="9069" y="2670"/>
                    </a:cubicBezTo>
                    <a:cubicBezTo>
                      <a:pt x="9094" y="2678"/>
                      <a:pt x="9129" y="2691"/>
                      <a:pt x="9151" y="2691"/>
                    </a:cubicBezTo>
                    <a:cubicBezTo>
                      <a:pt x="9159" y="2691"/>
                      <a:pt x="9165" y="2690"/>
                      <a:pt x="9170" y="2686"/>
                    </a:cubicBezTo>
                    <a:cubicBezTo>
                      <a:pt x="9193" y="2667"/>
                      <a:pt x="9200" y="2618"/>
                      <a:pt x="9200" y="2582"/>
                    </a:cubicBezTo>
                    <a:cubicBezTo>
                      <a:pt x="9200" y="2545"/>
                      <a:pt x="9180" y="2510"/>
                      <a:pt x="9169" y="2472"/>
                    </a:cubicBezTo>
                    <a:cubicBezTo>
                      <a:pt x="9252" y="2469"/>
                      <a:pt x="9343" y="2476"/>
                      <a:pt x="9381" y="2388"/>
                    </a:cubicBezTo>
                    <a:cubicBezTo>
                      <a:pt x="9425" y="2295"/>
                      <a:pt x="9342" y="2249"/>
                      <a:pt x="9285" y="2195"/>
                    </a:cubicBezTo>
                    <a:cubicBezTo>
                      <a:pt x="9314" y="2178"/>
                      <a:pt x="9348" y="2168"/>
                      <a:pt x="9365" y="2147"/>
                    </a:cubicBezTo>
                    <a:cubicBezTo>
                      <a:pt x="9389" y="2118"/>
                      <a:pt x="9414" y="2076"/>
                      <a:pt x="9409" y="2045"/>
                    </a:cubicBezTo>
                    <a:cubicBezTo>
                      <a:pt x="9405" y="2020"/>
                      <a:pt x="9361" y="1989"/>
                      <a:pt x="9330" y="1980"/>
                    </a:cubicBezTo>
                    <a:cubicBezTo>
                      <a:pt x="9277" y="1966"/>
                      <a:pt x="9220" y="1966"/>
                      <a:pt x="9166" y="1963"/>
                    </a:cubicBezTo>
                    <a:cubicBezTo>
                      <a:pt x="9146" y="1962"/>
                      <a:pt x="9126" y="1962"/>
                      <a:pt x="9106" y="1962"/>
                    </a:cubicBezTo>
                    <a:cubicBezTo>
                      <a:pt x="9065" y="1962"/>
                      <a:pt x="9024" y="1963"/>
                      <a:pt x="8984" y="1963"/>
                    </a:cubicBezTo>
                    <a:cubicBezTo>
                      <a:pt x="9273" y="1823"/>
                      <a:pt x="9526" y="1636"/>
                      <a:pt x="9781" y="1451"/>
                    </a:cubicBezTo>
                    <a:cubicBezTo>
                      <a:pt x="9913" y="1355"/>
                      <a:pt x="10053" y="1263"/>
                      <a:pt x="10196" y="1183"/>
                    </a:cubicBezTo>
                    <a:cubicBezTo>
                      <a:pt x="10354" y="1095"/>
                      <a:pt x="10525" y="1035"/>
                      <a:pt x="10702" y="1035"/>
                    </a:cubicBezTo>
                    <a:cubicBezTo>
                      <a:pt x="10738" y="1035"/>
                      <a:pt x="10773" y="1037"/>
                      <a:pt x="10809" y="1042"/>
                    </a:cubicBezTo>
                    <a:cubicBezTo>
                      <a:pt x="11134" y="1087"/>
                      <a:pt x="11354" y="1299"/>
                      <a:pt x="11528" y="1560"/>
                    </a:cubicBezTo>
                    <a:cubicBezTo>
                      <a:pt x="11576" y="1635"/>
                      <a:pt x="11584" y="1727"/>
                      <a:pt x="11551" y="1815"/>
                    </a:cubicBezTo>
                    <a:cubicBezTo>
                      <a:pt x="11520" y="1899"/>
                      <a:pt x="11468" y="1942"/>
                      <a:pt x="11404" y="1942"/>
                    </a:cubicBezTo>
                    <a:cubicBezTo>
                      <a:pt x="11368" y="1942"/>
                      <a:pt x="11327" y="1927"/>
                      <a:pt x="11285" y="1898"/>
                    </a:cubicBezTo>
                    <a:cubicBezTo>
                      <a:pt x="11135" y="1791"/>
                      <a:pt x="11077" y="1552"/>
                      <a:pt x="11158" y="1383"/>
                    </a:cubicBezTo>
                    <a:cubicBezTo>
                      <a:pt x="11192" y="1312"/>
                      <a:pt x="11186" y="1299"/>
                      <a:pt x="11108" y="1288"/>
                    </a:cubicBezTo>
                    <a:cubicBezTo>
                      <a:pt x="11089" y="1285"/>
                      <a:pt x="11070" y="1284"/>
                      <a:pt x="11051" y="1284"/>
                    </a:cubicBezTo>
                    <a:cubicBezTo>
                      <a:pt x="10936" y="1284"/>
                      <a:pt x="10836" y="1334"/>
                      <a:pt x="10749" y="1409"/>
                    </a:cubicBezTo>
                    <a:cubicBezTo>
                      <a:pt x="10471" y="1652"/>
                      <a:pt x="10378" y="1962"/>
                      <a:pt x="10447" y="2317"/>
                    </a:cubicBezTo>
                    <a:cubicBezTo>
                      <a:pt x="10506" y="2624"/>
                      <a:pt x="10677" y="2856"/>
                      <a:pt x="10980" y="2964"/>
                    </a:cubicBezTo>
                    <a:cubicBezTo>
                      <a:pt x="11067" y="2994"/>
                      <a:pt x="11154" y="3009"/>
                      <a:pt x="11239" y="3009"/>
                    </a:cubicBezTo>
                    <a:cubicBezTo>
                      <a:pt x="11536" y="3009"/>
                      <a:pt x="11804" y="2828"/>
                      <a:pt x="11936" y="2523"/>
                    </a:cubicBezTo>
                    <a:cubicBezTo>
                      <a:pt x="12000" y="2375"/>
                      <a:pt x="12035" y="2220"/>
                      <a:pt x="12031" y="2053"/>
                    </a:cubicBezTo>
                    <a:lnTo>
                      <a:pt x="12031" y="2053"/>
                    </a:lnTo>
                    <a:cubicBezTo>
                      <a:pt x="12118" y="2149"/>
                      <a:pt x="12147" y="2256"/>
                      <a:pt x="12124" y="2400"/>
                    </a:cubicBezTo>
                    <a:cubicBezTo>
                      <a:pt x="12112" y="2472"/>
                      <a:pt x="12087" y="2543"/>
                      <a:pt x="12087" y="2614"/>
                    </a:cubicBezTo>
                    <a:cubicBezTo>
                      <a:pt x="12086" y="2716"/>
                      <a:pt x="12125" y="2773"/>
                      <a:pt x="12193" y="2773"/>
                    </a:cubicBezTo>
                    <a:cubicBezTo>
                      <a:pt x="12216" y="2773"/>
                      <a:pt x="12243" y="2766"/>
                      <a:pt x="12273" y="2752"/>
                    </a:cubicBezTo>
                    <a:cubicBezTo>
                      <a:pt x="12292" y="2774"/>
                      <a:pt x="12309" y="2799"/>
                      <a:pt x="12330" y="2819"/>
                    </a:cubicBezTo>
                    <a:cubicBezTo>
                      <a:pt x="12356" y="2842"/>
                      <a:pt x="12385" y="2853"/>
                      <a:pt x="12414" y="2853"/>
                    </a:cubicBezTo>
                    <a:cubicBezTo>
                      <a:pt x="12448" y="2853"/>
                      <a:pt x="12481" y="2838"/>
                      <a:pt x="12504" y="2808"/>
                    </a:cubicBezTo>
                    <a:cubicBezTo>
                      <a:pt x="12551" y="2746"/>
                      <a:pt x="12594" y="2683"/>
                      <a:pt x="12627" y="2637"/>
                    </a:cubicBezTo>
                    <a:cubicBezTo>
                      <a:pt x="12677" y="2647"/>
                      <a:pt x="12731" y="2674"/>
                      <a:pt x="12773" y="2674"/>
                    </a:cubicBezTo>
                    <a:cubicBezTo>
                      <a:pt x="12782" y="2674"/>
                      <a:pt x="12791" y="2673"/>
                      <a:pt x="12799" y="2669"/>
                    </a:cubicBezTo>
                    <a:cubicBezTo>
                      <a:pt x="12902" y="2626"/>
                      <a:pt x="12870" y="2517"/>
                      <a:pt x="12872" y="2428"/>
                    </a:cubicBezTo>
                    <a:lnTo>
                      <a:pt x="12872" y="2428"/>
                    </a:lnTo>
                    <a:cubicBezTo>
                      <a:pt x="12887" y="2432"/>
                      <a:pt x="12901" y="2435"/>
                      <a:pt x="12912" y="2437"/>
                    </a:cubicBezTo>
                    <a:cubicBezTo>
                      <a:pt x="12933" y="2442"/>
                      <a:pt x="12954" y="2446"/>
                      <a:pt x="12975" y="2446"/>
                    </a:cubicBezTo>
                    <a:cubicBezTo>
                      <a:pt x="13018" y="2446"/>
                      <a:pt x="13057" y="2430"/>
                      <a:pt x="13082" y="2383"/>
                    </a:cubicBezTo>
                    <a:cubicBezTo>
                      <a:pt x="13120" y="2316"/>
                      <a:pt x="13081" y="2262"/>
                      <a:pt x="13036" y="2216"/>
                    </a:cubicBezTo>
                    <a:cubicBezTo>
                      <a:pt x="12997" y="2178"/>
                      <a:pt x="12954" y="2144"/>
                      <a:pt x="12907" y="2101"/>
                    </a:cubicBezTo>
                    <a:cubicBezTo>
                      <a:pt x="12926" y="2099"/>
                      <a:pt x="12935" y="2097"/>
                      <a:pt x="12944" y="2097"/>
                    </a:cubicBezTo>
                    <a:cubicBezTo>
                      <a:pt x="13257" y="2086"/>
                      <a:pt x="13449" y="1920"/>
                      <a:pt x="13505" y="1616"/>
                    </a:cubicBezTo>
                    <a:cubicBezTo>
                      <a:pt x="13536" y="1450"/>
                      <a:pt x="13484" y="1312"/>
                      <a:pt x="13360" y="1204"/>
                    </a:cubicBezTo>
                    <a:cubicBezTo>
                      <a:pt x="13240" y="1099"/>
                      <a:pt x="13101" y="1056"/>
                      <a:pt x="12952" y="1056"/>
                    </a:cubicBezTo>
                    <a:cubicBezTo>
                      <a:pt x="12913" y="1056"/>
                      <a:pt x="12873" y="1059"/>
                      <a:pt x="12833" y="1064"/>
                    </a:cubicBezTo>
                    <a:cubicBezTo>
                      <a:pt x="12706" y="1083"/>
                      <a:pt x="12629" y="1165"/>
                      <a:pt x="12589" y="1283"/>
                    </a:cubicBezTo>
                    <a:cubicBezTo>
                      <a:pt x="12552" y="1384"/>
                      <a:pt x="12596" y="1512"/>
                      <a:pt x="12686" y="1586"/>
                    </a:cubicBezTo>
                    <a:cubicBezTo>
                      <a:pt x="12732" y="1624"/>
                      <a:pt x="12784" y="1644"/>
                      <a:pt x="12837" y="1644"/>
                    </a:cubicBezTo>
                    <a:cubicBezTo>
                      <a:pt x="12880" y="1644"/>
                      <a:pt x="12923" y="1631"/>
                      <a:pt x="12966" y="1606"/>
                    </a:cubicBezTo>
                    <a:cubicBezTo>
                      <a:pt x="13062" y="1553"/>
                      <a:pt x="13069" y="1521"/>
                      <a:pt x="13009" y="1431"/>
                    </a:cubicBezTo>
                    <a:cubicBezTo>
                      <a:pt x="12978" y="1386"/>
                      <a:pt x="12958" y="1336"/>
                      <a:pt x="13004" y="1288"/>
                    </a:cubicBezTo>
                    <a:cubicBezTo>
                      <a:pt x="13030" y="1261"/>
                      <a:pt x="13061" y="1246"/>
                      <a:pt x="13091" y="1246"/>
                    </a:cubicBezTo>
                    <a:cubicBezTo>
                      <a:pt x="13115" y="1246"/>
                      <a:pt x="13138" y="1255"/>
                      <a:pt x="13159" y="1276"/>
                    </a:cubicBezTo>
                    <a:cubicBezTo>
                      <a:pt x="13200" y="1317"/>
                      <a:pt x="13245" y="1374"/>
                      <a:pt x="13253" y="1429"/>
                    </a:cubicBezTo>
                    <a:cubicBezTo>
                      <a:pt x="13281" y="1630"/>
                      <a:pt x="13097" y="1833"/>
                      <a:pt x="12893" y="1838"/>
                    </a:cubicBezTo>
                    <a:cubicBezTo>
                      <a:pt x="12889" y="1838"/>
                      <a:pt x="12884" y="1838"/>
                      <a:pt x="12879" y="1838"/>
                    </a:cubicBezTo>
                    <a:cubicBezTo>
                      <a:pt x="12764" y="1838"/>
                      <a:pt x="12666" y="1791"/>
                      <a:pt x="12589" y="1713"/>
                    </a:cubicBezTo>
                    <a:cubicBezTo>
                      <a:pt x="12465" y="1586"/>
                      <a:pt x="12356" y="1444"/>
                      <a:pt x="12237" y="1314"/>
                    </a:cubicBezTo>
                    <a:cubicBezTo>
                      <a:pt x="12152" y="1221"/>
                      <a:pt x="12067" y="1123"/>
                      <a:pt x="11967" y="1048"/>
                    </a:cubicBezTo>
                    <a:cubicBezTo>
                      <a:pt x="11694" y="846"/>
                      <a:pt x="11363" y="760"/>
                      <a:pt x="11037" y="760"/>
                    </a:cubicBezTo>
                    <a:cubicBezTo>
                      <a:pt x="10661" y="760"/>
                      <a:pt x="10291" y="875"/>
                      <a:pt x="10022" y="1062"/>
                    </a:cubicBezTo>
                    <a:cubicBezTo>
                      <a:pt x="9809" y="1209"/>
                      <a:pt x="9586" y="1346"/>
                      <a:pt x="9366" y="1485"/>
                    </a:cubicBezTo>
                    <a:cubicBezTo>
                      <a:pt x="9307" y="1522"/>
                      <a:pt x="9241" y="1550"/>
                      <a:pt x="9179" y="1583"/>
                    </a:cubicBezTo>
                    <a:cubicBezTo>
                      <a:pt x="9307" y="1364"/>
                      <a:pt x="9397" y="1123"/>
                      <a:pt x="9643" y="1002"/>
                    </a:cubicBezTo>
                    <a:cubicBezTo>
                      <a:pt x="9676" y="987"/>
                      <a:pt x="9705" y="917"/>
                      <a:pt x="9698" y="878"/>
                    </a:cubicBezTo>
                    <a:cubicBezTo>
                      <a:pt x="9693" y="844"/>
                      <a:pt x="9642" y="800"/>
                      <a:pt x="9602" y="790"/>
                    </a:cubicBezTo>
                    <a:cubicBezTo>
                      <a:pt x="9578" y="785"/>
                      <a:pt x="9552" y="783"/>
                      <a:pt x="9526" y="783"/>
                    </a:cubicBezTo>
                    <a:cubicBezTo>
                      <a:pt x="9486" y="783"/>
                      <a:pt x="9445" y="787"/>
                      <a:pt x="9404" y="787"/>
                    </a:cubicBezTo>
                    <a:cubicBezTo>
                      <a:pt x="9390" y="578"/>
                      <a:pt x="9381" y="548"/>
                      <a:pt x="9321" y="526"/>
                    </a:cubicBezTo>
                    <a:cubicBezTo>
                      <a:pt x="9303" y="520"/>
                      <a:pt x="9287" y="517"/>
                      <a:pt x="9271" y="517"/>
                    </a:cubicBezTo>
                    <a:cubicBezTo>
                      <a:pt x="9209" y="517"/>
                      <a:pt x="9164" y="562"/>
                      <a:pt x="9121" y="609"/>
                    </a:cubicBezTo>
                    <a:cubicBezTo>
                      <a:pt x="9095" y="576"/>
                      <a:pt x="9076" y="535"/>
                      <a:pt x="9045" y="515"/>
                    </a:cubicBezTo>
                    <a:cubicBezTo>
                      <a:pt x="9023" y="499"/>
                      <a:pt x="8988" y="486"/>
                      <a:pt x="8960" y="486"/>
                    </a:cubicBezTo>
                    <a:cubicBezTo>
                      <a:pt x="8953" y="486"/>
                      <a:pt x="8945" y="488"/>
                      <a:pt x="8939" y="490"/>
                    </a:cubicBezTo>
                    <a:cubicBezTo>
                      <a:pt x="8916" y="499"/>
                      <a:pt x="8901" y="551"/>
                      <a:pt x="8900" y="584"/>
                    </a:cubicBezTo>
                    <a:cubicBezTo>
                      <a:pt x="8899" y="639"/>
                      <a:pt x="8914" y="694"/>
                      <a:pt x="8919" y="748"/>
                    </a:cubicBezTo>
                    <a:cubicBezTo>
                      <a:pt x="8927" y="896"/>
                      <a:pt x="8909" y="1040"/>
                      <a:pt x="8860" y="1176"/>
                    </a:cubicBezTo>
                    <a:cubicBezTo>
                      <a:pt x="8844" y="1053"/>
                      <a:pt x="8838" y="928"/>
                      <a:pt x="8812" y="808"/>
                    </a:cubicBezTo>
                    <a:cubicBezTo>
                      <a:pt x="8710" y="342"/>
                      <a:pt x="8272" y="0"/>
                      <a:pt x="7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7"/>
              <p:cNvSpPr/>
              <p:nvPr/>
            </p:nvSpPr>
            <p:spPr>
              <a:xfrm>
                <a:off x="4783947" y="4665070"/>
                <a:ext cx="684259" cy="138561"/>
              </a:xfrm>
              <a:custGeom>
                <a:avLst/>
                <a:gdLst/>
                <a:ahLst/>
                <a:cxnLst/>
                <a:rect l="l" t="t" r="r" b="b"/>
                <a:pathLst>
                  <a:path w="7284" h="1475" extrusionOk="0">
                    <a:moveTo>
                      <a:pt x="6148" y="0"/>
                    </a:moveTo>
                    <a:cubicBezTo>
                      <a:pt x="6109" y="0"/>
                      <a:pt x="6071" y="1"/>
                      <a:pt x="6032" y="4"/>
                    </a:cubicBezTo>
                    <a:cubicBezTo>
                      <a:pt x="5874" y="16"/>
                      <a:pt x="5719" y="65"/>
                      <a:pt x="5565" y="108"/>
                    </a:cubicBezTo>
                    <a:cubicBezTo>
                      <a:pt x="5449" y="139"/>
                      <a:pt x="5329" y="171"/>
                      <a:pt x="5228" y="232"/>
                    </a:cubicBezTo>
                    <a:cubicBezTo>
                      <a:pt x="4967" y="386"/>
                      <a:pt x="4714" y="553"/>
                      <a:pt x="4463" y="720"/>
                    </a:cubicBezTo>
                    <a:cubicBezTo>
                      <a:pt x="4274" y="845"/>
                      <a:pt x="4092" y="976"/>
                      <a:pt x="3907" y="1106"/>
                    </a:cubicBezTo>
                    <a:cubicBezTo>
                      <a:pt x="3811" y="1173"/>
                      <a:pt x="3716" y="1207"/>
                      <a:pt x="3620" y="1207"/>
                    </a:cubicBezTo>
                    <a:cubicBezTo>
                      <a:pt x="3523" y="1207"/>
                      <a:pt x="3426" y="1172"/>
                      <a:pt x="3329" y="1105"/>
                    </a:cubicBezTo>
                    <a:cubicBezTo>
                      <a:pt x="3185" y="1004"/>
                      <a:pt x="3040" y="907"/>
                      <a:pt x="2896" y="806"/>
                    </a:cubicBezTo>
                    <a:cubicBezTo>
                      <a:pt x="2467" y="504"/>
                      <a:pt x="2051" y="186"/>
                      <a:pt x="1522" y="59"/>
                    </a:cubicBezTo>
                    <a:cubicBezTo>
                      <a:pt x="1380" y="24"/>
                      <a:pt x="1242" y="6"/>
                      <a:pt x="1106" y="6"/>
                    </a:cubicBezTo>
                    <a:cubicBezTo>
                      <a:pt x="901" y="6"/>
                      <a:pt x="703" y="48"/>
                      <a:pt x="507" y="139"/>
                    </a:cubicBezTo>
                    <a:cubicBezTo>
                      <a:pt x="245" y="260"/>
                      <a:pt x="91" y="471"/>
                      <a:pt x="34" y="750"/>
                    </a:cubicBezTo>
                    <a:cubicBezTo>
                      <a:pt x="1" y="918"/>
                      <a:pt x="23" y="1082"/>
                      <a:pt x="96" y="1235"/>
                    </a:cubicBezTo>
                    <a:cubicBezTo>
                      <a:pt x="159" y="1374"/>
                      <a:pt x="319" y="1474"/>
                      <a:pt x="461" y="1474"/>
                    </a:cubicBezTo>
                    <a:cubicBezTo>
                      <a:pt x="468" y="1474"/>
                      <a:pt x="476" y="1474"/>
                      <a:pt x="483" y="1473"/>
                    </a:cubicBezTo>
                    <a:cubicBezTo>
                      <a:pt x="696" y="1460"/>
                      <a:pt x="890" y="1318"/>
                      <a:pt x="954" y="1130"/>
                    </a:cubicBezTo>
                    <a:cubicBezTo>
                      <a:pt x="994" y="1014"/>
                      <a:pt x="999" y="899"/>
                      <a:pt x="930" y="791"/>
                    </a:cubicBezTo>
                    <a:cubicBezTo>
                      <a:pt x="891" y="729"/>
                      <a:pt x="827" y="698"/>
                      <a:pt x="764" y="698"/>
                    </a:cubicBezTo>
                    <a:cubicBezTo>
                      <a:pt x="719" y="698"/>
                      <a:pt x="674" y="714"/>
                      <a:pt x="640" y="749"/>
                    </a:cubicBezTo>
                    <a:cubicBezTo>
                      <a:pt x="580" y="810"/>
                      <a:pt x="596" y="885"/>
                      <a:pt x="676" y="905"/>
                    </a:cubicBezTo>
                    <a:cubicBezTo>
                      <a:pt x="740" y="923"/>
                      <a:pt x="746" y="964"/>
                      <a:pt x="723" y="1006"/>
                    </a:cubicBezTo>
                    <a:cubicBezTo>
                      <a:pt x="702" y="1043"/>
                      <a:pt x="667" y="1081"/>
                      <a:pt x="630" y="1095"/>
                    </a:cubicBezTo>
                    <a:cubicBezTo>
                      <a:pt x="599" y="1107"/>
                      <a:pt x="569" y="1113"/>
                      <a:pt x="539" y="1113"/>
                    </a:cubicBezTo>
                    <a:cubicBezTo>
                      <a:pt x="486" y="1113"/>
                      <a:pt x="435" y="1094"/>
                      <a:pt x="390" y="1054"/>
                    </a:cubicBezTo>
                    <a:cubicBezTo>
                      <a:pt x="323" y="995"/>
                      <a:pt x="306" y="912"/>
                      <a:pt x="335" y="833"/>
                    </a:cubicBezTo>
                    <a:cubicBezTo>
                      <a:pt x="361" y="760"/>
                      <a:pt x="399" y="686"/>
                      <a:pt x="450" y="626"/>
                    </a:cubicBezTo>
                    <a:cubicBezTo>
                      <a:pt x="562" y="492"/>
                      <a:pt x="714" y="422"/>
                      <a:pt x="885" y="396"/>
                    </a:cubicBezTo>
                    <a:cubicBezTo>
                      <a:pt x="1027" y="375"/>
                      <a:pt x="1168" y="363"/>
                      <a:pt x="1306" y="363"/>
                    </a:cubicBezTo>
                    <a:cubicBezTo>
                      <a:pt x="1758" y="363"/>
                      <a:pt x="2184" y="485"/>
                      <a:pt x="2572" y="778"/>
                    </a:cubicBezTo>
                    <a:cubicBezTo>
                      <a:pt x="2794" y="944"/>
                      <a:pt x="3016" y="1112"/>
                      <a:pt x="3243" y="1271"/>
                    </a:cubicBezTo>
                    <a:cubicBezTo>
                      <a:pt x="3367" y="1358"/>
                      <a:pt x="3494" y="1402"/>
                      <a:pt x="3621" y="1402"/>
                    </a:cubicBezTo>
                    <a:cubicBezTo>
                      <a:pt x="3749" y="1402"/>
                      <a:pt x="3878" y="1357"/>
                      <a:pt x="4004" y="1270"/>
                    </a:cubicBezTo>
                    <a:cubicBezTo>
                      <a:pt x="4163" y="1160"/>
                      <a:pt x="4323" y="1052"/>
                      <a:pt x="4470" y="928"/>
                    </a:cubicBezTo>
                    <a:cubicBezTo>
                      <a:pt x="4901" y="568"/>
                      <a:pt x="5383" y="348"/>
                      <a:pt x="5956" y="348"/>
                    </a:cubicBezTo>
                    <a:cubicBezTo>
                      <a:pt x="5960" y="348"/>
                      <a:pt x="5964" y="348"/>
                      <a:pt x="5968" y="348"/>
                    </a:cubicBezTo>
                    <a:cubicBezTo>
                      <a:pt x="6125" y="369"/>
                      <a:pt x="6282" y="380"/>
                      <a:pt x="6432" y="411"/>
                    </a:cubicBezTo>
                    <a:cubicBezTo>
                      <a:pt x="6626" y="454"/>
                      <a:pt x="6781" y="562"/>
                      <a:pt x="6876" y="742"/>
                    </a:cubicBezTo>
                    <a:cubicBezTo>
                      <a:pt x="6916" y="815"/>
                      <a:pt x="6933" y="893"/>
                      <a:pt x="6903" y="974"/>
                    </a:cubicBezTo>
                    <a:cubicBezTo>
                      <a:pt x="6872" y="1060"/>
                      <a:pt x="6807" y="1098"/>
                      <a:pt x="6720" y="1106"/>
                    </a:cubicBezTo>
                    <a:cubicBezTo>
                      <a:pt x="6707" y="1107"/>
                      <a:pt x="6695" y="1108"/>
                      <a:pt x="6683" y="1108"/>
                    </a:cubicBezTo>
                    <a:cubicBezTo>
                      <a:pt x="6619" y="1108"/>
                      <a:pt x="6562" y="1087"/>
                      <a:pt x="6526" y="1022"/>
                    </a:cubicBezTo>
                    <a:cubicBezTo>
                      <a:pt x="6493" y="961"/>
                      <a:pt x="6505" y="928"/>
                      <a:pt x="6570" y="904"/>
                    </a:cubicBezTo>
                    <a:cubicBezTo>
                      <a:pt x="6641" y="878"/>
                      <a:pt x="6663" y="809"/>
                      <a:pt x="6608" y="757"/>
                    </a:cubicBezTo>
                    <a:cubicBezTo>
                      <a:pt x="6579" y="729"/>
                      <a:pt x="6534" y="706"/>
                      <a:pt x="6493" y="699"/>
                    </a:cubicBezTo>
                    <a:cubicBezTo>
                      <a:pt x="6483" y="697"/>
                      <a:pt x="6473" y="696"/>
                      <a:pt x="6463" y="696"/>
                    </a:cubicBezTo>
                    <a:cubicBezTo>
                      <a:pt x="6391" y="696"/>
                      <a:pt x="6332" y="740"/>
                      <a:pt x="6296" y="817"/>
                    </a:cubicBezTo>
                    <a:cubicBezTo>
                      <a:pt x="6218" y="991"/>
                      <a:pt x="6264" y="1149"/>
                      <a:pt x="6381" y="1284"/>
                    </a:cubicBezTo>
                    <a:cubicBezTo>
                      <a:pt x="6482" y="1401"/>
                      <a:pt x="6609" y="1471"/>
                      <a:pt x="6755" y="1471"/>
                    </a:cubicBezTo>
                    <a:cubicBezTo>
                      <a:pt x="6788" y="1471"/>
                      <a:pt x="6823" y="1468"/>
                      <a:pt x="6858" y="1460"/>
                    </a:cubicBezTo>
                    <a:cubicBezTo>
                      <a:pt x="7045" y="1420"/>
                      <a:pt x="7149" y="1285"/>
                      <a:pt x="7194" y="1103"/>
                    </a:cubicBezTo>
                    <a:cubicBezTo>
                      <a:pt x="7284" y="742"/>
                      <a:pt x="7132" y="370"/>
                      <a:pt x="6812" y="178"/>
                    </a:cubicBezTo>
                    <a:cubicBezTo>
                      <a:pt x="6604" y="55"/>
                      <a:pt x="6380" y="0"/>
                      <a:pt x="614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7"/>
              <p:cNvSpPr/>
              <p:nvPr/>
            </p:nvSpPr>
            <p:spPr>
              <a:xfrm>
                <a:off x="5370242" y="4657179"/>
                <a:ext cx="128322" cy="153592"/>
              </a:xfrm>
              <a:custGeom>
                <a:avLst/>
                <a:gdLst/>
                <a:ahLst/>
                <a:cxnLst/>
                <a:rect l="l" t="t" r="r" b="b"/>
                <a:pathLst>
                  <a:path w="1366" h="1635" extrusionOk="0">
                    <a:moveTo>
                      <a:pt x="165" y="0"/>
                    </a:moveTo>
                    <a:cubicBezTo>
                      <a:pt x="110" y="0"/>
                      <a:pt x="55" y="6"/>
                      <a:pt x="1" y="22"/>
                    </a:cubicBezTo>
                    <a:cubicBezTo>
                      <a:pt x="39" y="32"/>
                      <a:pt x="75" y="36"/>
                      <a:pt x="112" y="42"/>
                    </a:cubicBezTo>
                    <a:cubicBezTo>
                      <a:pt x="481" y="101"/>
                      <a:pt x="786" y="256"/>
                      <a:pt x="956" y="613"/>
                    </a:cubicBezTo>
                    <a:cubicBezTo>
                      <a:pt x="1158" y="1035"/>
                      <a:pt x="994" y="1479"/>
                      <a:pt x="574" y="1617"/>
                    </a:cubicBezTo>
                    <a:cubicBezTo>
                      <a:pt x="623" y="1629"/>
                      <a:pt x="669" y="1634"/>
                      <a:pt x="713" y="1634"/>
                    </a:cubicBezTo>
                    <a:cubicBezTo>
                      <a:pt x="784" y="1634"/>
                      <a:pt x="852" y="1620"/>
                      <a:pt x="921" y="1590"/>
                    </a:cubicBezTo>
                    <a:cubicBezTo>
                      <a:pt x="1214" y="1466"/>
                      <a:pt x="1365" y="1136"/>
                      <a:pt x="1283" y="794"/>
                    </a:cubicBezTo>
                    <a:cubicBezTo>
                      <a:pt x="1182" y="372"/>
                      <a:pt x="827" y="68"/>
                      <a:pt x="375" y="16"/>
                    </a:cubicBezTo>
                    <a:cubicBezTo>
                      <a:pt x="304" y="9"/>
                      <a:pt x="235"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7"/>
              <p:cNvSpPr/>
              <p:nvPr/>
            </p:nvSpPr>
            <p:spPr>
              <a:xfrm>
                <a:off x="4747591" y="4657179"/>
                <a:ext cx="130577" cy="153874"/>
              </a:xfrm>
              <a:custGeom>
                <a:avLst/>
                <a:gdLst/>
                <a:ahLst/>
                <a:cxnLst/>
                <a:rect l="l" t="t" r="r" b="b"/>
                <a:pathLst>
                  <a:path w="1390" h="1638" extrusionOk="0">
                    <a:moveTo>
                      <a:pt x="1246" y="1"/>
                    </a:moveTo>
                    <a:cubicBezTo>
                      <a:pt x="1222" y="1"/>
                      <a:pt x="1198" y="1"/>
                      <a:pt x="1174" y="2"/>
                    </a:cubicBezTo>
                    <a:cubicBezTo>
                      <a:pt x="904" y="12"/>
                      <a:pt x="656" y="84"/>
                      <a:pt x="441" y="255"/>
                    </a:cubicBezTo>
                    <a:cubicBezTo>
                      <a:pt x="114" y="516"/>
                      <a:pt x="0" y="977"/>
                      <a:pt x="173" y="1328"/>
                    </a:cubicBezTo>
                    <a:cubicBezTo>
                      <a:pt x="264" y="1514"/>
                      <a:pt x="506" y="1638"/>
                      <a:pt x="687" y="1638"/>
                    </a:cubicBezTo>
                    <a:cubicBezTo>
                      <a:pt x="729" y="1638"/>
                      <a:pt x="769" y="1631"/>
                      <a:pt x="802" y="1616"/>
                    </a:cubicBezTo>
                    <a:cubicBezTo>
                      <a:pt x="745" y="1591"/>
                      <a:pt x="678" y="1574"/>
                      <a:pt x="622" y="1539"/>
                    </a:cubicBezTo>
                    <a:cubicBezTo>
                      <a:pt x="378" y="1385"/>
                      <a:pt x="335" y="1138"/>
                      <a:pt x="363" y="885"/>
                    </a:cubicBezTo>
                    <a:cubicBezTo>
                      <a:pt x="407" y="487"/>
                      <a:pt x="645" y="232"/>
                      <a:pt x="1019" y="105"/>
                    </a:cubicBezTo>
                    <a:cubicBezTo>
                      <a:pt x="1139" y="66"/>
                      <a:pt x="1266" y="46"/>
                      <a:pt x="1390" y="17"/>
                    </a:cubicBezTo>
                    <a:cubicBezTo>
                      <a:pt x="1388" y="12"/>
                      <a:pt x="1388" y="7"/>
                      <a:pt x="1390" y="2"/>
                    </a:cubicBezTo>
                    <a:cubicBezTo>
                      <a:pt x="1341" y="2"/>
                      <a:pt x="1294" y="1"/>
                      <a:pt x="1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7"/>
              <p:cNvSpPr/>
              <p:nvPr/>
            </p:nvSpPr>
            <p:spPr>
              <a:xfrm>
                <a:off x="5216740" y="4738439"/>
                <a:ext cx="104461" cy="24518"/>
              </a:xfrm>
              <a:custGeom>
                <a:avLst/>
                <a:gdLst/>
                <a:ahLst/>
                <a:cxnLst/>
                <a:rect l="l" t="t" r="r" b="b"/>
                <a:pathLst>
                  <a:path w="1112" h="261" extrusionOk="0">
                    <a:moveTo>
                      <a:pt x="215" y="0"/>
                    </a:moveTo>
                    <a:cubicBezTo>
                      <a:pt x="129" y="0"/>
                      <a:pt x="70" y="62"/>
                      <a:pt x="1" y="120"/>
                    </a:cubicBezTo>
                    <a:cubicBezTo>
                      <a:pt x="64" y="125"/>
                      <a:pt x="116" y="122"/>
                      <a:pt x="166" y="136"/>
                    </a:cubicBezTo>
                    <a:cubicBezTo>
                      <a:pt x="271" y="162"/>
                      <a:pt x="377" y="195"/>
                      <a:pt x="481" y="228"/>
                    </a:cubicBezTo>
                    <a:cubicBezTo>
                      <a:pt x="549" y="250"/>
                      <a:pt x="616" y="260"/>
                      <a:pt x="680" y="260"/>
                    </a:cubicBezTo>
                    <a:cubicBezTo>
                      <a:pt x="832" y="260"/>
                      <a:pt x="974" y="204"/>
                      <a:pt x="1112" y="101"/>
                    </a:cubicBezTo>
                    <a:cubicBezTo>
                      <a:pt x="1097" y="99"/>
                      <a:pt x="1089" y="96"/>
                      <a:pt x="1083" y="96"/>
                    </a:cubicBezTo>
                    <a:cubicBezTo>
                      <a:pt x="1082" y="96"/>
                      <a:pt x="1081" y="96"/>
                      <a:pt x="1080" y="96"/>
                    </a:cubicBezTo>
                    <a:cubicBezTo>
                      <a:pt x="1033" y="105"/>
                      <a:pt x="987" y="109"/>
                      <a:pt x="941" y="109"/>
                    </a:cubicBezTo>
                    <a:cubicBezTo>
                      <a:pt x="811" y="109"/>
                      <a:pt x="685" y="78"/>
                      <a:pt x="557" y="43"/>
                    </a:cubicBezTo>
                    <a:cubicBezTo>
                      <a:pt x="454" y="14"/>
                      <a:pt x="341" y="10"/>
                      <a:pt x="233" y="1"/>
                    </a:cubicBezTo>
                    <a:cubicBezTo>
                      <a:pt x="227" y="1"/>
                      <a:pt x="221" y="0"/>
                      <a:pt x="21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7"/>
              <p:cNvSpPr/>
              <p:nvPr/>
            </p:nvSpPr>
            <p:spPr>
              <a:xfrm>
                <a:off x="4928148" y="4738063"/>
                <a:ext cx="103898" cy="24988"/>
              </a:xfrm>
              <a:custGeom>
                <a:avLst/>
                <a:gdLst/>
                <a:ahLst/>
                <a:cxnLst/>
                <a:rect l="l" t="t" r="r" b="b"/>
                <a:pathLst>
                  <a:path w="1106" h="266" extrusionOk="0">
                    <a:moveTo>
                      <a:pt x="854" y="0"/>
                    </a:moveTo>
                    <a:cubicBezTo>
                      <a:pt x="844" y="0"/>
                      <a:pt x="834" y="1"/>
                      <a:pt x="823" y="2"/>
                    </a:cubicBezTo>
                    <a:cubicBezTo>
                      <a:pt x="717" y="16"/>
                      <a:pt x="610" y="28"/>
                      <a:pt x="508" y="57"/>
                    </a:cubicBezTo>
                    <a:cubicBezTo>
                      <a:pt x="387" y="91"/>
                      <a:pt x="266" y="115"/>
                      <a:pt x="142" y="115"/>
                    </a:cubicBezTo>
                    <a:cubicBezTo>
                      <a:pt x="95" y="115"/>
                      <a:pt x="48" y="112"/>
                      <a:pt x="1" y="104"/>
                    </a:cubicBezTo>
                    <a:lnTo>
                      <a:pt x="1" y="104"/>
                    </a:lnTo>
                    <a:cubicBezTo>
                      <a:pt x="130" y="206"/>
                      <a:pt x="267" y="266"/>
                      <a:pt x="417" y="266"/>
                    </a:cubicBezTo>
                    <a:cubicBezTo>
                      <a:pt x="474" y="266"/>
                      <a:pt x="533" y="257"/>
                      <a:pt x="593" y="239"/>
                    </a:cubicBezTo>
                    <a:cubicBezTo>
                      <a:pt x="741" y="194"/>
                      <a:pt x="884" y="129"/>
                      <a:pt x="1053" y="129"/>
                    </a:cubicBezTo>
                    <a:cubicBezTo>
                      <a:pt x="1070" y="129"/>
                      <a:pt x="1088" y="130"/>
                      <a:pt x="1106" y="131"/>
                    </a:cubicBezTo>
                    <a:cubicBezTo>
                      <a:pt x="1027" y="51"/>
                      <a:pt x="950" y="0"/>
                      <a:pt x="85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7"/>
              <p:cNvSpPr/>
              <p:nvPr/>
            </p:nvSpPr>
            <p:spPr>
              <a:xfrm>
                <a:off x="5221249" y="4754315"/>
                <a:ext cx="58055" cy="51761"/>
              </a:xfrm>
              <a:custGeom>
                <a:avLst/>
                <a:gdLst/>
                <a:ahLst/>
                <a:cxnLst/>
                <a:rect l="l" t="t" r="r" b="b"/>
                <a:pathLst>
                  <a:path w="618" h="551" extrusionOk="0">
                    <a:moveTo>
                      <a:pt x="0" y="1"/>
                    </a:moveTo>
                    <a:lnTo>
                      <a:pt x="0" y="1"/>
                    </a:lnTo>
                    <a:cubicBezTo>
                      <a:pt x="20" y="70"/>
                      <a:pt x="53" y="92"/>
                      <a:pt x="110" y="101"/>
                    </a:cubicBezTo>
                    <a:cubicBezTo>
                      <a:pt x="165" y="109"/>
                      <a:pt x="222" y="133"/>
                      <a:pt x="269" y="164"/>
                    </a:cubicBezTo>
                    <a:cubicBezTo>
                      <a:pt x="350" y="220"/>
                      <a:pt x="427" y="283"/>
                      <a:pt x="499" y="350"/>
                    </a:cubicBezTo>
                    <a:cubicBezTo>
                      <a:pt x="520" y="369"/>
                      <a:pt x="520" y="412"/>
                      <a:pt x="528" y="443"/>
                    </a:cubicBezTo>
                    <a:cubicBezTo>
                      <a:pt x="518" y="446"/>
                      <a:pt x="506" y="450"/>
                      <a:pt x="496" y="450"/>
                    </a:cubicBezTo>
                    <a:cubicBezTo>
                      <a:pt x="486" y="432"/>
                      <a:pt x="477" y="412"/>
                      <a:pt x="466" y="395"/>
                    </a:cubicBezTo>
                    <a:cubicBezTo>
                      <a:pt x="448" y="367"/>
                      <a:pt x="422" y="348"/>
                      <a:pt x="395" y="348"/>
                    </a:cubicBezTo>
                    <a:cubicBezTo>
                      <a:pt x="380" y="348"/>
                      <a:pt x="366" y="353"/>
                      <a:pt x="352" y="365"/>
                    </a:cubicBezTo>
                    <a:cubicBezTo>
                      <a:pt x="332" y="383"/>
                      <a:pt x="323" y="439"/>
                      <a:pt x="335" y="468"/>
                    </a:cubicBezTo>
                    <a:cubicBezTo>
                      <a:pt x="354" y="523"/>
                      <a:pt x="398" y="551"/>
                      <a:pt x="454" y="551"/>
                    </a:cubicBezTo>
                    <a:cubicBezTo>
                      <a:pt x="464" y="551"/>
                      <a:pt x="475" y="550"/>
                      <a:pt x="486" y="548"/>
                    </a:cubicBezTo>
                    <a:cubicBezTo>
                      <a:pt x="554" y="537"/>
                      <a:pt x="618" y="478"/>
                      <a:pt x="610" y="411"/>
                    </a:cubicBezTo>
                    <a:cubicBezTo>
                      <a:pt x="602" y="345"/>
                      <a:pt x="577" y="273"/>
                      <a:pt x="540" y="220"/>
                    </a:cubicBezTo>
                    <a:cubicBezTo>
                      <a:pt x="446" y="83"/>
                      <a:pt x="295" y="46"/>
                      <a:pt x="145" y="15"/>
                    </a:cubicBezTo>
                    <a:cubicBezTo>
                      <a:pt x="99" y="6"/>
                      <a:pt x="52" y="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7"/>
              <p:cNvSpPr/>
              <p:nvPr/>
            </p:nvSpPr>
            <p:spPr>
              <a:xfrm>
                <a:off x="4969201" y="4754221"/>
                <a:ext cx="58055" cy="51949"/>
              </a:xfrm>
              <a:custGeom>
                <a:avLst/>
                <a:gdLst/>
                <a:ahLst/>
                <a:cxnLst/>
                <a:rect l="l" t="t" r="r" b="b"/>
                <a:pathLst>
                  <a:path w="618" h="553" extrusionOk="0">
                    <a:moveTo>
                      <a:pt x="617" y="1"/>
                    </a:moveTo>
                    <a:cubicBezTo>
                      <a:pt x="411" y="21"/>
                      <a:pt x="213" y="48"/>
                      <a:pt x="80" y="221"/>
                    </a:cubicBezTo>
                    <a:cubicBezTo>
                      <a:pt x="40" y="270"/>
                      <a:pt x="18" y="344"/>
                      <a:pt x="9" y="410"/>
                    </a:cubicBezTo>
                    <a:cubicBezTo>
                      <a:pt x="0" y="477"/>
                      <a:pt x="63" y="537"/>
                      <a:pt x="132" y="549"/>
                    </a:cubicBezTo>
                    <a:cubicBezTo>
                      <a:pt x="143" y="551"/>
                      <a:pt x="154" y="552"/>
                      <a:pt x="164" y="552"/>
                    </a:cubicBezTo>
                    <a:cubicBezTo>
                      <a:pt x="218" y="552"/>
                      <a:pt x="260" y="524"/>
                      <a:pt x="287" y="472"/>
                    </a:cubicBezTo>
                    <a:cubicBezTo>
                      <a:pt x="307" y="430"/>
                      <a:pt x="317" y="381"/>
                      <a:pt x="264" y="365"/>
                    </a:cubicBezTo>
                    <a:cubicBezTo>
                      <a:pt x="259" y="364"/>
                      <a:pt x="253" y="363"/>
                      <a:pt x="247" y="363"/>
                    </a:cubicBezTo>
                    <a:cubicBezTo>
                      <a:pt x="217" y="363"/>
                      <a:pt x="182" y="382"/>
                      <a:pt x="153" y="397"/>
                    </a:cubicBezTo>
                    <a:cubicBezTo>
                      <a:pt x="137" y="407"/>
                      <a:pt x="131" y="434"/>
                      <a:pt x="115" y="461"/>
                    </a:cubicBezTo>
                    <a:cubicBezTo>
                      <a:pt x="84" y="393"/>
                      <a:pt x="93" y="362"/>
                      <a:pt x="143" y="325"/>
                    </a:cubicBezTo>
                    <a:cubicBezTo>
                      <a:pt x="164" y="310"/>
                      <a:pt x="188" y="299"/>
                      <a:pt x="203" y="281"/>
                    </a:cubicBezTo>
                    <a:cubicBezTo>
                      <a:pt x="282" y="179"/>
                      <a:pt x="393" y="126"/>
                      <a:pt x="514" y="100"/>
                    </a:cubicBezTo>
                    <a:cubicBezTo>
                      <a:pt x="572" y="88"/>
                      <a:pt x="601" y="64"/>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3" name="Google Shape;10943;p57"/>
              <p:cNvGrpSpPr/>
              <p:nvPr/>
            </p:nvGrpSpPr>
            <p:grpSpPr>
              <a:xfrm>
                <a:off x="4716590" y="4642148"/>
                <a:ext cx="816547" cy="57022"/>
                <a:chOff x="4716590" y="4642148"/>
                <a:chExt cx="816547" cy="57022"/>
              </a:xfrm>
            </p:grpSpPr>
            <p:sp>
              <p:nvSpPr>
                <p:cNvPr id="10944" name="Google Shape;10944;p57"/>
                <p:cNvSpPr/>
                <p:nvPr/>
              </p:nvSpPr>
              <p:spPr>
                <a:xfrm>
                  <a:off x="4716590" y="4642899"/>
                  <a:ext cx="60873" cy="56270"/>
                </a:xfrm>
                <a:custGeom>
                  <a:avLst/>
                  <a:gdLst/>
                  <a:ahLst/>
                  <a:cxnLst/>
                  <a:rect l="l" t="t" r="r" b="b"/>
                  <a:pathLst>
                    <a:path w="648" h="599" extrusionOk="0">
                      <a:moveTo>
                        <a:pt x="88" y="1"/>
                      </a:moveTo>
                      <a:cubicBezTo>
                        <a:pt x="27" y="54"/>
                        <a:pt x="1" y="115"/>
                        <a:pt x="1" y="197"/>
                      </a:cubicBezTo>
                      <a:cubicBezTo>
                        <a:pt x="3" y="378"/>
                        <a:pt x="123" y="523"/>
                        <a:pt x="315" y="580"/>
                      </a:cubicBezTo>
                      <a:cubicBezTo>
                        <a:pt x="357" y="592"/>
                        <a:pt x="395" y="599"/>
                        <a:pt x="428" y="599"/>
                      </a:cubicBezTo>
                      <a:cubicBezTo>
                        <a:pt x="526" y="599"/>
                        <a:pt x="591" y="546"/>
                        <a:pt x="647" y="427"/>
                      </a:cubicBezTo>
                      <a:lnTo>
                        <a:pt x="647" y="427"/>
                      </a:lnTo>
                      <a:cubicBezTo>
                        <a:pt x="589" y="451"/>
                        <a:pt x="530" y="462"/>
                        <a:pt x="473" y="462"/>
                      </a:cubicBezTo>
                      <a:cubicBezTo>
                        <a:pt x="237" y="462"/>
                        <a:pt x="35" y="274"/>
                        <a:pt x="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7"/>
                <p:cNvSpPr/>
                <p:nvPr/>
              </p:nvSpPr>
              <p:spPr>
                <a:xfrm>
                  <a:off x="5469915" y="4642148"/>
                  <a:ext cx="63222" cy="57022"/>
                </a:xfrm>
                <a:custGeom>
                  <a:avLst/>
                  <a:gdLst/>
                  <a:ahLst/>
                  <a:cxnLst/>
                  <a:rect l="l" t="t" r="r" b="b"/>
                  <a:pathLst>
                    <a:path w="673" h="607" extrusionOk="0">
                      <a:moveTo>
                        <a:pt x="567" y="1"/>
                      </a:moveTo>
                      <a:lnTo>
                        <a:pt x="567" y="1"/>
                      </a:lnTo>
                      <a:cubicBezTo>
                        <a:pt x="626" y="250"/>
                        <a:pt x="446" y="468"/>
                        <a:pt x="186" y="468"/>
                      </a:cubicBezTo>
                      <a:cubicBezTo>
                        <a:pt x="127" y="468"/>
                        <a:pt x="65" y="457"/>
                        <a:pt x="1" y="433"/>
                      </a:cubicBezTo>
                      <a:lnTo>
                        <a:pt x="1" y="433"/>
                      </a:lnTo>
                      <a:cubicBezTo>
                        <a:pt x="114" y="585"/>
                        <a:pt x="127" y="598"/>
                        <a:pt x="205" y="605"/>
                      </a:cubicBezTo>
                      <a:cubicBezTo>
                        <a:pt x="216" y="606"/>
                        <a:pt x="227" y="607"/>
                        <a:pt x="238" y="607"/>
                      </a:cubicBezTo>
                      <a:cubicBezTo>
                        <a:pt x="411" y="607"/>
                        <a:pt x="605" y="465"/>
                        <a:pt x="646" y="299"/>
                      </a:cubicBezTo>
                      <a:cubicBezTo>
                        <a:pt x="673" y="191"/>
                        <a:pt x="663" y="87"/>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6" name="Google Shape;10946;p57"/>
              <p:cNvSpPr/>
              <p:nvPr/>
            </p:nvSpPr>
            <p:spPr>
              <a:xfrm>
                <a:off x="4926739" y="4723314"/>
                <a:ext cx="81916" cy="22264"/>
              </a:xfrm>
              <a:custGeom>
                <a:avLst/>
                <a:gdLst/>
                <a:ahLst/>
                <a:cxnLst/>
                <a:rect l="l" t="t" r="r" b="b"/>
                <a:pathLst>
                  <a:path w="872" h="237" extrusionOk="0">
                    <a:moveTo>
                      <a:pt x="637" y="1"/>
                    </a:moveTo>
                    <a:cubicBezTo>
                      <a:pt x="613" y="1"/>
                      <a:pt x="588" y="4"/>
                      <a:pt x="562" y="12"/>
                    </a:cubicBezTo>
                    <a:cubicBezTo>
                      <a:pt x="373" y="68"/>
                      <a:pt x="187" y="129"/>
                      <a:pt x="0" y="189"/>
                    </a:cubicBezTo>
                    <a:cubicBezTo>
                      <a:pt x="1" y="196"/>
                      <a:pt x="3" y="205"/>
                      <a:pt x="6" y="212"/>
                    </a:cubicBezTo>
                    <a:cubicBezTo>
                      <a:pt x="66" y="229"/>
                      <a:pt x="125" y="237"/>
                      <a:pt x="183" y="237"/>
                    </a:cubicBezTo>
                    <a:cubicBezTo>
                      <a:pt x="283" y="237"/>
                      <a:pt x="381" y="215"/>
                      <a:pt x="481" y="186"/>
                    </a:cubicBezTo>
                    <a:cubicBezTo>
                      <a:pt x="592" y="154"/>
                      <a:pt x="707" y="140"/>
                      <a:pt x="819" y="118"/>
                    </a:cubicBezTo>
                    <a:cubicBezTo>
                      <a:pt x="833" y="114"/>
                      <a:pt x="848" y="113"/>
                      <a:pt x="872" y="109"/>
                    </a:cubicBezTo>
                    <a:cubicBezTo>
                      <a:pt x="796" y="47"/>
                      <a:pt x="722" y="1"/>
                      <a:pt x="63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7"/>
              <p:cNvSpPr/>
              <p:nvPr/>
            </p:nvSpPr>
            <p:spPr>
              <a:xfrm>
                <a:off x="5241353" y="4723408"/>
                <a:ext cx="81446" cy="22076"/>
              </a:xfrm>
              <a:custGeom>
                <a:avLst/>
                <a:gdLst/>
                <a:ahLst/>
                <a:cxnLst/>
                <a:rect l="l" t="t" r="r" b="b"/>
                <a:pathLst>
                  <a:path w="867" h="235" extrusionOk="0">
                    <a:moveTo>
                      <a:pt x="220" y="1"/>
                    </a:moveTo>
                    <a:cubicBezTo>
                      <a:pt x="134" y="1"/>
                      <a:pt x="64" y="47"/>
                      <a:pt x="1" y="95"/>
                    </a:cubicBezTo>
                    <a:cubicBezTo>
                      <a:pt x="143" y="129"/>
                      <a:pt x="286" y="162"/>
                      <a:pt x="426" y="199"/>
                    </a:cubicBezTo>
                    <a:cubicBezTo>
                      <a:pt x="506" y="220"/>
                      <a:pt x="585" y="234"/>
                      <a:pt x="667" y="234"/>
                    </a:cubicBezTo>
                    <a:cubicBezTo>
                      <a:pt x="731" y="234"/>
                      <a:pt x="797" y="226"/>
                      <a:pt x="867" y="205"/>
                    </a:cubicBezTo>
                    <a:cubicBezTo>
                      <a:pt x="797" y="179"/>
                      <a:pt x="741" y="154"/>
                      <a:pt x="683" y="135"/>
                    </a:cubicBezTo>
                    <a:cubicBezTo>
                      <a:pt x="551" y="92"/>
                      <a:pt x="422" y="50"/>
                      <a:pt x="291" y="11"/>
                    </a:cubicBezTo>
                    <a:cubicBezTo>
                      <a:pt x="266" y="4"/>
                      <a:pt x="242" y="1"/>
                      <a:pt x="220"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7"/>
              <p:cNvSpPr/>
              <p:nvPr/>
            </p:nvSpPr>
            <p:spPr>
              <a:xfrm>
                <a:off x="4893859" y="4712793"/>
                <a:ext cx="87834" cy="13715"/>
              </a:xfrm>
              <a:custGeom>
                <a:avLst/>
                <a:gdLst/>
                <a:ahLst/>
                <a:cxnLst/>
                <a:rect l="l" t="t" r="r" b="b"/>
                <a:pathLst>
                  <a:path w="935" h="146" extrusionOk="0">
                    <a:moveTo>
                      <a:pt x="663" y="1"/>
                    </a:moveTo>
                    <a:cubicBezTo>
                      <a:pt x="582" y="1"/>
                      <a:pt x="501" y="8"/>
                      <a:pt x="421" y="16"/>
                    </a:cubicBezTo>
                    <a:cubicBezTo>
                      <a:pt x="318" y="24"/>
                      <a:pt x="215" y="35"/>
                      <a:pt x="112" y="57"/>
                    </a:cubicBezTo>
                    <a:cubicBezTo>
                      <a:pt x="72" y="66"/>
                      <a:pt x="38" y="104"/>
                      <a:pt x="1" y="128"/>
                    </a:cubicBezTo>
                    <a:cubicBezTo>
                      <a:pt x="4" y="135"/>
                      <a:pt x="8" y="140"/>
                      <a:pt x="10" y="145"/>
                    </a:cubicBezTo>
                    <a:cubicBezTo>
                      <a:pt x="86" y="112"/>
                      <a:pt x="165" y="92"/>
                      <a:pt x="242" y="92"/>
                    </a:cubicBezTo>
                    <a:cubicBezTo>
                      <a:pt x="285" y="92"/>
                      <a:pt x="328" y="98"/>
                      <a:pt x="370" y="112"/>
                    </a:cubicBezTo>
                    <a:cubicBezTo>
                      <a:pt x="429" y="133"/>
                      <a:pt x="488" y="141"/>
                      <a:pt x="545" y="141"/>
                    </a:cubicBezTo>
                    <a:cubicBezTo>
                      <a:pt x="677" y="141"/>
                      <a:pt x="804" y="98"/>
                      <a:pt x="933" y="68"/>
                    </a:cubicBezTo>
                    <a:cubicBezTo>
                      <a:pt x="933" y="59"/>
                      <a:pt x="933" y="50"/>
                      <a:pt x="935" y="43"/>
                    </a:cubicBezTo>
                    <a:cubicBezTo>
                      <a:pt x="860" y="28"/>
                      <a:pt x="787" y="4"/>
                      <a:pt x="712" y="2"/>
                    </a:cubicBezTo>
                    <a:cubicBezTo>
                      <a:pt x="695" y="1"/>
                      <a:pt x="679" y="1"/>
                      <a:pt x="66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7"/>
              <p:cNvSpPr/>
              <p:nvPr/>
            </p:nvSpPr>
            <p:spPr>
              <a:xfrm>
                <a:off x="5265496" y="4712793"/>
                <a:ext cx="88867" cy="13715"/>
              </a:xfrm>
              <a:custGeom>
                <a:avLst/>
                <a:gdLst/>
                <a:ahLst/>
                <a:cxnLst/>
                <a:rect l="l" t="t" r="r" b="b"/>
                <a:pathLst>
                  <a:path w="946" h="146" extrusionOk="0">
                    <a:moveTo>
                      <a:pt x="221" y="1"/>
                    </a:moveTo>
                    <a:cubicBezTo>
                      <a:pt x="146" y="1"/>
                      <a:pt x="80" y="31"/>
                      <a:pt x="0" y="61"/>
                    </a:cubicBezTo>
                    <a:cubicBezTo>
                      <a:pt x="98" y="87"/>
                      <a:pt x="183" y="112"/>
                      <a:pt x="267" y="131"/>
                    </a:cubicBezTo>
                    <a:cubicBezTo>
                      <a:pt x="303" y="139"/>
                      <a:pt x="342" y="145"/>
                      <a:pt x="380" y="145"/>
                    </a:cubicBezTo>
                    <a:cubicBezTo>
                      <a:pt x="397" y="145"/>
                      <a:pt x="413" y="144"/>
                      <a:pt x="429" y="141"/>
                    </a:cubicBezTo>
                    <a:cubicBezTo>
                      <a:pt x="529" y="120"/>
                      <a:pt x="629" y="98"/>
                      <a:pt x="730" y="98"/>
                    </a:cubicBezTo>
                    <a:cubicBezTo>
                      <a:pt x="801" y="98"/>
                      <a:pt x="873" y="109"/>
                      <a:pt x="945" y="140"/>
                    </a:cubicBezTo>
                    <a:cubicBezTo>
                      <a:pt x="918" y="109"/>
                      <a:pt x="892" y="84"/>
                      <a:pt x="860" y="68"/>
                    </a:cubicBezTo>
                    <a:cubicBezTo>
                      <a:pt x="777" y="23"/>
                      <a:pt x="689" y="13"/>
                      <a:pt x="598" y="13"/>
                    </a:cubicBezTo>
                    <a:cubicBezTo>
                      <a:pt x="578" y="13"/>
                      <a:pt x="558" y="13"/>
                      <a:pt x="537" y="14"/>
                    </a:cubicBezTo>
                    <a:cubicBezTo>
                      <a:pt x="494" y="16"/>
                      <a:pt x="451" y="19"/>
                      <a:pt x="407" y="19"/>
                    </a:cubicBezTo>
                    <a:cubicBezTo>
                      <a:pt x="365" y="19"/>
                      <a:pt x="324" y="16"/>
                      <a:pt x="284" y="8"/>
                    </a:cubicBezTo>
                    <a:cubicBezTo>
                      <a:pt x="262" y="3"/>
                      <a:pt x="242" y="1"/>
                      <a:pt x="2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0" name="Google Shape;10950;p57"/>
              <p:cNvGrpSpPr/>
              <p:nvPr/>
            </p:nvGrpSpPr>
            <p:grpSpPr>
              <a:xfrm>
                <a:off x="4799165" y="4610489"/>
                <a:ext cx="649517" cy="138751"/>
                <a:chOff x="4799165" y="4610489"/>
                <a:chExt cx="649517" cy="138751"/>
              </a:xfrm>
            </p:grpSpPr>
            <p:sp>
              <p:nvSpPr>
                <p:cNvPr id="10951" name="Google Shape;10951;p57"/>
                <p:cNvSpPr/>
                <p:nvPr/>
              </p:nvSpPr>
              <p:spPr>
                <a:xfrm>
                  <a:off x="5012603" y="4640739"/>
                  <a:ext cx="223201" cy="96570"/>
                </a:xfrm>
                <a:custGeom>
                  <a:avLst/>
                  <a:gdLst/>
                  <a:ahLst/>
                  <a:cxnLst/>
                  <a:rect l="l" t="t" r="r" b="b"/>
                  <a:pathLst>
                    <a:path w="2376" h="1028" extrusionOk="0">
                      <a:moveTo>
                        <a:pt x="1206" y="0"/>
                      </a:moveTo>
                      <a:cubicBezTo>
                        <a:pt x="1121" y="0"/>
                        <a:pt x="1035" y="11"/>
                        <a:pt x="949" y="32"/>
                      </a:cubicBezTo>
                      <a:cubicBezTo>
                        <a:pt x="614" y="114"/>
                        <a:pt x="439" y="321"/>
                        <a:pt x="397" y="659"/>
                      </a:cubicBezTo>
                      <a:cubicBezTo>
                        <a:pt x="389" y="713"/>
                        <a:pt x="368" y="763"/>
                        <a:pt x="309" y="778"/>
                      </a:cubicBezTo>
                      <a:cubicBezTo>
                        <a:pt x="297" y="781"/>
                        <a:pt x="285" y="782"/>
                        <a:pt x="274" y="782"/>
                      </a:cubicBezTo>
                      <a:cubicBezTo>
                        <a:pt x="225" y="782"/>
                        <a:pt x="183" y="756"/>
                        <a:pt x="153" y="713"/>
                      </a:cubicBezTo>
                      <a:cubicBezTo>
                        <a:pt x="117" y="664"/>
                        <a:pt x="103" y="605"/>
                        <a:pt x="139" y="552"/>
                      </a:cubicBezTo>
                      <a:cubicBezTo>
                        <a:pt x="151" y="530"/>
                        <a:pt x="186" y="514"/>
                        <a:pt x="212" y="511"/>
                      </a:cubicBezTo>
                      <a:cubicBezTo>
                        <a:pt x="212" y="511"/>
                        <a:pt x="213" y="511"/>
                        <a:pt x="213" y="511"/>
                      </a:cubicBezTo>
                      <a:cubicBezTo>
                        <a:pt x="229" y="511"/>
                        <a:pt x="250" y="535"/>
                        <a:pt x="277" y="553"/>
                      </a:cubicBezTo>
                      <a:cubicBezTo>
                        <a:pt x="258" y="561"/>
                        <a:pt x="252" y="566"/>
                        <a:pt x="248" y="566"/>
                      </a:cubicBezTo>
                      <a:cubicBezTo>
                        <a:pt x="248" y="566"/>
                        <a:pt x="247" y="566"/>
                        <a:pt x="247" y="566"/>
                      </a:cubicBezTo>
                      <a:cubicBezTo>
                        <a:pt x="238" y="564"/>
                        <a:pt x="230" y="564"/>
                        <a:pt x="223" y="564"/>
                      </a:cubicBezTo>
                      <a:cubicBezTo>
                        <a:pt x="192" y="564"/>
                        <a:pt x="172" y="579"/>
                        <a:pt x="175" y="621"/>
                      </a:cubicBezTo>
                      <a:cubicBezTo>
                        <a:pt x="177" y="676"/>
                        <a:pt x="227" y="729"/>
                        <a:pt x="277" y="729"/>
                      </a:cubicBezTo>
                      <a:cubicBezTo>
                        <a:pt x="278" y="729"/>
                        <a:pt x="279" y="729"/>
                        <a:pt x="280" y="729"/>
                      </a:cubicBezTo>
                      <a:cubicBezTo>
                        <a:pt x="330" y="728"/>
                        <a:pt x="347" y="695"/>
                        <a:pt x="342" y="654"/>
                      </a:cubicBezTo>
                      <a:cubicBezTo>
                        <a:pt x="335" y="598"/>
                        <a:pt x="326" y="540"/>
                        <a:pt x="305" y="489"/>
                      </a:cubicBezTo>
                      <a:cubicBezTo>
                        <a:pt x="282" y="434"/>
                        <a:pt x="237" y="407"/>
                        <a:pt x="182" y="407"/>
                      </a:cubicBezTo>
                      <a:cubicBezTo>
                        <a:pt x="176" y="407"/>
                        <a:pt x="170" y="407"/>
                        <a:pt x="164" y="408"/>
                      </a:cubicBezTo>
                      <a:cubicBezTo>
                        <a:pt x="94" y="414"/>
                        <a:pt x="60" y="466"/>
                        <a:pt x="45" y="527"/>
                      </a:cubicBezTo>
                      <a:cubicBezTo>
                        <a:pt x="29" y="589"/>
                        <a:pt x="0" y="662"/>
                        <a:pt x="62" y="709"/>
                      </a:cubicBezTo>
                      <a:cubicBezTo>
                        <a:pt x="207" y="819"/>
                        <a:pt x="360" y="919"/>
                        <a:pt x="517" y="1028"/>
                      </a:cubicBezTo>
                      <a:cubicBezTo>
                        <a:pt x="509" y="992"/>
                        <a:pt x="502" y="964"/>
                        <a:pt x="497" y="935"/>
                      </a:cubicBezTo>
                      <a:cubicBezTo>
                        <a:pt x="428" y="587"/>
                        <a:pt x="579" y="314"/>
                        <a:pt x="909" y="189"/>
                      </a:cubicBezTo>
                      <a:cubicBezTo>
                        <a:pt x="999" y="154"/>
                        <a:pt x="1091" y="138"/>
                        <a:pt x="1184" y="138"/>
                      </a:cubicBezTo>
                      <a:cubicBezTo>
                        <a:pt x="1230" y="138"/>
                        <a:pt x="1276" y="142"/>
                        <a:pt x="1322" y="150"/>
                      </a:cubicBezTo>
                      <a:cubicBezTo>
                        <a:pt x="1714" y="216"/>
                        <a:pt x="1920" y="480"/>
                        <a:pt x="1885" y="869"/>
                      </a:cubicBezTo>
                      <a:cubicBezTo>
                        <a:pt x="1880" y="919"/>
                        <a:pt x="1869" y="969"/>
                        <a:pt x="1858" y="1028"/>
                      </a:cubicBezTo>
                      <a:cubicBezTo>
                        <a:pt x="1993" y="933"/>
                        <a:pt x="2118" y="842"/>
                        <a:pt x="2246" y="754"/>
                      </a:cubicBezTo>
                      <a:cubicBezTo>
                        <a:pt x="2354" y="681"/>
                        <a:pt x="2376" y="588"/>
                        <a:pt x="2309" y="475"/>
                      </a:cubicBezTo>
                      <a:cubicBezTo>
                        <a:pt x="2281" y="428"/>
                        <a:pt x="2234" y="403"/>
                        <a:pt x="2189" y="403"/>
                      </a:cubicBezTo>
                      <a:cubicBezTo>
                        <a:pt x="2150" y="403"/>
                        <a:pt x="2111" y="422"/>
                        <a:pt x="2087" y="464"/>
                      </a:cubicBezTo>
                      <a:cubicBezTo>
                        <a:pt x="2054" y="522"/>
                        <a:pt x="2040" y="598"/>
                        <a:pt x="2035" y="667"/>
                      </a:cubicBezTo>
                      <a:cubicBezTo>
                        <a:pt x="2031" y="706"/>
                        <a:pt x="2056" y="730"/>
                        <a:pt x="2086" y="730"/>
                      </a:cubicBezTo>
                      <a:cubicBezTo>
                        <a:pt x="2098" y="730"/>
                        <a:pt x="2111" y="726"/>
                        <a:pt x="2123" y="718"/>
                      </a:cubicBezTo>
                      <a:cubicBezTo>
                        <a:pt x="2158" y="695"/>
                        <a:pt x="2183" y="650"/>
                        <a:pt x="2195" y="608"/>
                      </a:cubicBezTo>
                      <a:cubicBezTo>
                        <a:pt x="2199" y="595"/>
                        <a:pt x="2150" y="566"/>
                        <a:pt x="2117" y="536"/>
                      </a:cubicBezTo>
                      <a:cubicBezTo>
                        <a:pt x="2125" y="532"/>
                        <a:pt x="2143" y="511"/>
                        <a:pt x="2157" y="511"/>
                      </a:cubicBezTo>
                      <a:cubicBezTo>
                        <a:pt x="2159" y="511"/>
                        <a:pt x="2161" y="511"/>
                        <a:pt x="2163" y="512"/>
                      </a:cubicBezTo>
                      <a:cubicBezTo>
                        <a:pt x="2191" y="520"/>
                        <a:pt x="2227" y="537"/>
                        <a:pt x="2241" y="561"/>
                      </a:cubicBezTo>
                      <a:cubicBezTo>
                        <a:pt x="2272" y="619"/>
                        <a:pt x="2255" y="678"/>
                        <a:pt x="2212" y="727"/>
                      </a:cubicBezTo>
                      <a:cubicBezTo>
                        <a:pt x="2183" y="762"/>
                        <a:pt x="2145" y="784"/>
                        <a:pt x="2102" y="784"/>
                      </a:cubicBezTo>
                      <a:cubicBezTo>
                        <a:pt x="2088" y="784"/>
                        <a:pt x="2072" y="782"/>
                        <a:pt x="2057" y="776"/>
                      </a:cubicBezTo>
                      <a:cubicBezTo>
                        <a:pt x="1997" y="755"/>
                        <a:pt x="1981" y="701"/>
                        <a:pt x="1977" y="644"/>
                      </a:cubicBezTo>
                      <a:cubicBezTo>
                        <a:pt x="1962" y="416"/>
                        <a:pt x="1847" y="244"/>
                        <a:pt x="1659" y="128"/>
                      </a:cubicBezTo>
                      <a:cubicBezTo>
                        <a:pt x="1517" y="39"/>
                        <a:pt x="1363" y="0"/>
                        <a:pt x="1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7"/>
                <p:cNvSpPr/>
                <p:nvPr/>
              </p:nvSpPr>
              <p:spPr>
                <a:xfrm>
                  <a:off x="4937824" y="4627775"/>
                  <a:ext cx="70737" cy="72710"/>
                </a:xfrm>
                <a:custGeom>
                  <a:avLst/>
                  <a:gdLst/>
                  <a:ahLst/>
                  <a:cxnLst/>
                  <a:rect l="l" t="t" r="r" b="b"/>
                  <a:pathLst>
                    <a:path w="753" h="774" extrusionOk="0">
                      <a:moveTo>
                        <a:pt x="15" y="1"/>
                      </a:moveTo>
                      <a:cubicBezTo>
                        <a:pt x="10" y="9"/>
                        <a:pt x="6" y="15"/>
                        <a:pt x="1" y="21"/>
                      </a:cubicBezTo>
                      <a:cubicBezTo>
                        <a:pt x="83" y="91"/>
                        <a:pt x="161" y="164"/>
                        <a:pt x="248" y="226"/>
                      </a:cubicBezTo>
                      <a:cubicBezTo>
                        <a:pt x="397" y="333"/>
                        <a:pt x="517" y="464"/>
                        <a:pt x="598" y="630"/>
                      </a:cubicBezTo>
                      <a:cubicBezTo>
                        <a:pt x="630" y="698"/>
                        <a:pt x="677" y="741"/>
                        <a:pt x="753" y="773"/>
                      </a:cubicBezTo>
                      <a:cubicBezTo>
                        <a:pt x="737" y="681"/>
                        <a:pt x="725" y="598"/>
                        <a:pt x="708" y="514"/>
                      </a:cubicBezTo>
                      <a:cubicBezTo>
                        <a:pt x="684" y="390"/>
                        <a:pt x="624" y="282"/>
                        <a:pt x="513" y="223"/>
                      </a:cubicBezTo>
                      <a:cubicBezTo>
                        <a:pt x="353" y="139"/>
                        <a:pt x="182" y="75"/>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7"/>
                <p:cNvSpPr/>
                <p:nvPr/>
              </p:nvSpPr>
              <p:spPr>
                <a:xfrm>
                  <a:off x="5240131" y="4629466"/>
                  <a:ext cx="70361" cy="71582"/>
                </a:xfrm>
                <a:custGeom>
                  <a:avLst/>
                  <a:gdLst/>
                  <a:ahLst/>
                  <a:cxnLst/>
                  <a:rect l="l" t="t" r="r" b="b"/>
                  <a:pathLst>
                    <a:path w="749" h="762" extrusionOk="0">
                      <a:moveTo>
                        <a:pt x="748" y="0"/>
                      </a:moveTo>
                      <a:lnTo>
                        <a:pt x="748" y="0"/>
                      </a:lnTo>
                      <a:cubicBezTo>
                        <a:pt x="594" y="47"/>
                        <a:pt x="450" y="99"/>
                        <a:pt x="309" y="162"/>
                      </a:cubicBezTo>
                      <a:cubicBezTo>
                        <a:pt x="159" y="230"/>
                        <a:pt x="67" y="351"/>
                        <a:pt x="38" y="517"/>
                      </a:cubicBezTo>
                      <a:cubicBezTo>
                        <a:pt x="25" y="593"/>
                        <a:pt x="14" y="669"/>
                        <a:pt x="0" y="745"/>
                      </a:cubicBezTo>
                      <a:cubicBezTo>
                        <a:pt x="5" y="750"/>
                        <a:pt x="9" y="755"/>
                        <a:pt x="14" y="761"/>
                      </a:cubicBezTo>
                      <a:cubicBezTo>
                        <a:pt x="51" y="728"/>
                        <a:pt x="105" y="703"/>
                        <a:pt x="125" y="661"/>
                      </a:cubicBezTo>
                      <a:cubicBezTo>
                        <a:pt x="227" y="455"/>
                        <a:pt x="375" y="295"/>
                        <a:pt x="562" y="165"/>
                      </a:cubicBezTo>
                      <a:cubicBezTo>
                        <a:pt x="630" y="118"/>
                        <a:pt x="686" y="56"/>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7"/>
                <p:cNvSpPr/>
                <p:nvPr/>
              </p:nvSpPr>
              <p:spPr>
                <a:xfrm>
                  <a:off x="5287760" y="4611804"/>
                  <a:ext cx="88773" cy="63597"/>
                </a:xfrm>
                <a:custGeom>
                  <a:avLst/>
                  <a:gdLst/>
                  <a:ahLst/>
                  <a:cxnLst/>
                  <a:rect l="l" t="t" r="r" b="b"/>
                  <a:pathLst>
                    <a:path w="945" h="677" extrusionOk="0">
                      <a:moveTo>
                        <a:pt x="930" y="0"/>
                      </a:moveTo>
                      <a:cubicBezTo>
                        <a:pt x="801" y="38"/>
                        <a:pt x="671" y="71"/>
                        <a:pt x="545" y="116"/>
                      </a:cubicBezTo>
                      <a:cubicBezTo>
                        <a:pt x="440" y="153"/>
                        <a:pt x="346" y="205"/>
                        <a:pt x="314" y="329"/>
                      </a:cubicBezTo>
                      <a:cubicBezTo>
                        <a:pt x="300" y="379"/>
                        <a:pt x="262" y="428"/>
                        <a:pt x="225" y="465"/>
                      </a:cubicBezTo>
                      <a:cubicBezTo>
                        <a:pt x="155" y="535"/>
                        <a:pt x="76" y="597"/>
                        <a:pt x="1" y="663"/>
                      </a:cubicBezTo>
                      <a:cubicBezTo>
                        <a:pt x="3" y="670"/>
                        <a:pt x="4" y="675"/>
                        <a:pt x="5" y="677"/>
                      </a:cubicBezTo>
                      <a:cubicBezTo>
                        <a:pt x="82" y="643"/>
                        <a:pt x="180" y="627"/>
                        <a:pt x="233" y="568"/>
                      </a:cubicBezTo>
                      <a:cubicBezTo>
                        <a:pt x="390" y="401"/>
                        <a:pt x="562" y="263"/>
                        <a:pt x="766" y="162"/>
                      </a:cubicBezTo>
                      <a:cubicBezTo>
                        <a:pt x="832" y="129"/>
                        <a:pt x="885" y="66"/>
                        <a:pt x="945" y="18"/>
                      </a:cubicBezTo>
                      <a:cubicBezTo>
                        <a:pt x="940" y="13"/>
                        <a:pt x="935" y="5"/>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7"/>
                <p:cNvSpPr/>
                <p:nvPr/>
              </p:nvSpPr>
              <p:spPr>
                <a:xfrm>
                  <a:off x="4871877" y="4610489"/>
                  <a:ext cx="89243" cy="63785"/>
                </a:xfrm>
                <a:custGeom>
                  <a:avLst/>
                  <a:gdLst/>
                  <a:ahLst/>
                  <a:cxnLst/>
                  <a:rect l="l" t="t" r="r" b="b"/>
                  <a:pathLst>
                    <a:path w="950" h="679" extrusionOk="0">
                      <a:moveTo>
                        <a:pt x="20" y="1"/>
                      </a:moveTo>
                      <a:lnTo>
                        <a:pt x="0" y="36"/>
                      </a:lnTo>
                      <a:cubicBezTo>
                        <a:pt x="65" y="88"/>
                        <a:pt x="124" y="150"/>
                        <a:pt x="197" y="187"/>
                      </a:cubicBezTo>
                      <a:cubicBezTo>
                        <a:pt x="364" y="275"/>
                        <a:pt x="527" y="370"/>
                        <a:pt x="645" y="519"/>
                      </a:cubicBezTo>
                      <a:cubicBezTo>
                        <a:pt x="726" y="625"/>
                        <a:pt x="833" y="654"/>
                        <a:pt x="950" y="678"/>
                      </a:cubicBezTo>
                      <a:cubicBezTo>
                        <a:pt x="933" y="660"/>
                        <a:pt x="913" y="646"/>
                        <a:pt x="893" y="632"/>
                      </a:cubicBezTo>
                      <a:cubicBezTo>
                        <a:pt x="765" y="538"/>
                        <a:pt x="645" y="436"/>
                        <a:pt x="603" y="271"/>
                      </a:cubicBezTo>
                      <a:cubicBezTo>
                        <a:pt x="595" y="249"/>
                        <a:pt x="570" y="223"/>
                        <a:pt x="548" y="214"/>
                      </a:cubicBezTo>
                      <a:cubicBezTo>
                        <a:pt x="373" y="140"/>
                        <a:pt x="197" y="72"/>
                        <a:pt x="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7"/>
                <p:cNvSpPr/>
                <p:nvPr/>
              </p:nvSpPr>
              <p:spPr>
                <a:xfrm>
                  <a:off x="5339429" y="4625050"/>
                  <a:ext cx="105307" cy="35509"/>
                </a:xfrm>
                <a:custGeom>
                  <a:avLst/>
                  <a:gdLst/>
                  <a:ahLst/>
                  <a:cxnLst/>
                  <a:rect l="l" t="t" r="r" b="b"/>
                  <a:pathLst>
                    <a:path w="1121" h="378" extrusionOk="0">
                      <a:moveTo>
                        <a:pt x="648" y="0"/>
                      </a:moveTo>
                      <a:cubicBezTo>
                        <a:pt x="630" y="0"/>
                        <a:pt x="613" y="1"/>
                        <a:pt x="595" y="2"/>
                      </a:cubicBezTo>
                      <a:cubicBezTo>
                        <a:pt x="537" y="6"/>
                        <a:pt x="472" y="13"/>
                        <a:pt x="425" y="43"/>
                      </a:cubicBezTo>
                      <a:cubicBezTo>
                        <a:pt x="331" y="101"/>
                        <a:pt x="246" y="176"/>
                        <a:pt x="157" y="243"/>
                      </a:cubicBezTo>
                      <a:cubicBezTo>
                        <a:pt x="106" y="282"/>
                        <a:pt x="53" y="321"/>
                        <a:pt x="0" y="359"/>
                      </a:cubicBezTo>
                      <a:cubicBezTo>
                        <a:pt x="3" y="366"/>
                        <a:pt x="6" y="372"/>
                        <a:pt x="11" y="378"/>
                      </a:cubicBezTo>
                      <a:cubicBezTo>
                        <a:pt x="114" y="352"/>
                        <a:pt x="217" y="326"/>
                        <a:pt x="320" y="298"/>
                      </a:cubicBezTo>
                      <a:cubicBezTo>
                        <a:pt x="327" y="296"/>
                        <a:pt x="333" y="291"/>
                        <a:pt x="338" y="286"/>
                      </a:cubicBezTo>
                      <a:cubicBezTo>
                        <a:pt x="472" y="149"/>
                        <a:pt x="647" y="111"/>
                        <a:pt x="827" y="83"/>
                      </a:cubicBezTo>
                      <a:cubicBezTo>
                        <a:pt x="925" y="69"/>
                        <a:pt x="1023" y="44"/>
                        <a:pt x="1121" y="26"/>
                      </a:cubicBezTo>
                      <a:cubicBezTo>
                        <a:pt x="1119" y="18"/>
                        <a:pt x="1118" y="12"/>
                        <a:pt x="1117" y="7"/>
                      </a:cubicBezTo>
                      <a:cubicBezTo>
                        <a:pt x="1056" y="7"/>
                        <a:pt x="994" y="7"/>
                        <a:pt x="933" y="7"/>
                      </a:cubicBezTo>
                      <a:cubicBezTo>
                        <a:pt x="903" y="7"/>
                        <a:pt x="872" y="7"/>
                        <a:pt x="842" y="7"/>
                      </a:cubicBezTo>
                      <a:cubicBezTo>
                        <a:pt x="776" y="6"/>
                        <a:pt x="71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7"/>
                <p:cNvSpPr/>
                <p:nvPr/>
              </p:nvSpPr>
              <p:spPr>
                <a:xfrm>
                  <a:off x="4803956" y="4624862"/>
                  <a:ext cx="105213" cy="35697"/>
                </a:xfrm>
                <a:custGeom>
                  <a:avLst/>
                  <a:gdLst/>
                  <a:ahLst/>
                  <a:cxnLst/>
                  <a:rect l="l" t="t" r="r" b="b"/>
                  <a:pathLst>
                    <a:path w="1120" h="380" extrusionOk="0">
                      <a:moveTo>
                        <a:pt x="465" y="0"/>
                      </a:moveTo>
                      <a:cubicBezTo>
                        <a:pt x="418" y="0"/>
                        <a:pt x="371" y="4"/>
                        <a:pt x="325" y="4"/>
                      </a:cubicBezTo>
                      <a:lnTo>
                        <a:pt x="4" y="4"/>
                      </a:lnTo>
                      <a:cubicBezTo>
                        <a:pt x="3" y="12"/>
                        <a:pt x="1" y="20"/>
                        <a:pt x="0" y="29"/>
                      </a:cubicBezTo>
                      <a:cubicBezTo>
                        <a:pt x="105" y="47"/>
                        <a:pt x="208" y="71"/>
                        <a:pt x="312" y="86"/>
                      </a:cubicBezTo>
                      <a:cubicBezTo>
                        <a:pt x="455" y="108"/>
                        <a:pt x="598" y="137"/>
                        <a:pt x="711" y="228"/>
                      </a:cubicBezTo>
                      <a:cubicBezTo>
                        <a:pt x="783" y="288"/>
                        <a:pt x="858" y="315"/>
                        <a:pt x="943" y="334"/>
                      </a:cubicBezTo>
                      <a:cubicBezTo>
                        <a:pt x="998" y="347"/>
                        <a:pt x="1053" y="364"/>
                        <a:pt x="1109" y="380"/>
                      </a:cubicBezTo>
                      <a:cubicBezTo>
                        <a:pt x="1112" y="371"/>
                        <a:pt x="1115" y="365"/>
                        <a:pt x="1119" y="357"/>
                      </a:cubicBezTo>
                      <a:cubicBezTo>
                        <a:pt x="1063" y="318"/>
                        <a:pt x="1007" y="276"/>
                        <a:pt x="951" y="237"/>
                      </a:cubicBezTo>
                      <a:cubicBezTo>
                        <a:pt x="882" y="191"/>
                        <a:pt x="800" y="158"/>
                        <a:pt x="749" y="97"/>
                      </a:cubicBezTo>
                      <a:cubicBezTo>
                        <a:pt x="682" y="16"/>
                        <a:pt x="600" y="6"/>
                        <a:pt x="512" y="2"/>
                      </a:cubicBezTo>
                      <a:cubicBezTo>
                        <a:pt x="496" y="1"/>
                        <a:pt x="481"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7"/>
                <p:cNvSpPr/>
                <p:nvPr/>
              </p:nvSpPr>
              <p:spPr>
                <a:xfrm>
                  <a:off x="5378227" y="4628526"/>
                  <a:ext cx="70455" cy="24049"/>
                </a:xfrm>
                <a:custGeom>
                  <a:avLst/>
                  <a:gdLst/>
                  <a:ahLst/>
                  <a:cxnLst/>
                  <a:rect l="l" t="t" r="r" b="b"/>
                  <a:pathLst>
                    <a:path w="750" h="256" extrusionOk="0">
                      <a:moveTo>
                        <a:pt x="749" y="1"/>
                      </a:moveTo>
                      <a:lnTo>
                        <a:pt x="749" y="1"/>
                      </a:lnTo>
                      <a:cubicBezTo>
                        <a:pt x="509" y="113"/>
                        <a:pt x="228" y="67"/>
                        <a:pt x="0" y="243"/>
                      </a:cubicBezTo>
                      <a:cubicBezTo>
                        <a:pt x="70" y="251"/>
                        <a:pt x="135" y="255"/>
                        <a:pt x="196" y="255"/>
                      </a:cubicBezTo>
                      <a:cubicBezTo>
                        <a:pt x="474" y="255"/>
                        <a:pt x="665" y="169"/>
                        <a:pt x="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7"/>
                <p:cNvSpPr/>
                <p:nvPr/>
              </p:nvSpPr>
              <p:spPr>
                <a:xfrm>
                  <a:off x="4799165" y="4628150"/>
                  <a:ext cx="70737" cy="24237"/>
                </a:xfrm>
                <a:custGeom>
                  <a:avLst/>
                  <a:gdLst/>
                  <a:ahLst/>
                  <a:cxnLst/>
                  <a:rect l="l" t="t" r="r" b="b"/>
                  <a:pathLst>
                    <a:path w="753" h="258" extrusionOk="0">
                      <a:moveTo>
                        <a:pt x="1" y="1"/>
                      </a:moveTo>
                      <a:lnTo>
                        <a:pt x="1" y="1"/>
                      </a:lnTo>
                      <a:cubicBezTo>
                        <a:pt x="125" y="198"/>
                        <a:pt x="308" y="258"/>
                        <a:pt x="530" y="258"/>
                      </a:cubicBezTo>
                      <a:cubicBezTo>
                        <a:pt x="600" y="258"/>
                        <a:pt x="675" y="252"/>
                        <a:pt x="753" y="242"/>
                      </a:cubicBezTo>
                      <a:cubicBezTo>
                        <a:pt x="530" y="70"/>
                        <a:pt x="247" y="11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7"/>
                <p:cNvSpPr/>
                <p:nvPr/>
              </p:nvSpPr>
              <p:spPr>
                <a:xfrm>
                  <a:off x="5259483" y="4630593"/>
                  <a:ext cx="56928" cy="58713"/>
                </a:xfrm>
                <a:custGeom>
                  <a:avLst/>
                  <a:gdLst/>
                  <a:ahLst/>
                  <a:cxnLst/>
                  <a:rect l="l" t="t" r="r" b="b"/>
                  <a:pathLst>
                    <a:path w="606" h="625" extrusionOk="0">
                      <a:moveTo>
                        <a:pt x="583" y="1"/>
                      </a:moveTo>
                      <a:cubicBezTo>
                        <a:pt x="386" y="205"/>
                        <a:pt x="103" y="326"/>
                        <a:pt x="0" y="625"/>
                      </a:cubicBezTo>
                      <a:cubicBezTo>
                        <a:pt x="104" y="547"/>
                        <a:pt x="212" y="472"/>
                        <a:pt x="314" y="390"/>
                      </a:cubicBezTo>
                      <a:cubicBezTo>
                        <a:pt x="383" y="334"/>
                        <a:pt x="454" y="274"/>
                        <a:pt x="508" y="205"/>
                      </a:cubicBezTo>
                      <a:cubicBezTo>
                        <a:pt x="553" y="150"/>
                        <a:pt x="573" y="78"/>
                        <a:pt x="605" y="14"/>
                      </a:cubicBezTo>
                      <a:cubicBezTo>
                        <a:pt x="598" y="10"/>
                        <a:pt x="590" y="5"/>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7"/>
                <p:cNvSpPr/>
                <p:nvPr/>
              </p:nvSpPr>
              <p:spPr>
                <a:xfrm>
                  <a:off x="4933503" y="4631157"/>
                  <a:ext cx="55706" cy="57961"/>
                </a:xfrm>
                <a:custGeom>
                  <a:avLst/>
                  <a:gdLst/>
                  <a:ahLst/>
                  <a:cxnLst/>
                  <a:rect l="l" t="t" r="r" b="b"/>
                  <a:pathLst>
                    <a:path w="593" h="617" extrusionOk="0">
                      <a:moveTo>
                        <a:pt x="0" y="1"/>
                      </a:moveTo>
                      <a:lnTo>
                        <a:pt x="0" y="1"/>
                      </a:lnTo>
                      <a:cubicBezTo>
                        <a:pt x="71" y="329"/>
                        <a:pt x="384" y="422"/>
                        <a:pt x="592" y="616"/>
                      </a:cubicBezTo>
                      <a:cubicBezTo>
                        <a:pt x="486" y="322"/>
                        <a:pt x="207" y="1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7"/>
                <p:cNvSpPr/>
                <p:nvPr/>
              </p:nvSpPr>
              <p:spPr>
                <a:xfrm>
                  <a:off x="4869716" y="4614623"/>
                  <a:ext cx="62846" cy="51667"/>
                </a:xfrm>
                <a:custGeom>
                  <a:avLst/>
                  <a:gdLst/>
                  <a:ahLst/>
                  <a:cxnLst/>
                  <a:rect l="l" t="t" r="r" b="b"/>
                  <a:pathLst>
                    <a:path w="669" h="550" extrusionOk="0">
                      <a:moveTo>
                        <a:pt x="1" y="0"/>
                      </a:moveTo>
                      <a:lnTo>
                        <a:pt x="1" y="0"/>
                      </a:lnTo>
                      <a:cubicBezTo>
                        <a:pt x="9" y="113"/>
                        <a:pt x="75" y="183"/>
                        <a:pt x="162" y="241"/>
                      </a:cubicBezTo>
                      <a:cubicBezTo>
                        <a:pt x="272" y="315"/>
                        <a:pt x="380" y="397"/>
                        <a:pt x="492" y="472"/>
                      </a:cubicBezTo>
                      <a:cubicBezTo>
                        <a:pt x="540" y="504"/>
                        <a:pt x="596" y="524"/>
                        <a:pt x="648" y="550"/>
                      </a:cubicBezTo>
                      <a:cubicBezTo>
                        <a:pt x="655" y="537"/>
                        <a:pt x="663" y="527"/>
                        <a:pt x="669" y="516"/>
                      </a:cubicBezTo>
                      <a:cubicBezTo>
                        <a:pt x="565" y="432"/>
                        <a:pt x="466" y="343"/>
                        <a:pt x="355" y="267"/>
                      </a:cubicBezTo>
                      <a:cubicBezTo>
                        <a:pt x="234" y="183"/>
                        <a:pt x="86" y="13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7"/>
                <p:cNvSpPr/>
                <p:nvPr/>
              </p:nvSpPr>
              <p:spPr>
                <a:xfrm>
                  <a:off x="5315943" y="4615280"/>
                  <a:ext cx="63597" cy="50540"/>
                </a:xfrm>
                <a:custGeom>
                  <a:avLst/>
                  <a:gdLst/>
                  <a:ahLst/>
                  <a:cxnLst/>
                  <a:rect l="l" t="t" r="r" b="b"/>
                  <a:pathLst>
                    <a:path w="677" h="538" extrusionOk="0">
                      <a:moveTo>
                        <a:pt x="677" y="0"/>
                      </a:moveTo>
                      <a:lnTo>
                        <a:pt x="677" y="0"/>
                      </a:lnTo>
                      <a:cubicBezTo>
                        <a:pt x="608" y="58"/>
                        <a:pt x="546" y="116"/>
                        <a:pt x="477" y="164"/>
                      </a:cubicBezTo>
                      <a:cubicBezTo>
                        <a:pt x="421" y="204"/>
                        <a:pt x="351" y="229"/>
                        <a:pt x="297" y="270"/>
                      </a:cubicBezTo>
                      <a:cubicBezTo>
                        <a:pt x="194" y="346"/>
                        <a:pt x="98" y="431"/>
                        <a:pt x="0" y="513"/>
                      </a:cubicBezTo>
                      <a:cubicBezTo>
                        <a:pt x="5" y="522"/>
                        <a:pt x="13" y="529"/>
                        <a:pt x="19" y="538"/>
                      </a:cubicBezTo>
                      <a:cubicBezTo>
                        <a:pt x="56" y="524"/>
                        <a:pt x="97" y="518"/>
                        <a:pt x="128" y="497"/>
                      </a:cubicBezTo>
                      <a:cubicBezTo>
                        <a:pt x="282" y="391"/>
                        <a:pt x="434" y="282"/>
                        <a:pt x="584" y="172"/>
                      </a:cubicBezTo>
                      <a:cubicBezTo>
                        <a:pt x="640" y="131"/>
                        <a:pt x="662" y="65"/>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7"/>
                <p:cNvSpPr/>
                <p:nvPr/>
              </p:nvSpPr>
              <p:spPr>
                <a:xfrm>
                  <a:off x="5059198" y="4673149"/>
                  <a:ext cx="20855" cy="76091"/>
                </a:xfrm>
                <a:custGeom>
                  <a:avLst/>
                  <a:gdLst/>
                  <a:ahLst/>
                  <a:cxnLst/>
                  <a:rect l="l" t="t" r="r" b="b"/>
                  <a:pathLst>
                    <a:path w="222" h="810" extrusionOk="0">
                      <a:moveTo>
                        <a:pt x="221" y="0"/>
                      </a:moveTo>
                      <a:lnTo>
                        <a:pt x="221" y="0"/>
                      </a:lnTo>
                      <a:cubicBezTo>
                        <a:pt x="192" y="23"/>
                        <a:pt x="178" y="32"/>
                        <a:pt x="169" y="45"/>
                      </a:cubicBezTo>
                      <a:cubicBezTo>
                        <a:pt x="26" y="249"/>
                        <a:pt x="0" y="470"/>
                        <a:pt x="87" y="701"/>
                      </a:cubicBezTo>
                      <a:cubicBezTo>
                        <a:pt x="102" y="743"/>
                        <a:pt x="149" y="774"/>
                        <a:pt x="181" y="810"/>
                      </a:cubicBezTo>
                      <a:cubicBezTo>
                        <a:pt x="187" y="805"/>
                        <a:pt x="192" y="800"/>
                        <a:pt x="199" y="795"/>
                      </a:cubicBezTo>
                      <a:cubicBezTo>
                        <a:pt x="113" y="534"/>
                        <a:pt x="74" y="275"/>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7"/>
                <p:cNvSpPr/>
                <p:nvPr/>
              </p:nvSpPr>
              <p:spPr>
                <a:xfrm>
                  <a:off x="5169674" y="4674746"/>
                  <a:ext cx="21324" cy="73555"/>
                </a:xfrm>
                <a:custGeom>
                  <a:avLst/>
                  <a:gdLst/>
                  <a:ahLst/>
                  <a:cxnLst/>
                  <a:rect l="l" t="t" r="r" b="b"/>
                  <a:pathLst>
                    <a:path w="227" h="783" extrusionOk="0">
                      <a:moveTo>
                        <a:pt x="1" y="1"/>
                      </a:moveTo>
                      <a:lnTo>
                        <a:pt x="1" y="1"/>
                      </a:lnTo>
                      <a:cubicBezTo>
                        <a:pt x="69" y="124"/>
                        <a:pt x="98" y="257"/>
                        <a:pt x="84" y="393"/>
                      </a:cubicBezTo>
                      <a:cubicBezTo>
                        <a:pt x="74" y="525"/>
                        <a:pt x="44" y="654"/>
                        <a:pt x="23" y="783"/>
                      </a:cubicBezTo>
                      <a:cubicBezTo>
                        <a:pt x="227" y="665"/>
                        <a:pt x="216" y="17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6" name="Google Shape;10966;p57"/>
              <p:cNvSpPr/>
              <p:nvPr/>
            </p:nvSpPr>
            <p:spPr>
              <a:xfrm>
                <a:off x="4888692" y="4703962"/>
                <a:ext cx="62846" cy="20761"/>
              </a:xfrm>
              <a:custGeom>
                <a:avLst/>
                <a:gdLst/>
                <a:ahLst/>
                <a:cxnLst/>
                <a:rect l="l" t="t" r="r" b="b"/>
                <a:pathLst>
                  <a:path w="669" h="221" extrusionOk="0">
                    <a:moveTo>
                      <a:pt x="163" y="0"/>
                    </a:moveTo>
                    <a:cubicBezTo>
                      <a:pt x="76" y="0"/>
                      <a:pt x="0" y="113"/>
                      <a:pt x="11" y="221"/>
                    </a:cubicBezTo>
                    <a:cubicBezTo>
                      <a:pt x="125" y="89"/>
                      <a:pt x="262" y="65"/>
                      <a:pt x="405" y="65"/>
                    </a:cubicBezTo>
                    <a:cubicBezTo>
                      <a:pt x="482" y="65"/>
                      <a:pt x="560" y="72"/>
                      <a:pt x="637" y="72"/>
                    </a:cubicBezTo>
                    <a:cubicBezTo>
                      <a:pt x="648" y="72"/>
                      <a:pt x="658" y="72"/>
                      <a:pt x="668" y="72"/>
                    </a:cubicBezTo>
                    <a:cubicBezTo>
                      <a:pt x="661" y="60"/>
                      <a:pt x="659" y="52"/>
                      <a:pt x="656" y="52"/>
                    </a:cubicBezTo>
                    <a:cubicBezTo>
                      <a:pt x="493" y="34"/>
                      <a:pt x="331" y="9"/>
                      <a:pt x="166" y="1"/>
                    </a:cubicBezTo>
                    <a:cubicBezTo>
                      <a:pt x="165" y="0"/>
                      <a:pt x="164" y="0"/>
                      <a:pt x="16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7"/>
              <p:cNvSpPr/>
              <p:nvPr/>
            </p:nvSpPr>
            <p:spPr>
              <a:xfrm>
                <a:off x="5297154" y="4704150"/>
                <a:ext cx="62282" cy="20667"/>
              </a:xfrm>
              <a:custGeom>
                <a:avLst/>
                <a:gdLst/>
                <a:ahLst/>
                <a:cxnLst/>
                <a:rect l="l" t="t" r="r" b="b"/>
                <a:pathLst>
                  <a:path w="663" h="220" extrusionOk="0">
                    <a:moveTo>
                      <a:pt x="508" y="1"/>
                    </a:moveTo>
                    <a:cubicBezTo>
                      <a:pt x="507" y="1"/>
                      <a:pt x="506" y="1"/>
                      <a:pt x="505" y="1"/>
                    </a:cubicBezTo>
                    <a:cubicBezTo>
                      <a:pt x="338" y="5"/>
                      <a:pt x="169" y="23"/>
                      <a:pt x="2" y="37"/>
                    </a:cubicBezTo>
                    <a:cubicBezTo>
                      <a:pt x="2" y="48"/>
                      <a:pt x="2" y="58"/>
                      <a:pt x="1" y="70"/>
                    </a:cubicBezTo>
                    <a:cubicBezTo>
                      <a:pt x="14" y="70"/>
                      <a:pt x="28" y="70"/>
                      <a:pt x="41" y="70"/>
                    </a:cubicBezTo>
                    <a:cubicBezTo>
                      <a:pt x="115" y="70"/>
                      <a:pt x="190" y="64"/>
                      <a:pt x="263" y="64"/>
                    </a:cubicBezTo>
                    <a:cubicBezTo>
                      <a:pt x="405" y="64"/>
                      <a:pt x="542" y="87"/>
                      <a:pt x="657" y="220"/>
                    </a:cubicBezTo>
                    <a:cubicBezTo>
                      <a:pt x="663" y="112"/>
                      <a:pt x="593" y="1"/>
                      <a:pt x="508"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8" name="Google Shape;10968;p57"/>
              <p:cNvGrpSpPr/>
              <p:nvPr/>
            </p:nvGrpSpPr>
            <p:grpSpPr>
              <a:xfrm>
                <a:off x="4727863" y="4632190"/>
                <a:ext cx="795784" cy="177645"/>
                <a:chOff x="4727863" y="4632190"/>
                <a:chExt cx="795784" cy="177645"/>
              </a:xfrm>
            </p:grpSpPr>
            <p:sp>
              <p:nvSpPr>
                <p:cNvPr id="10969" name="Google Shape;10969;p57"/>
                <p:cNvSpPr/>
                <p:nvPr/>
              </p:nvSpPr>
              <p:spPr>
                <a:xfrm>
                  <a:off x="5421534" y="4632190"/>
                  <a:ext cx="102113" cy="50070"/>
                </a:xfrm>
                <a:custGeom>
                  <a:avLst/>
                  <a:gdLst/>
                  <a:ahLst/>
                  <a:cxnLst/>
                  <a:rect l="l" t="t" r="r" b="b"/>
                  <a:pathLst>
                    <a:path w="1087" h="533" extrusionOk="0">
                      <a:moveTo>
                        <a:pt x="858" y="1"/>
                      </a:moveTo>
                      <a:cubicBezTo>
                        <a:pt x="838" y="1"/>
                        <a:pt x="818" y="5"/>
                        <a:pt x="807" y="14"/>
                      </a:cubicBezTo>
                      <a:cubicBezTo>
                        <a:pt x="779" y="35"/>
                        <a:pt x="755" y="81"/>
                        <a:pt x="751" y="118"/>
                      </a:cubicBezTo>
                      <a:cubicBezTo>
                        <a:pt x="747" y="154"/>
                        <a:pt x="765" y="180"/>
                        <a:pt x="799" y="180"/>
                      </a:cubicBezTo>
                      <a:cubicBezTo>
                        <a:pt x="808" y="180"/>
                        <a:pt x="819" y="178"/>
                        <a:pt x="831" y="174"/>
                      </a:cubicBezTo>
                      <a:cubicBezTo>
                        <a:pt x="837" y="171"/>
                        <a:pt x="844" y="171"/>
                        <a:pt x="852" y="171"/>
                      </a:cubicBezTo>
                      <a:cubicBezTo>
                        <a:pt x="864" y="171"/>
                        <a:pt x="878" y="173"/>
                        <a:pt x="890" y="173"/>
                      </a:cubicBezTo>
                      <a:cubicBezTo>
                        <a:pt x="888" y="195"/>
                        <a:pt x="893" y="222"/>
                        <a:pt x="883" y="242"/>
                      </a:cubicBezTo>
                      <a:cubicBezTo>
                        <a:pt x="842" y="332"/>
                        <a:pt x="749" y="389"/>
                        <a:pt x="643" y="389"/>
                      </a:cubicBezTo>
                      <a:cubicBezTo>
                        <a:pt x="616" y="389"/>
                        <a:pt x="587" y="386"/>
                        <a:pt x="558" y="377"/>
                      </a:cubicBezTo>
                      <a:cubicBezTo>
                        <a:pt x="445" y="345"/>
                        <a:pt x="337" y="298"/>
                        <a:pt x="234" y="244"/>
                      </a:cubicBezTo>
                      <a:cubicBezTo>
                        <a:pt x="191" y="222"/>
                        <a:pt x="152" y="210"/>
                        <a:pt x="113" y="210"/>
                      </a:cubicBezTo>
                      <a:cubicBezTo>
                        <a:pt x="75" y="210"/>
                        <a:pt x="38" y="221"/>
                        <a:pt x="0" y="246"/>
                      </a:cubicBezTo>
                      <a:cubicBezTo>
                        <a:pt x="105" y="296"/>
                        <a:pt x="211" y="344"/>
                        <a:pt x="314" y="391"/>
                      </a:cubicBezTo>
                      <a:cubicBezTo>
                        <a:pt x="395" y="428"/>
                        <a:pt x="476" y="468"/>
                        <a:pt x="559" y="503"/>
                      </a:cubicBezTo>
                      <a:cubicBezTo>
                        <a:pt x="607" y="523"/>
                        <a:pt x="655" y="533"/>
                        <a:pt x="701" y="533"/>
                      </a:cubicBezTo>
                      <a:cubicBezTo>
                        <a:pt x="783" y="533"/>
                        <a:pt x="861" y="502"/>
                        <a:pt x="931" y="443"/>
                      </a:cubicBezTo>
                      <a:cubicBezTo>
                        <a:pt x="1087" y="313"/>
                        <a:pt x="1075" y="95"/>
                        <a:pt x="909" y="11"/>
                      </a:cubicBezTo>
                      <a:cubicBezTo>
                        <a:pt x="896" y="4"/>
                        <a:pt x="877"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7"/>
                <p:cNvSpPr/>
                <p:nvPr/>
              </p:nvSpPr>
              <p:spPr>
                <a:xfrm>
                  <a:off x="4727863" y="4632190"/>
                  <a:ext cx="99107" cy="50070"/>
                </a:xfrm>
                <a:custGeom>
                  <a:avLst/>
                  <a:gdLst/>
                  <a:ahLst/>
                  <a:cxnLst/>
                  <a:rect l="l" t="t" r="r" b="b"/>
                  <a:pathLst>
                    <a:path w="1055" h="533" extrusionOk="0">
                      <a:moveTo>
                        <a:pt x="183" y="1"/>
                      </a:moveTo>
                      <a:cubicBezTo>
                        <a:pt x="174" y="1"/>
                        <a:pt x="166" y="2"/>
                        <a:pt x="159" y="4"/>
                      </a:cubicBezTo>
                      <a:cubicBezTo>
                        <a:pt x="60" y="35"/>
                        <a:pt x="1" y="148"/>
                        <a:pt x="18" y="251"/>
                      </a:cubicBezTo>
                      <a:cubicBezTo>
                        <a:pt x="45" y="419"/>
                        <a:pt x="186" y="533"/>
                        <a:pt x="349" y="533"/>
                      </a:cubicBezTo>
                      <a:cubicBezTo>
                        <a:pt x="395" y="533"/>
                        <a:pt x="442" y="524"/>
                        <a:pt x="488" y="505"/>
                      </a:cubicBezTo>
                      <a:cubicBezTo>
                        <a:pt x="680" y="427"/>
                        <a:pt x="866" y="333"/>
                        <a:pt x="1054" y="245"/>
                      </a:cubicBezTo>
                      <a:cubicBezTo>
                        <a:pt x="1016" y="221"/>
                        <a:pt x="977" y="208"/>
                        <a:pt x="938" y="208"/>
                      </a:cubicBezTo>
                      <a:cubicBezTo>
                        <a:pt x="902" y="208"/>
                        <a:pt x="866" y="219"/>
                        <a:pt x="829" y="242"/>
                      </a:cubicBezTo>
                      <a:cubicBezTo>
                        <a:pt x="775" y="274"/>
                        <a:pt x="720" y="307"/>
                        <a:pt x="662" y="326"/>
                      </a:cubicBezTo>
                      <a:cubicBezTo>
                        <a:pt x="582" y="353"/>
                        <a:pt x="499" y="379"/>
                        <a:pt x="417" y="385"/>
                      </a:cubicBezTo>
                      <a:cubicBezTo>
                        <a:pt x="410" y="386"/>
                        <a:pt x="404" y="386"/>
                        <a:pt x="397" y="386"/>
                      </a:cubicBezTo>
                      <a:cubicBezTo>
                        <a:pt x="297" y="386"/>
                        <a:pt x="216" y="333"/>
                        <a:pt x="169" y="237"/>
                      </a:cubicBezTo>
                      <a:cubicBezTo>
                        <a:pt x="160" y="219"/>
                        <a:pt x="165" y="194"/>
                        <a:pt x="164" y="174"/>
                      </a:cubicBezTo>
                      <a:cubicBezTo>
                        <a:pt x="177" y="174"/>
                        <a:pt x="190" y="172"/>
                        <a:pt x="203" y="172"/>
                      </a:cubicBezTo>
                      <a:cubicBezTo>
                        <a:pt x="210" y="172"/>
                        <a:pt x="218" y="172"/>
                        <a:pt x="225" y="175"/>
                      </a:cubicBezTo>
                      <a:cubicBezTo>
                        <a:pt x="236" y="179"/>
                        <a:pt x="247" y="181"/>
                        <a:pt x="256" y="181"/>
                      </a:cubicBezTo>
                      <a:cubicBezTo>
                        <a:pt x="283" y="181"/>
                        <a:pt x="301" y="165"/>
                        <a:pt x="302" y="134"/>
                      </a:cubicBezTo>
                      <a:cubicBezTo>
                        <a:pt x="303" y="98"/>
                        <a:pt x="290" y="51"/>
                        <a:pt x="266" y="29"/>
                      </a:cubicBezTo>
                      <a:cubicBezTo>
                        <a:pt x="247" y="12"/>
                        <a:pt x="212"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7"/>
                <p:cNvSpPr/>
                <p:nvPr/>
              </p:nvSpPr>
              <p:spPr>
                <a:xfrm>
                  <a:off x="5170708" y="4769910"/>
                  <a:ext cx="38328" cy="24518"/>
                </a:xfrm>
                <a:custGeom>
                  <a:avLst/>
                  <a:gdLst/>
                  <a:ahLst/>
                  <a:cxnLst/>
                  <a:rect l="l" t="t" r="r" b="b"/>
                  <a:pathLst>
                    <a:path w="408" h="261" extrusionOk="0">
                      <a:moveTo>
                        <a:pt x="237" y="0"/>
                      </a:moveTo>
                      <a:cubicBezTo>
                        <a:pt x="224" y="0"/>
                        <a:pt x="209" y="4"/>
                        <a:pt x="193" y="14"/>
                      </a:cubicBezTo>
                      <a:cubicBezTo>
                        <a:pt x="128" y="55"/>
                        <a:pt x="66" y="99"/>
                        <a:pt x="1" y="145"/>
                      </a:cubicBezTo>
                      <a:cubicBezTo>
                        <a:pt x="58" y="174"/>
                        <a:pt x="109" y="202"/>
                        <a:pt x="164" y="228"/>
                      </a:cubicBezTo>
                      <a:cubicBezTo>
                        <a:pt x="195" y="243"/>
                        <a:pt x="228" y="254"/>
                        <a:pt x="262" y="259"/>
                      </a:cubicBezTo>
                      <a:cubicBezTo>
                        <a:pt x="270" y="260"/>
                        <a:pt x="277" y="261"/>
                        <a:pt x="284" y="261"/>
                      </a:cubicBezTo>
                      <a:cubicBezTo>
                        <a:pt x="328" y="261"/>
                        <a:pt x="364" y="241"/>
                        <a:pt x="383" y="195"/>
                      </a:cubicBezTo>
                      <a:cubicBezTo>
                        <a:pt x="408" y="133"/>
                        <a:pt x="377" y="87"/>
                        <a:pt x="333" y="51"/>
                      </a:cubicBezTo>
                      <a:cubicBezTo>
                        <a:pt x="305" y="28"/>
                        <a:pt x="274"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7"/>
                <p:cNvSpPr/>
                <p:nvPr/>
              </p:nvSpPr>
              <p:spPr>
                <a:xfrm>
                  <a:off x="5041255" y="4770473"/>
                  <a:ext cx="36543" cy="23673"/>
                </a:xfrm>
                <a:custGeom>
                  <a:avLst/>
                  <a:gdLst/>
                  <a:ahLst/>
                  <a:cxnLst/>
                  <a:rect l="l" t="t" r="r" b="b"/>
                  <a:pathLst>
                    <a:path w="389" h="252" extrusionOk="0">
                      <a:moveTo>
                        <a:pt x="143" y="1"/>
                      </a:moveTo>
                      <a:cubicBezTo>
                        <a:pt x="100" y="1"/>
                        <a:pt x="63" y="27"/>
                        <a:pt x="29" y="82"/>
                      </a:cubicBezTo>
                      <a:cubicBezTo>
                        <a:pt x="9" y="112"/>
                        <a:pt x="1" y="166"/>
                        <a:pt x="15" y="197"/>
                      </a:cubicBezTo>
                      <a:cubicBezTo>
                        <a:pt x="27" y="224"/>
                        <a:pt x="75" y="247"/>
                        <a:pt x="109" y="251"/>
                      </a:cubicBezTo>
                      <a:cubicBezTo>
                        <a:pt x="113" y="252"/>
                        <a:pt x="118" y="252"/>
                        <a:pt x="122" y="252"/>
                      </a:cubicBezTo>
                      <a:cubicBezTo>
                        <a:pt x="156" y="252"/>
                        <a:pt x="191" y="237"/>
                        <a:pt x="223" y="223"/>
                      </a:cubicBezTo>
                      <a:cubicBezTo>
                        <a:pt x="278" y="199"/>
                        <a:pt x="328" y="168"/>
                        <a:pt x="388" y="137"/>
                      </a:cubicBezTo>
                      <a:cubicBezTo>
                        <a:pt x="337" y="104"/>
                        <a:pt x="290" y="71"/>
                        <a:pt x="244" y="40"/>
                      </a:cubicBezTo>
                      <a:cubicBezTo>
                        <a:pt x="207" y="14"/>
                        <a:pt x="173"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7"/>
                <p:cNvSpPr/>
                <p:nvPr/>
              </p:nvSpPr>
              <p:spPr>
                <a:xfrm>
                  <a:off x="5063989" y="4787853"/>
                  <a:ext cx="29591" cy="21888"/>
                </a:xfrm>
                <a:custGeom>
                  <a:avLst/>
                  <a:gdLst/>
                  <a:ahLst/>
                  <a:cxnLst/>
                  <a:rect l="l" t="t" r="r" b="b"/>
                  <a:pathLst>
                    <a:path w="315" h="233" extrusionOk="0">
                      <a:moveTo>
                        <a:pt x="164" y="0"/>
                      </a:moveTo>
                      <a:cubicBezTo>
                        <a:pt x="127" y="0"/>
                        <a:pt x="92" y="13"/>
                        <a:pt x="56" y="40"/>
                      </a:cubicBezTo>
                      <a:cubicBezTo>
                        <a:pt x="28" y="61"/>
                        <a:pt x="1" y="111"/>
                        <a:pt x="5" y="140"/>
                      </a:cubicBezTo>
                      <a:cubicBezTo>
                        <a:pt x="9" y="175"/>
                        <a:pt x="47" y="217"/>
                        <a:pt x="79" y="229"/>
                      </a:cubicBezTo>
                      <a:cubicBezTo>
                        <a:pt x="85" y="231"/>
                        <a:pt x="91" y="232"/>
                        <a:pt x="98" y="232"/>
                      </a:cubicBezTo>
                      <a:cubicBezTo>
                        <a:pt x="126" y="232"/>
                        <a:pt x="161" y="218"/>
                        <a:pt x="182" y="200"/>
                      </a:cubicBezTo>
                      <a:cubicBezTo>
                        <a:pt x="231" y="162"/>
                        <a:pt x="268" y="112"/>
                        <a:pt x="315" y="62"/>
                      </a:cubicBezTo>
                      <a:cubicBezTo>
                        <a:pt x="259" y="21"/>
                        <a:pt x="210"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7"/>
                <p:cNvSpPr/>
                <p:nvPr/>
              </p:nvSpPr>
              <p:spPr>
                <a:xfrm>
                  <a:off x="5155113" y="4787853"/>
                  <a:ext cx="29685" cy="21982"/>
                </a:xfrm>
                <a:custGeom>
                  <a:avLst/>
                  <a:gdLst/>
                  <a:ahLst/>
                  <a:cxnLst/>
                  <a:rect l="l" t="t" r="r" b="b"/>
                  <a:pathLst>
                    <a:path w="316" h="234" extrusionOk="0">
                      <a:moveTo>
                        <a:pt x="148" y="0"/>
                      </a:moveTo>
                      <a:cubicBezTo>
                        <a:pt x="100" y="0"/>
                        <a:pt x="52" y="23"/>
                        <a:pt x="1" y="65"/>
                      </a:cubicBezTo>
                      <a:cubicBezTo>
                        <a:pt x="44" y="112"/>
                        <a:pt x="83" y="163"/>
                        <a:pt x="134" y="203"/>
                      </a:cubicBezTo>
                      <a:cubicBezTo>
                        <a:pt x="154" y="220"/>
                        <a:pt x="189" y="233"/>
                        <a:pt x="216" y="233"/>
                      </a:cubicBezTo>
                      <a:cubicBezTo>
                        <a:pt x="224" y="233"/>
                        <a:pt x="232" y="232"/>
                        <a:pt x="238" y="229"/>
                      </a:cubicBezTo>
                      <a:cubicBezTo>
                        <a:pt x="270" y="215"/>
                        <a:pt x="305" y="174"/>
                        <a:pt x="311" y="138"/>
                      </a:cubicBezTo>
                      <a:cubicBezTo>
                        <a:pt x="316" y="108"/>
                        <a:pt x="289" y="62"/>
                        <a:pt x="261" y="43"/>
                      </a:cubicBezTo>
                      <a:cubicBezTo>
                        <a:pt x="223" y="15"/>
                        <a:pt x="18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7"/>
                <p:cNvSpPr/>
                <p:nvPr/>
              </p:nvSpPr>
              <p:spPr>
                <a:xfrm>
                  <a:off x="5196072" y="4756476"/>
                  <a:ext cx="25646" cy="18976"/>
                </a:xfrm>
                <a:custGeom>
                  <a:avLst/>
                  <a:gdLst/>
                  <a:ahLst/>
                  <a:cxnLst/>
                  <a:rect l="l" t="t" r="r" b="b"/>
                  <a:pathLst>
                    <a:path w="273" h="202" extrusionOk="0">
                      <a:moveTo>
                        <a:pt x="177" y="1"/>
                      </a:moveTo>
                      <a:cubicBezTo>
                        <a:pt x="166" y="1"/>
                        <a:pt x="154" y="4"/>
                        <a:pt x="140" y="10"/>
                      </a:cubicBezTo>
                      <a:cubicBezTo>
                        <a:pt x="93" y="31"/>
                        <a:pt x="51" y="60"/>
                        <a:pt x="1" y="89"/>
                      </a:cubicBezTo>
                      <a:cubicBezTo>
                        <a:pt x="56" y="130"/>
                        <a:pt x="93" y="161"/>
                        <a:pt x="135" y="188"/>
                      </a:cubicBezTo>
                      <a:cubicBezTo>
                        <a:pt x="148" y="196"/>
                        <a:pt x="167" y="201"/>
                        <a:pt x="183" y="201"/>
                      </a:cubicBezTo>
                      <a:cubicBezTo>
                        <a:pt x="188" y="201"/>
                        <a:pt x="192" y="201"/>
                        <a:pt x="197" y="200"/>
                      </a:cubicBezTo>
                      <a:cubicBezTo>
                        <a:pt x="252" y="188"/>
                        <a:pt x="272" y="139"/>
                        <a:pt x="250" y="75"/>
                      </a:cubicBezTo>
                      <a:cubicBezTo>
                        <a:pt x="237" y="34"/>
                        <a:pt x="215"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7"/>
                <p:cNvSpPr/>
                <p:nvPr/>
              </p:nvSpPr>
              <p:spPr>
                <a:xfrm>
                  <a:off x="5026130" y="4757040"/>
                  <a:ext cx="26585" cy="18600"/>
                </a:xfrm>
                <a:custGeom>
                  <a:avLst/>
                  <a:gdLst/>
                  <a:ahLst/>
                  <a:cxnLst/>
                  <a:rect l="l" t="t" r="r" b="b"/>
                  <a:pathLst>
                    <a:path w="283" h="198" extrusionOk="0">
                      <a:moveTo>
                        <a:pt x="117" y="1"/>
                      </a:moveTo>
                      <a:cubicBezTo>
                        <a:pt x="93" y="1"/>
                        <a:pt x="52" y="25"/>
                        <a:pt x="38" y="48"/>
                      </a:cubicBezTo>
                      <a:cubicBezTo>
                        <a:pt x="14" y="88"/>
                        <a:pt x="1" y="140"/>
                        <a:pt x="48" y="177"/>
                      </a:cubicBezTo>
                      <a:cubicBezTo>
                        <a:pt x="66" y="190"/>
                        <a:pt x="83" y="198"/>
                        <a:pt x="101" y="198"/>
                      </a:cubicBezTo>
                      <a:cubicBezTo>
                        <a:pt x="119" y="198"/>
                        <a:pt x="137" y="190"/>
                        <a:pt x="156" y="173"/>
                      </a:cubicBezTo>
                      <a:cubicBezTo>
                        <a:pt x="190" y="144"/>
                        <a:pt x="228" y="121"/>
                        <a:pt x="283" y="83"/>
                      </a:cubicBezTo>
                      <a:cubicBezTo>
                        <a:pt x="224" y="52"/>
                        <a:pt x="177" y="17"/>
                        <a:pt x="125" y="2"/>
                      </a:cubicBezTo>
                      <a:cubicBezTo>
                        <a:pt x="123" y="1"/>
                        <a:pt x="120"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57"/>
              <p:cNvSpPr/>
              <p:nvPr/>
            </p:nvSpPr>
            <p:spPr>
              <a:xfrm>
                <a:off x="4711799" y="4604571"/>
                <a:ext cx="825357" cy="210520"/>
              </a:xfrm>
              <a:custGeom>
                <a:avLst/>
                <a:gdLst/>
                <a:ahLst/>
                <a:cxnLst/>
                <a:rect l="l" t="t" r="r" b="b"/>
                <a:pathLst>
                  <a:path w="8786" h="2241" extrusionOk="0">
                    <a:moveTo>
                      <a:pt x="931" y="252"/>
                    </a:moveTo>
                    <a:cubicBezTo>
                      <a:pt x="1177" y="367"/>
                      <a:pt x="1461" y="321"/>
                      <a:pt x="1683" y="493"/>
                    </a:cubicBezTo>
                    <a:cubicBezTo>
                      <a:pt x="1605" y="503"/>
                      <a:pt x="1530" y="509"/>
                      <a:pt x="1459" y="509"/>
                    </a:cubicBezTo>
                    <a:cubicBezTo>
                      <a:pt x="1237" y="509"/>
                      <a:pt x="1054" y="449"/>
                      <a:pt x="931" y="252"/>
                    </a:cubicBezTo>
                    <a:close/>
                    <a:moveTo>
                      <a:pt x="7843" y="256"/>
                    </a:moveTo>
                    <a:lnTo>
                      <a:pt x="7843" y="256"/>
                    </a:lnTo>
                    <a:cubicBezTo>
                      <a:pt x="7760" y="424"/>
                      <a:pt x="7570" y="511"/>
                      <a:pt x="7293" y="511"/>
                    </a:cubicBezTo>
                    <a:cubicBezTo>
                      <a:pt x="7231" y="511"/>
                      <a:pt x="7165" y="506"/>
                      <a:pt x="7094" y="498"/>
                    </a:cubicBezTo>
                    <a:cubicBezTo>
                      <a:pt x="7322" y="322"/>
                      <a:pt x="7603" y="368"/>
                      <a:pt x="7843" y="256"/>
                    </a:cubicBezTo>
                    <a:close/>
                    <a:moveTo>
                      <a:pt x="7333" y="217"/>
                    </a:moveTo>
                    <a:cubicBezTo>
                      <a:pt x="7396" y="217"/>
                      <a:pt x="7460" y="222"/>
                      <a:pt x="7523" y="224"/>
                    </a:cubicBezTo>
                    <a:cubicBezTo>
                      <a:pt x="7553" y="224"/>
                      <a:pt x="7584" y="224"/>
                      <a:pt x="7614" y="224"/>
                    </a:cubicBezTo>
                    <a:cubicBezTo>
                      <a:pt x="7675" y="224"/>
                      <a:pt x="7737" y="224"/>
                      <a:pt x="7798" y="224"/>
                    </a:cubicBezTo>
                    <a:lnTo>
                      <a:pt x="7802" y="244"/>
                    </a:lnTo>
                    <a:cubicBezTo>
                      <a:pt x="7704" y="262"/>
                      <a:pt x="7606" y="286"/>
                      <a:pt x="7508" y="299"/>
                    </a:cubicBezTo>
                    <a:cubicBezTo>
                      <a:pt x="7328" y="328"/>
                      <a:pt x="7153" y="365"/>
                      <a:pt x="7019" y="503"/>
                    </a:cubicBezTo>
                    <a:cubicBezTo>
                      <a:pt x="7014" y="508"/>
                      <a:pt x="7008" y="514"/>
                      <a:pt x="7001" y="515"/>
                    </a:cubicBezTo>
                    <a:cubicBezTo>
                      <a:pt x="6898" y="542"/>
                      <a:pt x="6795" y="568"/>
                      <a:pt x="6692" y="594"/>
                    </a:cubicBezTo>
                    <a:cubicBezTo>
                      <a:pt x="6687" y="590"/>
                      <a:pt x="6684" y="582"/>
                      <a:pt x="6681" y="576"/>
                    </a:cubicBezTo>
                    <a:cubicBezTo>
                      <a:pt x="6734" y="538"/>
                      <a:pt x="6787" y="500"/>
                      <a:pt x="6838" y="460"/>
                    </a:cubicBezTo>
                    <a:cubicBezTo>
                      <a:pt x="6927" y="393"/>
                      <a:pt x="7012" y="318"/>
                      <a:pt x="7106" y="260"/>
                    </a:cubicBezTo>
                    <a:cubicBezTo>
                      <a:pt x="7153" y="230"/>
                      <a:pt x="7218" y="223"/>
                      <a:pt x="7276" y="219"/>
                    </a:cubicBezTo>
                    <a:cubicBezTo>
                      <a:pt x="7295" y="218"/>
                      <a:pt x="7314" y="217"/>
                      <a:pt x="7333" y="217"/>
                    </a:cubicBezTo>
                    <a:close/>
                    <a:moveTo>
                      <a:pt x="1446" y="217"/>
                    </a:moveTo>
                    <a:cubicBezTo>
                      <a:pt x="1462" y="217"/>
                      <a:pt x="1477" y="218"/>
                      <a:pt x="1493" y="219"/>
                    </a:cubicBezTo>
                    <a:cubicBezTo>
                      <a:pt x="1581" y="222"/>
                      <a:pt x="1663" y="234"/>
                      <a:pt x="1730" y="314"/>
                    </a:cubicBezTo>
                    <a:cubicBezTo>
                      <a:pt x="1782" y="375"/>
                      <a:pt x="1865" y="408"/>
                      <a:pt x="1932" y="454"/>
                    </a:cubicBezTo>
                    <a:cubicBezTo>
                      <a:pt x="1988" y="495"/>
                      <a:pt x="2044" y="535"/>
                      <a:pt x="2100" y="575"/>
                    </a:cubicBezTo>
                    <a:cubicBezTo>
                      <a:pt x="2096" y="582"/>
                      <a:pt x="2093" y="589"/>
                      <a:pt x="2090" y="597"/>
                    </a:cubicBezTo>
                    <a:cubicBezTo>
                      <a:pt x="2035" y="581"/>
                      <a:pt x="1979" y="565"/>
                      <a:pt x="1924" y="551"/>
                    </a:cubicBezTo>
                    <a:cubicBezTo>
                      <a:pt x="1839" y="532"/>
                      <a:pt x="1764" y="505"/>
                      <a:pt x="1692" y="446"/>
                    </a:cubicBezTo>
                    <a:cubicBezTo>
                      <a:pt x="1579" y="354"/>
                      <a:pt x="1436" y="325"/>
                      <a:pt x="1293" y="303"/>
                    </a:cubicBezTo>
                    <a:cubicBezTo>
                      <a:pt x="1189" y="288"/>
                      <a:pt x="1086" y="265"/>
                      <a:pt x="981" y="246"/>
                    </a:cubicBezTo>
                    <a:cubicBezTo>
                      <a:pt x="982" y="236"/>
                      <a:pt x="983" y="229"/>
                      <a:pt x="985" y="220"/>
                    </a:cubicBezTo>
                    <a:cubicBezTo>
                      <a:pt x="1093" y="220"/>
                      <a:pt x="1199" y="220"/>
                      <a:pt x="1306" y="221"/>
                    </a:cubicBezTo>
                    <a:cubicBezTo>
                      <a:pt x="1352" y="221"/>
                      <a:pt x="1399" y="217"/>
                      <a:pt x="1446" y="217"/>
                    </a:cubicBezTo>
                    <a:close/>
                    <a:moveTo>
                      <a:pt x="7107" y="113"/>
                    </a:moveTo>
                    <a:lnTo>
                      <a:pt x="7107" y="113"/>
                    </a:lnTo>
                    <a:cubicBezTo>
                      <a:pt x="7092" y="179"/>
                      <a:pt x="7070" y="245"/>
                      <a:pt x="7014" y="286"/>
                    </a:cubicBezTo>
                    <a:cubicBezTo>
                      <a:pt x="6864" y="396"/>
                      <a:pt x="6712" y="505"/>
                      <a:pt x="6558" y="611"/>
                    </a:cubicBezTo>
                    <a:cubicBezTo>
                      <a:pt x="6527" y="633"/>
                      <a:pt x="6485" y="638"/>
                      <a:pt x="6449" y="650"/>
                    </a:cubicBezTo>
                    <a:cubicBezTo>
                      <a:pt x="6444" y="643"/>
                      <a:pt x="6436" y="634"/>
                      <a:pt x="6431" y="627"/>
                    </a:cubicBezTo>
                    <a:cubicBezTo>
                      <a:pt x="6529" y="545"/>
                      <a:pt x="6625" y="461"/>
                      <a:pt x="6726" y="384"/>
                    </a:cubicBezTo>
                    <a:cubicBezTo>
                      <a:pt x="6781" y="341"/>
                      <a:pt x="6850" y="318"/>
                      <a:pt x="6906" y="278"/>
                    </a:cubicBezTo>
                    <a:cubicBezTo>
                      <a:pt x="6976" y="229"/>
                      <a:pt x="7038" y="172"/>
                      <a:pt x="7107" y="113"/>
                    </a:cubicBezTo>
                    <a:close/>
                    <a:moveTo>
                      <a:pt x="1682" y="107"/>
                    </a:moveTo>
                    <a:lnTo>
                      <a:pt x="1682" y="107"/>
                    </a:lnTo>
                    <a:cubicBezTo>
                      <a:pt x="1766" y="241"/>
                      <a:pt x="1915" y="290"/>
                      <a:pt x="2035" y="372"/>
                    </a:cubicBezTo>
                    <a:cubicBezTo>
                      <a:pt x="2144" y="448"/>
                      <a:pt x="2245" y="537"/>
                      <a:pt x="2349" y="622"/>
                    </a:cubicBezTo>
                    <a:cubicBezTo>
                      <a:pt x="2343" y="633"/>
                      <a:pt x="2335" y="643"/>
                      <a:pt x="2328" y="655"/>
                    </a:cubicBezTo>
                    <a:cubicBezTo>
                      <a:pt x="2277" y="629"/>
                      <a:pt x="2220" y="609"/>
                      <a:pt x="2172" y="577"/>
                    </a:cubicBezTo>
                    <a:cubicBezTo>
                      <a:pt x="2060" y="504"/>
                      <a:pt x="1952" y="421"/>
                      <a:pt x="1842" y="347"/>
                    </a:cubicBezTo>
                    <a:cubicBezTo>
                      <a:pt x="1756" y="288"/>
                      <a:pt x="1692" y="219"/>
                      <a:pt x="1682" y="107"/>
                    </a:cubicBezTo>
                    <a:close/>
                    <a:moveTo>
                      <a:pt x="1724" y="64"/>
                    </a:moveTo>
                    <a:cubicBezTo>
                      <a:pt x="1901" y="133"/>
                      <a:pt x="2077" y="203"/>
                      <a:pt x="2251" y="277"/>
                    </a:cubicBezTo>
                    <a:cubicBezTo>
                      <a:pt x="2274" y="286"/>
                      <a:pt x="2298" y="312"/>
                      <a:pt x="2305" y="334"/>
                    </a:cubicBezTo>
                    <a:cubicBezTo>
                      <a:pt x="2349" y="499"/>
                      <a:pt x="2468" y="600"/>
                      <a:pt x="2596" y="695"/>
                    </a:cubicBezTo>
                    <a:cubicBezTo>
                      <a:pt x="2614" y="709"/>
                      <a:pt x="2635" y="724"/>
                      <a:pt x="2653" y="741"/>
                    </a:cubicBezTo>
                    <a:cubicBezTo>
                      <a:pt x="2536" y="717"/>
                      <a:pt x="2429" y="688"/>
                      <a:pt x="2348" y="582"/>
                    </a:cubicBezTo>
                    <a:cubicBezTo>
                      <a:pt x="2230" y="433"/>
                      <a:pt x="2067" y="338"/>
                      <a:pt x="1900" y="250"/>
                    </a:cubicBezTo>
                    <a:cubicBezTo>
                      <a:pt x="1827" y="213"/>
                      <a:pt x="1767" y="151"/>
                      <a:pt x="1703" y="99"/>
                    </a:cubicBezTo>
                    <a:cubicBezTo>
                      <a:pt x="1711" y="87"/>
                      <a:pt x="1718" y="75"/>
                      <a:pt x="1724" y="64"/>
                    </a:cubicBezTo>
                    <a:close/>
                    <a:moveTo>
                      <a:pt x="7060" y="79"/>
                    </a:moveTo>
                    <a:cubicBezTo>
                      <a:pt x="7065" y="84"/>
                      <a:pt x="7070" y="91"/>
                      <a:pt x="7075" y="96"/>
                    </a:cubicBezTo>
                    <a:cubicBezTo>
                      <a:pt x="7017" y="145"/>
                      <a:pt x="6963" y="206"/>
                      <a:pt x="6896" y="240"/>
                    </a:cubicBezTo>
                    <a:cubicBezTo>
                      <a:pt x="6690" y="342"/>
                      <a:pt x="6519" y="479"/>
                      <a:pt x="6363" y="647"/>
                    </a:cubicBezTo>
                    <a:cubicBezTo>
                      <a:pt x="6310" y="704"/>
                      <a:pt x="6212" y="721"/>
                      <a:pt x="6135" y="756"/>
                    </a:cubicBezTo>
                    <a:cubicBezTo>
                      <a:pt x="6134" y="751"/>
                      <a:pt x="6134" y="746"/>
                      <a:pt x="6132" y="740"/>
                    </a:cubicBezTo>
                    <a:cubicBezTo>
                      <a:pt x="6207" y="675"/>
                      <a:pt x="6286" y="613"/>
                      <a:pt x="6354" y="544"/>
                    </a:cubicBezTo>
                    <a:cubicBezTo>
                      <a:pt x="6392" y="505"/>
                      <a:pt x="6430" y="457"/>
                      <a:pt x="6444" y="407"/>
                    </a:cubicBezTo>
                    <a:cubicBezTo>
                      <a:pt x="6476" y="282"/>
                      <a:pt x="6570" y="230"/>
                      <a:pt x="6674" y="194"/>
                    </a:cubicBezTo>
                    <a:cubicBezTo>
                      <a:pt x="6801" y="151"/>
                      <a:pt x="6931" y="116"/>
                      <a:pt x="7060" y="79"/>
                    </a:cubicBezTo>
                    <a:close/>
                    <a:moveTo>
                      <a:pt x="355" y="294"/>
                    </a:moveTo>
                    <a:cubicBezTo>
                      <a:pt x="384" y="294"/>
                      <a:pt x="419" y="305"/>
                      <a:pt x="438" y="322"/>
                    </a:cubicBezTo>
                    <a:cubicBezTo>
                      <a:pt x="463" y="345"/>
                      <a:pt x="475" y="391"/>
                      <a:pt x="474" y="427"/>
                    </a:cubicBezTo>
                    <a:cubicBezTo>
                      <a:pt x="473" y="458"/>
                      <a:pt x="455" y="474"/>
                      <a:pt x="429" y="474"/>
                    </a:cubicBezTo>
                    <a:cubicBezTo>
                      <a:pt x="419" y="474"/>
                      <a:pt x="408" y="472"/>
                      <a:pt x="397" y="468"/>
                    </a:cubicBezTo>
                    <a:cubicBezTo>
                      <a:pt x="390" y="465"/>
                      <a:pt x="382" y="465"/>
                      <a:pt x="375" y="465"/>
                    </a:cubicBezTo>
                    <a:cubicBezTo>
                      <a:pt x="362" y="465"/>
                      <a:pt x="349" y="467"/>
                      <a:pt x="336" y="467"/>
                    </a:cubicBezTo>
                    <a:cubicBezTo>
                      <a:pt x="337" y="488"/>
                      <a:pt x="332" y="512"/>
                      <a:pt x="341" y="530"/>
                    </a:cubicBezTo>
                    <a:cubicBezTo>
                      <a:pt x="389" y="626"/>
                      <a:pt x="468" y="679"/>
                      <a:pt x="569" y="679"/>
                    </a:cubicBezTo>
                    <a:cubicBezTo>
                      <a:pt x="576" y="679"/>
                      <a:pt x="582" y="679"/>
                      <a:pt x="589" y="678"/>
                    </a:cubicBezTo>
                    <a:cubicBezTo>
                      <a:pt x="671" y="673"/>
                      <a:pt x="754" y="646"/>
                      <a:pt x="835" y="618"/>
                    </a:cubicBezTo>
                    <a:cubicBezTo>
                      <a:pt x="893" y="600"/>
                      <a:pt x="948" y="567"/>
                      <a:pt x="1001" y="535"/>
                    </a:cubicBezTo>
                    <a:cubicBezTo>
                      <a:pt x="1038" y="512"/>
                      <a:pt x="1074" y="501"/>
                      <a:pt x="1109" y="501"/>
                    </a:cubicBezTo>
                    <a:cubicBezTo>
                      <a:pt x="1148" y="501"/>
                      <a:pt x="1187" y="515"/>
                      <a:pt x="1225" y="539"/>
                    </a:cubicBezTo>
                    <a:cubicBezTo>
                      <a:pt x="1037" y="627"/>
                      <a:pt x="851" y="722"/>
                      <a:pt x="660" y="798"/>
                    </a:cubicBezTo>
                    <a:cubicBezTo>
                      <a:pt x="613" y="817"/>
                      <a:pt x="567" y="826"/>
                      <a:pt x="521" y="826"/>
                    </a:cubicBezTo>
                    <a:cubicBezTo>
                      <a:pt x="358" y="826"/>
                      <a:pt x="216" y="712"/>
                      <a:pt x="190" y="544"/>
                    </a:cubicBezTo>
                    <a:cubicBezTo>
                      <a:pt x="174" y="441"/>
                      <a:pt x="232" y="328"/>
                      <a:pt x="331" y="297"/>
                    </a:cubicBezTo>
                    <a:cubicBezTo>
                      <a:pt x="338" y="295"/>
                      <a:pt x="346" y="294"/>
                      <a:pt x="355" y="294"/>
                    </a:cubicBezTo>
                    <a:close/>
                    <a:moveTo>
                      <a:pt x="8414" y="296"/>
                    </a:moveTo>
                    <a:cubicBezTo>
                      <a:pt x="8433" y="296"/>
                      <a:pt x="8452" y="300"/>
                      <a:pt x="8465" y="307"/>
                    </a:cubicBezTo>
                    <a:cubicBezTo>
                      <a:pt x="8631" y="390"/>
                      <a:pt x="8644" y="608"/>
                      <a:pt x="8487" y="738"/>
                    </a:cubicBezTo>
                    <a:cubicBezTo>
                      <a:pt x="8417" y="797"/>
                      <a:pt x="8340" y="828"/>
                      <a:pt x="8258" y="828"/>
                    </a:cubicBezTo>
                    <a:cubicBezTo>
                      <a:pt x="8212" y="828"/>
                      <a:pt x="8164" y="818"/>
                      <a:pt x="8115" y="798"/>
                    </a:cubicBezTo>
                    <a:cubicBezTo>
                      <a:pt x="8031" y="765"/>
                      <a:pt x="7952" y="723"/>
                      <a:pt x="7870" y="686"/>
                    </a:cubicBezTo>
                    <a:cubicBezTo>
                      <a:pt x="7766" y="638"/>
                      <a:pt x="7663" y="590"/>
                      <a:pt x="7555" y="540"/>
                    </a:cubicBezTo>
                    <a:cubicBezTo>
                      <a:pt x="7592" y="516"/>
                      <a:pt x="7628" y="504"/>
                      <a:pt x="7667" y="504"/>
                    </a:cubicBezTo>
                    <a:cubicBezTo>
                      <a:pt x="7706" y="504"/>
                      <a:pt x="7747" y="516"/>
                      <a:pt x="7790" y="539"/>
                    </a:cubicBezTo>
                    <a:cubicBezTo>
                      <a:pt x="7893" y="593"/>
                      <a:pt x="8001" y="640"/>
                      <a:pt x="8114" y="673"/>
                    </a:cubicBezTo>
                    <a:cubicBezTo>
                      <a:pt x="8142" y="681"/>
                      <a:pt x="8170" y="685"/>
                      <a:pt x="8197" y="685"/>
                    </a:cubicBezTo>
                    <a:cubicBezTo>
                      <a:pt x="8304" y="685"/>
                      <a:pt x="8397" y="627"/>
                      <a:pt x="8439" y="537"/>
                    </a:cubicBezTo>
                    <a:cubicBezTo>
                      <a:pt x="8449" y="518"/>
                      <a:pt x="8444" y="490"/>
                      <a:pt x="8448" y="468"/>
                    </a:cubicBezTo>
                    <a:cubicBezTo>
                      <a:pt x="8435" y="468"/>
                      <a:pt x="8421" y="466"/>
                      <a:pt x="8408" y="466"/>
                    </a:cubicBezTo>
                    <a:cubicBezTo>
                      <a:pt x="8401" y="466"/>
                      <a:pt x="8393" y="466"/>
                      <a:pt x="8387" y="469"/>
                    </a:cubicBezTo>
                    <a:cubicBezTo>
                      <a:pt x="8375" y="473"/>
                      <a:pt x="8364" y="475"/>
                      <a:pt x="8355" y="475"/>
                    </a:cubicBezTo>
                    <a:cubicBezTo>
                      <a:pt x="8321" y="475"/>
                      <a:pt x="8305" y="449"/>
                      <a:pt x="8308" y="413"/>
                    </a:cubicBezTo>
                    <a:cubicBezTo>
                      <a:pt x="8311" y="376"/>
                      <a:pt x="8334" y="330"/>
                      <a:pt x="8363" y="309"/>
                    </a:cubicBezTo>
                    <a:cubicBezTo>
                      <a:pt x="8375" y="300"/>
                      <a:pt x="8394" y="296"/>
                      <a:pt x="8414" y="296"/>
                    </a:cubicBezTo>
                    <a:close/>
                    <a:moveTo>
                      <a:pt x="2360" y="284"/>
                    </a:moveTo>
                    <a:lnTo>
                      <a:pt x="2360" y="284"/>
                    </a:lnTo>
                    <a:cubicBezTo>
                      <a:pt x="2567" y="481"/>
                      <a:pt x="2846" y="605"/>
                      <a:pt x="2952" y="899"/>
                    </a:cubicBezTo>
                    <a:cubicBezTo>
                      <a:pt x="2744" y="705"/>
                      <a:pt x="2431" y="612"/>
                      <a:pt x="2360" y="284"/>
                    </a:cubicBezTo>
                    <a:close/>
                    <a:moveTo>
                      <a:pt x="6413" y="278"/>
                    </a:moveTo>
                    <a:cubicBezTo>
                      <a:pt x="6420" y="282"/>
                      <a:pt x="6428" y="287"/>
                      <a:pt x="6435" y="291"/>
                    </a:cubicBezTo>
                    <a:cubicBezTo>
                      <a:pt x="6404" y="355"/>
                      <a:pt x="6383" y="427"/>
                      <a:pt x="6338" y="482"/>
                    </a:cubicBezTo>
                    <a:cubicBezTo>
                      <a:pt x="6284" y="551"/>
                      <a:pt x="6213" y="611"/>
                      <a:pt x="6144" y="667"/>
                    </a:cubicBezTo>
                    <a:cubicBezTo>
                      <a:pt x="6042" y="748"/>
                      <a:pt x="5934" y="824"/>
                      <a:pt x="5830" y="902"/>
                    </a:cubicBezTo>
                    <a:cubicBezTo>
                      <a:pt x="5933" y="605"/>
                      <a:pt x="6214" y="483"/>
                      <a:pt x="6413" y="278"/>
                    </a:cubicBezTo>
                    <a:close/>
                    <a:moveTo>
                      <a:pt x="139" y="409"/>
                    </a:moveTo>
                    <a:lnTo>
                      <a:pt x="139" y="409"/>
                    </a:lnTo>
                    <a:cubicBezTo>
                      <a:pt x="86" y="682"/>
                      <a:pt x="288" y="870"/>
                      <a:pt x="525" y="870"/>
                    </a:cubicBezTo>
                    <a:cubicBezTo>
                      <a:pt x="582" y="870"/>
                      <a:pt x="642" y="859"/>
                      <a:pt x="700" y="835"/>
                    </a:cubicBezTo>
                    <a:lnTo>
                      <a:pt x="700" y="835"/>
                    </a:lnTo>
                    <a:cubicBezTo>
                      <a:pt x="644" y="953"/>
                      <a:pt x="578" y="1007"/>
                      <a:pt x="480" y="1007"/>
                    </a:cubicBezTo>
                    <a:cubicBezTo>
                      <a:pt x="447" y="1007"/>
                      <a:pt x="409" y="1001"/>
                      <a:pt x="367" y="988"/>
                    </a:cubicBezTo>
                    <a:cubicBezTo>
                      <a:pt x="176" y="931"/>
                      <a:pt x="56" y="786"/>
                      <a:pt x="53" y="605"/>
                    </a:cubicBezTo>
                    <a:cubicBezTo>
                      <a:pt x="52" y="523"/>
                      <a:pt x="78" y="462"/>
                      <a:pt x="139" y="409"/>
                    </a:cubicBezTo>
                    <a:close/>
                    <a:moveTo>
                      <a:pt x="8637" y="402"/>
                    </a:moveTo>
                    <a:lnTo>
                      <a:pt x="8637" y="402"/>
                    </a:lnTo>
                    <a:cubicBezTo>
                      <a:pt x="8733" y="488"/>
                      <a:pt x="8743" y="591"/>
                      <a:pt x="8716" y="700"/>
                    </a:cubicBezTo>
                    <a:cubicBezTo>
                      <a:pt x="8675" y="866"/>
                      <a:pt x="8483" y="1008"/>
                      <a:pt x="8308" y="1008"/>
                    </a:cubicBezTo>
                    <a:cubicBezTo>
                      <a:pt x="8297" y="1008"/>
                      <a:pt x="8286" y="1007"/>
                      <a:pt x="8275" y="1006"/>
                    </a:cubicBezTo>
                    <a:cubicBezTo>
                      <a:pt x="8197" y="997"/>
                      <a:pt x="8184" y="986"/>
                      <a:pt x="8071" y="833"/>
                    </a:cubicBezTo>
                    <a:lnTo>
                      <a:pt x="8071" y="833"/>
                    </a:lnTo>
                    <a:cubicBezTo>
                      <a:pt x="8135" y="857"/>
                      <a:pt x="8198" y="868"/>
                      <a:pt x="8256" y="868"/>
                    </a:cubicBezTo>
                    <a:cubicBezTo>
                      <a:pt x="8516" y="868"/>
                      <a:pt x="8696" y="650"/>
                      <a:pt x="8637" y="402"/>
                    </a:cubicBezTo>
                    <a:close/>
                    <a:moveTo>
                      <a:pt x="2422" y="248"/>
                    </a:moveTo>
                    <a:cubicBezTo>
                      <a:pt x="2589" y="322"/>
                      <a:pt x="2759" y="386"/>
                      <a:pt x="2920" y="470"/>
                    </a:cubicBezTo>
                    <a:cubicBezTo>
                      <a:pt x="3031" y="529"/>
                      <a:pt x="3092" y="637"/>
                      <a:pt x="3115" y="761"/>
                    </a:cubicBezTo>
                    <a:cubicBezTo>
                      <a:pt x="3131" y="844"/>
                      <a:pt x="3143" y="927"/>
                      <a:pt x="3159" y="1020"/>
                    </a:cubicBezTo>
                    <a:cubicBezTo>
                      <a:pt x="3083" y="988"/>
                      <a:pt x="3036" y="946"/>
                      <a:pt x="3005" y="877"/>
                    </a:cubicBezTo>
                    <a:cubicBezTo>
                      <a:pt x="2924" y="711"/>
                      <a:pt x="2805" y="580"/>
                      <a:pt x="2655" y="473"/>
                    </a:cubicBezTo>
                    <a:cubicBezTo>
                      <a:pt x="2568" y="411"/>
                      <a:pt x="2489" y="338"/>
                      <a:pt x="2408" y="269"/>
                    </a:cubicBezTo>
                    <a:cubicBezTo>
                      <a:pt x="2413" y="261"/>
                      <a:pt x="2417" y="255"/>
                      <a:pt x="2422" y="248"/>
                    </a:cubicBezTo>
                    <a:close/>
                    <a:moveTo>
                      <a:pt x="6372" y="264"/>
                    </a:moveTo>
                    <a:cubicBezTo>
                      <a:pt x="6310" y="319"/>
                      <a:pt x="6254" y="383"/>
                      <a:pt x="6186" y="429"/>
                    </a:cubicBezTo>
                    <a:cubicBezTo>
                      <a:pt x="5999" y="559"/>
                      <a:pt x="5850" y="719"/>
                      <a:pt x="5749" y="925"/>
                    </a:cubicBezTo>
                    <a:cubicBezTo>
                      <a:pt x="5731" y="968"/>
                      <a:pt x="5676" y="992"/>
                      <a:pt x="5638" y="1025"/>
                    </a:cubicBezTo>
                    <a:cubicBezTo>
                      <a:pt x="5633" y="1020"/>
                      <a:pt x="5629" y="1015"/>
                      <a:pt x="5624" y="1010"/>
                    </a:cubicBezTo>
                    <a:cubicBezTo>
                      <a:pt x="5636" y="934"/>
                      <a:pt x="5649" y="858"/>
                      <a:pt x="5662" y="781"/>
                    </a:cubicBezTo>
                    <a:cubicBezTo>
                      <a:pt x="5691" y="615"/>
                      <a:pt x="5783" y="495"/>
                      <a:pt x="5933" y="426"/>
                    </a:cubicBezTo>
                    <a:cubicBezTo>
                      <a:pt x="6074" y="363"/>
                      <a:pt x="6218" y="311"/>
                      <a:pt x="6372" y="264"/>
                    </a:cubicBezTo>
                    <a:close/>
                    <a:moveTo>
                      <a:pt x="2046" y="1058"/>
                    </a:moveTo>
                    <a:cubicBezTo>
                      <a:pt x="2047" y="1058"/>
                      <a:pt x="2049" y="1058"/>
                      <a:pt x="2050" y="1059"/>
                    </a:cubicBezTo>
                    <a:cubicBezTo>
                      <a:pt x="2215" y="1068"/>
                      <a:pt x="2377" y="1093"/>
                      <a:pt x="2540" y="1110"/>
                    </a:cubicBezTo>
                    <a:cubicBezTo>
                      <a:pt x="2542" y="1110"/>
                      <a:pt x="2544" y="1117"/>
                      <a:pt x="2551" y="1130"/>
                    </a:cubicBezTo>
                    <a:cubicBezTo>
                      <a:pt x="2538" y="1130"/>
                      <a:pt x="2524" y="1130"/>
                      <a:pt x="2511" y="1130"/>
                    </a:cubicBezTo>
                    <a:cubicBezTo>
                      <a:pt x="2436" y="1130"/>
                      <a:pt x="2361" y="1124"/>
                      <a:pt x="2287" y="1124"/>
                    </a:cubicBezTo>
                    <a:cubicBezTo>
                      <a:pt x="2145" y="1124"/>
                      <a:pt x="2008" y="1147"/>
                      <a:pt x="1896" y="1279"/>
                    </a:cubicBezTo>
                    <a:cubicBezTo>
                      <a:pt x="1884" y="1171"/>
                      <a:pt x="1958" y="1058"/>
                      <a:pt x="2046" y="1058"/>
                    </a:cubicBezTo>
                    <a:close/>
                    <a:moveTo>
                      <a:pt x="6740" y="1062"/>
                    </a:moveTo>
                    <a:cubicBezTo>
                      <a:pt x="6824" y="1062"/>
                      <a:pt x="6896" y="1171"/>
                      <a:pt x="6889" y="1282"/>
                    </a:cubicBezTo>
                    <a:cubicBezTo>
                      <a:pt x="6775" y="1149"/>
                      <a:pt x="6638" y="1126"/>
                      <a:pt x="6497" y="1126"/>
                    </a:cubicBezTo>
                    <a:cubicBezTo>
                      <a:pt x="6421" y="1126"/>
                      <a:pt x="6344" y="1132"/>
                      <a:pt x="6268" y="1132"/>
                    </a:cubicBezTo>
                    <a:cubicBezTo>
                      <a:pt x="6256" y="1132"/>
                      <a:pt x="6245" y="1132"/>
                      <a:pt x="6233" y="1132"/>
                    </a:cubicBezTo>
                    <a:lnTo>
                      <a:pt x="6233" y="1097"/>
                    </a:lnTo>
                    <a:cubicBezTo>
                      <a:pt x="6400" y="1083"/>
                      <a:pt x="6569" y="1065"/>
                      <a:pt x="6738" y="1062"/>
                    </a:cubicBezTo>
                    <a:cubicBezTo>
                      <a:pt x="6739" y="1062"/>
                      <a:pt x="6740" y="1062"/>
                      <a:pt x="6740" y="1062"/>
                    </a:cubicBezTo>
                    <a:close/>
                    <a:moveTo>
                      <a:pt x="2600" y="1153"/>
                    </a:moveTo>
                    <a:cubicBezTo>
                      <a:pt x="2616" y="1153"/>
                      <a:pt x="2632" y="1153"/>
                      <a:pt x="2649" y="1154"/>
                    </a:cubicBezTo>
                    <a:cubicBezTo>
                      <a:pt x="2723" y="1158"/>
                      <a:pt x="2797" y="1180"/>
                      <a:pt x="2872" y="1195"/>
                    </a:cubicBezTo>
                    <a:cubicBezTo>
                      <a:pt x="2872" y="1204"/>
                      <a:pt x="2871" y="1211"/>
                      <a:pt x="2871" y="1220"/>
                    </a:cubicBezTo>
                    <a:cubicBezTo>
                      <a:pt x="2741" y="1250"/>
                      <a:pt x="2614" y="1293"/>
                      <a:pt x="2482" y="1293"/>
                    </a:cubicBezTo>
                    <a:cubicBezTo>
                      <a:pt x="2425" y="1293"/>
                      <a:pt x="2367" y="1285"/>
                      <a:pt x="2307" y="1264"/>
                    </a:cubicBezTo>
                    <a:cubicBezTo>
                      <a:pt x="2264" y="1250"/>
                      <a:pt x="2222" y="1244"/>
                      <a:pt x="2179" y="1244"/>
                    </a:cubicBezTo>
                    <a:cubicBezTo>
                      <a:pt x="2101" y="1244"/>
                      <a:pt x="2022" y="1264"/>
                      <a:pt x="1947" y="1297"/>
                    </a:cubicBezTo>
                    <a:cubicBezTo>
                      <a:pt x="1945" y="1290"/>
                      <a:pt x="1941" y="1285"/>
                      <a:pt x="1938" y="1280"/>
                    </a:cubicBezTo>
                    <a:cubicBezTo>
                      <a:pt x="1976" y="1256"/>
                      <a:pt x="2009" y="1218"/>
                      <a:pt x="2049" y="1209"/>
                    </a:cubicBezTo>
                    <a:cubicBezTo>
                      <a:pt x="2150" y="1189"/>
                      <a:pt x="2255" y="1176"/>
                      <a:pt x="2358" y="1168"/>
                    </a:cubicBezTo>
                    <a:cubicBezTo>
                      <a:pt x="2438" y="1160"/>
                      <a:pt x="2519" y="1153"/>
                      <a:pt x="2600" y="1153"/>
                    </a:cubicBezTo>
                    <a:close/>
                    <a:moveTo>
                      <a:pt x="6116" y="1153"/>
                    </a:moveTo>
                    <a:cubicBezTo>
                      <a:pt x="6137" y="1153"/>
                      <a:pt x="6158" y="1155"/>
                      <a:pt x="6180" y="1160"/>
                    </a:cubicBezTo>
                    <a:cubicBezTo>
                      <a:pt x="6220" y="1168"/>
                      <a:pt x="6261" y="1171"/>
                      <a:pt x="6302" y="1171"/>
                    </a:cubicBezTo>
                    <a:cubicBezTo>
                      <a:pt x="6346" y="1171"/>
                      <a:pt x="6390" y="1168"/>
                      <a:pt x="6433" y="1166"/>
                    </a:cubicBezTo>
                    <a:cubicBezTo>
                      <a:pt x="6454" y="1165"/>
                      <a:pt x="6474" y="1165"/>
                      <a:pt x="6494" y="1165"/>
                    </a:cubicBezTo>
                    <a:cubicBezTo>
                      <a:pt x="6584" y="1165"/>
                      <a:pt x="6672" y="1175"/>
                      <a:pt x="6755" y="1219"/>
                    </a:cubicBezTo>
                    <a:cubicBezTo>
                      <a:pt x="6786" y="1237"/>
                      <a:pt x="6813" y="1262"/>
                      <a:pt x="6841" y="1291"/>
                    </a:cubicBezTo>
                    <a:cubicBezTo>
                      <a:pt x="6769" y="1261"/>
                      <a:pt x="6697" y="1250"/>
                      <a:pt x="6625" y="1250"/>
                    </a:cubicBezTo>
                    <a:cubicBezTo>
                      <a:pt x="6525" y="1250"/>
                      <a:pt x="6425" y="1272"/>
                      <a:pt x="6325" y="1293"/>
                    </a:cubicBezTo>
                    <a:cubicBezTo>
                      <a:pt x="6310" y="1296"/>
                      <a:pt x="6294" y="1297"/>
                      <a:pt x="6278" y="1297"/>
                    </a:cubicBezTo>
                    <a:cubicBezTo>
                      <a:pt x="6239" y="1297"/>
                      <a:pt x="6199" y="1290"/>
                      <a:pt x="6162" y="1283"/>
                    </a:cubicBezTo>
                    <a:cubicBezTo>
                      <a:pt x="6077" y="1264"/>
                      <a:pt x="5994" y="1239"/>
                      <a:pt x="5894" y="1213"/>
                    </a:cubicBezTo>
                    <a:cubicBezTo>
                      <a:pt x="5973" y="1183"/>
                      <a:pt x="6040" y="1153"/>
                      <a:pt x="6116" y="1153"/>
                    </a:cubicBezTo>
                    <a:close/>
                    <a:moveTo>
                      <a:pt x="4408" y="381"/>
                    </a:moveTo>
                    <a:cubicBezTo>
                      <a:pt x="4565" y="381"/>
                      <a:pt x="4719" y="420"/>
                      <a:pt x="4861" y="509"/>
                    </a:cubicBezTo>
                    <a:cubicBezTo>
                      <a:pt x="5049" y="625"/>
                      <a:pt x="5164" y="797"/>
                      <a:pt x="5179" y="1024"/>
                    </a:cubicBezTo>
                    <a:cubicBezTo>
                      <a:pt x="5183" y="1082"/>
                      <a:pt x="5199" y="1136"/>
                      <a:pt x="5259" y="1157"/>
                    </a:cubicBezTo>
                    <a:cubicBezTo>
                      <a:pt x="5274" y="1162"/>
                      <a:pt x="5290" y="1165"/>
                      <a:pt x="5304" y="1165"/>
                    </a:cubicBezTo>
                    <a:cubicBezTo>
                      <a:pt x="5347" y="1165"/>
                      <a:pt x="5385" y="1143"/>
                      <a:pt x="5414" y="1108"/>
                    </a:cubicBezTo>
                    <a:cubicBezTo>
                      <a:pt x="5457" y="1061"/>
                      <a:pt x="5474" y="1000"/>
                      <a:pt x="5443" y="942"/>
                    </a:cubicBezTo>
                    <a:cubicBezTo>
                      <a:pt x="5429" y="917"/>
                      <a:pt x="5393" y="900"/>
                      <a:pt x="5365" y="893"/>
                    </a:cubicBezTo>
                    <a:cubicBezTo>
                      <a:pt x="5364" y="893"/>
                      <a:pt x="5363" y="893"/>
                      <a:pt x="5363" y="893"/>
                    </a:cubicBezTo>
                    <a:cubicBezTo>
                      <a:pt x="5347" y="893"/>
                      <a:pt x="5328" y="916"/>
                      <a:pt x="5319" y="921"/>
                    </a:cubicBezTo>
                    <a:cubicBezTo>
                      <a:pt x="5352" y="951"/>
                      <a:pt x="5402" y="980"/>
                      <a:pt x="5397" y="989"/>
                    </a:cubicBezTo>
                    <a:cubicBezTo>
                      <a:pt x="5384" y="1031"/>
                      <a:pt x="5358" y="1076"/>
                      <a:pt x="5325" y="1099"/>
                    </a:cubicBezTo>
                    <a:cubicBezTo>
                      <a:pt x="5313" y="1107"/>
                      <a:pt x="5300" y="1111"/>
                      <a:pt x="5289" y="1111"/>
                    </a:cubicBezTo>
                    <a:cubicBezTo>
                      <a:pt x="5259" y="1111"/>
                      <a:pt x="5234" y="1087"/>
                      <a:pt x="5237" y="1048"/>
                    </a:cubicBezTo>
                    <a:cubicBezTo>
                      <a:pt x="5242" y="979"/>
                      <a:pt x="5254" y="903"/>
                      <a:pt x="5289" y="845"/>
                    </a:cubicBezTo>
                    <a:cubicBezTo>
                      <a:pt x="5313" y="803"/>
                      <a:pt x="5352" y="783"/>
                      <a:pt x="5391" y="783"/>
                    </a:cubicBezTo>
                    <a:cubicBezTo>
                      <a:pt x="5436" y="783"/>
                      <a:pt x="5483" y="809"/>
                      <a:pt x="5511" y="856"/>
                    </a:cubicBezTo>
                    <a:cubicBezTo>
                      <a:pt x="5578" y="969"/>
                      <a:pt x="5554" y="1062"/>
                      <a:pt x="5448" y="1135"/>
                    </a:cubicBezTo>
                    <a:cubicBezTo>
                      <a:pt x="5320" y="1223"/>
                      <a:pt x="5195" y="1314"/>
                      <a:pt x="5060" y="1409"/>
                    </a:cubicBezTo>
                    <a:cubicBezTo>
                      <a:pt x="5071" y="1351"/>
                      <a:pt x="5082" y="1300"/>
                      <a:pt x="5087" y="1250"/>
                    </a:cubicBezTo>
                    <a:cubicBezTo>
                      <a:pt x="5122" y="862"/>
                      <a:pt x="4916" y="597"/>
                      <a:pt x="4524" y="531"/>
                    </a:cubicBezTo>
                    <a:cubicBezTo>
                      <a:pt x="4479" y="523"/>
                      <a:pt x="4434" y="519"/>
                      <a:pt x="4388" y="519"/>
                    </a:cubicBezTo>
                    <a:cubicBezTo>
                      <a:pt x="4295" y="519"/>
                      <a:pt x="4202" y="536"/>
                      <a:pt x="4111" y="570"/>
                    </a:cubicBezTo>
                    <a:cubicBezTo>
                      <a:pt x="3781" y="695"/>
                      <a:pt x="3630" y="968"/>
                      <a:pt x="3699" y="1316"/>
                    </a:cubicBezTo>
                    <a:cubicBezTo>
                      <a:pt x="3704" y="1345"/>
                      <a:pt x="3710" y="1373"/>
                      <a:pt x="3719" y="1409"/>
                    </a:cubicBezTo>
                    <a:cubicBezTo>
                      <a:pt x="3563" y="1299"/>
                      <a:pt x="3410" y="1200"/>
                      <a:pt x="3264" y="1090"/>
                    </a:cubicBezTo>
                    <a:cubicBezTo>
                      <a:pt x="3202" y="1045"/>
                      <a:pt x="3230" y="970"/>
                      <a:pt x="3246" y="908"/>
                    </a:cubicBezTo>
                    <a:cubicBezTo>
                      <a:pt x="3261" y="847"/>
                      <a:pt x="3296" y="795"/>
                      <a:pt x="3366" y="789"/>
                    </a:cubicBezTo>
                    <a:cubicBezTo>
                      <a:pt x="3372" y="788"/>
                      <a:pt x="3378" y="788"/>
                      <a:pt x="3383" y="788"/>
                    </a:cubicBezTo>
                    <a:cubicBezTo>
                      <a:pt x="3439" y="788"/>
                      <a:pt x="3485" y="816"/>
                      <a:pt x="3507" y="869"/>
                    </a:cubicBezTo>
                    <a:cubicBezTo>
                      <a:pt x="3528" y="921"/>
                      <a:pt x="3537" y="979"/>
                      <a:pt x="3544" y="1035"/>
                    </a:cubicBezTo>
                    <a:cubicBezTo>
                      <a:pt x="3549" y="1076"/>
                      <a:pt x="3530" y="1109"/>
                      <a:pt x="3482" y="1110"/>
                    </a:cubicBezTo>
                    <a:cubicBezTo>
                      <a:pt x="3481" y="1110"/>
                      <a:pt x="3480" y="1110"/>
                      <a:pt x="3479" y="1110"/>
                    </a:cubicBezTo>
                    <a:cubicBezTo>
                      <a:pt x="3429" y="1110"/>
                      <a:pt x="3379" y="1056"/>
                      <a:pt x="3377" y="1002"/>
                    </a:cubicBezTo>
                    <a:cubicBezTo>
                      <a:pt x="3374" y="959"/>
                      <a:pt x="3394" y="944"/>
                      <a:pt x="3425" y="944"/>
                    </a:cubicBezTo>
                    <a:cubicBezTo>
                      <a:pt x="3432" y="944"/>
                      <a:pt x="3440" y="945"/>
                      <a:pt x="3449" y="947"/>
                    </a:cubicBezTo>
                    <a:cubicBezTo>
                      <a:pt x="3449" y="947"/>
                      <a:pt x="3450" y="947"/>
                      <a:pt x="3450" y="947"/>
                    </a:cubicBezTo>
                    <a:cubicBezTo>
                      <a:pt x="3453" y="947"/>
                      <a:pt x="3459" y="942"/>
                      <a:pt x="3478" y="934"/>
                    </a:cubicBezTo>
                    <a:cubicBezTo>
                      <a:pt x="3452" y="917"/>
                      <a:pt x="3432" y="892"/>
                      <a:pt x="3416" y="892"/>
                    </a:cubicBezTo>
                    <a:cubicBezTo>
                      <a:pt x="3415" y="892"/>
                      <a:pt x="3415" y="892"/>
                      <a:pt x="3414" y="892"/>
                    </a:cubicBezTo>
                    <a:cubicBezTo>
                      <a:pt x="3388" y="896"/>
                      <a:pt x="3355" y="912"/>
                      <a:pt x="3341" y="932"/>
                    </a:cubicBezTo>
                    <a:cubicBezTo>
                      <a:pt x="3307" y="985"/>
                      <a:pt x="3320" y="1044"/>
                      <a:pt x="3355" y="1094"/>
                    </a:cubicBezTo>
                    <a:cubicBezTo>
                      <a:pt x="3385" y="1137"/>
                      <a:pt x="3426" y="1163"/>
                      <a:pt x="3475" y="1163"/>
                    </a:cubicBezTo>
                    <a:cubicBezTo>
                      <a:pt x="3486" y="1163"/>
                      <a:pt x="3499" y="1162"/>
                      <a:pt x="3511" y="1159"/>
                    </a:cubicBezTo>
                    <a:cubicBezTo>
                      <a:pt x="3570" y="1144"/>
                      <a:pt x="3593" y="1096"/>
                      <a:pt x="3599" y="1040"/>
                    </a:cubicBezTo>
                    <a:cubicBezTo>
                      <a:pt x="3641" y="702"/>
                      <a:pt x="3817" y="495"/>
                      <a:pt x="4151" y="413"/>
                    </a:cubicBezTo>
                    <a:cubicBezTo>
                      <a:pt x="4237" y="392"/>
                      <a:pt x="4323" y="381"/>
                      <a:pt x="4408" y="381"/>
                    </a:cubicBezTo>
                    <a:close/>
                    <a:moveTo>
                      <a:pt x="5857" y="1266"/>
                    </a:moveTo>
                    <a:cubicBezTo>
                      <a:pt x="5880" y="1266"/>
                      <a:pt x="5903" y="1269"/>
                      <a:pt x="5928" y="1276"/>
                    </a:cubicBezTo>
                    <a:cubicBezTo>
                      <a:pt x="6059" y="1315"/>
                      <a:pt x="6191" y="1357"/>
                      <a:pt x="6320" y="1400"/>
                    </a:cubicBezTo>
                    <a:cubicBezTo>
                      <a:pt x="6378" y="1418"/>
                      <a:pt x="6434" y="1443"/>
                      <a:pt x="6504" y="1470"/>
                    </a:cubicBezTo>
                    <a:cubicBezTo>
                      <a:pt x="6434" y="1491"/>
                      <a:pt x="6368" y="1499"/>
                      <a:pt x="6304" y="1499"/>
                    </a:cubicBezTo>
                    <a:cubicBezTo>
                      <a:pt x="6222" y="1499"/>
                      <a:pt x="6143" y="1485"/>
                      <a:pt x="6063" y="1464"/>
                    </a:cubicBezTo>
                    <a:cubicBezTo>
                      <a:pt x="5922" y="1427"/>
                      <a:pt x="5779" y="1394"/>
                      <a:pt x="5638" y="1360"/>
                    </a:cubicBezTo>
                    <a:cubicBezTo>
                      <a:pt x="5701" y="1312"/>
                      <a:pt x="5772" y="1266"/>
                      <a:pt x="5857" y="1266"/>
                    </a:cubicBezTo>
                    <a:close/>
                    <a:moveTo>
                      <a:pt x="2921" y="1264"/>
                    </a:moveTo>
                    <a:cubicBezTo>
                      <a:pt x="3006" y="1264"/>
                      <a:pt x="3082" y="1310"/>
                      <a:pt x="3159" y="1372"/>
                    </a:cubicBezTo>
                    <a:cubicBezTo>
                      <a:pt x="3135" y="1376"/>
                      <a:pt x="3121" y="1378"/>
                      <a:pt x="3105" y="1381"/>
                    </a:cubicBezTo>
                    <a:cubicBezTo>
                      <a:pt x="2994" y="1402"/>
                      <a:pt x="2878" y="1417"/>
                      <a:pt x="2768" y="1449"/>
                    </a:cubicBezTo>
                    <a:cubicBezTo>
                      <a:pt x="2668" y="1478"/>
                      <a:pt x="2569" y="1500"/>
                      <a:pt x="2470" y="1500"/>
                    </a:cubicBezTo>
                    <a:cubicBezTo>
                      <a:pt x="2412" y="1500"/>
                      <a:pt x="2353" y="1492"/>
                      <a:pt x="2293" y="1475"/>
                    </a:cubicBezTo>
                    <a:cubicBezTo>
                      <a:pt x="2292" y="1468"/>
                      <a:pt x="2289" y="1460"/>
                      <a:pt x="2288" y="1453"/>
                    </a:cubicBezTo>
                    <a:cubicBezTo>
                      <a:pt x="2474" y="1394"/>
                      <a:pt x="2661" y="1333"/>
                      <a:pt x="2849" y="1274"/>
                    </a:cubicBezTo>
                    <a:cubicBezTo>
                      <a:pt x="2874" y="1267"/>
                      <a:pt x="2898" y="1264"/>
                      <a:pt x="2921" y="1264"/>
                    </a:cubicBezTo>
                    <a:close/>
                    <a:moveTo>
                      <a:pt x="4875" y="748"/>
                    </a:moveTo>
                    <a:lnTo>
                      <a:pt x="4875" y="748"/>
                    </a:lnTo>
                    <a:cubicBezTo>
                      <a:pt x="5088" y="918"/>
                      <a:pt x="5101" y="1411"/>
                      <a:pt x="4899" y="1530"/>
                    </a:cubicBezTo>
                    <a:cubicBezTo>
                      <a:pt x="4920" y="1401"/>
                      <a:pt x="4948" y="1272"/>
                      <a:pt x="4959" y="1140"/>
                    </a:cubicBezTo>
                    <a:cubicBezTo>
                      <a:pt x="4972" y="1004"/>
                      <a:pt x="4944" y="871"/>
                      <a:pt x="4875" y="748"/>
                    </a:cubicBezTo>
                    <a:close/>
                    <a:moveTo>
                      <a:pt x="3918" y="729"/>
                    </a:moveTo>
                    <a:lnTo>
                      <a:pt x="3918" y="729"/>
                    </a:lnTo>
                    <a:cubicBezTo>
                      <a:pt x="3773" y="1004"/>
                      <a:pt x="3810" y="1263"/>
                      <a:pt x="3895" y="1524"/>
                    </a:cubicBezTo>
                    <a:cubicBezTo>
                      <a:pt x="3890" y="1530"/>
                      <a:pt x="3884" y="1535"/>
                      <a:pt x="3879" y="1540"/>
                    </a:cubicBezTo>
                    <a:cubicBezTo>
                      <a:pt x="3847" y="1504"/>
                      <a:pt x="3800" y="1474"/>
                      <a:pt x="3784" y="1429"/>
                    </a:cubicBezTo>
                    <a:cubicBezTo>
                      <a:pt x="3698" y="1199"/>
                      <a:pt x="3724" y="978"/>
                      <a:pt x="3866" y="773"/>
                    </a:cubicBezTo>
                    <a:cubicBezTo>
                      <a:pt x="3875" y="761"/>
                      <a:pt x="3890" y="753"/>
                      <a:pt x="3918" y="729"/>
                    </a:cubicBezTo>
                    <a:close/>
                    <a:moveTo>
                      <a:pt x="5591" y="1423"/>
                    </a:moveTo>
                    <a:cubicBezTo>
                      <a:pt x="5597" y="1423"/>
                      <a:pt x="5602" y="1424"/>
                      <a:pt x="5608" y="1424"/>
                    </a:cubicBezTo>
                    <a:cubicBezTo>
                      <a:pt x="5716" y="1433"/>
                      <a:pt x="5827" y="1438"/>
                      <a:pt x="5932" y="1465"/>
                    </a:cubicBezTo>
                    <a:cubicBezTo>
                      <a:pt x="6060" y="1501"/>
                      <a:pt x="6186" y="1533"/>
                      <a:pt x="6316" y="1533"/>
                    </a:cubicBezTo>
                    <a:cubicBezTo>
                      <a:pt x="6362" y="1533"/>
                      <a:pt x="6408" y="1529"/>
                      <a:pt x="6455" y="1520"/>
                    </a:cubicBezTo>
                    <a:cubicBezTo>
                      <a:pt x="6456" y="1520"/>
                      <a:pt x="6457" y="1520"/>
                      <a:pt x="6458" y="1520"/>
                    </a:cubicBezTo>
                    <a:cubicBezTo>
                      <a:pt x="6464" y="1520"/>
                      <a:pt x="6472" y="1523"/>
                      <a:pt x="6487" y="1526"/>
                    </a:cubicBezTo>
                    <a:cubicBezTo>
                      <a:pt x="6350" y="1628"/>
                      <a:pt x="6209" y="1685"/>
                      <a:pt x="6058" y="1685"/>
                    </a:cubicBezTo>
                    <a:cubicBezTo>
                      <a:pt x="5993" y="1685"/>
                      <a:pt x="5925" y="1674"/>
                      <a:pt x="5856" y="1651"/>
                    </a:cubicBezTo>
                    <a:cubicBezTo>
                      <a:pt x="5752" y="1619"/>
                      <a:pt x="5646" y="1586"/>
                      <a:pt x="5541" y="1558"/>
                    </a:cubicBezTo>
                    <a:cubicBezTo>
                      <a:pt x="5491" y="1546"/>
                      <a:pt x="5439" y="1548"/>
                      <a:pt x="5376" y="1543"/>
                    </a:cubicBezTo>
                    <a:cubicBezTo>
                      <a:pt x="5446" y="1485"/>
                      <a:pt x="5504" y="1423"/>
                      <a:pt x="5591" y="1423"/>
                    </a:cubicBezTo>
                    <a:close/>
                    <a:moveTo>
                      <a:pt x="3161" y="1421"/>
                    </a:moveTo>
                    <a:cubicBezTo>
                      <a:pt x="3255" y="1421"/>
                      <a:pt x="3330" y="1473"/>
                      <a:pt x="3409" y="1552"/>
                    </a:cubicBezTo>
                    <a:cubicBezTo>
                      <a:pt x="3391" y="1551"/>
                      <a:pt x="3374" y="1550"/>
                      <a:pt x="3356" y="1550"/>
                    </a:cubicBezTo>
                    <a:cubicBezTo>
                      <a:pt x="3188" y="1550"/>
                      <a:pt x="3045" y="1615"/>
                      <a:pt x="2896" y="1660"/>
                    </a:cubicBezTo>
                    <a:cubicBezTo>
                      <a:pt x="2836" y="1678"/>
                      <a:pt x="2777" y="1686"/>
                      <a:pt x="2721" y="1686"/>
                    </a:cubicBezTo>
                    <a:cubicBezTo>
                      <a:pt x="2570" y="1686"/>
                      <a:pt x="2432" y="1627"/>
                      <a:pt x="2304" y="1525"/>
                    </a:cubicBezTo>
                    <a:lnTo>
                      <a:pt x="2304" y="1525"/>
                    </a:lnTo>
                    <a:cubicBezTo>
                      <a:pt x="2351" y="1533"/>
                      <a:pt x="2398" y="1536"/>
                      <a:pt x="2445" y="1536"/>
                    </a:cubicBezTo>
                    <a:cubicBezTo>
                      <a:pt x="2569" y="1536"/>
                      <a:pt x="2690" y="1512"/>
                      <a:pt x="2811" y="1477"/>
                    </a:cubicBezTo>
                    <a:cubicBezTo>
                      <a:pt x="2913" y="1449"/>
                      <a:pt x="3020" y="1436"/>
                      <a:pt x="3126" y="1423"/>
                    </a:cubicBezTo>
                    <a:cubicBezTo>
                      <a:pt x="3138" y="1422"/>
                      <a:pt x="3149" y="1421"/>
                      <a:pt x="3161" y="1421"/>
                    </a:cubicBezTo>
                    <a:close/>
                    <a:moveTo>
                      <a:pt x="4375" y="587"/>
                    </a:moveTo>
                    <a:cubicBezTo>
                      <a:pt x="4420" y="587"/>
                      <a:pt x="4467" y="591"/>
                      <a:pt x="4515" y="598"/>
                    </a:cubicBezTo>
                    <a:cubicBezTo>
                      <a:pt x="4756" y="634"/>
                      <a:pt x="4884" y="773"/>
                      <a:pt x="4905" y="1015"/>
                    </a:cubicBezTo>
                    <a:cubicBezTo>
                      <a:pt x="4915" y="1138"/>
                      <a:pt x="4902" y="1266"/>
                      <a:pt x="4881" y="1387"/>
                    </a:cubicBezTo>
                    <a:cubicBezTo>
                      <a:pt x="4843" y="1595"/>
                      <a:pt x="4644" y="1764"/>
                      <a:pt x="4432" y="1785"/>
                    </a:cubicBezTo>
                    <a:cubicBezTo>
                      <a:pt x="4420" y="1786"/>
                      <a:pt x="4407" y="1787"/>
                      <a:pt x="4395" y="1787"/>
                    </a:cubicBezTo>
                    <a:cubicBezTo>
                      <a:pt x="4319" y="1787"/>
                      <a:pt x="4247" y="1763"/>
                      <a:pt x="4173" y="1731"/>
                    </a:cubicBezTo>
                    <a:cubicBezTo>
                      <a:pt x="3908" y="1615"/>
                      <a:pt x="3880" y="1382"/>
                      <a:pt x="3866" y="1139"/>
                    </a:cubicBezTo>
                    <a:cubicBezTo>
                      <a:pt x="3862" y="759"/>
                      <a:pt x="4070" y="587"/>
                      <a:pt x="4375" y="587"/>
                    </a:cubicBezTo>
                    <a:close/>
                    <a:moveTo>
                      <a:pt x="5334" y="1617"/>
                    </a:moveTo>
                    <a:cubicBezTo>
                      <a:pt x="5371" y="1617"/>
                      <a:pt x="5392" y="1650"/>
                      <a:pt x="5407" y="1691"/>
                    </a:cubicBezTo>
                    <a:cubicBezTo>
                      <a:pt x="5428" y="1755"/>
                      <a:pt x="5408" y="1804"/>
                      <a:pt x="5354" y="1816"/>
                    </a:cubicBezTo>
                    <a:cubicBezTo>
                      <a:pt x="5349" y="1817"/>
                      <a:pt x="5344" y="1818"/>
                      <a:pt x="5338" y="1818"/>
                    </a:cubicBezTo>
                    <a:cubicBezTo>
                      <a:pt x="5322" y="1818"/>
                      <a:pt x="5304" y="1812"/>
                      <a:pt x="5292" y="1804"/>
                    </a:cubicBezTo>
                    <a:cubicBezTo>
                      <a:pt x="5248" y="1778"/>
                      <a:pt x="5211" y="1746"/>
                      <a:pt x="5156" y="1706"/>
                    </a:cubicBezTo>
                    <a:cubicBezTo>
                      <a:pt x="5206" y="1677"/>
                      <a:pt x="5248" y="1648"/>
                      <a:pt x="5297" y="1626"/>
                    </a:cubicBezTo>
                    <a:cubicBezTo>
                      <a:pt x="5311" y="1620"/>
                      <a:pt x="5323" y="1617"/>
                      <a:pt x="5334" y="1617"/>
                    </a:cubicBezTo>
                    <a:close/>
                    <a:moveTo>
                      <a:pt x="3464" y="1624"/>
                    </a:moveTo>
                    <a:cubicBezTo>
                      <a:pt x="3467" y="1624"/>
                      <a:pt x="3469" y="1624"/>
                      <a:pt x="3472" y="1625"/>
                    </a:cubicBezTo>
                    <a:cubicBezTo>
                      <a:pt x="3523" y="1639"/>
                      <a:pt x="3572" y="1675"/>
                      <a:pt x="3629" y="1706"/>
                    </a:cubicBezTo>
                    <a:cubicBezTo>
                      <a:pt x="3574" y="1744"/>
                      <a:pt x="3534" y="1767"/>
                      <a:pt x="3503" y="1796"/>
                    </a:cubicBezTo>
                    <a:cubicBezTo>
                      <a:pt x="3484" y="1814"/>
                      <a:pt x="3466" y="1821"/>
                      <a:pt x="3448" y="1821"/>
                    </a:cubicBezTo>
                    <a:cubicBezTo>
                      <a:pt x="3431" y="1821"/>
                      <a:pt x="3413" y="1814"/>
                      <a:pt x="3396" y="1800"/>
                    </a:cubicBezTo>
                    <a:cubicBezTo>
                      <a:pt x="3348" y="1762"/>
                      <a:pt x="3361" y="1710"/>
                      <a:pt x="3386" y="1671"/>
                    </a:cubicBezTo>
                    <a:cubicBezTo>
                      <a:pt x="3400" y="1648"/>
                      <a:pt x="3439" y="1624"/>
                      <a:pt x="3464" y="1624"/>
                    </a:cubicBezTo>
                    <a:close/>
                    <a:moveTo>
                      <a:pt x="3649" y="1765"/>
                    </a:moveTo>
                    <a:cubicBezTo>
                      <a:pt x="3680" y="1765"/>
                      <a:pt x="3713" y="1778"/>
                      <a:pt x="3751" y="1804"/>
                    </a:cubicBezTo>
                    <a:cubicBezTo>
                      <a:pt x="3797" y="1836"/>
                      <a:pt x="3846" y="1868"/>
                      <a:pt x="3895" y="1903"/>
                    </a:cubicBezTo>
                    <a:cubicBezTo>
                      <a:pt x="3835" y="1935"/>
                      <a:pt x="3784" y="1965"/>
                      <a:pt x="3730" y="1986"/>
                    </a:cubicBezTo>
                    <a:cubicBezTo>
                      <a:pt x="3698" y="2000"/>
                      <a:pt x="3661" y="2015"/>
                      <a:pt x="3628" y="2015"/>
                    </a:cubicBezTo>
                    <a:cubicBezTo>
                      <a:pt x="3624" y="2015"/>
                      <a:pt x="3620" y="2014"/>
                      <a:pt x="3616" y="2014"/>
                    </a:cubicBezTo>
                    <a:cubicBezTo>
                      <a:pt x="3583" y="2011"/>
                      <a:pt x="3536" y="1988"/>
                      <a:pt x="3522" y="1960"/>
                    </a:cubicBezTo>
                    <a:cubicBezTo>
                      <a:pt x="3510" y="1929"/>
                      <a:pt x="3516" y="1877"/>
                      <a:pt x="3536" y="1846"/>
                    </a:cubicBezTo>
                    <a:cubicBezTo>
                      <a:pt x="3570" y="1791"/>
                      <a:pt x="3607" y="1765"/>
                      <a:pt x="3649" y="1765"/>
                    </a:cubicBezTo>
                    <a:close/>
                    <a:moveTo>
                      <a:pt x="5122" y="1759"/>
                    </a:moveTo>
                    <a:cubicBezTo>
                      <a:pt x="5158" y="1759"/>
                      <a:pt x="5189" y="1786"/>
                      <a:pt x="5216" y="1809"/>
                    </a:cubicBezTo>
                    <a:cubicBezTo>
                      <a:pt x="5261" y="1846"/>
                      <a:pt x="5292" y="1892"/>
                      <a:pt x="5267" y="1954"/>
                    </a:cubicBezTo>
                    <a:cubicBezTo>
                      <a:pt x="5249" y="2000"/>
                      <a:pt x="5213" y="2020"/>
                      <a:pt x="5170" y="2020"/>
                    </a:cubicBezTo>
                    <a:cubicBezTo>
                      <a:pt x="5162" y="2020"/>
                      <a:pt x="5154" y="2019"/>
                      <a:pt x="5145" y="2018"/>
                    </a:cubicBezTo>
                    <a:cubicBezTo>
                      <a:pt x="5112" y="2014"/>
                      <a:pt x="5078" y="2002"/>
                      <a:pt x="5047" y="1987"/>
                    </a:cubicBezTo>
                    <a:cubicBezTo>
                      <a:pt x="4994" y="1962"/>
                      <a:pt x="4943" y="1934"/>
                      <a:pt x="4886" y="1905"/>
                    </a:cubicBezTo>
                    <a:cubicBezTo>
                      <a:pt x="4951" y="1859"/>
                      <a:pt x="5013" y="1815"/>
                      <a:pt x="5077" y="1773"/>
                    </a:cubicBezTo>
                    <a:cubicBezTo>
                      <a:pt x="5093" y="1763"/>
                      <a:pt x="5108" y="1759"/>
                      <a:pt x="5122" y="1759"/>
                    </a:cubicBezTo>
                    <a:close/>
                    <a:moveTo>
                      <a:pt x="6922" y="647"/>
                    </a:moveTo>
                    <a:cubicBezTo>
                      <a:pt x="7154" y="647"/>
                      <a:pt x="7378" y="700"/>
                      <a:pt x="7583" y="824"/>
                    </a:cubicBezTo>
                    <a:cubicBezTo>
                      <a:pt x="7903" y="1015"/>
                      <a:pt x="8056" y="1387"/>
                      <a:pt x="7965" y="1750"/>
                    </a:cubicBezTo>
                    <a:cubicBezTo>
                      <a:pt x="7919" y="1932"/>
                      <a:pt x="7817" y="2067"/>
                      <a:pt x="7629" y="2106"/>
                    </a:cubicBezTo>
                    <a:cubicBezTo>
                      <a:pt x="7594" y="2113"/>
                      <a:pt x="7560" y="2117"/>
                      <a:pt x="7527" y="2117"/>
                    </a:cubicBezTo>
                    <a:cubicBezTo>
                      <a:pt x="7381" y="2117"/>
                      <a:pt x="7254" y="2047"/>
                      <a:pt x="7153" y="1930"/>
                    </a:cubicBezTo>
                    <a:cubicBezTo>
                      <a:pt x="7036" y="1795"/>
                      <a:pt x="6989" y="1639"/>
                      <a:pt x="7069" y="1464"/>
                    </a:cubicBezTo>
                    <a:cubicBezTo>
                      <a:pt x="7103" y="1387"/>
                      <a:pt x="7162" y="1343"/>
                      <a:pt x="7234" y="1343"/>
                    </a:cubicBezTo>
                    <a:cubicBezTo>
                      <a:pt x="7244" y="1343"/>
                      <a:pt x="7254" y="1344"/>
                      <a:pt x="7265" y="1346"/>
                    </a:cubicBezTo>
                    <a:cubicBezTo>
                      <a:pt x="7306" y="1352"/>
                      <a:pt x="7351" y="1376"/>
                      <a:pt x="7381" y="1404"/>
                    </a:cubicBezTo>
                    <a:cubicBezTo>
                      <a:pt x="7435" y="1455"/>
                      <a:pt x="7413" y="1526"/>
                      <a:pt x="7342" y="1551"/>
                    </a:cubicBezTo>
                    <a:cubicBezTo>
                      <a:pt x="7277" y="1573"/>
                      <a:pt x="7265" y="1608"/>
                      <a:pt x="7298" y="1669"/>
                    </a:cubicBezTo>
                    <a:cubicBezTo>
                      <a:pt x="7334" y="1735"/>
                      <a:pt x="7391" y="1754"/>
                      <a:pt x="7457" y="1754"/>
                    </a:cubicBezTo>
                    <a:cubicBezTo>
                      <a:pt x="7468" y="1754"/>
                      <a:pt x="7480" y="1754"/>
                      <a:pt x="7492" y="1753"/>
                    </a:cubicBezTo>
                    <a:cubicBezTo>
                      <a:pt x="7577" y="1744"/>
                      <a:pt x="7644" y="1707"/>
                      <a:pt x="7675" y="1620"/>
                    </a:cubicBezTo>
                    <a:cubicBezTo>
                      <a:pt x="7704" y="1540"/>
                      <a:pt x="7686" y="1462"/>
                      <a:pt x="7648" y="1388"/>
                    </a:cubicBezTo>
                    <a:cubicBezTo>
                      <a:pt x="7551" y="1209"/>
                      <a:pt x="7397" y="1101"/>
                      <a:pt x="7204" y="1057"/>
                    </a:cubicBezTo>
                    <a:cubicBezTo>
                      <a:pt x="7050" y="1024"/>
                      <a:pt x="6893" y="1013"/>
                      <a:pt x="6736" y="992"/>
                    </a:cubicBezTo>
                    <a:cubicBezTo>
                      <a:pt x="6732" y="992"/>
                      <a:pt x="6728" y="992"/>
                      <a:pt x="6724" y="992"/>
                    </a:cubicBezTo>
                    <a:cubicBezTo>
                      <a:pt x="6153" y="992"/>
                      <a:pt x="5669" y="1210"/>
                      <a:pt x="5242" y="1574"/>
                    </a:cubicBezTo>
                    <a:cubicBezTo>
                      <a:pt x="5094" y="1698"/>
                      <a:pt x="4936" y="1806"/>
                      <a:pt x="4776" y="1917"/>
                    </a:cubicBezTo>
                    <a:cubicBezTo>
                      <a:pt x="4650" y="2004"/>
                      <a:pt x="4521" y="2048"/>
                      <a:pt x="4393" y="2048"/>
                    </a:cubicBezTo>
                    <a:cubicBezTo>
                      <a:pt x="4266" y="2048"/>
                      <a:pt x="4139" y="2005"/>
                      <a:pt x="4014" y="1918"/>
                    </a:cubicBezTo>
                    <a:cubicBezTo>
                      <a:pt x="3786" y="1759"/>
                      <a:pt x="3564" y="1593"/>
                      <a:pt x="3343" y="1424"/>
                    </a:cubicBezTo>
                    <a:cubicBezTo>
                      <a:pt x="2956" y="1131"/>
                      <a:pt x="2530" y="1010"/>
                      <a:pt x="2077" y="1010"/>
                    </a:cubicBezTo>
                    <a:cubicBezTo>
                      <a:pt x="1939" y="1010"/>
                      <a:pt x="1799" y="1021"/>
                      <a:pt x="1657" y="1042"/>
                    </a:cubicBezTo>
                    <a:cubicBezTo>
                      <a:pt x="1486" y="1068"/>
                      <a:pt x="1334" y="1139"/>
                      <a:pt x="1222" y="1273"/>
                    </a:cubicBezTo>
                    <a:cubicBezTo>
                      <a:pt x="1172" y="1333"/>
                      <a:pt x="1132" y="1407"/>
                      <a:pt x="1106" y="1480"/>
                    </a:cubicBezTo>
                    <a:cubicBezTo>
                      <a:pt x="1078" y="1561"/>
                      <a:pt x="1095" y="1641"/>
                      <a:pt x="1162" y="1701"/>
                    </a:cubicBezTo>
                    <a:cubicBezTo>
                      <a:pt x="1207" y="1741"/>
                      <a:pt x="1258" y="1760"/>
                      <a:pt x="1311" y="1760"/>
                    </a:cubicBezTo>
                    <a:cubicBezTo>
                      <a:pt x="1341" y="1760"/>
                      <a:pt x="1371" y="1754"/>
                      <a:pt x="1401" y="1742"/>
                    </a:cubicBezTo>
                    <a:cubicBezTo>
                      <a:pt x="1439" y="1728"/>
                      <a:pt x="1473" y="1690"/>
                      <a:pt x="1494" y="1653"/>
                    </a:cubicBezTo>
                    <a:cubicBezTo>
                      <a:pt x="1517" y="1609"/>
                      <a:pt x="1512" y="1569"/>
                      <a:pt x="1447" y="1552"/>
                    </a:cubicBezTo>
                    <a:cubicBezTo>
                      <a:pt x="1368" y="1532"/>
                      <a:pt x="1353" y="1455"/>
                      <a:pt x="1411" y="1396"/>
                    </a:cubicBezTo>
                    <a:cubicBezTo>
                      <a:pt x="1445" y="1362"/>
                      <a:pt x="1491" y="1345"/>
                      <a:pt x="1536" y="1345"/>
                    </a:cubicBezTo>
                    <a:cubicBezTo>
                      <a:pt x="1599" y="1345"/>
                      <a:pt x="1663" y="1377"/>
                      <a:pt x="1702" y="1438"/>
                    </a:cubicBezTo>
                    <a:cubicBezTo>
                      <a:pt x="1771" y="1546"/>
                      <a:pt x="1766" y="1661"/>
                      <a:pt x="1726" y="1777"/>
                    </a:cubicBezTo>
                    <a:cubicBezTo>
                      <a:pt x="1662" y="1964"/>
                      <a:pt x="1467" y="2106"/>
                      <a:pt x="1255" y="2120"/>
                    </a:cubicBezTo>
                    <a:cubicBezTo>
                      <a:pt x="1248" y="2121"/>
                      <a:pt x="1241" y="2121"/>
                      <a:pt x="1235" y="2121"/>
                    </a:cubicBezTo>
                    <a:cubicBezTo>
                      <a:pt x="1093" y="2121"/>
                      <a:pt x="933" y="2021"/>
                      <a:pt x="868" y="1882"/>
                    </a:cubicBezTo>
                    <a:cubicBezTo>
                      <a:pt x="795" y="1728"/>
                      <a:pt x="771" y="1564"/>
                      <a:pt x="806" y="1397"/>
                    </a:cubicBezTo>
                    <a:cubicBezTo>
                      <a:pt x="864" y="1118"/>
                      <a:pt x="1017" y="907"/>
                      <a:pt x="1279" y="786"/>
                    </a:cubicBezTo>
                    <a:cubicBezTo>
                      <a:pt x="1476" y="694"/>
                      <a:pt x="1674" y="652"/>
                      <a:pt x="1878" y="652"/>
                    </a:cubicBezTo>
                    <a:cubicBezTo>
                      <a:pt x="2014" y="652"/>
                      <a:pt x="2152" y="671"/>
                      <a:pt x="2294" y="705"/>
                    </a:cubicBezTo>
                    <a:cubicBezTo>
                      <a:pt x="2822" y="833"/>
                      <a:pt x="3239" y="1150"/>
                      <a:pt x="3668" y="1453"/>
                    </a:cubicBezTo>
                    <a:cubicBezTo>
                      <a:pt x="3812" y="1553"/>
                      <a:pt x="3957" y="1650"/>
                      <a:pt x="4101" y="1752"/>
                    </a:cubicBezTo>
                    <a:cubicBezTo>
                      <a:pt x="4197" y="1819"/>
                      <a:pt x="4294" y="1853"/>
                      <a:pt x="4391" y="1853"/>
                    </a:cubicBezTo>
                    <a:cubicBezTo>
                      <a:pt x="4487" y="1853"/>
                      <a:pt x="4583" y="1820"/>
                      <a:pt x="4679" y="1753"/>
                    </a:cubicBezTo>
                    <a:cubicBezTo>
                      <a:pt x="4864" y="1624"/>
                      <a:pt x="5047" y="1490"/>
                      <a:pt x="5234" y="1366"/>
                    </a:cubicBezTo>
                    <a:cubicBezTo>
                      <a:pt x="5488" y="1200"/>
                      <a:pt x="5740" y="1032"/>
                      <a:pt x="6000" y="879"/>
                    </a:cubicBezTo>
                    <a:cubicBezTo>
                      <a:pt x="6103" y="819"/>
                      <a:pt x="6223" y="787"/>
                      <a:pt x="6337" y="755"/>
                    </a:cubicBezTo>
                    <a:cubicBezTo>
                      <a:pt x="6491" y="711"/>
                      <a:pt x="6646" y="663"/>
                      <a:pt x="6803" y="652"/>
                    </a:cubicBezTo>
                    <a:cubicBezTo>
                      <a:pt x="6843" y="649"/>
                      <a:pt x="6882" y="647"/>
                      <a:pt x="6922" y="647"/>
                    </a:cubicBezTo>
                    <a:close/>
                    <a:moveTo>
                      <a:pt x="3357" y="1594"/>
                    </a:moveTo>
                    <a:lnTo>
                      <a:pt x="3357" y="1594"/>
                    </a:lnTo>
                    <a:cubicBezTo>
                      <a:pt x="3340" y="1657"/>
                      <a:pt x="3312" y="1681"/>
                      <a:pt x="3253" y="1693"/>
                    </a:cubicBezTo>
                    <a:cubicBezTo>
                      <a:pt x="3131" y="1719"/>
                      <a:pt x="3021" y="1772"/>
                      <a:pt x="2942" y="1874"/>
                    </a:cubicBezTo>
                    <a:cubicBezTo>
                      <a:pt x="2926" y="1892"/>
                      <a:pt x="2902" y="1903"/>
                      <a:pt x="2882" y="1918"/>
                    </a:cubicBezTo>
                    <a:cubicBezTo>
                      <a:pt x="2831" y="1954"/>
                      <a:pt x="2823" y="1986"/>
                      <a:pt x="2854" y="2054"/>
                    </a:cubicBezTo>
                    <a:cubicBezTo>
                      <a:pt x="2870" y="2027"/>
                      <a:pt x="2876" y="2000"/>
                      <a:pt x="2892" y="1990"/>
                    </a:cubicBezTo>
                    <a:cubicBezTo>
                      <a:pt x="2922" y="1975"/>
                      <a:pt x="2957" y="1956"/>
                      <a:pt x="2986" y="1956"/>
                    </a:cubicBezTo>
                    <a:cubicBezTo>
                      <a:pt x="2992" y="1956"/>
                      <a:pt x="2997" y="1957"/>
                      <a:pt x="3002" y="1958"/>
                    </a:cubicBezTo>
                    <a:cubicBezTo>
                      <a:pt x="3056" y="1974"/>
                      <a:pt x="3047" y="2023"/>
                      <a:pt x="3026" y="2065"/>
                    </a:cubicBezTo>
                    <a:cubicBezTo>
                      <a:pt x="2999" y="2116"/>
                      <a:pt x="2956" y="2145"/>
                      <a:pt x="2902" y="2145"/>
                    </a:cubicBezTo>
                    <a:cubicBezTo>
                      <a:pt x="2892" y="2145"/>
                      <a:pt x="2882" y="2144"/>
                      <a:pt x="2871" y="2142"/>
                    </a:cubicBezTo>
                    <a:cubicBezTo>
                      <a:pt x="2802" y="2130"/>
                      <a:pt x="2738" y="2070"/>
                      <a:pt x="2748" y="2003"/>
                    </a:cubicBezTo>
                    <a:cubicBezTo>
                      <a:pt x="2757" y="1938"/>
                      <a:pt x="2779" y="1865"/>
                      <a:pt x="2819" y="1814"/>
                    </a:cubicBezTo>
                    <a:cubicBezTo>
                      <a:pt x="2953" y="1640"/>
                      <a:pt x="3151" y="1613"/>
                      <a:pt x="3357" y="1594"/>
                    </a:cubicBezTo>
                    <a:close/>
                    <a:moveTo>
                      <a:pt x="5423" y="1598"/>
                    </a:moveTo>
                    <a:lnTo>
                      <a:pt x="5423" y="1598"/>
                    </a:lnTo>
                    <a:cubicBezTo>
                      <a:pt x="5474" y="1601"/>
                      <a:pt x="5521" y="1603"/>
                      <a:pt x="5568" y="1612"/>
                    </a:cubicBezTo>
                    <a:cubicBezTo>
                      <a:pt x="5718" y="1643"/>
                      <a:pt x="5870" y="1680"/>
                      <a:pt x="5963" y="1816"/>
                    </a:cubicBezTo>
                    <a:cubicBezTo>
                      <a:pt x="6000" y="1870"/>
                      <a:pt x="6025" y="1941"/>
                      <a:pt x="6033" y="2007"/>
                    </a:cubicBezTo>
                    <a:cubicBezTo>
                      <a:pt x="6042" y="2074"/>
                      <a:pt x="5977" y="2134"/>
                      <a:pt x="5909" y="2145"/>
                    </a:cubicBezTo>
                    <a:cubicBezTo>
                      <a:pt x="5898" y="2147"/>
                      <a:pt x="5889" y="2148"/>
                      <a:pt x="5879" y="2148"/>
                    </a:cubicBezTo>
                    <a:cubicBezTo>
                      <a:pt x="5824" y="2148"/>
                      <a:pt x="5779" y="2119"/>
                      <a:pt x="5758" y="2064"/>
                    </a:cubicBezTo>
                    <a:cubicBezTo>
                      <a:pt x="5747" y="2036"/>
                      <a:pt x="5755" y="1980"/>
                      <a:pt x="5775" y="1961"/>
                    </a:cubicBezTo>
                    <a:cubicBezTo>
                      <a:pt x="5789" y="1950"/>
                      <a:pt x="5803" y="1945"/>
                      <a:pt x="5817" y="1945"/>
                    </a:cubicBezTo>
                    <a:cubicBezTo>
                      <a:pt x="5844" y="1945"/>
                      <a:pt x="5870" y="1963"/>
                      <a:pt x="5889" y="1991"/>
                    </a:cubicBezTo>
                    <a:cubicBezTo>
                      <a:pt x="5901" y="2008"/>
                      <a:pt x="5909" y="2027"/>
                      <a:pt x="5919" y="2047"/>
                    </a:cubicBezTo>
                    <a:cubicBezTo>
                      <a:pt x="5929" y="2043"/>
                      <a:pt x="5941" y="2041"/>
                      <a:pt x="5951" y="2037"/>
                    </a:cubicBezTo>
                    <a:cubicBezTo>
                      <a:pt x="5943" y="2006"/>
                      <a:pt x="5943" y="1962"/>
                      <a:pt x="5922" y="1946"/>
                    </a:cubicBezTo>
                    <a:cubicBezTo>
                      <a:pt x="5850" y="1879"/>
                      <a:pt x="5773" y="1816"/>
                      <a:pt x="5692" y="1760"/>
                    </a:cubicBezTo>
                    <a:cubicBezTo>
                      <a:pt x="5645" y="1728"/>
                      <a:pt x="5588" y="1706"/>
                      <a:pt x="5533" y="1697"/>
                    </a:cubicBezTo>
                    <a:cubicBezTo>
                      <a:pt x="5476" y="1687"/>
                      <a:pt x="5442" y="1666"/>
                      <a:pt x="5423" y="1598"/>
                    </a:cubicBezTo>
                    <a:close/>
                    <a:moveTo>
                      <a:pt x="3913" y="1951"/>
                    </a:moveTo>
                    <a:cubicBezTo>
                      <a:pt x="3959" y="1951"/>
                      <a:pt x="4008" y="1972"/>
                      <a:pt x="4064" y="2013"/>
                    </a:cubicBezTo>
                    <a:cubicBezTo>
                      <a:pt x="4017" y="2063"/>
                      <a:pt x="3980" y="2113"/>
                      <a:pt x="3930" y="2151"/>
                    </a:cubicBezTo>
                    <a:cubicBezTo>
                      <a:pt x="3910" y="2168"/>
                      <a:pt x="3874" y="2183"/>
                      <a:pt x="3846" y="2183"/>
                    </a:cubicBezTo>
                    <a:cubicBezTo>
                      <a:pt x="3839" y="2183"/>
                      <a:pt x="3833" y="2182"/>
                      <a:pt x="3827" y="2180"/>
                    </a:cubicBezTo>
                    <a:cubicBezTo>
                      <a:pt x="3795" y="2167"/>
                      <a:pt x="3756" y="2126"/>
                      <a:pt x="3753" y="2093"/>
                    </a:cubicBezTo>
                    <a:cubicBezTo>
                      <a:pt x="3749" y="2062"/>
                      <a:pt x="3775" y="2012"/>
                      <a:pt x="3804" y="1991"/>
                    </a:cubicBezTo>
                    <a:cubicBezTo>
                      <a:pt x="3841" y="1964"/>
                      <a:pt x="3876" y="1951"/>
                      <a:pt x="3913" y="1951"/>
                    </a:cubicBezTo>
                    <a:close/>
                    <a:moveTo>
                      <a:pt x="4866" y="1951"/>
                    </a:moveTo>
                    <a:cubicBezTo>
                      <a:pt x="4904" y="1951"/>
                      <a:pt x="4942" y="1966"/>
                      <a:pt x="4980" y="1994"/>
                    </a:cubicBezTo>
                    <a:cubicBezTo>
                      <a:pt x="5008" y="2013"/>
                      <a:pt x="5035" y="2059"/>
                      <a:pt x="5030" y="2089"/>
                    </a:cubicBezTo>
                    <a:cubicBezTo>
                      <a:pt x="5024" y="2125"/>
                      <a:pt x="4989" y="2167"/>
                      <a:pt x="4957" y="2180"/>
                    </a:cubicBezTo>
                    <a:cubicBezTo>
                      <a:pt x="4951" y="2183"/>
                      <a:pt x="4944" y="2184"/>
                      <a:pt x="4936" y="2184"/>
                    </a:cubicBezTo>
                    <a:cubicBezTo>
                      <a:pt x="4908" y="2184"/>
                      <a:pt x="4874" y="2171"/>
                      <a:pt x="4853" y="2154"/>
                    </a:cubicBezTo>
                    <a:cubicBezTo>
                      <a:pt x="4802" y="2114"/>
                      <a:pt x="4763" y="2063"/>
                      <a:pt x="4720" y="2016"/>
                    </a:cubicBezTo>
                    <a:cubicBezTo>
                      <a:pt x="4770" y="1974"/>
                      <a:pt x="4818" y="1951"/>
                      <a:pt x="4866" y="1951"/>
                    </a:cubicBezTo>
                    <a:close/>
                    <a:moveTo>
                      <a:pt x="7177" y="559"/>
                    </a:moveTo>
                    <a:cubicBezTo>
                      <a:pt x="7246" y="559"/>
                      <a:pt x="7315" y="568"/>
                      <a:pt x="7384" y="576"/>
                    </a:cubicBezTo>
                    <a:cubicBezTo>
                      <a:pt x="7835" y="628"/>
                      <a:pt x="8191" y="932"/>
                      <a:pt x="8292" y="1354"/>
                    </a:cubicBezTo>
                    <a:cubicBezTo>
                      <a:pt x="8374" y="1696"/>
                      <a:pt x="8223" y="2027"/>
                      <a:pt x="7930" y="2150"/>
                    </a:cubicBezTo>
                    <a:cubicBezTo>
                      <a:pt x="7861" y="2180"/>
                      <a:pt x="7793" y="2194"/>
                      <a:pt x="7722" y="2194"/>
                    </a:cubicBezTo>
                    <a:cubicBezTo>
                      <a:pt x="7678" y="2194"/>
                      <a:pt x="7632" y="2189"/>
                      <a:pt x="7583" y="2177"/>
                    </a:cubicBezTo>
                    <a:cubicBezTo>
                      <a:pt x="8003" y="2039"/>
                      <a:pt x="8169" y="1595"/>
                      <a:pt x="7965" y="1173"/>
                    </a:cubicBezTo>
                    <a:cubicBezTo>
                      <a:pt x="7795" y="815"/>
                      <a:pt x="7492" y="660"/>
                      <a:pt x="7121" y="602"/>
                    </a:cubicBezTo>
                    <a:cubicBezTo>
                      <a:pt x="7084" y="597"/>
                      <a:pt x="7048" y="593"/>
                      <a:pt x="7010" y="582"/>
                    </a:cubicBezTo>
                    <a:cubicBezTo>
                      <a:pt x="7065" y="565"/>
                      <a:pt x="7121" y="559"/>
                      <a:pt x="7177" y="559"/>
                    </a:cubicBezTo>
                    <a:close/>
                    <a:moveTo>
                      <a:pt x="1625" y="561"/>
                    </a:moveTo>
                    <a:cubicBezTo>
                      <a:pt x="1673" y="561"/>
                      <a:pt x="1721" y="562"/>
                      <a:pt x="1769" y="562"/>
                    </a:cubicBezTo>
                    <a:cubicBezTo>
                      <a:pt x="1771" y="567"/>
                      <a:pt x="1771" y="572"/>
                      <a:pt x="1771" y="577"/>
                    </a:cubicBezTo>
                    <a:cubicBezTo>
                      <a:pt x="1647" y="607"/>
                      <a:pt x="1518" y="626"/>
                      <a:pt x="1399" y="665"/>
                    </a:cubicBezTo>
                    <a:cubicBezTo>
                      <a:pt x="1025" y="792"/>
                      <a:pt x="786" y="1047"/>
                      <a:pt x="743" y="1445"/>
                    </a:cubicBezTo>
                    <a:cubicBezTo>
                      <a:pt x="714" y="1698"/>
                      <a:pt x="758" y="1946"/>
                      <a:pt x="1002" y="2099"/>
                    </a:cubicBezTo>
                    <a:cubicBezTo>
                      <a:pt x="1059" y="2134"/>
                      <a:pt x="1125" y="2151"/>
                      <a:pt x="1182" y="2176"/>
                    </a:cubicBezTo>
                    <a:cubicBezTo>
                      <a:pt x="1149" y="2190"/>
                      <a:pt x="1111" y="2197"/>
                      <a:pt x="1069" y="2197"/>
                    </a:cubicBezTo>
                    <a:cubicBezTo>
                      <a:pt x="888" y="2197"/>
                      <a:pt x="644" y="2073"/>
                      <a:pt x="553" y="1888"/>
                    </a:cubicBezTo>
                    <a:cubicBezTo>
                      <a:pt x="380" y="1538"/>
                      <a:pt x="492" y="1077"/>
                      <a:pt x="821" y="815"/>
                    </a:cubicBezTo>
                    <a:cubicBezTo>
                      <a:pt x="1035" y="644"/>
                      <a:pt x="1285" y="572"/>
                      <a:pt x="1554" y="562"/>
                    </a:cubicBezTo>
                    <a:cubicBezTo>
                      <a:pt x="1578" y="561"/>
                      <a:pt x="1602" y="561"/>
                      <a:pt x="1625" y="561"/>
                    </a:cubicBezTo>
                    <a:close/>
                    <a:moveTo>
                      <a:pt x="1657" y="1"/>
                    </a:moveTo>
                    <a:cubicBezTo>
                      <a:pt x="1631" y="1"/>
                      <a:pt x="1616" y="21"/>
                      <a:pt x="1617" y="53"/>
                    </a:cubicBezTo>
                    <a:cubicBezTo>
                      <a:pt x="1618" y="95"/>
                      <a:pt x="1626" y="136"/>
                      <a:pt x="1631" y="173"/>
                    </a:cubicBezTo>
                    <a:cubicBezTo>
                      <a:pt x="1564" y="173"/>
                      <a:pt x="1497" y="174"/>
                      <a:pt x="1431" y="174"/>
                    </a:cubicBezTo>
                    <a:cubicBezTo>
                      <a:pt x="1365" y="174"/>
                      <a:pt x="1299" y="173"/>
                      <a:pt x="1233" y="172"/>
                    </a:cubicBezTo>
                    <a:cubicBezTo>
                      <a:pt x="1131" y="170"/>
                      <a:pt x="1029" y="160"/>
                      <a:pt x="928" y="157"/>
                    </a:cubicBezTo>
                    <a:cubicBezTo>
                      <a:pt x="923" y="156"/>
                      <a:pt x="918" y="156"/>
                      <a:pt x="913" y="156"/>
                    </a:cubicBezTo>
                    <a:cubicBezTo>
                      <a:pt x="888" y="156"/>
                      <a:pt x="862" y="160"/>
                      <a:pt x="836" y="163"/>
                    </a:cubicBezTo>
                    <a:cubicBezTo>
                      <a:pt x="845" y="193"/>
                      <a:pt x="847" y="227"/>
                      <a:pt x="864" y="251"/>
                    </a:cubicBezTo>
                    <a:cubicBezTo>
                      <a:pt x="917" y="322"/>
                      <a:pt x="975" y="389"/>
                      <a:pt x="1033" y="458"/>
                    </a:cubicBezTo>
                    <a:cubicBezTo>
                      <a:pt x="967" y="492"/>
                      <a:pt x="904" y="529"/>
                      <a:pt x="838" y="558"/>
                    </a:cubicBezTo>
                    <a:cubicBezTo>
                      <a:pt x="778" y="585"/>
                      <a:pt x="713" y="611"/>
                      <a:pt x="649" y="627"/>
                    </a:cubicBezTo>
                    <a:cubicBezTo>
                      <a:pt x="625" y="632"/>
                      <a:pt x="602" y="635"/>
                      <a:pt x="580" y="635"/>
                    </a:cubicBezTo>
                    <a:cubicBezTo>
                      <a:pt x="502" y="635"/>
                      <a:pt x="439" y="599"/>
                      <a:pt x="398" y="534"/>
                    </a:cubicBezTo>
                    <a:cubicBezTo>
                      <a:pt x="460" y="529"/>
                      <a:pt x="510" y="507"/>
                      <a:pt x="526" y="441"/>
                    </a:cubicBezTo>
                    <a:cubicBezTo>
                      <a:pt x="549" y="343"/>
                      <a:pt x="469" y="239"/>
                      <a:pt x="368" y="236"/>
                    </a:cubicBezTo>
                    <a:cubicBezTo>
                      <a:pt x="365" y="236"/>
                      <a:pt x="363" y="236"/>
                      <a:pt x="361" y="236"/>
                    </a:cubicBezTo>
                    <a:cubicBezTo>
                      <a:pt x="186" y="236"/>
                      <a:pt x="0" y="418"/>
                      <a:pt x="3" y="591"/>
                    </a:cubicBezTo>
                    <a:cubicBezTo>
                      <a:pt x="4" y="729"/>
                      <a:pt x="62" y="842"/>
                      <a:pt x="172" y="927"/>
                    </a:cubicBezTo>
                    <a:cubicBezTo>
                      <a:pt x="270" y="1004"/>
                      <a:pt x="381" y="1041"/>
                      <a:pt x="508" y="1041"/>
                    </a:cubicBezTo>
                    <a:cubicBezTo>
                      <a:pt x="524" y="1041"/>
                      <a:pt x="540" y="1040"/>
                      <a:pt x="557" y="1039"/>
                    </a:cubicBezTo>
                    <a:lnTo>
                      <a:pt x="557" y="1039"/>
                    </a:lnTo>
                    <a:cubicBezTo>
                      <a:pt x="535" y="1085"/>
                      <a:pt x="518" y="1123"/>
                      <a:pt x="500" y="1161"/>
                    </a:cubicBezTo>
                    <a:cubicBezTo>
                      <a:pt x="399" y="1380"/>
                      <a:pt x="393" y="1603"/>
                      <a:pt x="478" y="1826"/>
                    </a:cubicBezTo>
                    <a:cubicBezTo>
                      <a:pt x="572" y="2078"/>
                      <a:pt x="804" y="2235"/>
                      <a:pt x="1063" y="2235"/>
                    </a:cubicBezTo>
                    <a:cubicBezTo>
                      <a:pt x="1094" y="2235"/>
                      <a:pt x="1126" y="2232"/>
                      <a:pt x="1158" y="2228"/>
                    </a:cubicBezTo>
                    <a:cubicBezTo>
                      <a:pt x="1334" y="2202"/>
                      <a:pt x="1483" y="2116"/>
                      <a:pt x="1621" y="2010"/>
                    </a:cubicBezTo>
                    <a:cubicBezTo>
                      <a:pt x="1715" y="1934"/>
                      <a:pt x="1772" y="1829"/>
                      <a:pt x="1795" y="1710"/>
                    </a:cubicBezTo>
                    <a:cubicBezTo>
                      <a:pt x="1818" y="1593"/>
                      <a:pt x="1806" y="1479"/>
                      <a:pt x="1730" y="1381"/>
                    </a:cubicBezTo>
                    <a:cubicBezTo>
                      <a:pt x="1680" y="1315"/>
                      <a:pt x="1606" y="1281"/>
                      <a:pt x="1534" y="1281"/>
                    </a:cubicBezTo>
                    <a:cubicBezTo>
                      <a:pt x="1475" y="1281"/>
                      <a:pt x="1418" y="1303"/>
                      <a:pt x="1374" y="1347"/>
                    </a:cubicBezTo>
                    <a:cubicBezTo>
                      <a:pt x="1296" y="1424"/>
                      <a:pt x="1311" y="1535"/>
                      <a:pt x="1405" y="1587"/>
                    </a:cubicBezTo>
                    <a:cubicBezTo>
                      <a:pt x="1416" y="1595"/>
                      <a:pt x="1430" y="1600"/>
                      <a:pt x="1442" y="1608"/>
                    </a:cubicBezTo>
                    <a:cubicBezTo>
                      <a:pt x="1423" y="1677"/>
                      <a:pt x="1378" y="1698"/>
                      <a:pt x="1322" y="1698"/>
                    </a:cubicBezTo>
                    <a:cubicBezTo>
                      <a:pt x="1316" y="1698"/>
                      <a:pt x="1309" y="1697"/>
                      <a:pt x="1302" y="1697"/>
                    </a:cubicBezTo>
                    <a:cubicBezTo>
                      <a:pt x="1232" y="1691"/>
                      <a:pt x="1176" y="1665"/>
                      <a:pt x="1155" y="1589"/>
                    </a:cubicBezTo>
                    <a:cubicBezTo>
                      <a:pt x="1132" y="1511"/>
                      <a:pt x="1158" y="1442"/>
                      <a:pt x="1198" y="1376"/>
                    </a:cubicBezTo>
                    <a:cubicBezTo>
                      <a:pt x="1306" y="1198"/>
                      <a:pt x="1591" y="1060"/>
                      <a:pt x="1820" y="1060"/>
                    </a:cubicBezTo>
                    <a:cubicBezTo>
                      <a:pt x="1855" y="1060"/>
                      <a:pt x="1888" y="1063"/>
                      <a:pt x="1919" y="1070"/>
                    </a:cubicBezTo>
                    <a:cubicBezTo>
                      <a:pt x="1896" y="1111"/>
                      <a:pt x="1863" y="1149"/>
                      <a:pt x="1854" y="1194"/>
                    </a:cubicBezTo>
                    <a:cubicBezTo>
                      <a:pt x="1845" y="1235"/>
                      <a:pt x="1847" y="1293"/>
                      <a:pt x="1870" y="1324"/>
                    </a:cubicBezTo>
                    <a:cubicBezTo>
                      <a:pt x="1878" y="1334"/>
                      <a:pt x="1897" y="1338"/>
                      <a:pt x="1919" y="1338"/>
                    </a:cubicBezTo>
                    <a:cubicBezTo>
                      <a:pt x="1943" y="1338"/>
                      <a:pt x="1970" y="1333"/>
                      <a:pt x="1990" y="1326"/>
                    </a:cubicBezTo>
                    <a:cubicBezTo>
                      <a:pt x="2046" y="1306"/>
                      <a:pt x="2117" y="1296"/>
                      <a:pt x="2190" y="1296"/>
                    </a:cubicBezTo>
                    <a:cubicBezTo>
                      <a:pt x="2287" y="1296"/>
                      <a:pt x="2386" y="1315"/>
                      <a:pt x="2456" y="1355"/>
                    </a:cubicBezTo>
                    <a:cubicBezTo>
                      <a:pt x="2376" y="1378"/>
                      <a:pt x="2305" y="1398"/>
                      <a:pt x="2234" y="1422"/>
                    </a:cubicBezTo>
                    <a:cubicBezTo>
                      <a:pt x="2208" y="1431"/>
                      <a:pt x="2185" y="1449"/>
                      <a:pt x="2160" y="1463"/>
                    </a:cubicBezTo>
                    <a:cubicBezTo>
                      <a:pt x="2179" y="1485"/>
                      <a:pt x="2193" y="1514"/>
                      <a:pt x="2215" y="1530"/>
                    </a:cubicBezTo>
                    <a:cubicBezTo>
                      <a:pt x="2369" y="1640"/>
                      <a:pt x="2533" y="1724"/>
                      <a:pt x="2731" y="1724"/>
                    </a:cubicBezTo>
                    <a:cubicBezTo>
                      <a:pt x="2764" y="1724"/>
                      <a:pt x="2799" y="1722"/>
                      <a:pt x="2834" y="1717"/>
                    </a:cubicBezTo>
                    <a:lnTo>
                      <a:pt x="2834" y="1717"/>
                    </a:lnTo>
                    <a:cubicBezTo>
                      <a:pt x="2810" y="1749"/>
                      <a:pt x="2794" y="1768"/>
                      <a:pt x="2780" y="1788"/>
                    </a:cubicBezTo>
                    <a:cubicBezTo>
                      <a:pt x="2732" y="1856"/>
                      <a:pt x="2691" y="1927"/>
                      <a:pt x="2701" y="2016"/>
                    </a:cubicBezTo>
                    <a:cubicBezTo>
                      <a:pt x="2713" y="2108"/>
                      <a:pt x="2787" y="2182"/>
                      <a:pt x="2880" y="2194"/>
                    </a:cubicBezTo>
                    <a:cubicBezTo>
                      <a:pt x="2888" y="2195"/>
                      <a:pt x="2895" y="2195"/>
                      <a:pt x="2903" y="2195"/>
                    </a:cubicBezTo>
                    <a:cubicBezTo>
                      <a:pt x="2981" y="2195"/>
                      <a:pt x="3056" y="2148"/>
                      <a:pt x="3082" y="2072"/>
                    </a:cubicBezTo>
                    <a:cubicBezTo>
                      <a:pt x="3094" y="2041"/>
                      <a:pt x="3100" y="1997"/>
                      <a:pt x="3088" y="1971"/>
                    </a:cubicBezTo>
                    <a:cubicBezTo>
                      <a:pt x="3069" y="1933"/>
                      <a:pt x="3031" y="1907"/>
                      <a:pt x="2997" y="1870"/>
                    </a:cubicBezTo>
                    <a:cubicBezTo>
                      <a:pt x="3081" y="1789"/>
                      <a:pt x="3187" y="1749"/>
                      <a:pt x="3309" y="1729"/>
                    </a:cubicBezTo>
                    <a:cubicBezTo>
                      <a:pt x="3322" y="1816"/>
                      <a:pt x="3373" y="1857"/>
                      <a:pt x="3423" y="1863"/>
                    </a:cubicBezTo>
                    <a:cubicBezTo>
                      <a:pt x="3460" y="1933"/>
                      <a:pt x="3477" y="2002"/>
                      <a:pt x="3521" y="2033"/>
                    </a:cubicBezTo>
                    <a:cubicBezTo>
                      <a:pt x="3565" y="2065"/>
                      <a:pt x="3636" y="2059"/>
                      <a:pt x="3702" y="2072"/>
                    </a:cubicBezTo>
                    <a:lnTo>
                      <a:pt x="3702" y="2072"/>
                    </a:lnTo>
                    <a:cubicBezTo>
                      <a:pt x="3702" y="2074"/>
                      <a:pt x="3703" y="2081"/>
                      <a:pt x="3703" y="2087"/>
                    </a:cubicBezTo>
                    <a:cubicBezTo>
                      <a:pt x="3707" y="2162"/>
                      <a:pt x="3749" y="2208"/>
                      <a:pt x="3816" y="2232"/>
                    </a:cubicBezTo>
                    <a:cubicBezTo>
                      <a:pt x="3832" y="2238"/>
                      <a:pt x="3848" y="2240"/>
                      <a:pt x="3862" y="2240"/>
                    </a:cubicBezTo>
                    <a:cubicBezTo>
                      <a:pt x="3907" y="2240"/>
                      <a:pt x="3944" y="2216"/>
                      <a:pt x="3977" y="2181"/>
                    </a:cubicBezTo>
                    <a:cubicBezTo>
                      <a:pt x="3998" y="2160"/>
                      <a:pt x="4017" y="2136"/>
                      <a:pt x="4038" y="2114"/>
                    </a:cubicBezTo>
                    <a:cubicBezTo>
                      <a:pt x="4075" y="2074"/>
                      <a:pt x="4115" y="2058"/>
                      <a:pt x="4167" y="2058"/>
                    </a:cubicBezTo>
                    <a:cubicBezTo>
                      <a:pt x="4182" y="2058"/>
                      <a:pt x="4196" y="2059"/>
                      <a:pt x="4212" y="2062"/>
                    </a:cubicBezTo>
                    <a:cubicBezTo>
                      <a:pt x="4275" y="2070"/>
                      <a:pt x="4339" y="2075"/>
                      <a:pt x="4402" y="2075"/>
                    </a:cubicBezTo>
                    <a:cubicBezTo>
                      <a:pt x="4455" y="2075"/>
                      <a:pt x="4509" y="2072"/>
                      <a:pt x="4561" y="2063"/>
                    </a:cubicBezTo>
                    <a:cubicBezTo>
                      <a:pt x="4578" y="2060"/>
                      <a:pt x="4595" y="2058"/>
                      <a:pt x="4610" y="2058"/>
                    </a:cubicBezTo>
                    <a:cubicBezTo>
                      <a:pt x="4671" y="2058"/>
                      <a:pt x="4716" y="2082"/>
                      <a:pt x="4758" y="2130"/>
                    </a:cubicBezTo>
                    <a:cubicBezTo>
                      <a:pt x="4778" y="2152"/>
                      <a:pt x="4799" y="2180"/>
                      <a:pt x="4824" y="2201"/>
                    </a:cubicBezTo>
                    <a:cubicBezTo>
                      <a:pt x="4853" y="2226"/>
                      <a:pt x="4889" y="2238"/>
                      <a:pt x="4924" y="2238"/>
                    </a:cubicBezTo>
                    <a:cubicBezTo>
                      <a:pt x="4986" y="2238"/>
                      <a:pt x="5047" y="2200"/>
                      <a:pt x="5068" y="2135"/>
                    </a:cubicBezTo>
                    <a:cubicBezTo>
                      <a:pt x="5077" y="2110"/>
                      <a:pt x="5078" y="2082"/>
                      <a:pt x="5082" y="2056"/>
                    </a:cubicBezTo>
                    <a:cubicBezTo>
                      <a:pt x="5118" y="2061"/>
                      <a:pt x="5149" y="2064"/>
                      <a:pt x="5175" y="2064"/>
                    </a:cubicBezTo>
                    <a:cubicBezTo>
                      <a:pt x="5280" y="2064"/>
                      <a:pt x="5313" y="2019"/>
                      <a:pt x="5330" y="1905"/>
                    </a:cubicBezTo>
                    <a:cubicBezTo>
                      <a:pt x="5397" y="1839"/>
                      <a:pt x="5445" y="1794"/>
                      <a:pt x="5504" y="1737"/>
                    </a:cubicBezTo>
                    <a:cubicBezTo>
                      <a:pt x="5598" y="1755"/>
                      <a:pt x="5705" y="1791"/>
                      <a:pt x="5793" y="1882"/>
                    </a:cubicBezTo>
                    <a:cubicBezTo>
                      <a:pt x="5692" y="1939"/>
                      <a:pt x="5667" y="1986"/>
                      <a:pt x="5695" y="2067"/>
                    </a:cubicBezTo>
                    <a:cubicBezTo>
                      <a:pt x="5721" y="2146"/>
                      <a:pt x="5798" y="2197"/>
                      <a:pt x="5879" y="2197"/>
                    </a:cubicBezTo>
                    <a:cubicBezTo>
                      <a:pt x="5896" y="2197"/>
                      <a:pt x="5913" y="2195"/>
                      <a:pt x="5929" y="2191"/>
                    </a:cubicBezTo>
                    <a:cubicBezTo>
                      <a:pt x="6057" y="2154"/>
                      <a:pt x="6118" y="2025"/>
                      <a:pt x="6061" y="1896"/>
                    </a:cubicBezTo>
                    <a:cubicBezTo>
                      <a:pt x="6034" y="1836"/>
                      <a:pt x="5993" y="1784"/>
                      <a:pt x="5956" y="1721"/>
                    </a:cubicBezTo>
                    <a:lnTo>
                      <a:pt x="5956" y="1721"/>
                    </a:lnTo>
                    <a:cubicBezTo>
                      <a:pt x="5989" y="1725"/>
                      <a:pt x="6020" y="1727"/>
                      <a:pt x="6051" y="1727"/>
                    </a:cubicBezTo>
                    <a:cubicBezTo>
                      <a:pt x="6252" y="1727"/>
                      <a:pt x="6419" y="1638"/>
                      <a:pt x="6578" y="1524"/>
                    </a:cubicBezTo>
                    <a:cubicBezTo>
                      <a:pt x="6596" y="1510"/>
                      <a:pt x="6607" y="1486"/>
                      <a:pt x="6621" y="1468"/>
                    </a:cubicBezTo>
                    <a:cubicBezTo>
                      <a:pt x="6600" y="1453"/>
                      <a:pt x="6580" y="1433"/>
                      <a:pt x="6557" y="1426"/>
                    </a:cubicBezTo>
                    <a:cubicBezTo>
                      <a:pt x="6482" y="1401"/>
                      <a:pt x="6405" y="1380"/>
                      <a:pt x="6329" y="1357"/>
                    </a:cubicBezTo>
                    <a:cubicBezTo>
                      <a:pt x="6425" y="1322"/>
                      <a:pt x="6519" y="1297"/>
                      <a:pt x="6613" y="1297"/>
                    </a:cubicBezTo>
                    <a:cubicBezTo>
                      <a:pt x="6673" y="1297"/>
                      <a:pt x="6733" y="1307"/>
                      <a:pt x="6794" y="1330"/>
                    </a:cubicBezTo>
                    <a:cubicBezTo>
                      <a:pt x="6812" y="1337"/>
                      <a:pt x="6835" y="1341"/>
                      <a:pt x="6857" y="1341"/>
                    </a:cubicBezTo>
                    <a:cubicBezTo>
                      <a:pt x="6879" y="1341"/>
                      <a:pt x="6898" y="1337"/>
                      <a:pt x="6909" y="1328"/>
                    </a:cubicBezTo>
                    <a:cubicBezTo>
                      <a:pt x="6932" y="1305"/>
                      <a:pt x="6938" y="1248"/>
                      <a:pt x="6930" y="1211"/>
                    </a:cubicBezTo>
                    <a:cubicBezTo>
                      <a:pt x="6918" y="1160"/>
                      <a:pt x="6886" y="1114"/>
                      <a:pt x="6858" y="1057"/>
                    </a:cubicBezTo>
                    <a:lnTo>
                      <a:pt x="6858" y="1057"/>
                    </a:lnTo>
                    <a:cubicBezTo>
                      <a:pt x="7049" y="1073"/>
                      <a:pt x="7232" y="1088"/>
                      <a:pt x="7395" y="1192"/>
                    </a:cubicBezTo>
                    <a:cubicBezTo>
                      <a:pt x="7489" y="1252"/>
                      <a:pt x="7571" y="1328"/>
                      <a:pt x="7609" y="1435"/>
                    </a:cubicBezTo>
                    <a:cubicBezTo>
                      <a:pt x="7627" y="1484"/>
                      <a:pt x="7632" y="1543"/>
                      <a:pt x="7622" y="1595"/>
                    </a:cubicBezTo>
                    <a:cubicBezTo>
                      <a:pt x="7611" y="1667"/>
                      <a:pt x="7547" y="1692"/>
                      <a:pt x="7482" y="1697"/>
                    </a:cubicBezTo>
                    <a:cubicBezTo>
                      <a:pt x="7473" y="1698"/>
                      <a:pt x="7465" y="1698"/>
                      <a:pt x="7457" y="1698"/>
                    </a:cubicBezTo>
                    <a:cubicBezTo>
                      <a:pt x="7403" y="1698"/>
                      <a:pt x="7358" y="1678"/>
                      <a:pt x="7338" y="1610"/>
                    </a:cubicBezTo>
                    <a:cubicBezTo>
                      <a:pt x="7442" y="1551"/>
                      <a:pt x="7472" y="1501"/>
                      <a:pt x="7448" y="1424"/>
                    </a:cubicBezTo>
                    <a:cubicBezTo>
                      <a:pt x="7427" y="1345"/>
                      <a:pt x="7338" y="1287"/>
                      <a:pt x="7246" y="1287"/>
                    </a:cubicBezTo>
                    <a:cubicBezTo>
                      <a:pt x="7243" y="1287"/>
                      <a:pt x="7240" y="1287"/>
                      <a:pt x="7237" y="1287"/>
                    </a:cubicBezTo>
                    <a:cubicBezTo>
                      <a:pt x="7231" y="1287"/>
                      <a:pt x="7224" y="1288"/>
                      <a:pt x="7215" y="1289"/>
                    </a:cubicBezTo>
                    <a:cubicBezTo>
                      <a:pt x="7086" y="1306"/>
                      <a:pt x="6987" y="1424"/>
                      <a:pt x="6979" y="1578"/>
                    </a:cubicBezTo>
                    <a:cubicBezTo>
                      <a:pt x="6967" y="1809"/>
                      <a:pt x="7073" y="1977"/>
                      <a:pt x="7268" y="2091"/>
                    </a:cubicBezTo>
                    <a:cubicBezTo>
                      <a:pt x="7308" y="2115"/>
                      <a:pt x="7352" y="2135"/>
                      <a:pt x="7393" y="2158"/>
                    </a:cubicBezTo>
                    <a:cubicBezTo>
                      <a:pt x="7496" y="2214"/>
                      <a:pt x="7605" y="2241"/>
                      <a:pt x="7711" y="2241"/>
                    </a:cubicBezTo>
                    <a:cubicBezTo>
                      <a:pt x="7973" y="2241"/>
                      <a:pt x="8219" y="2079"/>
                      <a:pt x="8312" y="1805"/>
                    </a:cubicBezTo>
                    <a:cubicBezTo>
                      <a:pt x="8388" y="1587"/>
                      <a:pt x="8377" y="1373"/>
                      <a:pt x="8279" y="1162"/>
                    </a:cubicBezTo>
                    <a:cubicBezTo>
                      <a:pt x="8261" y="1125"/>
                      <a:pt x="8244" y="1086"/>
                      <a:pt x="8223" y="1041"/>
                    </a:cubicBezTo>
                    <a:lnTo>
                      <a:pt x="8223" y="1041"/>
                    </a:lnTo>
                    <a:cubicBezTo>
                      <a:pt x="8246" y="1044"/>
                      <a:pt x="8269" y="1045"/>
                      <a:pt x="8291" y="1045"/>
                    </a:cubicBezTo>
                    <a:cubicBezTo>
                      <a:pt x="8394" y="1045"/>
                      <a:pt x="8485" y="1015"/>
                      <a:pt x="8569" y="961"/>
                    </a:cubicBezTo>
                    <a:cubicBezTo>
                      <a:pt x="8709" y="871"/>
                      <a:pt x="8785" y="742"/>
                      <a:pt x="8776" y="576"/>
                    </a:cubicBezTo>
                    <a:cubicBezTo>
                      <a:pt x="8769" y="421"/>
                      <a:pt x="8668" y="331"/>
                      <a:pt x="8529" y="276"/>
                    </a:cubicBezTo>
                    <a:cubicBezTo>
                      <a:pt x="8526" y="273"/>
                      <a:pt x="8521" y="271"/>
                      <a:pt x="8517" y="269"/>
                    </a:cubicBezTo>
                    <a:cubicBezTo>
                      <a:pt x="8480" y="252"/>
                      <a:pt x="8444" y="243"/>
                      <a:pt x="8411" y="243"/>
                    </a:cubicBezTo>
                    <a:cubicBezTo>
                      <a:pt x="8345" y="243"/>
                      <a:pt x="8292" y="279"/>
                      <a:pt x="8266" y="348"/>
                    </a:cubicBezTo>
                    <a:cubicBezTo>
                      <a:pt x="8253" y="383"/>
                      <a:pt x="8248" y="435"/>
                      <a:pt x="8265" y="462"/>
                    </a:cubicBezTo>
                    <a:cubicBezTo>
                      <a:pt x="8288" y="500"/>
                      <a:pt x="8336" y="524"/>
                      <a:pt x="8377" y="558"/>
                    </a:cubicBezTo>
                    <a:cubicBezTo>
                      <a:pt x="8333" y="613"/>
                      <a:pt x="8273" y="642"/>
                      <a:pt x="8207" y="642"/>
                    </a:cubicBezTo>
                    <a:cubicBezTo>
                      <a:pt x="8181" y="642"/>
                      <a:pt x="8155" y="637"/>
                      <a:pt x="8128" y="629"/>
                    </a:cubicBezTo>
                    <a:cubicBezTo>
                      <a:pt x="7996" y="586"/>
                      <a:pt x="7871" y="526"/>
                      <a:pt x="7742" y="473"/>
                    </a:cubicBezTo>
                    <a:cubicBezTo>
                      <a:pt x="7810" y="387"/>
                      <a:pt x="7870" y="318"/>
                      <a:pt x="7924" y="245"/>
                    </a:cubicBezTo>
                    <a:cubicBezTo>
                      <a:pt x="7938" y="225"/>
                      <a:pt x="7939" y="195"/>
                      <a:pt x="7946" y="169"/>
                    </a:cubicBezTo>
                    <a:cubicBezTo>
                      <a:pt x="7921" y="166"/>
                      <a:pt x="7898" y="158"/>
                      <a:pt x="7874" y="158"/>
                    </a:cubicBezTo>
                    <a:cubicBezTo>
                      <a:pt x="7873" y="158"/>
                      <a:pt x="7871" y="158"/>
                      <a:pt x="7870" y="158"/>
                    </a:cubicBezTo>
                    <a:cubicBezTo>
                      <a:pt x="7629" y="166"/>
                      <a:pt x="7390" y="174"/>
                      <a:pt x="7148" y="184"/>
                    </a:cubicBezTo>
                    <a:cubicBezTo>
                      <a:pt x="7154" y="138"/>
                      <a:pt x="7163" y="98"/>
                      <a:pt x="7164" y="60"/>
                    </a:cubicBezTo>
                    <a:cubicBezTo>
                      <a:pt x="7164" y="25"/>
                      <a:pt x="7149" y="5"/>
                      <a:pt x="7122" y="5"/>
                    </a:cubicBezTo>
                    <a:cubicBezTo>
                      <a:pt x="7114" y="5"/>
                      <a:pt x="7105" y="7"/>
                      <a:pt x="7095" y="10"/>
                    </a:cubicBezTo>
                    <a:cubicBezTo>
                      <a:pt x="6890" y="81"/>
                      <a:pt x="6685" y="154"/>
                      <a:pt x="6478" y="226"/>
                    </a:cubicBezTo>
                    <a:cubicBezTo>
                      <a:pt x="6475" y="192"/>
                      <a:pt x="6462" y="161"/>
                      <a:pt x="6426" y="161"/>
                    </a:cubicBezTo>
                    <a:cubicBezTo>
                      <a:pt x="6414" y="161"/>
                      <a:pt x="6398" y="164"/>
                      <a:pt x="6380" y="173"/>
                    </a:cubicBezTo>
                    <a:cubicBezTo>
                      <a:pt x="6236" y="237"/>
                      <a:pt x="6091" y="299"/>
                      <a:pt x="5947" y="361"/>
                    </a:cubicBezTo>
                    <a:cubicBezTo>
                      <a:pt x="5758" y="443"/>
                      <a:pt x="5642" y="582"/>
                      <a:pt x="5613" y="789"/>
                    </a:cubicBezTo>
                    <a:cubicBezTo>
                      <a:pt x="5608" y="824"/>
                      <a:pt x="5601" y="859"/>
                      <a:pt x="5596" y="893"/>
                    </a:cubicBezTo>
                    <a:cubicBezTo>
                      <a:pt x="5546" y="813"/>
                      <a:pt x="5496" y="747"/>
                      <a:pt x="5401" y="747"/>
                    </a:cubicBezTo>
                    <a:cubicBezTo>
                      <a:pt x="5401" y="747"/>
                      <a:pt x="5400" y="747"/>
                      <a:pt x="5399" y="747"/>
                    </a:cubicBezTo>
                    <a:cubicBezTo>
                      <a:pt x="5309" y="747"/>
                      <a:pt x="5252" y="803"/>
                      <a:pt x="5205" y="886"/>
                    </a:cubicBezTo>
                    <a:cubicBezTo>
                      <a:pt x="5074" y="514"/>
                      <a:pt x="4804" y="354"/>
                      <a:pt x="4447" y="339"/>
                    </a:cubicBezTo>
                    <a:cubicBezTo>
                      <a:pt x="4426" y="338"/>
                      <a:pt x="4404" y="337"/>
                      <a:pt x="4384" y="337"/>
                    </a:cubicBezTo>
                    <a:cubicBezTo>
                      <a:pt x="4011" y="337"/>
                      <a:pt x="3720" y="488"/>
                      <a:pt x="3576" y="874"/>
                    </a:cubicBezTo>
                    <a:cubicBezTo>
                      <a:pt x="3512" y="789"/>
                      <a:pt x="3445" y="744"/>
                      <a:pt x="3380" y="744"/>
                    </a:cubicBezTo>
                    <a:cubicBezTo>
                      <a:pt x="3313" y="744"/>
                      <a:pt x="3247" y="792"/>
                      <a:pt x="3187" y="895"/>
                    </a:cubicBezTo>
                    <a:cubicBezTo>
                      <a:pt x="3183" y="876"/>
                      <a:pt x="3178" y="863"/>
                      <a:pt x="3177" y="849"/>
                    </a:cubicBezTo>
                    <a:cubicBezTo>
                      <a:pt x="3155" y="572"/>
                      <a:pt x="3002" y="407"/>
                      <a:pt x="2744" y="324"/>
                    </a:cubicBezTo>
                    <a:cubicBezTo>
                      <a:pt x="2643" y="292"/>
                      <a:pt x="2546" y="240"/>
                      <a:pt x="2448" y="198"/>
                    </a:cubicBezTo>
                    <a:cubicBezTo>
                      <a:pt x="2420" y="185"/>
                      <a:pt x="2389" y="161"/>
                      <a:pt x="2362" y="161"/>
                    </a:cubicBezTo>
                    <a:cubicBezTo>
                      <a:pt x="2358" y="161"/>
                      <a:pt x="2355" y="161"/>
                      <a:pt x="2352" y="162"/>
                    </a:cubicBezTo>
                    <a:cubicBezTo>
                      <a:pt x="2325" y="168"/>
                      <a:pt x="2307" y="209"/>
                      <a:pt x="2296" y="221"/>
                    </a:cubicBezTo>
                    <a:cubicBezTo>
                      <a:pt x="2090" y="147"/>
                      <a:pt x="1885" y="76"/>
                      <a:pt x="1680" y="5"/>
                    </a:cubicBezTo>
                    <a:cubicBezTo>
                      <a:pt x="1672" y="2"/>
                      <a:pt x="1664" y="1"/>
                      <a:pt x="165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57"/>
            <p:cNvGrpSpPr/>
            <p:nvPr/>
          </p:nvGrpSpPr>
          <p:grpSpPr>
            <a:xfrm rot="10800000" flipH="1">
              <a:off x="6159703" y="2955216"/>
              <a:ext cx="1782841" cy="1655509"/>
              <a:chOff x="6906582" y="939521"/>
              <a:chExt cx="845029" cy="784676"/>
            </a:xfrm>
          </p:grpSpPr>
          <p:sp>
            <p:nvSpPr>
              <p:cNvPr id="10979" name="Google Shape;10979;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57"/>
            <p:cNvGrpSpPr/>
            <p:nvPr/>
          </p:nvGrpSpPr>
          <p:grpSpPr>
            <a:xfrm>
              <a:off x="7513595" y="1457957"/>
              <a:ext cx="596060" cy="2085326"/>
              <a:chOff x="7501355" y="1467687"/>
              <a:chExt cx="596060" cy="2085326"/>
            </a:xfrm>
          </p:grpSpPr>
          <p:grpSp>
            <p:nvGrpSpPr>
              <p:cNvPr id="10982" name="Google Shape;10982;p57"/>
              <p:cNvGrpSpPr/>
              <p:nvPr/>
            </p:nvGrpSpPr>
            <p:grpSpPr>
              <a:xfrm rot="-5400000">
                <a:off x="6756726" y="2321335"/>
                <a:ext cx="2085326" cy="378030"/>
                <a:chOff x="3207332" y="3600910"/>
                <a:chExt cx="1270224" cy="230268"/>
              </a:xfrm>
            </p:grpSpPr>
            <p:grpSp>
              <p:nvGrpSpPr>
                <p:cNvPr id="10983" name="Google Shape;10983;p57"/>
                <p:cNvGrpSpPr/>
                <p:nvPr/>
              </p:nvGrpSpPr>
              <p:grpSpPr>
                <a:xfrm flipH="1">
                  <a:off x="3931032" y="3600910"/>
                  <a:ext cx="546524" cy="230268"/>
                  <a:chOff x="5765455" y="1947993"/>
                  <a:chExt cx="858369" cy="361658"/>
                </a:xfrm>
              </p:grpSpPr>
              <p:sp>
                <p:nvSpPr>
                  <p:cNvPr id="10984" name="Google Shape;10984;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6" name="Google Shape;10986;p57"/>
                  <p:cNvGrpSpPr/>
                  <p:nvPr/>
                </p:nvGrpSpPr>
                <p:grpSpPr>
                  <a:xfrm>
                    <a:off x="5771457" y="2005258"/>
                    <a:ext cx="311479" cy="175217"/>
                    <a:chOff x="4431653" y="1513404"/>
                    <a:chExt cx="413981" cy="232877"/>
                  </a:xfrm>
                </p:grpSpPr>
                <p:sp>
                  <p:nvSpPr>
                    <p:cNvPr id="10987" name="Google Shape;10987;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57"/>
                  <p:cNvGrpSpPr/>
                  <p:nvPr/>
                </p:nvGrpSpPr>
                <p:grpSpPr>
                  <a:xfrm>
                    <a:off x="5986874" y="1954086"/>
                    <a:ext cx="411735" cy="349103"/>
                    <a:chOff x="4717959" y="1445393"/>
                    <a:chExt cx="547229" cy="463986"/>
                  </a:xfrm>
                </p:grpSpPr>
                <p:sp>
                  <p:nvSpPr>
                    <p:cNvPr id="10993" name="Google Shape;10993;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9" name="Google Shape;10999;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57"/>
                <p:cNvGrpSpPr/>
                <p:nvPr/>
              </p:nvGrpSpPr>
              <p:grpSpPr>
                <a:xfrm>
                  <a:off x="3207332" y="3600910"/>
                  <a:ext cx="546524" cy="230268"/>
                  <a:chOff x="5765455" y="1947993"/>
                  <a:chExt cx="858369" cy="361658"/>
                </a:xfrm>
              </p:grpSpPr>
              <p:sp>
                <p:nvSpPr>
                  <p:cNvPr id="11001" name="Google Shape;11001;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3" name="Google Shape;11003;p57"/>
                  <p:cNvGrpSpPr/>
                  <p:nvPr/>
                </p:nvGrpSpPr>
                <p:grpSpPr>
                  <a:xfrm>
                    <a:off x="5771457" y="2005258"/>
                    <a:ext cx="311479" cy="175217"/>
                    <a:chOff x="4431653" y="1513404"/>
                    <a:chExt cx="413981" cy="232877"/>
                  </a:xfrm>
                </p:grpSpPr>
                <p:sp>
                  <p:nvSpPr>
                    <p:cNvPr id="11004" name="Google Shape;11004;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57"/>
                  <p:cNvGrpSpPr/>
                  <p:nvPr/>
                </p:nvGrpSpPr>
                <p:grpSpPr>
                  <a:xfrm>
                    <a:off x="5986874" y="1954086"/>
                    <a:ext cx="411735" cy="349103"/>
                    <a:chOff x="4717959" y="1445393"/>
                    <a:chExt cx="547229" cy="463986"/>
                  </a:xfrm>
                </p:grpSpPr>
                <p:sp>
                  <p:nvSpPr>
                    <p:cNvPr id="11010" name="Google Shape;11010;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6" name="Google Shape;11016;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17" name="Google Shape;11017;p57"/>
              <p:cNvGrpSpPr/>
              <p:nvPr/>
            </p:nvGrpSpPr>
            <p:grpSpPr>
              <a:xfrm rot="-5400000">
                <a:off x="7339980" y="2212318"/>
                <a:ext cx="918811" cy="596060"/>
                <a:chOff x="4515285" y="1708730"/>
                <a:chExt cx="805621" cy="522631"/>
              </a:xfrm>
            </p:grpSpPr>
            <p:sp>
              <p:nvSpPr>
                <p:cNvPr id="11018" name="Google Shape;11018;p5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9" name="Google Shape;11019;p57"/>
                <p:cNvGrpSpPr/>
                <p:nvPr/>
              </p:nvGrpSpPr>
              <p:grpSpPr>
                <a:xfrm>
                  <a:off x="4522137" y="1713611"/>
                  <a:ext cx="795489" cy="294538"/>
                  <a:chOff x="5647347" y="521807"/>
                  <a:chExt cx="1057268" cy="391464"/>
                </a:xfrm>
              </p:grpSpPr>
              <p:sp>
                <p:nvSpPr>
                  <p:cNvPr id="11020" name="Google Shape;11020;p5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5" name="Google Shape;11025;p57"/>
                  <p:cNvGrpSpPr/>
                  <p:nvPr/>
                </p:nvGrpSpPr>
                <p:grpSpPr>
                  <a:xfrm>
                    <a:off x="5647347" y="542275"/>
                    <a:ext cx="1057268" cy="370996"/>
                    <a:chOff x="5647347" y="542275"/>
                    <a:chExt cx="1057268" cy="370996"/>
                  </a:xfrm>
                </p:grpSpPr>
                <p:sp>
                  <p:nvSpPr>
                    <p:cNvPr id="11026" name="Google Shape;11026;p5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5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44" name="Google Shape;11044;p57"/>
                <p:cNvGrpSpPr/>
                <p:nvPr/>
              </p:nvGrpSpPr>
              <p:grpSpPr>
                <a:xfrm>
                  <a:off x="4661312" y="1773058"/>
                  <a:ext cx="515440" cy="454172"/>
                  <a:chOff x="5832322" y="600817"/>
                  <a:chExt cx="685061" cy="603632"/>
                </a:xfrm>
              </p:grpSpPr>
              <p:sp>
                <p:nvSpPr>
                  <p:cNvPr id="11045" name="Google Shape;11045;p5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9" name="Google Shape;11069;p5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70" name="Google Shape;11070;p57"/>
            <p:cNvGrpSpPr/>
            <p:nvPr/>
          </p:nvGrpSpPr>
          <p:grpSpPr>
            <a:xfrm rot="10800000">
              <a:off x="1233203" y="2964216"/>
              <a:ext cx="1782841" cy="1655509"/>
              <a:chOff x="6906582" y="939521"/>
              <a:chExt cx="845029" cy="784676"/>
            </a:xfrm>
          </p:grpSpPr>
          <p:sp>
            <p:nvSpPr>
              <p:cNvPr id="11071" name="Google Shape;11071;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57"/>
            <p:cNvGrpSpPr/>
            <p:nvPr/>
          </p:nvGrpSpPr>
          <p:grpSpPr>
            <a:xfrm flipH="1">
              <a:off x="1034345" y="1466957"/>
              <a:ext cx="596060" cy="2085326"/>
              <a:chOff x="7501355" y="1467687"/>
              <a:chExt cx="596060" cy="2085326"/>
            </a:xfrm>
          </p:grpSpPr>
          <p:grpSp>
            <p:nvGrpSpPr>
              <p:cNvPr id="11074" name="Google Shape;11074;p57"/>
              <p:cNvGrpSpPr/>
              <p:nvPr/>
            </p:nvGrpSpPr>
            <p:grpSpPr>
              <a:xfrm rot="-5400000">
                <a:off x="6756726" y="2321335"/>
                <a:ext cx="2085326" cy="378030"/>
                <a:chOff x="3207332" y="3600910"/>
                <a:chExt cx="1270224" cy="230268"/>
              </a:xfrm>
            </p:grpSpPr>
            <p:grpSp>
              <p:nvGrpSpPr>
                <p:cNvPr id="11075" name="Google Shape;11075;p57"/>
                <p:cNvGrpSpPr/>
                <p:nvPr/>
              </p:nvGrpSpPr>
              <p:grpSpPr>
                <a:xfrm flipH="1">
                  <a:off x="3931032" y="3600910"/>
                  <a:ext cx="546524" cy="230268"/>
                  <a:chOff x="5765455" y="1947993"/>
                  <a:chExt cx="858369" cy="361658"/>
                </a:xfrm>
              </p:grpSpPr>
              <p:sp>
                <p:nvSpPr>
                  <p:cNvPr id="11076" name="Google Shape;11076;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8" name="Google Shape;11078;p57"/>
                  <p:cNvGrpSpPr/>
                  <p:nvPr/>
                </p:nvGrpSpPr>
                <p:grpSpPr>
                  <a:xfrm>
                    <a:off x="5771457" y="2005258"/>
                    <a:ext cx="311479" cy="175217"/>
                    <a:chOff x="4431653" y="1513404"/>
                    <a:chExt cx="413981" cy="232877"/>
                  </a:xfrm>
                </p:grpSpPr>
                <p:sp>
                  <p:nvSpPr>
                    <p:cNvPr id="11079" name="Google Shape;11079;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57"/>
                  <p:cNvGrpSpPr/>
                  <p:nvPr/>
                </p:nvGrpSpPr>
                <p:grpSpPr>
                  <a:xfrm>
                    <a:off x="5986874" y="1954086"/>
                    <a:ext cx="411735" cy="349103"/>
                    <a:chOff x="4717959" y="1445393"/>
                    <a:chExt cx="547229" cy="463986"/>
                  </a:xfrm>
                </p:grpSpPr>
                <p:sp>
                  <p:nvSpPr>
                    <p:cNvPr id="11085" name="Google Shape;11085;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1" name="Google Shape;11091;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57"/>
                <p:cNvGrpSpPr/>
                <p:nvPr/>
              </p:nvGrpSpPr>
              <p:grpSpPr>
                <a:xfrm>
                  <a:off x="3207332" y="3600910"/>
                  <a:ext cx="546524" cy="230268"/>
                  <a:chOff x="5765455" y="1947993"/>
                  <a:chExt cx="858369" cy="361658"/>
                </a:xfrm>
              </p:grpSpPr>
              <p:sp>
                <p:nvSpPr>
                  <p:cNvPr id="11093" name="Google Shape;11093;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57"/>
                  <p:cNvGrpSpPr/>
                  <p:nvPr/>
                </p:nvGrpSpPr>
                <p:grpSpPr>
                  <a:xfrm>
                    <a:off x="5771457" y="2005258"/>
                    <a:ext cx="311479" cy="175217"/>
                    <a:chOff x="4431653" y="1513404"/>
                    <a:chExt cx="413981" cy="232877"/>
                  </a:xfrm>
                </p:grpSpPr>
                <p:sp>
                  <p:nvSpPr>
                    <p:cNvPr id="11096" name="Google Shape;11096;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57"/>
                  <p:cNvGrpSpPr/>
                  <p:nvPr/>
                </p:nvGrpSpPr>
                <p:grpSpPr>
                  <a:xfrm>
                    <a:off x="5986874" y="1954086"/>
                    <a:ext cx="411735" cy="349103"/>
                    <a:chOff x="4717959" y="1445393"/>
                    <a:chExt cx="547229" cy="463986"/>
                  </a:xfrm>
                </p:grpSpPr>
                <p:sp>
                  <p:nvSpPr>
                    <p:cNvPr id="11102" name="Google Shape;11102;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8" name="Google Shape;11108;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09" name="Google Shape;11109;p57"/>
              <p:cNvGrpSpPr/>
              <p:nvPr/>
            </p:nvGrpSpPr>
            <p:grpSpPr>
              <a:xfrm rot="-5400000">
                <a:off x="7339980" y="2212318"/>
                <a:ext cx="918811" cy="596060"/>
                <a:chOff x="4515285" y="1708730"/>
                <a:chExt cx="805621" cy="522631"/>
              </a:xfrm>
            </p:grpSpPr>
            <p:sp>
              <p:nvSpPr>
                <p:cNvPr id="11110" name="Google Shape;11110;p5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1" name="Google Shape;11111;p57"/>
                <p:cNvGrpSpPr/>
                <p:nvPr/>
              </p:nvGrpSpPr>
              <p:grpSpPr>
                <a:xfrm>
                  <a:off x="4522137" y="1713611"/>
                  <a:ext cx="795489" cy="294538"/>
                  <a:chOff x="5647347" y="521807"/>
                  <a:chExt cx="1057268" cy="391464"/>
                </a:xfrm>
              </p:grpSpPr>
              <p:sp>
                <p:nvSpPr>
                  <p:cNvPr id="11112" name="Google Shape;11112;p5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7" name="Google Shape;11117;p57"/>
                  <p:cNvGrpSpPr/>
                  <p:nvPr/>
                </p:nvGrpSpPr>
                <p:grpSpPr>
                  <a:xfrm>
                    <a:off x="5647347" y="542275"/>
                    <a:ext cx="1057268" cy="370996"/>
                    <a:chOff x="5647347" y="542275"/>
                    <a:chExt cx="1057268" cy="370996"/>
                  </a:xfrm>
                </p:grpSpPr>
                <p:sp>
                  <p:nvSpPr>
                    <p:cNvPr id="11118" name="Google Shape;11118;p5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6" name="Google Shape;11136;p57"/>
                <p:cNvGrpSpPr/>
                <p:nvPr/>
              </p:nvGrpSpPr>
              <p:grpSpPr>
                <a:xfrm>
                  <a:off x="4661312" y="1773058"/>
                  <a:ext cx="515440" cy="454172"/>
                  <a:chOff x="5832322" y="600817"/>
                  <a:chExt cx="685061" cy="603632"/>
                </a:xfrm>
              </p:grpSpPr>
              <p:sp>
                <p:nvSpPr>
                  <p:cNvPr id="11137" name="Google Shape;11137;p5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1" name="Google Shape;11161;p5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62" name="Google Shape;11162;p57"/>
            <p:cNvGrpSpPr/>
            <p:nvPr/>
          </p:nvGrpSpPr>
          <p:grpSpPr>
            <a:xfrm rot="10800000" flipH="1">
              <a:off x="2976391" y="4200415"/>
              <a:ext cx="3215647" cy="671120"/>
              <a:chOff x="3834658" y="4604571"/>
              <a:chExt cx="2578500" cy="538188"/>
            </a:xfrm>
          </p:grpSpPr>
          <p:sp>
            <p:nvSpPr>
              <p:cNvPr id="11163" name="Google Shape;11163;p57"/>
              <p:cNvSpPr/>
              <p:nvPr/>
            </p:nvSpPr>
            <p:spPr>
              <a:xfrm>
                <a:off x="3839261" y="4802320"/>
                <a:ext cx="1177068" cy="335648"/>
              </a:xfrm>
              <a:custGeom>
                <a:avLst/>
                <a:gdLst/>
                <a:ahLst/>
                <a:cxnLst/>
                <a:rect l="l" t="t" r="r" b="b"/>
                <a:pathLst>
                  <a:path w="12530" h="3573" extrusionOk="0">
                    <a:moveTo>
                      <a:pt x="5668" y="0"/>
                    </a:moveTo>
                    <a:cubicBezTo>
                      <a:pt x="5334" y="0"/>
                      <a:pt x="4984" y="195"/>
                      <a:pt x="4826" y="496"/>
                    </a:cubicBezTo>
                    <a:cubicBezTo>
                      <a:pt x="4658" y="813"/>
                      <a:pt x="4629" y="1136"/>
                      <a:pt x="4805" y="1466"/>
                    </a:cubicBezTo>
                    <a:cubicBezTo>
                      <a:pt x="4886" y="1616"/>
                      <a:pt x="4985" y="1741"/>
                      <a:pt x="5144" y="1813"/>
                    </a:cubicBezTo>
                    <a:cubicBezTo>
                      <a:pt x="5162" y="1820"/>
                      <a:pt x="5178" y="1839"/>
                      <a:pt x="5196" y="1853"/>
                    </a:cubicBezTo>
                    <a:lnTo>
                      <a:pt x="5188" y="1876"/>
                    </a:lnTo>
                    <a:cubicBezTo>
                      <a:pt x="5169" y="1876"/>
                      <a:pt x="5149" y="1878"/>
                      <a:pt x="5130" y="1878"/>
                    </a:cubicBezTo>
                    <a:cubicBezTo>
                      <a:pt x="5119" y="1878"/>
                      <a:pt x="5109" y="1877"/>
                      <a:pt x="5098" y="1875"/>
                    </a:cubicBezTo>
                    <a:cubicBezTo>
                      <a:pt x="4963" y="1838"/>
                      <a:pt x="4827" y="1802"/>
                      <a:pt x="4696" y="1756"/>
                    </a:cubicBezTo>
                    <a:cubicBezTo>
                      <a:pt x="4256" y="1603"/>
                      <a:pt x="3865" y="1362"/>
                      <a:pt x="3489" y="1094"/>
                    </a:cubicBezTo>
                    <a:cubicBezTo>
                      <a:pt x="3262" y="931"/>
                      <a:pt x="3016" y="827"/>
                      <a:pt x="2739" y="787"/>
                    </a:cubicBezTo>
                    <a:cubicBezTo>
                      <a:pt x="2628" y="771"/>
                      <a:pt x="2520" y="762"/>
                      <a:pt x="2416" y="762"/>
                    </a:cubicBezTo>
                    <a:cubicBezTo>
                      <a:pt x="1925" y="762"/>
                      <a:pt x="1513" y="952"/>
                      <a:pt x="1199" y="1405"/>
                    </a:cubicBezTo>
                    <a:cubicBezTo>
                      <a:pt x="1106" y="1538"/>
                      <a:pt x="983" y="1660"/>
                      <a:pt x="852" y="1753"/>
                    </a:cubicBezTo>
                    <a:cubicBezTo>
                      <a:pt x="768" y="1812"/>
                      <a:pt x="680" y="1839"/>
                      <a:pt x="595" y="1839"/>
                    </a:cubicBezTo>
                    <a:cubicBezTo>
                      <a:pt x="403" y="1839"/>
                      <a:pt x="230" y="1699"/>
                      <a:pt x="184" y="1472"/>
                    </a:cubicBezTo>
                    <a:cubicBezTo>
                      <a:pt x="156" y="1329"/>
                      <a:pt x="208" y="1199"/>
                      <a:pt x="336" y="1157"/>
                    </a:cubicBezTo>
                    <a:cubicBezTo>
                      <a:pt x="390" y="1138"/>
                      <a:pt x="451" y="1128"/>
                      <a:pt x="510" y="1128"/>
                    </a:cubicBezTo>
                    <a:cubicBezTo>
                      <a:pt x="538" y="1128"/>
                      <a:pt x="565" y="1131"/>
                      <a:pt x="592" y="1135"/>
                    </a:cubicBezTo>
                    <a:cubicBezTo>
                      <a:pt x="739" y="1161"/>
                      <a:pt x="791" y="1300"/>
                      <a:pt x="714" y="1431"/>
                    </a:cubicBezTo>
                    <a:cubicBezTo>
                      <a:pt x="694" y="1466"/>
                      <a:pt x="666" y="1495"/>
                      <a:pt x="640" y="1528"/>
                    </a:cubicBezTo>
                    <a:cubicBezTo>
                      <a:pt x="643" y="1534"/>
                      <a:pt x="648" y="1541"/>
                      <a:pt x="653" y="1548"/>
                    </a:cubicBezTo>
                    <a:cubicBezTo>
                      <a:pt x="699" y="1524"/>
                      <a:pt x="752" y="1507"/>
                      <a:pt x="788" y="1472"/>
                    </a:cubicBezTo>
                    <a:cubicBezTo>
                      <a:pt x="850" y="1414"/>
                      <a:pt x="878" y="1337"/>
                      <a:pt x="849" y="1252"/>
                    </a:cubicBezTo>
                    <a:cubicBezTo>
                      <a:pt x="816" y="1153"/>
                      <a:pt x="751" y="1080"/>
                      <a:pt x="641" y="1069"/>
                    </a:cubicBezTo>
                    <a:cubicBezTo>
                      <a:pt x="608" y="1065"/>
                      <a:pt x="574" y="1063"/>
                      <a:pt x="540" y="1063"/>
                    </a:cubicBezTo>
                    <a:cubicBezTo>
                      <a:pt x="504" y="1063"/>
                      <a:pt x="467" y="1065"/>
                      <a:pt x="431" y="1070"/>
                    </a:cubicBezTo>
                    <a:cubicBezTo>
                      <a:pt x="223" y="1097"/>
                      <a:pt x="58" y="1247"/>
                      <a:pt x="31" y="1431"/>
                    </a:cubicBezTo>
                    <a:cubicBezTo>
                      <a:pt x="1" y="1628"/>
                      <a:pt x="127" y="1863"/>
                      <a:pt x="308" y="1946"/>
                    </a:cubicBezTo>
                    <a:cubicBezTo>
                      <a:pt x="383" y="1980"/>
                      <a:pt x="458" y="1995"/>
                      <a:pt x="532" y="1995"/>
                    </a:cubicBezTo>
                    <a:cubicBezTo>
                      <a:pt x="641" y="1995"/>
                      <a:pt x="747" y="1963"/>
                      <a:pt x="850" y="1911"/>
                    </a:cubicBezTo>
                    <a:cubicBezTo>
                      <a:pt x="1005" y="1832"/>
                      <a:pt x="1121" y="1708"/>
                      <a:pt x="1226" y="1571"/>
                    </a:cubicBezTo>
                    <a:cubicBezTo>
                      <a:pt x="1309" y="1461"/>
                      <a:pt x="1397" y="1349"/>
                      <a:pt x="1489" y="1245"/>
                    </a:cubicBezTo>
                    <a:cubicBezTo>
                      <a:pt x="1535" y="1193"/>
                      <a:pt x="1592" y="1152"/>
                      <a:pt x="1649" y="1110"/>
                    </a:cubicBezTo>
                    <a:cubicBezTo>
                      <a:pt x="1668" y="1097"/>
                      <a:pt x="1699" y="1100"/>
                      <a:pt x="1723" y="1096"/>
                    </a:cubicBezTo>
                    <a:lnTo>
                      <a:pt x="1723" y="1096"/>
                    </a:lnTo>
                    <a:cubicBezTo>
                      <a:pt x="1717" y="1118"/>
                      <a:pt x="1715" y="1141"/>
                      <a:pt x="1705" y="1162"/>
                    </a:cubicBezTo>
                    <a:cubicBezTo>
                      <a:pt x="1690" y="1193"/>
                      <a:pt x="1668" y="1221"/>
                      <a:pt x="1650" y="1252"/>
                    </a:cubicBezTo>
                    <a:cubicBezTo>
                      <a:pt x="1586" y="1376"/>
                      <a:pt x="1556" y="1508"/>
                      <a:pt x="1534" y="1653"/>
                    </a:cubicBezTo>
                    <a:cubicBezTo>
                      <a:pt x="1598" y="1556"/>
                      <a:pt x="1647" y="1462"/>
                      <a:pt x="1714" y="1383"/>
                    </a:cubicBezTo>
                    <a:cubicBezTo>
                      <a:pt x="1956" y="1095"/>
                      <a:pt x="2337" y="938"/>
                      <a:pt x="2713" y="938"/>
                    </a:cubicBezTo>
                    <a:cubicBezTo>
                      <a:pt x="2927" y="938"/>
                      <a:pt x="3139" y="988"/>
                      <a:pt x="3324" y="1094"/>
                    </a:cubicBezTo>
                    <a:cubicBezTo>
                      <a:pt x="3488" y="1188"/>
                      <a:pt x="3639" y="1306"/>
                      <a:pt x="3798" y="1410"/>
                    </a:cubicBezTo>
                    <a:cubicBezTo>
                      <a:pt x="4004" y="1545"/>
                      <a:pt x="4206" y="1693"/>
                      <a:pt x="4424" y="1808"/>
                    </a:cubicBezTo>
                    <a:cubicBezTo>
                      <a:pt x="4659" y="1930"/>
                      <a:pt x="4910" y="2007"/>
                      <a:pt x="5178" y="2007"/>
                    </a:cubicBezTo>
                    <a:cubicBezTo>
                      <a:pt x="5201" y="2007"/>
                      <a:pt x="5224" y="2006"/>
                      <a:pt x="5247" y="2005"/>
                    </a:cubicBezTo>
                    <a:cubicBezTo>
                      <a:pt x="5264" y="2005"/>
                      <a:pt x="5281" y="2013"/>
                      <a:pt x="5300" y="2016"/>
                    </a:cubicBezTo>
                    <a:cubicBezTo>
                      <a:pt x="5276" y="2042"/>
                      <a:pt x="5252" y="2054"/>
                      <a:pt x="5227" y="2058"/>
                    </a:cubicBezTo>
                    <a:cubicBezTo>
                      <a:pt x="4996" y="2097"/>
                      <a:pt x="4801" y="2273"/>
                      <a:pt x="4757" y="2506"/>
                    </a:cubicBezTo>
                    <a:cubicBezTo>
                      <a:pt x="4691" y="2853"/>
                      <a:pt x="4774" y="3152"/>
                      <a:pt x="5067" y="3374"/>
                    </a:cubicBezTo>
                    <a:cubicBezTo>
                      <a:pt x="5252" y="3512"/>
                      <a:pt x="5460" y="3573"/>
                      <a:pt x="5684" y="3573"/>
                    </a:cubicBezTo>
                    <a:cubicBezTo>
                      <a:pt x="5712" y="3573"/>
                      <a:pt x="5740" y="3572"/>
                      <a:pt x="5769" y="3570"/>
                    </a:cubicBezTo>
                    <a:cubicBezTo>
                      <a:pt x="5746" y="3558"/>
                      <a:pt x="5723" y="3552"/>
                      <a:pt x="5700" y="3545"/>
                    </a:cubicBezTo>
                    <a:cubicBezTo>
                      <a:pt x="5426" y="3464"/>
                      <a:pt x="5229" y="3229"/>
                      <a:pt x="5203" y="2948"/>
                    </a:cubicBezTo>
                    <a:cubicBezTo>
                      <a:pt x="5185" y="2741"/>
                      <a:pt x="5232" y="2546"/>
                      <a:pt x="5343" y="2375"/>
                    </a:cubicBezTo>
                    <a:cubicBezTo>
                      <a:pt x="5445" y="2220"/>
                      <a:pt x="5585" y="2134"/>
                      <a:pt x="5764" y="2134"/>
                    </a:cubicBezTo>
                    <a:cubicBezTo>
                      <a:pt x="5792" y="2134"/>
                      <a:pt x="5821" y="2136"/>
                      <a:pt x="5851" y="2140"/>
                    </a:cubicBezTo>
                    <a:cubicBezTo>
                      <a:pt x="5886" y="2145"/>
                      <a:pt x="5921" y="2147"/>
                      <a:pt x="5956" y="2147"/>
                    </a:cubicBezTo>
                    <a:cubicBezTo>
                      <a:pt x="5986" y="2147"/>
                      <a:pt x="6016" y="2146"/>
                      <a:pt x="6046" y="2143"/>
                    </a:cubicBezTo>
                    <a:cubicBezTo>
                      <a:pt x="6454" y="2113"/>
                      <a:pt x="6794" y="1946"/>
                      <a:pt x="7073" y="1646"/>
                    </a:cubicBezTo>
                    <a:cubicBezTo>
                      <a:pt x="7275" y="1431"/>
                      <a:pt x="7474" y="1211"/>
                      <a:pt x="7690" y="1009"/>
                    </a:cubicBezTo>
                    <a:cubicBezTo>
                      <a:pt x="7929" y="786"/>
                      <a:pt x="8194" y="638"/>
                      <a:pt x="8505" y="638"/>
                    </a:cubicBezTo>
                    <a:cubicBezTo>
                      <a:pt x="8594" y="638"/>
                      <a:pt x="8686" y="650"/>
                      <a:pt x="8783" y="675"/>
                    </a:cubicBezTo>
                    <a:cubicBezTo>
                      <a:pt x="9012" y="735"/>
                      <a:pt x="9236" y="800"/>
                      <a:pt x="9434" y="936"/>
                    </a:cubicBezTo>
                    <a:cubicBezTo>
                      <a:pt x="9479" y="967"/>
                      <a:pt x="9516" y="1007"/>
                      <a:pt x="9558" y="1043"/>
                    </a:cubicBezTo>
                    <a:cubicBezTo>
                      <a:pt x="9552" y="1050"/>
                      <a:pt x="9549" y="1059"/>
                      <a:pt x="9544" y="1066"/>
                    </a:cubicBezTo>
                    <a:cubicBezTo>
                      <a:pt x="9525" y="1063"/>
                      <a:pt x="9504" y="1058"/>
                      <a:pt x="9483" y="1054"/>
                    </a:cubicBezTo>
                    <a:cubicBezTo>
                      <a:pt x="9391" y="1038"/>
                      <a:pt x="9299" y="1009"/>
                      <a:pt x="9208" y="1009"/>
                    </a:cubicBezTo>
                    <a:cubicBezTo>
                      <a:pt x="9206" y="1009"/>
                      <a:pt x="9205" y="1009"/>
                      <a:pt x="9203" y="1009"/>
                    </a:cubicBezTo>
                    <a:cubicBezTo>
                      <a:pt x="8708" y="1013"/>
                      <a:pt x="8297" y="1275"/>
                      <a:pt x="8186" y="1762"/>
                    </a:cubicBezTo>
                    <a:cubicBezTo>
                      <a:pt x="8116" y="2061"/>
                      <a:pt x="8120" y="2360"/>
                      <a:pt x="8194" y="2656"/>
                    </a:cubicBezTo>
                    <a:cubicBezTo>
                      <a:pt x="8290" y="3037"/>
                      <a:pt x="8584" y="3273"/>
                      <a:pt x="8973" y="3300"/>
                    </a:cubicBezTo>
                    <a:cubicBezTo>
                      <a:pt x="8971" y="3296"/>
                      <a:pt x="8968" y="3291"/>
                      <a:pt x="8964" y="3289"/>
                    </a:cubicBezTo>
                    <a:cubicBezTo>
                      <a:pt x="8953" y="3284"/>
                      <a:pt x="8942" y="3279"/>
                      <a:pt x="8931" y="3273"/>
                    </a:cubicBezTo>
                    <a:cubicBezTo>
                      <a:pt x="8793" y="3217"/>
                      <a:pt x="8692" y="3123"/>
                      <a:pt x="8612" y="2997"/>
                    </a:cubicBezTo>
                    <a:cubicBezTo>
                      <a:pt x="8341" y="2565"/>
                      <a:pt x="8372" y="2126"/>
                      <a:pt x="8592" y="1689"/>
                    </a:cubicBezTo>
                    <a:cubicBezTo>
                      <a:pt x="8752" y="1370"/>
                      <a:pt x="9041" y="1221"/>
                      <a:pt x="9334" y="1221"/>
                    </a:cubicBezTo>
                    <a:cubicBezTo>
                      <a:pt x="9568" y="1221"/>
                      <a:pt x="9804" y="1317"/>
                      <a:pt x="9978" y="1499"/>
                    </a:cubicBezTo>
                    <a:cubicBezTo>
                      <a:pt x="10056" y="1580"/>
                      <a:pt x="10131" y="1664"/>
                      <a:pt x="10200" y="1754"/>
                    </a:cubicBezTo>
                    <a:cubicBezTo>
                      <a:pt x="10427" y="2050"/>
                      <a:pt x="10738" y="2191"/>
                      <a:pt x="11099" y="2241"/>
                    </a:cubicBezTo>
                    <a:cubicBezTo>
                      <a:pt x="11185" y="2253"/>
                      <a:pt x="11271" y="2259"/>
                      <a:pt x="11355" y="2259"/>
                    </a:cubicBezTo>
                    <a:cubicBezTo>
                      <a:pt x="11675" y="2259"/>
                      <a:pt x="11983" y="2178"/>
                      <a:pt x="12287" y="2059"/>
                    </a:cubicBezTo>
                    <a:cubicBezTo>
                      <a:pt x="12397" y="2014"/>
                      <a:pt x="12473" y="1938"/>
                      <a:pt x="12529" y="1837"/>
                    </a:cubicBezTo>
                    <a:lnTo>
                      <a:pt x="12529" y="1837"/>
                    </a:lnTo>
                    <a:cubicBezTo>
                      <a:pt x="12494" y="1854"/>
                      <a:pt x="12459" y="1874"/>
                      <a:pt x="12423" y="1887"/>
                    </a:cubicBezTo>
                    <a:cubicBezTo>
                      <a:pt x="12074" y="2055"/>
                      <a:pt x="11710" y="2159"/>
                      <a:pt x="11328" y="2159"/>
                    </a:cubicBezTo>
                    <a:cubicBezTo>
                      <a:pt x="11255" y="2159"/>
                      <a:pt x="11181" y="2155"/>
                      <a:pt x="11107" y="2147"/>
                    </a:cubicBezTo>
                    <a:cubicBezTo>
                      <a:pt x="10631" y="2097"/>
                      <a:pt x="10310" y="1793"/>
                      <a:pt x="10216" y="1326"/>
                    </a:cubicBezTo>
                    <a:cubicBezTo>
                      <a:pt x="10210" y="1301"/>
                      <a:pt x="10207" y="1276"/>
                      <a:pt x="10198" y="1252"/>
                    </a:cubicBezTo>
                    <a:cubicBezTo>
                      <a:pt x="10115" y="1032"/>
                      <a:pt x="10166" y="823"/>
                      <a:pt x="10260" y="621"/>
                    </a:cubicBezTo>
                    <a:cubicBezTo>
                      <a:pt x="10311" y="512"/>
                      <a:pt x="10388" y="423"/>
                      <a:pt x="10497" y="367"/>
                    </a:cubicBezTo>
                    <a:cubicBezTo>
                      <a:pt x="10581" y="323"/>
                      <a:pt x="10664" y="304"/>
                      <a:pt x="10745" y="304"/>
                    </a:cubicBezTo>
                    <a:cubicBezTo>
                      <a:pt x="10867" y="304"/>
                      <a:pt x="10985" y="346"/>
                      <a:pt x="11099" y="409"/>
                    </a:cubicBezTo>
                    <a:cubicBezTo>
                      <a:pt x="11398" y="575"/>
                      <a:pt x="11592" y="1009"/>
                      <a:pt x="11527" y="1352"/>
                    </a:cubicBezTo>
                    <a:cubicBezTo>
                      <a:pt x="11513" y="1432"/>
                      <a:pt x="11486" y="1514"/>
                      <a:pt x="11442" y="1581"/>
                    </a:cubicBezTo>
                    <a:cubicBezTo>
                      <a:pt x="11367" y="1697"/>
                      <a:pt x="11248" y="1757"/>
                      <a:pt x="11130" y="1757"/>
                    </a:cubicBezTo>
                    <a:cubicBezTo>
                      <a:pt x="11025" y="1757"/>
                      <a:pt x="10921" y="1710"/>
                      <a:pt x="10849" y="1615"/>
                    </a:cubicBezTo>
                    <a:cubicBezTo>
                      <a:pt x="10794" y="1544"/>
                      <a:pt x="10773" y="1446"/>
                      <a:pt x="10738" y="1362"/>
                    </a:cubicBezTo>
                    <a:cubicBezTo>
                      <a:pt x="10738" y="1362"/>
                      <a:pt x="10728" y="1373"/>
                      <a:pt x="10722" y="1384"/>
                    </a:cubicBezTo>
                    <a:cubicBezTo>
                      <a:pt x="10608" y="1584"/>
                      <a:pt x="10718" y="1870"/>
                      <a:pt x="10937" y="1941"/>
                    </a:cubicBezTo>
                    <a:cubicBezTo>
                      <a:pt x="10991" y="1959"/>
                      <a:pt x="11044" y="1967"/>
                      <a:pt x="11094" y="1967"/>
                    </a:cubicBezTo>
                    <a:cubicBezTo>
                      <a:pt x="11226" y="1967"/>
                      <a:pt x="11343" y="1908"/>
                      <a:pt x="11440" y="1789"/>
                    </a:cubicBezTo>
                    <a:cubicBezTo>
                      <a:pt x="11853" y="1286"/>
                      <a:pt x="11694" y="497"/>
                      <a:pt x="11114" y="197"/>
                    </a:cubicBezTo>
                    <a:cubicBezTo>
                      <a:pt x="10983" y="129"/>
                      <a:pt x="10848" y="91"/>
                      <a:pt x="10711" y="91"/>
                    </a:cubicBezTo>
                    <a:cubicBezTo>
                      <a:pt x="10595" y="91"/>
                      <a:pt x="10478" y="119"/>
                      <a:pt x="10363" y="180"/>
                    </a:cubicBezTo>
                    <a:cubicBezTo>
                      <a:pt x="10053" y="343"/>
                      <a:pt x="9904" y="745"/>
                      <a:pt x="10011" y="1087"/>
                    </a:cubicBezTo>
                    <a:cubicBezTo>
                      <a:pt x="10020" y="1118"/>
                      <a:pt x="10026" y="1151"/>
                      <a:pt x="10033" y="1182"/>
                    </a:cubicBezTo>
                    <a:cubicBezTo>
                      <a:pt x="10026" y="1185"/>
                      <a:pt x="10019" y="1190"/>
                      <a:pt x="10011" y="1194"/>
                    </a:cubicBezTo>
                    <a:cubicBezTo>
                      <a:pt x="9986" y="1172"/>
                      <a:pt x="9958" y="1154"/>
                      <a:pt x="9938" y="1130"/>
                    </a:cubicBezTo>
                    <a:cubicBezTo>
                      <a:pt x="9798" y="966"/>
                      <a:pt x="9633" y="837"/>
                      <a:pt x="9452" y="720"/>
                    </a:cubicBezTo>
                    <a:cubicBezTo>
                      <a:pt x="9195" y="556"/>
                      <a:pt x="8921" y="489"/>
                      <a:pt x="8658" y="489"/>
                    </a:cubicBezTo>
                    <a:cubicBezTo>
                      <a:pt x="8267" y="489"/>
                      <a:pt x="7899" y="637"/>
                      <a:pt x="7644" y="834"/>
                    </a:cubicBezTo>
                    <a:cubicBezTo>
                      <a:pt x="7423" y="1004"/>
                      <a:pt x="7246" y="1215"/>
                      <a:pt x="7075" y="1431"/>
                    </a:cubicBezTo>
                    <a:cubicBezTo>
                      <a:pt x="6829" y="1743"/>
                      <a:pt x="6512" y="1927"/>
                      <a:pt x="6117" y="1998"/>
                    </a:cubicBezTo>
                    <a:cubicBezTo>
                      <a:pt x="6044" y="2010"/>
                      <a:pt x="5974" y="2017"/>
                      <a:pt x="5905" y="2017"/>
                    </a:cubicBezTo>
                    <a:cubicBezTo>
                      <a:pt x="5688" y="2017"/>
                      <a:pt x="5488" y="1954"/>
                      <a:pt x="5302" y="1829"/>
                    </a:cubicBezTo>
                    <a:cubicBezTo>
                      <a:pt x="5105" y="1698"/>
                      <a:pt x="4981" y="1508"/>
                      <a:pt x="4935" y="1266"/>
                    </a:cubicBezTo>
                    <a:cubicBezTo>
                      <a:pt x="4871" y="919"/>
                      <a:pt x="4997" y="591"/>
                      <a:pt x="5280" y="399"/>
                    </a:cubicBezTo>
                    <a:cubicBezTo>
                      <a:pt x="5388" y="326"/>
                      <a:pt x="5504" y="289"/>
                      <a:pt x="5619" y="289"/>
                    </a:cubicBezTo>
                    <a:cubicBezTo>
                      <a:pt x="5749" y="289"/>
                      <a:pt x="5877" y="337"/>
                      <a:pt x="5988" y="433"/>
                    </a:cubicBezTo>
                    <a:cubicBezTo>
                      <a:pt x="6163" y="586"/>
                      <a:pt x="6254" y="790"/>
                      <a:pt x="6263" y="1021"/>
                    </a:cubicBezTo>
                    <a:cubicBezTo>
                      <a:pt x="6270" y="1188"/>
                      <a:pt x="6215" y="1344"/>
                      <a:pt x="6096" y="1468"/>
                    </a:cubicBezTo>
                    <a:cubicBezTo>
                      <a:pt x="6026" y="1541"/>
                      <a:pt x="5942" y="1577"/>
                      <a:pt x="5862" y="1577"/>
                    </a:cubicBezTo>
                    <a:cubicBezTo>
                      <a:pt x="5757" y="1577"/>
                      <a:pt x="5658" y="1517"/>
                      <a:pt x="5599" y="1404"/>
                    </a:cubicBezTo>
                    <a:cubicBezTo>
                      <a:pt x="5596" y="1400"/>
                      <a:pt x="5588" y="1399"/>
                      <a:pt x="5581" y="1394"/>
                    </a:cubicBezTo>
                    <a:lnTo>
                      <a:pt x="5581" y="1394"/>
                    </a:lnTo>
                    <a:cubicBezTo>
                      <a:pt x="5540" y="1581"/>
                      <a:pt x="5695" y="1762"/>
                      <a:pt x="5897" y="1762"/>
                    </a:cubicBezTo>
                    <a:cubicBezTo>
                      <a:pt x="5902" y="1762"/>
                      <a:pt x="5908" y="1761"/>
                      <a:pt x="5913" y="1761"/>
                    </a:cubicBezTo>
                    <a:cubicBezTo>
                      <a:pt x="6105" y="1751"/>
                      <a:pt x="6266" y="1662"/>
                      <a:pt x="6383" y="1512"/>
                    </a:cubicBezTo>
                    <a:cubicBezTo>
                      <a:pt x="6531" y="1323"/>
                      <a:pt x="6588" y="1099"/>
                      <a:pt x="6574" y="862"/>
                    </a:cubicBezTo>
                    <a:cubicBezTo>
                      <a:pt x="6549" y="455"/>
                      <a:pt x="6235" y="104"/>
                      <a:pt x="5836" y="17"/>
                    </a:cubicBezTo>
                    <a:cubicBezTo>
                      <a:pt x="5781" y="6"/>
                      <a:pt x="5725" y="0"/>
                      <a:pt x="5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7"/>
              <p:cNvSpPr/>
              <p:nvPr/>
            </p:nvSpPr>
            <p:spPr>
              <a:xfrm>
                <a:off x="3968901" y="4901711"/>
                <a:ext cx="160356" cy="173883"/>
              </a:xfrm>
              <a:custGeom>
                <a:avLst/>
                <a:gdLst/>
                <a:ahLst/>
                <a:cxnLst/>
                <a:rect l="l" t="t" r="r" b="b"/>
                <a:pathLst>
                  <a:path w="1707" h="1851" extrusionOk="0">
                    <a:moveTo>
                      <a:pt x="925" y="1"/>
                    </a:moveTo>
                    <a:cubicBezTo>
                      <a:pt x="845" y="38"/>
                      <a:pt x="761" y="72"/>
                      <a:pt x="684" y="114"/>
                    </a:cubicBezTo>
                    <a:cubicBezTo>
                      <a:pt x="188" y="387"/>
                      <a:pt x="1" y="940"/>
                      <a:pt x="235" y="1429"/>
                    </a:cubicBezTo>
                    <a:cubicBezTo>
                      <a:pt x="368" y="1704"/>
                      <a:pt x="621" y="1851"/>
                      <a:pt x="879" y="1851"/>
                    </a:cubicBezTo>
                    <a:cubicBezTo>
                      <a:pt x="1060" y="1851"/>
                      <a:pt x="1245" y="1778"/>
                      <a:pt x="1392" y="1626"/>
                    </a:cubicBezTo>
                    <a:cubicBezTo>
                      <a:pt x="1690" y="1317"/>
                      <a:pt x="1706" y="770"/>
                      <a:pt x="1427" y="446"/>
                    </a:cubicBezTo>
                    <a:cubicBezTo>
                      <a:pt x="1345" y="349"/>
                      <a:pt x="1252" y="267"/>
                      <a:pt x="1126" y="233"/>
                    </a:cubicBezTo>
                    <a:cubicBezTo>
                      <a:pt x="1097" y="225"/>
                      <a:pt x="1067" y="227"/>
                      <a:pt x="1026" y="223"/>
                    </a:cubicBezTo>
                    <a:lnTo>
                      <a:pt x="1026" y="223"/>
                    </a:lnTo>
                    <a:cubicBezTo>
                      <a:pt x="1190" y="413"/>
                      <a:pt x="1230" y="499"/>
                      <a:pt x="1246" y="688"/>
                    </a:cubicBezTo>
                    <a:cubicBezTo>
                      <a:pt x="1271" y="968"/>
                      <a:pt x="1099" y="1238"/>
                      <a:pt x="849" y="1308"/>
                    </a:cubicBezTo>
                    <a:cubicBezTo>
                      <a:pt x="813" y="1318"/>
                      <a:pt x="778" y="1323"/>
                      <a:pt x="743" y="1323"/>
                    </a:cubicBezTo>
                    <a:cubicBezTo>
                      <a:pt x="620" y="1323"/>
                      <a:pt x="506" y="1263"/>
                      <a:pt x="443" y="1159"/>
                    </a:cubicBezTo>
                    <a:cubicBezTo>
                      <a:pt x="317" y="952"/>
                      <a:pt x="335" y="645"/>
                      <a:pt x="484" y="456"/>
                    </a:cubicBezTo>
                    <a:cubicBezTo>
                      <a:pt x="614" y="291"/>
                      <a:pt x="753" y="133"/>
                      <a:pt x="934" y="19"/>
                    </a:cubicBezTo>
                    <a:cubicBezTo>
                      <a:pt x="930" y="12"/>
                      <a:pt x="928" y="6"/>
                      <a:pt x="925"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7"/>
              <p:cNvSpPr/>
              <p:nvPr/>
            </p:nvSpPr>
            <p:spPr>
              <a:xfrm>
                <a:off x="4960089" y="4831254"/>
                <a:ext cx="119116" cy="103522"/>
              </a:xfrm>
              <a:custGeom>
                <a:avLst/>
                <a:gdLst/>
                <a:ahLst/>
                <a:cxnLst/>
                <a:rect l="l" t="t" r="r" b="b"/>
                <a:pathLst>
                  <a:path w="1268" h="1102" extrusionOk="0">
                    <a:moveTo>
                      <a:pt x="617" y="1"/>
                    </a:moveTo>
                    <a:cubicBezTo>
                      <a:pt x="528" y="1"/>
                      <a:pt x="438" y="21"/>
                      <a:pt x="353" y="63"/>
                    </a:cubicBezTo>
                    <a:cubicBezTo>
                      <a:pt x="136" y="167"/>
                      <a:pt x="0" y="389"/>
                      <a:pt x="15" y="619"/>
                    </a:cubicBezTo>
                    <a:cubicBezTo>
                      <a:pt x="27" y="838"/>
                      <a:pt x="176" y="988"/>
                      <a:pt x="367" y="988"/>
                    </a:cubicBezTo>
                    <a:cubicBezTo>
                      <a:pt x="384" y="988"/>
                      <a:pt x="400" y="986"/>
                      <a:pt x="418" y="984"/>
                    </a:cubicBezTo>
                    <a:cubicBezTo>
                      <a:pt x="567" y="966"/>
                      <a:pt x="759" y="779"/>
                      <a:pt x="733" y="652"/>
                    </a:cubicBezTo>
                    <a:lnTo>
                      <a:pt x="733" y="652"/>
                    </a:lnTo>
                    <a:cubicBezTo>
                      <a:pt x="688" y="681"/>
                      <a:pt x="645" y="716"/>
                      <a:pt x="596" y="739"/>
                    </a:cubicBezTo>
                    <a:cubicBezTo>
                      <a:pt x="559" y="758"/>
                      <a:pt x="519" y="770"/>
                      <a:pt x="481" y="770"/>
                    </a:cubicBezTo>
                    <a:cubicBezTo>
                      <a:pt x="445" y="770"/>
                      <a:pt x="410" y="760"/>
                      <a:pt x="376" y="735"/>
                    </a:cubicBezTo>
                    <a:cubicBezTo>
                      <a:pt x="301" y="679"/>
                      <a:pt x="271" y="598"/>
                      <a:pt x="287" y="509"/>
                    </a:cubicBezTo>
                    <a:cubicBezTo>
                      <a:pt x="296" y="455"/>
                      <a:pt x="321" y="398"/>
                      <a:pt x="354" y="354"/>
                    </a:cubicBezTo>
                    <a:cubicBezTo>
                      <a:pt x="425" y="262"/>
                      <a:pt x="522" y="215"/>
                      <a:pt x="623" y="215"/>
                    </a:cubicBezTo>
                    <a:cubicBezTo>
                      <a:pt x="694" y="215"/>
                      <a:pt x="767" y="238"/>
                      <a:pt x="834" y="285"/>
                    </a:cubicBezTo>
                    <a:cubicBezTo>
                      <a:pt x="931" y="353"/>
                      <a:pt x="1000" y="444"/>
                      <a:pt x="1034" y="559"/>
                    </a:cubicBezTo>
                    <a:cubicBezTo>
                      <a:pt x="1086" y="733"/>
                      <a:pt x="1085" y="904"/>
                      <a:pt x="1006" y="1069"/>
                    </a:cubicBezTo>
                    <a:cubicBezTo>
                      <a:pt x="1056" y="1079"/>
                      <a:pt x="1105" y="1089"/>
                      <a:pt x="1165" y="1102"/>
                    </a:cubicBezTo>
                    <a:cubicBezTo>
                      <a:pt x="1183" y="1034"/>
                      <a:pt x="1208" y="967"/>
                      <a:pt x="1219" y="895"/>
                    </a:cubicBezTo>
                    <a:cubicBezTo>
                      <a:pt x="1268" y="607"/>
                      <a:pt x="1221" y="347"/>
                      <a:pt x="991" y="142"/>
                    </a:cubicBezTo>
                    <a:cubicBezTo>
                      <a:pt x="885" y="49"/>
                      <a:pt x="753" y="1"/>
                      <a:pt x="61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6" name="Google Shape;11166;p57"/>
              <p:cNvGrpSpPr/>
              <p:nvPr/>
            </p:nvGrpSpPr>
            <p:grpSpPr>
              <a:xfrm>
                <a:off x="4198685" y="4846849"/>
                <a:ext cx="114232" cy="219449"/>
                <a:chOff x="4198685" y="4846849"/>
                <a:chExt cx="114232" cy="219449"/>
              </a:xfrm>
            </p:grpSpPr>
            <p:sp>
              <p:nvSpPr>
                <p:cNvPr id="11167" name="Google Shape;11167;p57"/>
                <p:cNvSpPr/>
                <p:nvPr/>
              </p:nvSpPr>
              <p:spPr>
                <a:xfrm>
                  <a:off x="4198685" y="4875313"/>
                  <a:ext cx="75152" cy="84170"/>
                </a:xfrm>
                <a:custGeom>
                  <a:avLst/>
                  <a:gdLst/>
                  <a:ahLst/>
                  <a:cxnLst/>
                  <a:rect l="l" t="t" r="r" b="b"/>
                  <a:pathLst>
                    <a:path w="800" h="896" extrusionOk="0">
                      <a:moveTo>
                        <a:pt x="126" y="0"/>
                      </a:moveTo>
                      <a:cubicBezTo>
                        <a:pt x="116" y="0"/>
                        <a:pt x="106" y="1"/>
                        <a:pt x="96" y="2"/>
                      </a:cubicBezTo>
                      <a:cubicBezTo>
                        <a:pt x="64" y="6"/>
                        <a:pt x="13" y="34"/>
                        <a:pt x="7" y="61"/>
                      </a:cubicBezTo>
                      <a:cubicBezTo>
                        <a:pt x="1" y="85"/>
                        <a:pt x="34" y="138"/>
                        <a:pt x="63" y="152"/>
                      </a:cubicBezTo>
                      <a:cubicBezTo>
                        <a:pt x="205" y="219"/>
                        <a:pt x="297" y="334"/>
                        <a:pt x="376" y="463"/>
                      </a:cubicBezTo>
                      <a:cubicBezTo>
                        <a:pt x="433" y="555"/>
                        <a:pt x="487" y="648"/>
                        <a:pt x="543" y="740"/>
                      </a:cubicBezTo>
                      <a:cubicBezTo>
                        <a:pt x="598" y="834"/>
                        <a:pt x="691" y="865"/>
                        <a:pt x="799" y="895"/>
                      </a:cubicBezTo>
                      <a:cubicBezTo>
                        <a:pt x="786" y="868"/>
                        <a:pt x="777" y="851"/>
                        <a:pt x="766" y="834"/>
                      </a:cubicBezTo>
                      <a:cubicBezTo>
                        <a:pt x="714" y="720"/>
                        <a:pt x="648" y="607"/>
                        <a:pt x="610" y="487"/>
                      </a:cubicBezTo>
                      <a:cubicBezTo>
                        <a:pt x="564" y="344"/>
                        <a:pt x="487" y="225"/>
                        <a:pt x="384" y="122"/>
                      </a:cubicBezTo>
                      <a:cubicBezTo>
                        <a:pt x="313" y="51"/>
                        <a:pt x="227" y="0"/>
                        <a:pt x="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7"/>
                <p:cNvSpPr/>
                <p:nvPr/>
              </p:nvSpPr>
              <p:spPr>
                <a:xfrm>
                  <a:off x="4251668" y="4846849"/>
                  <a:ext cx="57116" cy="124658"/>
                </a:xfrm>
                <a:custGeom>
                  <a:avLst/>
                  <a:gdLst/>
                  <a:ahLst/>
                  <a:cxnLst/>
                  <a:rect l="l" t="t" r="r" b="b"/>
                  <a:pathLst>
                    <a:path w="608" h="1327" extrusionOk="0">
                      <a:moveTo>
                        <a:pt x="129" y="0"/>
                      </a:moveTo>
                      <a:cubicBezTo>
                        <a:pt x="103" y="17"/>
                        <a:pt x="62" y="28"/>
                        <a:pt x="53" y="52"/>
                      </a:cubicBezTo>
                      <a:cubicBezTo>
                        <a:pt x="29" y="121"/>
                        <a:pt x="1" y="196"/>
                        <a:pt x="3" y="268"/>
                      </a:cubicBezTo>
                      <a:cubicBezTo>
                        <a:pt x="15" y="542"/>
                        <a:pt x="79" y="803"/>
                        <a:pt x="204" y="1053"/>
                      </a:cubicBezTo>
                      <a:cubicBezTo>
                        <a:pt x="292" y="1225"/>
                        <a:pt x="430" y="1295"/>
                        <a:pt x="607" y="1326"/>
                      </a:cubicBezTo>
                      <a:cubicBezTo>
                        <a:pt x="550" y="1260"/>
                        <a:pt x="490" y="1202"/>
                        <a:pt x="442" y="1135"/>
                      </a:cubicBezTo>
                      <a:cubicBezTo>
                        <a:pt x="392" y="1062"/>
                        <a:pt x="361" y="978"/>
                        <a:pt x="315" y="905"/>
                      </a:cubicBezTo>
                      <a:cubicBezTo>
                        <a:pt x="157" y="652"/>
                        <a:pt x="95" y="382"/>
                        <a:pt x="147" y="87"/>
                      </a:cubicBezTo>
                      <a:cubicBezTo>
                        <a:pt x="153" y="59"/>
                        <a:pt x="135" y="28"/>
                        <a:pt x="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7"/>
                <p:cNvSpPr/>
                <p:nvPr/>
              </p:nvSpPr>
              <p:spPr>
                <a:xfrm>
                  <a:off x="4243401" y="4994057"/>
                  <a:ext cx="69516" cy="53828"/>
                </a:xfrm>
                <a:custGeom>
                  <a:avLst/>
                  <a:gdLst/>
                  <a:ahLst/>
                  <a:cxnLst/>
                  <a:rect l="l" t="t" r="r" b="b"/>
                  <a:pathLst>
                    <a:path w="740" h="573" extrusionOk="0">
                      <a:moveTo>
                        <a:pt x="673" y="0"/>
                      </a:moveTo>
                      <a:cubicBezTo>
                        <a:pt x="416" y="0"/>
                        <a:pt x="1" y="344"/>
                        <a:pt x="34" y="572"/>
                      </a:cubicBezTo>
                      <a:cubicBezTo>
                        <a:pt x="64" y="558"/>
                        <a:pt x="91" y="551"/>
                        <a:pt x="109" y="535"/>
                      </a:cubicBezTo>
                      <a:cubicBezTo>
                        <a:pt x="155" y="495"/>
                        <a:pt x="199" y="455"/>
                        <a:pt x="238" y="408"/>
                      </a:cubicBezTo>
                      <a:cubicBezTo>
                        <a:pt x="327" y="294"/>
                        <a:pt x="436" y="207"/>
                        <a:pt x="563" y="136"/>
                      </a:cubicBezTo>
                      <a:cubicBezTo>
                        <a:pt x="625" y="101"/>
                        <a:pt x="679" y="53"/>
                        <a:pt x="740" y="9"/>
                      </a:cubicBezTo>
                      <a:cubicBezTo>
                        <a:pt x="719" y="3"/>
                        <a:pt x="697"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7"/>
                <p:cNvSpPr/>
                <p:nvPr/>
              </p:nvSpPr>
              <p:spPr>
                <a:xfrm>
                  <a:off x="4227055" y="4985884"/>
                  <a:ext cx="66979" cy="16158"/>
                </a:xfrm>
                <a:custGeom>
                  <a:avLst/>
                  <a:gdLst/>
                  <a:ahLst/>
                  <a:cxnLst/>
                  <a:rect l="l" t="t" r="r" b="b"/>
                  <a:pathLst>
                    <a:path w="713" h="172" extrusionOk="0">
                      <a:moveTo>
                        <a:pt x="350" y="1"/>
                      </a:moveTo>
                      <a:cubicBezTo>
                        <a:pt x="248" y="1"/>
                        <a:pt x="147" y="9"/>
                        <a:pt x="46" y="14"/>
                      </a:cubicBezTo>
                      <a:cubicBezTo>
                        <a:pt x="38" y="14"/>
                        <a:pt x="26" y="17"/>
                        <a:pt x="25" y="20"/>
                      </a:cubicBezTo>
                      <a:cubicBezTo>
                        <a:pt x="17" y="45"/>
                        <a:pt x="0" y="75"/>
                        <a:pt x="9" y="91"/>
                      </a:cubicBezTo>
                      <a:cubicBezTo>
                        <a:pt x="19" y="112"/>
                        <a:pt x="48" y="131"/>
                        <a:pt x="73" y="138"/>
                      </a:cubicBezTo>
                      <a:cubicBezTo>
                        <a:pt x="153" y="159"/>
                        <a:pt x="232" y="171"/>
                        <a:pt x="310" y="171"/>
                      </a:cubicBezTo>
                      <a:cubicBezTo>
                        <a:pt x="447" y="171"/>
                        <a:pt x="581" y="135"/>
                        <a:pt x="712" y="53"/>
                      </a:cubicBezTo>
                      <a:cubicBezTo>
                        <a:pt x="590" y="12"/>
                        <a:pt x="46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7"/>
                <p:cNvSpPr/>
                <p:nvPr/>
              </p:nvSpPr>
              <p:spPr>
                <a:xfrm>
                  <a:off x="4225552" y="4849479"/>
                  <a:ext cx="23203" cy="42555"/>
                </a:xfrm>
                <a:custGeom>
                  <a:avLst/>
                  <a:gdLst/>
                  <a:ahLst/>
                  <a:cxnLst/>
                  <a:rect l="l" t="t" r="r" b="b"/>
                  <a:pathLst>
                    <a:path w="247" h="453" extrusionOk="0">
                      <a:moveTo>
                        <a:pt x="102" y="0"/>
                      </a:moveTo>
                      <a:cubicBezTo>
                        <a:pt x="75" y="0"/>
                        <a:pt x="49" y="19"/>
                        <a:pt x="32" y="48"/>
                      </a:cubicBezTo>
                      <a:cubicBezTo>
                        <a:pt x="1" y="103"/>
                        <a:pt x="10" y="248"/>
                        <a:pt x="56" y="292"/>
                      </a:cubicBezTo>
                      <a:cubicBezTo>
                        <a:pt x="123" y="358"/>
                        <a:pt x="196" y="416"/>
                        <a:pt x="237" y="452"/>
                      </a:cubicBezTo>
                      <a:cubicBezTo>
                        <a:pt x="237" y="374"/>
                        <a:pt x="247" y="258"/>
                        <a:pt x="233" y="147"/>
                      </a:cubicBezTo>
                      <a:cubicBezTo>
                        <a:pt x="227" y="98"/>
                        <a:pt x="181" y="48"/>
                        <a:pt x="139" y="14"/>
                      </a:cubicBezTo>
                      <a:cubicBezTo>
                        <a:pt x="127" y="5"/>
                        <a:pt x="11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7"/>
                <p:cNvSpPr/>
                <p:nvPr/>
              </p:nvSpPr>
              <p:spPr>
                <a:xfrm>
                  <a:off x="4226680" y="5004766"/>
                  <a:ext cx="41146" cy="21230"/>
                </a:xfrm>
                <a:custGeom>
                  <a:avLst/>
                  <a:gdLst/>
                  <a:ahLst/>
                  <a:cxnLst/>
                  <a:rect l="l" t="t" r="r" b="b"/>
                  <a:pathLst>
                    <a:path w="438" h="226" extrusionOk="0">
                      <a:moveTo>
                        <a:pt x="311" y="1"/>
                      </a:moveTo>
                      <a:cubicBezTo>
                        <a:pt x="284" y="1"/>
                        <a:pt x="257" y="3"/>
                        <a:pt x="231" y="9"/>
                      </a:cubicBezTo>
                      <a:cubicBezTo>
                        <a:pt x="165" y="23"/>
                        <a:pt x="100" y="55"/>
                        <a:pt x="44" y="92"/>
                      </a:cubicBezTo>
                      <a:cubicBezTo>
                        <a:pt x="3" y="117"/>
                        <a:pt x="0" y="163"/>
                        <a:pt x="45" y="197"/>
                      </a:cubicBezTo>
                      <a:cubicBezTo>
                        <a:pt x="67" y="215"/>
                        <a:pt x="109" y="225"/>
                        <a:pt x="151" y="225"/>
                      </a:cubicBezTo>
                      <a:cubicBezTo>
                        <a:pt x="191" y="225"/>
                        <a:pt x="231" y="216"/>
                        <a:pt x="250" y="197"/>
                      </a:cubicBezTo>
                      <a:cubicBezTo>
                        <a:pt x="313" y="136"/>
                        <a:pt x="374" y="71"/>
                        <a:pt x="437" y="5"/>
                      </a:cubicBezTo>
                      <a:cubicBezTo>
                        <a:pt x="394" y="5"/>
                        <a:pt x="352"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7"/>
                <p:cNvSpPr/>
                <p:nvPr/>
              </p:nvSpPr>
              <p:spPr>
                <a:xfrm>
                  <a:off x="4259466" y="5016321"/>
                  <a:ext cx="30061" cy="49976"/>
                </a:xfrm>
                <a:custGeom>
                  <a:avLst/>
                  <a:gdLst/>
                  <a:ahLst/>
                  <a:cxnLst/>
                  <a:rect l="l" t="t" r="r" b="b"/>
                  <a:pathLst>
                    <a:path w="320" h="532" extrusionOk="0">
                      <a:moveTo>
                        <a:pt x="320" y="1"/>
                      </a:moveTo>
                      <a:cubicBezTo>
                        <a:pt x="145" y="87"/>
                        <a:pt x="0" y="371"/>
                        <a:pt x="56" y="532"/>
                      </a:cubicBezTo>
                      <a:cubicBezTo>
                        <a:pt x="185" y="371"/>
                        <a:pt x="232" y="18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57"/>
              <p:cNvGrpSpPr/>
              <p:nvPr/>
            </p:nvGrpSpPr>
            <p:grpSpPr>
              <a:xfrm>
                <a:off x="3880408" y="4915051"/>
                <a:ext cx="109911" cy="145516"/>
                <a:chOff x="3880408" y="4915051"/>
                <a:chExt cx="109911" cy="145516"/>
              </a:xfrm>
            </p:grpSpPr>
            <p:sp>
              <p:nvSpPr>
                <p:cNvPr id="11175" name="Google Shape;11175;p57"/>
                <p:cNvSpPr/>
                <p:nvPr/>
              </p:nvSpPr>
              <p:spPr>
                <a:xfrm>
                  <a:off x="3921273" y="4915051"/>
                  <a:ext cx="69046" cy="136307"/>
                </a:xfrm>
                <a:custGeom>
                  <a:avLst/>
                  <a:gdLst/>
                  <a:ahLst/>
                  <a:cxnLst/>
                  <a:rect l="l" t="t" r="r" b="b"/>
                  <a:pathLst>
                    <a:path w="735" h="1451" extrusionOk="0">
                      <a:moveTo>
                        <a:pt x="735" y="0"/>
                      </a:moveTo>
                      <a:cubicBezTo>
                        <a:pt x="735" y="0"/>
                        <a:pt x="735" y="0"/>
                        <a:pt x="735" y="1"/>
                      </a:cubicBezTo>
                      <a:lnTo>
                        <a:pt x="735" y="1"/>
                      </a:lnTo>
                      <a:cubicBezTo>
                        <a:pt x="735" y="0"/>
                        <a:pt x="735" y="0"/>
                        <a:pt x="735" y="0"/>
                      </a:cubicBezTo>
                      <a:close/>
                      <a:moveTo>
                        <a:pt x="735" y="1"/>
                      </a:moveTo>
                      <a:cubicBezTo>
                        <a:pt x="734" y="3"/>
                        <a:pt x="725" y="7"/>
                        <a:pt x="719" y="13"/>
                      </a:cubicBezTo>
                      <a:cubicBezTo>
                        <a:pt x="504" y="247"/>
                        <a:pt x="295" y="489"/>
                        <a:pt x="131" y="764"/>
                      </a:cubicBezTo>
                      <a:cubicBezTo>
                        <a:pt x="46" y="906"/>
                        <a:pt x="1" y="1067"/>
                        <a:pt x="6" y="1237"/>
                      </a:cubicBezTo>
                      <a:cubicBezTo>
                        <a:pt x="7" y="1305"/>
                        <a:pt x="12" y="1374"/>
                        <a:pt x="84" y="1450"/>
                      </a:cubicBezTo>
                      <a:cubicBezTo>
                        <a:pt x="111" y="1372"/>
                        <a:pt x="141" y="1312"/>
                        <a:pt x="151" y="1249"/>
                      </a:cubicBezTo>
                      <a:cubicBezTo>
                        <a:pt x="186" y="1048"/>
                        <a:pt x="284" y="880"/>
                        <a:pt x="415" y="727"/>
                      </a:cubicBezTo>
                      <a:cubicBezTo>
                        <a:pt x="456" y="680"/>
                        <a:pt x="497" y="632"/>
                        <a:pt x="529" y="579"/>
                      </a:cubicBezTo>
                      <a:cubicBezTo>
                        <a:pt x="568" y="520"/>
                        <a:pt x="602" y="459"/>
                        <a:pt x="624" y="393"/>
                      </a:cubicBezTo>
                      <a:cubicBezTo>
                        <a:pt x="667" y="264"/>
                        <a:pt x="699" y="132"/>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7"/>
                <p:cNvSpPr/>
                <p:nvPr/>
              </p:nvSpPr>
              <p:spPr>
                <a:xfrm>
                  <a:off x="3948892" y="4970007"/>
                  <a:ext cx="30437" cy="83419"/>
                </a:xfrm>
                <a:custGeom>
                  <a:avLst/>
                  <a:gdLst/>
                  <a:ahLst/>
                  <a:cxnLst/>
                  <a:rect l="l" t="t" r="r" b="b"/>
                  <a:pathLst>
                    <a:path w="324" h="888" extrusionOk="0">
                      <a:moveTo>
                        <a:pt x="297" y="1"/>
                      </a:moveTo>
                      <a:cubicBezTo>
                        <a:pt x="251" y="59"/>
                        <a:pt x="209" y="120"/>
                        <a:pt x="158" y="175"/>
                      </a:cubicBezTo>
                      <a:cubicBezTo>
                        <a:pt x="42" y="303"/>
                        <a:pt x="1" y="460"/>
                        <a:pt x="2" y="625"/>
                      </a:cubicBezTo>
                      <a:cubicBezTo>
                        <a:pt x="3" y="699"/>
                        <a:pt x="42" y="776"/>
                        <a:pt x="70" y="849"/>
                      </a:cubicBezTo>
                      <a:cubicBezTo>
                        <a:pt x="77" y="867"/>
                        <a:pt x="110" y="887"/>
                        <a:pt x="130" y="887"/>
                      </a:cubicBezTo>
                      <a:cubicBezTo>
                        <a:pt x="132" y="887"/>
                        <a:pt x="133" y="887"/>
                        <a:pt x="134" y="887"/>
                      </a:cubicBezTo>
                      <a:cubicBezTo>
                        <a:pt x="153" y="885"/>
                        <a:pt x="183" y="853"/>
                        <a:pt x="183" y="832"/>
                      </a:cubicBezTo>
                      <a:cubicBezTo>
                        <a:pt x="184" y="771"/>
                        <a:pt x="181" y="708"/>
                        <a:pt x="166" y="649"/>
                      </a:cubicBezTo>
                      <a:cubicBezTo>
                        <a:pt x="129" y="493"/>
                        <a:pt x="136" y="349"/>
                        <a:pt x="235" y="214"/>
                      </a:cubicBezTo>
                      <a:cubicBezTo>
                        <a:pt x="277" y="157"/>
                        <a:pt x="295" y="80"/>
                        <a:pt x="323" y="13"/>
                      </a:cubicBezTo>
                      <a:cubicBezTo>
                        <a:pt x="315" y="8"/>
                        <a:pt x="306" y="5"/>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7"/>
                <p:cNvSpPr/>
                <p:nvPr/>
              </p:nvSpPr>
              <p:spPr>
                <a:xfrm>
                  <a:off x="3880408" y="4981844"/>
                  <a:ext cx="50540" cy="41146"/>
                </a:xfrm>
                <a:custGeom>
                  <a:avLst/>
                  <a:gdLst/>
                  <a:ahLst/>
                  <a:cxnLst/>
                  <a:rect l="l" t="t" r="r" b="b"/>
                  <a:pathLst>
                    <a:path w="538" h="438" extrusionOk="0">
                      <a:moveTo>
                        <a:pt x="538" y="1"/>
                      </a:moveTo>
                      <a:lnTo>
                        <a:pt x="538" y="1"/>
                      </a:lnTo>
                      <a:cubicBezTo>
                        <a:pt x="448" y="40"/>
                        <a:pt x="362" y="67"/>
                        <a:pt x="288" y="112"/>
                      </a:cubicBezTo>
                      <a:cubicBezTo>
                        <a:pt x="197" y="167"/>
                        <a:pt x="111" y="235"/>
                        <a:pt x="32" y="305"/>
                      </a:cubicBezTo>
                      <a:cubicBezTo>
                        <a:pt x="11" y="322"/>
                        <a:pt x="1" y="380"/>
                        <a:pt x="13" y="402"/>
                      </a:cubicBezTo>
                      <a:cubicBezTo>
                        <a:pt x="28" y="424"/>
                        <a:pt x="76" y="429"/>
                        <a:pt x="110" y="437"/>
                      </a:cubicBezTo>
                      <a:cubicBezTo>
                        <a:pt x="112" y="437"/>
                        <a:pt x="113" y="437"/>
                        <a:pt x="115" y="437"/>
                      </a:cubicBezTo>
                      <a:cubicBezTo>
                        <a:pt x="127" y="437"/>
                        <a:pt x="142" y="431"/>
                        <a:pt x="153" y="424"/>
                      </a:cubicBezTo>
                      <a:cubicBezTo>
                        <a:pt x="327" y="328"/>
                        <a:pt x="456" y="189"/>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7"/>
                <p:cNvSpPr/>
                <p:nvPr/>
              </p:nvSpPr>
              <p:spPr>
                <a:xfrm>
                  <a:off x="3900981" y="5008430"/>
                  <a:ext cx="17473" cy="37012"/>
                </a:xfrm>
                <a:custGeom>
                  <a:avLst/>
                  <a:gdLst/>
                  <a:ahLst/>
                  <a:cxnLst/>
                  <a:rect l="l" t="t" r="r" b="b"/>
                  <a:pathLst>
                    <a:path w="186" h="394" extrusionOk="0">
                      <a:moveTo>
                        <a:pt x="185" y="1"/>
                      </a:moveTo>
                      <a:cubicBezTo>
                        <a:pt x="159" y="25"/>
                        <a:pt x="126" y="62"/>
                        <a:pt x="85" y="90"/>
                      </a:cubicBezTo>
                      <a:cubicBezTo>
                        <a:pt x="14" y="141"/>
                        <a:pt x="1" y="215"/>
                        <a:pt x="4" y="294"/>
                      </a:cubicBezTo>
                      <a:cubicBezTo>
                        <a:pt x="6" y="341"/>
                        <a:pt x="15" y="392"/>
                        <a:pt x="79" y="393"/>
                      </a:cubicBezTo>
                      <a:cubicBezTo>
                        <a:pt x="80" y="393"/>
                        <a:pt x="80" y="393"/>
                        <a:pt x="80" y="393"/>
                      </a:cubicBezTo>
                      <a:cubicBezTo>
                        <a:pt x="129" y="393"/>
                        <a:pt x="185" y="335"/>
                        <a:pt x="185" y="285"/>
                      </a:cubicBezTo>
                      <a:cubicBezTo>
                        <a:pt x="186" y="190"/>
                        <a:pt x="185" y="93"/>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7"/>
                <p:cNvSpPr/>
                <p:nvPr/>
              </p:nvSpPr>
              <p:spPr>
                <a:xfrm>
                  <a:off x="3932264" y="5015851"/>
                  <a:ext cx="17849" cy="44715"/>
                </a:xfrm>
                <a:custGeom>
                  <a:avLst/>
                  <a:gdLst/>
                  <a:ahLst/>
                  <a:cxnLst/>
                  <a:rect l="l" t="t" r="r" b="b"/>
                  <a:pathLst>
                    <a:path w="190" h="476" extrusionOk="0">
                      <a:moveTo>
                        <a:pt x="142" y="0"/>
                      </a:moveTo>
                      <a:cubicBezTo>
                        <a:pt x="136" y="0"/>
                        <a:pt x="128" y="0"/>
                        <a:pt x="122" y="3"/>
                      </a:cubicBezTo>
                      <a:cubicBezTo>
                        <a:pt x="112" y="42"/>
                        <a:pt x="102" y="83"/>
                        <a:pt x="90" y="123"/>
                      </a:cubicBezTo>
                      <a:cubicBezTo>
                        <a:pt x="67" y="200"/>
                        <a:pt x="52" y="278"/>
                        <a:pt x="20" y="351"/>
                      </a:cubicBezTo>
                      <a:cubicBezTo>
                        <a:pt x="0" y="396"/>
                        <a:pt x="2" y="432"/>
                        <a:pt x="34" y="457"/>
                      </a:cubicBezTo>
                      <a:cubicBezTo>
                        <a:pt x="49" y="468"/>
                        <a:pt x="77" y="476"/>
                        <a:pt x="99" y="476"/>
                      </a:cubicBezTo>
                      <a:cubicBezTo>
                        <a:pt x="110" y="476"/>
                        <a:pt x="120" y="473"/>
                        <a:pt x="125" y="468"/>
                      </a:cubicBezTo>
                      <a:cubicBezTo>
                        <a:pt x="153" y="442"/>
                        <a:pt x="189" y="385"/>
                        <a:pt x="178" y="360"/>
                      </a:cubicBezTo>
                      <a:cubicBezTo>
                        <a:pt x="126" y="242"/>
                        <a:pt x="117" y="124"/>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0" name="Google Shape;11180;p57"/>
              <p:cNvSpPr/>
              <p:nvPr/>
            </p:nvSpPr>
            <p:spPr>
              <a:xfrm>
                <a:off x="3885293" y="4914300"/>
                <a:ext cx="20761" cy="28182"/>
              </a:xfrm>
              <a:custGeom>
                <a:avLst/>
                <a:gdLst/>
                <a:ahLst/>
                <a:cxnLst/>
                <a:rect l="l" t="t" r="r" b="b"/>
                <a:pathLst>
                  <a:path w="221" h="300" extrusionOk="0">
                    <a:moveTo>
                      <a:pt x="55" y="1"/>
                    </a:moveTo>
                    <a:cubicBezTo>
                      <a:pt x="47" y="1"/>
                      <a:pt x="40" y="1"/>
                      <a:pt x="32" y="2"/>
                    </a:cubicBezTo>
                    <a:cubicBezTo>
                      <a:pt x="106" y="98"/>
                      <a:pt x="67" y="181"/>
                      <a:pt x="0" y="288"/>
                    </a:cubicBezTo>
                    <a:cubicBezTo>
                      <a:pt x="24" y="290"/>
                      <a:pt x="52" y="299"/>
                      <a:pt x="75" y="299"/>
                    </a:cubicBezTo>
                    <a:cubicBezTo>
                      <a:pt x="83" y="299"/>
                      <a:pt x="90" y="298"/>
                      <a:pt x="96" y="295"/>
                    </a:cubicBezTo>
                    <a:cubicBezTo>
                      <a:pt x="178" y="258"/>
                      <a:pt x="220" y="162"/>
                      <a:pt x="200" y="91"/>
                    </a:cubicBezTo>
                    <a:cubicBezTo>
                      <a:pt x="184" y="37"/>
                      <a:pt x="126"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1" name="Google Shape;11181;p57"/>
              <p:cNvGrpSpPr/>
              <p:nvPr/>
            </p:nvGrpSpPr>
            <p:grpSpPr>
              <a:xfrm>
                <a:off x="4927303" y="4938443"/>
                <a:ext cx="174732" cy="198781"/>
                <a:chOff x="4927303" y="4938443"/>
                <a:chExt cx="174732" cy="198781"/>
              </a:xfrm>
            </p:grpSpPr>
            <p:sp>
              <p:nvSpPr>
                <p:cNvPr id="11182" name="Google Shape;11182;p57"/>
                <p:cNvSpPr/>
                <p:nvPr/>
              </p:nvSpPr>
              <p:spPr>
                <a:xfrm>
                  <a:off x="4927303" y="4938443"/>
                  <a:ext cx="135649" cy="107655"/>
                </a:xfrm>
                <a:custGeom>
                  <a:avLst/>
                  <a:gdLst/>
                  <a:ahLst/>
                  <a:cxnLst/>
                  <a:rect l="l" t="t" r="r" b="b"/>
                  <a:pathLst>
                    <a:path w="1444" h="1146" extrusionOk="0">
                      <a:moveTo>
                        <a:pt x="1394" y="1"/>
                      </a:moveTo>
                      <a:cubicBezTo>
                        <a:pt x="1320" y="1"/>
                        <a:pt x="1278" y="44"/>
                        <a:pt x="1240" y="98"/>
                      </a:cubicBezTo>
                      <a:cubicBezTo>
                        <a:pt x="1161" y="208"/>
                        <a:pt x="1085" y="319"/>
                        <a:pt x="1004" y="427"/>
                      </a:cubicBezTo>
                      <a:cubicBezTo>
                        <a:pt x="811" y="679"/>
                        <a:pt x="561" y="841"/>
                        <a:pt x="252" y="916"/>
                      </a:cubicBezTo>
                      <a:cubicBezTo>
                        <a:pt x="193" y="931"/>
                        <a:pt x="133" y="958"/>
                        <a:pt x="81" y="989"/>
                      </a:cubicBezTo>
                      <a:cubicBezTo>
                        <a:pt x="20" y="1025"/>
                        <a:pt x="0" y="1081"/>
                        <a:pt x="29" y="1146"/>
                      </a:cubicBezTo>
                      <a:cubicBezTo>
                        <a:pt x="85" y="1113"/>
                        <a:pt x="132" y="1075"/>
                        <a:pt x="186" y="1054"/>
                      </a:cubicBezTo>
                      <a:cubicBezTo>
                        <a:pt x="269" y="1017"/>
                        <a:pt x="354" y="985"/>
                        <a:pt x="439" y="959"/>
                      </a:cubicBezTo>
                      <a:cubicBezTo>
                        <a:pt x="783" y="859"/>
                        <a:pt x="1005" y="622"/>
                        <a:pt x="1170" y="318"/>
                      </a:cubicBezTo>
                      <a:cubicBezTo>
                        <a:pt x="1234" y="197"/>
                        <a:pt x="1291" y="69"/>
                        <a:pt x="1443" y="6"/>
                      </a:cubicBezTo>
                      <a:cubicBezTo>
                        <a:pt x="1426" y="3"/>
                        <a:pt x="1409" y="1"/>
                        <a:pt x="1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3" name="Google Shape;11183;p57"/>
                <p:cNvGrpSpPr/>
                <p:nvPr/>
              </p:nvGrpSpPr>
              <p:grpSpPr>
                <a:xfrm>
                  <a:off x="4932939" y="4943422"/>
                  <a:ext cx="169096" cy="193803"/>
                  <a:chOff x="4932939" y="4943422"/>
                  <a:chExt cx="169096" cy="193803"/>
                </a:xfrm>
              </p:grpSpPr>
              <p:sp>
                <p:nvSpPr>
                  <p:cNvPr id="11184" name="Google Shape;11184;p57"/>
                  <p:cNvSpPr/>
                  <p:nvPr/>
                </p:nvSpPr>
                <p:spPr>
                  <a:xfrm>
                    <a:off x="5008187" y="4943422"/>
                    <a:ext cx="69891" cy="176513"/>
                  </a:xfrm>
                  <a:custGeom>
                    <a:avLst/>
                    <a:gdLst/>
                    <a:ahLst/>
                    <a:cxnLst/>
                    <a:rect l="l" t="t" r="r" b="b"/>
                    <a:pathLst>
                      <a:path w="744" h="1879" extrusionOk="0">
                        <a:moveTo>
                          <a:pt x="667" y="0"/>
                        </a:moveTo>
                        <a:cubicBezTo>
                          <a:pt x="641" y="0"/>
                          <a:pt x="603" y="20"/>
                          <a:pt x="593" y="41"/>
                        </a:cubicBezTo>
                        <a:cubicBezTo>
                          <a:pt x="553" y="122"/>
                          <a:pt x="513" y="204"/>
                          <a:pt x="497" y="291"/>
                        </a:cubicBezTo>
                        <a:cubicBezTo>
                          <a:pt x="445" y="569"/>
                          <a:pt x="337" y="820"/>
                          <a:pt x="174" y="1050"/>
                        </a:cubicBezTo>
                        <a:cubicBezTo>
                          <a:pt x="82" y="1182"/>
                          <a:pt x="7" y="1325"/>
                          <a:pt x="5" y="1493"/>
                        </a:cubicBezTo>
                        <a:cubicBezTo>
                          <a:pt x="1" y="1586"/>
                          <a:pt x="42" y="1664"/>
                          <a:pt x="118" y="1717"/>
                        </a:cubicBezTo>
                        <a:cubicBezTo>
                          <a:pt x="170" y="1752"/>
                          <a:pt x="218" y="1792"/>
                          <a:pt x="263" y="1833"/>
                        </a:cubicBezTo>
                        <a:cubicBezTo>
                          <a:pt x="294" y="1862"/>
                          <a:pt x="345" y="1878"/>
                          <a:pt x="398" y="1878"/>
                        </a:cubicBezTo>
                        <a:cubicBezTo>
                          <a:pt x="436" y="1878"/>
                          <a:pt x="476" y="1870"/>
                          <a:pt x="509" y="1850"/>
                        </a:cubicBezTo>
                        <a:cubicBezTo>
                          <a:pt x="570" y="1814"/>
                          <a:pt x="571" y="1751"/>
                          <a:pt x="561" y="1690"/>
                        </a:cubicBezTo>
                        <a:cubicBezTo>
                          <a:pt x="552" y="1635"/>
                          <a:pt x="528" y="1585"/>
                          <a:pt x="517" y="1531"/>
                        </a:cubicBezTo>
                        <a:cubicBezTo>
                          <a:pt x="487" y="1385"/>
                          <a:pt x="445" y="1237"/>
                          <a:pt x="440" y="1091"/>
                        </a:cubicBezTo>
                        <a:cubicBezTo>
                          <a:pt x="430" y="832"/>
                          <a:pt x="534" y="599"/>
                          <a:pt x="641" y="368"/>
                        </a:cubicBezTo>
                        <a:cubicBezTo>
                          <a:pt x="681" y="280"/>
                          <a:pt x="702" y="184"/>
                          <a:pt x="729" y="91"/>
                        </a:cubicBezTo>
                        <a:cubicBezTo>
                          <a:pt x="743" y="42"/>
                          <a:pt x="714" y="7"/>
                          <a:pt x="675" y="1"/>
                        </a:cubicBezTo>
                        <a:cubicBezTo>
                          <a:pt x="673" y="0"/>
                          <a:pt x="670"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7"/>
                  <p:cNvSpPr/>
                  <p:nvPr/>
                </p:nvSpPr>
                <p:spPr>
                  <a:xfrm>
                    <a:off x="4932939" y="4951313"/>
                    <a:ext cx="121370" cy="122780"/>
                  </a:xfrm>
                  <a:custGeom>
                    <a:avLst/>
                    <a:gdLst/>
                    <a:ahLst/>
                    <a:cxnLst/>
                    <a:rect l="l" t="t" r="r" b="b"/>
                    <a:pathLst>
                      <a:path w="1292" h="1307" extrusionOk="0">
                        <a:moveTo>
                          <a:pt x="1291" y="1"/>
                        </a:moveTo>
                        <a:cubicBezTo>
                          <a:pt x="1264" y="42"/>
                          <a:pt x="1235" y="82"/>
                          <a:pt x="1206" y="123"/>
                        </a:cubicBezTo>
                        <a:cubicBezTo>
                          <a:pt x="1156" y="203"/>
                          <a:pt x="1107" y="286"/>
                          <a:pt x="1056" y="366"/>
                        </a:cubicBezTo>
                        <a:cubicBezTo>
                          <a:pt x="911" y="593"/>
                          <a:pt x="710" y="750"/>
                          <a:pt x="455" y="838"/>
                        </a:cubicBezTo>
                        <a:cubicBezTo>
                          <a:pt x="366" y="869"/>
                          <a:pt x="276" y="905"/>
                          <a:pt x="186" y="933"/>
                        </a:cubicBezTo>
                        <a:cubicBezTo>
                          <a:pt x="67" y="969"/>
                          <a:pt x="0" y="1037"/>
                          <a:pt x="4" y="1169"/>
                        </a:cubicBezTo>
                        <a:cubicBezTo>
                          <a:pt x="5" y="1228"/>
                          <a:pt x="24" y="1260"/>
                          <a:pt x="78" y="1260"/>
                        </a:cubicBezTo>
                        <a:cubicBezTo>
                          <a:pt x="79" y="1260"/>
                          <a:pt x="81" y="1260"/>
                          <a:pt x="83" y="1260"/>
                        </a:cubicBezTo>
                        <a:cubicBezTo>
                          <a:pt x="134" y="1257"/>
                          <a:pt x="186" y="1244"/>
                          <a:pt x="237" y="1231"/>
                        </a:cubicBezTo>
                        <a:cubicBezTo>
                          <a:pt x="260" y="1225"/>
                          <a:pt x="283" y="1221"/>
                          <a:pt x="305" y="1221"/>
                        </a:cubicBezTo>
                        <a:cubicBezTo>
                          <a:pt x="343" y="1221"/>
                          <a:pt x="378" y="1234"/>
                          <a:pt x="407" y="1271"/>
                        </a:cubicBezTo>
                        <a:cubicBezTo>
                          <a:pt x="425" y="1296"/>
                          <a:pt x="446" y="1307"/>
                          <a:pt x="468" y="1307"/>
                        </a:cubicBezTo>
                        <a:cubicBezTo>
                          <a:pt x="487" y="1307"/>
                          <a:pt x="506" y="1298"/>
                          <a:pt x="523" y="1281"/>
                        </a:cubicBezTo>
                        <a:cubicBezTo>
                          <a:pt x="564" y="1243"/>
                          <a:pt x="603" y="1198"/>
                          <a:pt x="627" y="1147"/>
                        </a:cubicBezTo>
                        <a:cubicBezTo>
                          <a:pt x="688" y="1024"/>
                          <a:pt x="776" y="938"/>
                          <a:pt x="903" y="884"/>
                        </a:cubicBezTo>
                        <a:cubicBezTo>
                          <a:pt x="947" y="866"/>
                          <a:pt x="991" y="826"/>
                          <a:pt x="1018" y="785"/>
                        </a:cubicBezTo>
                        <a:cubicBezTo>
                          <a:pt x="1177" y="550"/>
                          <a:pt x="1235" y="277"/>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7"/>
                  <p:cNvSpPr/>
                  <p:nvPr/>
                </p:nvSpPr>
                <p:spPr>
                  <a:xfrm>
                    <a:off x="4946561" y="5040464"/>
                    <a:ext cx="73179" cy="74682"/>
                  </a:xfrm>
                  <a:custGeom>
                    <a:avLst/>
                    <a:gdLst/>
                    <a:ahLst/>
                    <a:cxnLst/>
                    <a:rect l="l" t="t" r="r" b="b"/>
                    <a:pathLst>
                      <a:path w="779" h="795" extrusionOk="0">
                        <a:moveTo>
                          <a:pt x="779" y="1"/>
                        </a:moveTo>
                        <a:lnTo>
                          <a:pt x="779" y="1"/>
                        </a:lnTo>
                        <a:cubicBezTo>
                          <a:pt x="660" y="31"/>
                          <a:pt x="584" y="102"/>
                          <a:pt x="531" y="198"/>
                        </a:cubicBezTo>
                        <a:cubicBezTo>
                          <a:pt x="503" y="247"/>
                          <a:pt x="476" y="295"/>
                          <a:pt x="439" y="334"/>
                        </a:cubicBezTo>
                        <a:cubicBezTo>
                          <a:pt x="399" y="377"/>
                          <a:pt x="364" y="396"/>
                          <a:pt x="327" y="396"/>
                        </a:cubicBezTo>
                        <a:cubicBezTo>
                          <a:pt x="294" y="396"/>
                          <a:pt x="258" y="381"/>
                          <a:pt x="216" y="352"/>
                        </a:cubicBezTo>
                        <a:cubicBezTo>
                          <a:pt x="190" y="335"/>
                          <a:pt x="153" y="329"/>
                          <a:pt x="120" y="329"/>
                        </a:cubicBezTo>
                        <a:cubicBezTo>
                          <a:pt x="115" y="329"/>
                          <a:pt x="110" y="329"/>
                          <a:pt x="105" y="329"/>
                        </a:cubicBezTo>
                        <a:cubicBezTo>
                          <a:pt x="67" y="330"/>
                          <a:pt x="28" y="347"/>
                          <a:pt x="1" y="355"/>
                        </a:cubicBezTo>
                        <a:cubicBezTo>
                          <a:pt x="14" y="449"/>
                          <a:pt x="27" y="534"/>
                          <a:pt x="38" y="619"/>
                        </a:cubicBezTo>
                        <a:cubicBezTo>
                          <a:pt x="53" y="728"/>
                          <a:pt x="131" y="791"/>
                          <a:pt x="246" y="791"/>
                        </a:cubicBezTo>
                        <a:cubicBezTo>
                          <a:pt x="248" y="791"/>
                          <a:pt x="251" y="791"/>
                          <a:pt x="254" y="791"/>
                        </a:cubicBezTo>
                        <a:cubicBezTo>
                          <a:pt x="274" y="791"/>
                          <a:pt x="294" y="790"/>
                          <a:pt x="314" y="790"/>
                        </a:cubicBezTo>
                        <a:cubicBezTo>
                          <a:pt x="380" y="790"/>
                          <a:pt x="449" y="793"/>
                          <a:pt x="527" y="794"/>
                        </a:cubicBezTo>
                        <a:cubicBezTo>
                          <a:pt x="528" y="771"/>
                          <a:pt x="539" y="729"/>
                          <a:pt x="531" y="691"/>
                        </a:cubicBezTo>
                        <a:cubicBezTo>
                          <a:pt x="481" y="484"/>
                          <a:pt x="539" y="312"/>
                          <a:pt x="676" y="157"/>
                        </a:cubicBezTo>
                        <a:cubicBezTo>
                          <a:pt x="718" y="110"/>
                          <a:pt x="745" y="53"/>
                          <a:pt x="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7"/>
                  <p:cNvSpPr/>
                  <p:nvPr/>
                </p:nvSpPr>
                <p:spPr>
                  <a:xfrm>
                    <a:off x="5068498" y="4952628"/>
                    <a:ext cx="33349" cy="133771"/>
                  </a:xfrm>
                  <a:custGeom>
                    <a:avLst/>
                    <a:gdLst/>
                    <a:ahLst/>
                    <a:cxnLst/>
                    <a:rect l="l" t="t" r="r" b="b"/>
                    <a:pathLst>
                      <a:path w="355" h="1424" extrusionOk="0">
                        <a:moveTo>
                          <a:pt x="225" y="1"/>
                        </a:moveTo>
                        <a:cubicBezTo>
                          <a:pt x="216" y="5"/>
                          <a:pt x="209" y="7"/>
                          <a:pt x="204" y="12"/>
                        </a:cubicBezTo>
                        <a:cubicBezTo>
                          <a:pt x="204" y="77"/>
                          <a:pt x="214" y="145"/>
                          <a:pt x="201" y="207"/>
                        </a:cubicBezTo>
                        <a:cubicBezTo>
                          <a:pt x="162" y="399"/>
                          <a:pt x="117" y="590"/>
                          <a:pt x="69" y="781"/>
                        </a:cubicBezTo>
                        <a:cubicBezTo>
                          <a:pt x="36" y="913"/>
                          <a:pt x="0" y="1045"/>
                          <a:pt x="33" y="1180"/>
                        </a:cubicBezTo>
                        <a:cubicBezTo>
                          <a:pt x="50" y="1250"/>
                          <a:pt x="86" y="1318"/>
                          <a:pt x="126" y="1379"/>
                        </a:cubicBezTo>
                        <a:cubicBezTo>
                          <a:pt x="146" y="1409"/>
                          <a:pt x="177" y="1424"/>
                          <a:pt x="211" y="1424"/>
                        </a:cubicBezTo>
                        <a:cubicBezTo>
                          <a:pt x="229" y="1424"/>
                          <a:pt x="249" y="1419"/>
                          <a:pt x="268" y="1411"/>
                        </a:cubicBezTo>
                        <a:cubicBezTo>
                          <a:pt x="323" y="1386"/>
                          <a:pt x="354" y="1338"/>
                          <a:pt x="343" y="1278"/>
                        </a:cubicBezTo>
                        <a:cubicBezTo>
                          <a:pt x="335" y="1236"/>
                          <a:pt x="315" y="1190"/>
                          <a:pt x="286" y="1162"/>
                        </a:cubicBezTo>
                        <a:cubicBezTo>
                          <a:pt x="194" y="1073"/>
                          <a:pt x="159" y="973"/>
                          <a:pt x="191" y="849"/>
                        </a:cubicBezTo>
                        <a:cubicBezTo>
                          <a:pt x="212" y="765"/>
                          <a:pt x="237" y="681"/>
                          <a:pt x="247" y="594"/>
                        </a:cubicBezTo>
                        <a:cubicBezTo>
                          <a:pt x="264" y="459"/>
                          <a:pt x="278" y="322"/>
                          <a:pt x="279" y="186"/>
                        </a:cubicBezTo>
                        <a:cubicBezTo>
                          <a:pt x="281" y="124"/>
                          <a:pt x="245" y="63"/>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7"/>
                  <p:cNvSpPr/>
                  <p:nvPr/>
                </p:nvSpPr>
                <p:spPr>
                  <a:xfrm>
                    <a:off x="5049710" y="4968129"/>
                    <a:ext cx="31282" cy="148895"/>
                  </a:xfrm>
                  <a:custGeom>
                    <a:avLst/>
                    <a:gdLst/>
                    <a:ahLst/>
                    <a:cxnLst/>
                    <a:rect l="l" t="t" r="r" b="b"/>
                    <a:pathLst>
                      <a:path w="333" h="1585" extrusionOk="0">
                        <a:moveTo>
                          <a:pt x="307" y="0"/>
                        </a:moveTo>
                        <a:cubicBezTo>
                          <a:pt x="247" y="131"/>
                          <a:pt x="183" y="261"/>
                          <a:pt x="128" y="394"/>
                        </a:cubicBezTo>
                        <a:cubicBezTo>
                          <a:pt x="17" y="666"/>
                          <a:pt x="1" y="942"/>
                          <a:pt x="100" y="1221"/>
                        </a:cubicBezTo>
                        <a:cubicBezTo>
                          <a:pt x="141" y="1338"/>
                          <a:pt x="177" y="1453"/>
                          <a:pt x="128" y="1585"/>
                        </a:cubicBezTo>
                        <a:cubicBezTo>
                          <a:pt x="236" y="1567"/>
                          <a:pt x="281" y="1515"/>
                          <a:pt x="267" y="1400"/>
                        </a:cubicBezTo>
                        <a:cubicBezTo>
                          <a:pt x="255" y="1291"/>
                          <a:pt x="226" y="1184"/>
                          <a:pt x="198" y="1078"/>
                        </a:cubicBezTo>
                        <a:cubicBezTo>
                          <a:pt x="168" y="969"/>
                          <a:pt x="156" y="865"/>
                          <a:pt x="185" y="754"/>
                        </a:cubicBezTo>
                        <a:cubicBezTo>
                          <a:pt x="231" y="581"/>
                          <a:pt x="272" y="405"/>
                          <a:pt x="311" y="230"/>
                        </a:cubicBezTo>
                        <a:cubicBezTo>
                          <a:pt x="326" y="156"/>
                          <a:pt x="326" y="80"/>
                          <a:pt x="332" y="5"/>
                        </a:cubicBezTo>
                        <a:cubicBezTo>
                          <a:pt x="323" y="3"/>
                          <a:pt x="316" y="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7"/>
                  <p:cNvSpPr/>
                  <p:nvPr/>
                </p:nvSpPr>
                <p:spPr>
                  <a:xfrm>
                    <a:off x="5047643" y="5100306"/>
                    <a:ext cx="42179" cy="36918"/>
                  </a:xfrm>
                  <a:custGeom>
                    <a:avLst/>
                    <a:gdLst/>
                    <a:ahLst/>
                    <a:cxnLst/>
                    <a:rect l="l" t="t" r="r" b="b"/>
                    <a:pathLst>
                      <a:path w="449" h="393" extrusionOk="0">
                        <a:moveTo>
                          <a:pt x="335" y="0"/>
                        </a:moveTo>
                        <a:lnTo>
                          <a:pt x="335" y="0"/>
                        </a:lnTo>
                        <a:cubicBezTo>
                          <a:pt x="336" y="240"/>
                          <a:pt x="154" y="222"/>
                          <a:pt x="0" y="257"/>
                        </a:cubicBezTo>
                        <a:cubicBezTo>
                          <a:pt x="59" y="344"/>
                          <a:pt x="130" y="393"/>
                          <a:pt x="220" y="393"/>
                        </a:cubicBezTo>
                        <a:cubicBezTo>
                          <a:pt x="227" y="393"/>
                          <a:pt x="234" y="392"/>
                          <a:pt x="242" y="392"/>
                        </a:cubicBezTo>
                        <a:cubicBezTo>
                          <a:pt x="314" y="386"/>
                          <a:pt x="427" y="262"/>
                          <a:pt x="438" y="183"/>
                        </a:cubicBezTo>
                        <a:cubicBezTo>
                          <a:pt x="448" y="103"/>
                          <a:pt x="398" y="57"/>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7"/>
                  <p:cNvSpPr/>
                  <p:nvPr/>
                </p:nvSpPr>
                <p:spPr>
                  <a:xfrm>
                    <a:off x="4998793" y="5070432"/>
                    <a:ext cx="25176" cy="54579"/>
                  </a:xfrm>
                  <a:custGeom>
                    <a:avLst/>
                    <a:gdLst/>
                    <a:ahLst/>
                    <a:cxnLst/>
                    <a:rect l="l" t="t" r="r" b="b"/>
                    <a:pathLst>
                      <a:path w="268" h="581" extrusionOk="0">
                        <a:moveTo>
                          <a:pt x="75" y="1"/>
                        </a:moveTo>
                        <a:cubicBezTo>
                          <a:pt x="9" y="96"/>
                          <a:pt x="1" y="201"/>
                          <a:pt x="7" y="312"/>
                        </a:cubicBezTo>
                        <a:cubicBezTo>
                          <a:pt x="12" y="388"/>
                          <a:pt x="3" y="466"/>
                          <a:pt x="1" y="556"/>
                        </a:cubicBezTo>
                        <a:cubicBezTo>
                          <a:pt x="21" y="572"/>
                          <a:pt x="42" y="580"/>
                          <a:pt x="65" y="580"/>
                        </a:cubicBezTo>
                        <a:cubicBezTo>
                          <a:pt x="113" y="580"/>
                          <a:pt x="173" y="543"/>
                          <a:pt x="267" y="456"/>
                        </a:cubicBezTo>
                        <a:cubicBezTo>
                          <a:pt x="57" y="363"/>
                          <a:pt x="29" y="197"/>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7"/>
                  <p:cNvSpPr/>
                  <p:nvPr/>
                </p:nvSpPr>
                <p:spPr>
                  <a:xfrm>
                    <a:off x="5076953" y="5086496"/>
                    <a:ext cx="25082" cy="29967"/>
                  </a:xfrm>
                  <a:custGeom>
                    <a:avLst/>
                    <a:gdLst/>
                    <a:ahLst/>
                    <a:cxnLst/>
                    <a:rect l="l" t="t" r="r" b="b"/>
                    <a:pathLst>
                      <a:path w="267" h="319" extrusionOk="0">
                        <a:moveTo>
                          <a:pt x="0" y="0"/>
                        </a:moveTo>
                        <a:lnTo>
                          <a:pt x="0" y="0"/>
                        </a:lnTo>
                        <a:cubicBezTo>
                          <a:pt x="67" y="111"/>
                          <a:pt x="129" y="211"/>
                          <a:pt x="196" y="319"/>
                        </a:cubicBezTo>
                        <a:cubicBezTo>
                          <a:pt x="212" y="300"/>
                          <a:pt x="236" y="280"/>
                          <a:pt x="244" y="256"/>
                        </a:cubicBezTo>
                        <a:cubicBezTo>
                          <a:pt x="267" y="188"/>
                          <a:pt x="210" y="80"/>
                          <a:pt x="140" y="50"/>
                        </a:cubicBezTo>
                        <a:cubicBezTo>
                          <a:pt x="99" y="33"/>
                          <a:pt x="58"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2" name="Google Shape;11192;p57"/>
              <p:cNvGrpSpPr/>
              <p:nvPr/>
            </p:nvGrpSpPr>
            <p:grpSpPr>
              <a:xfrm>
                <a:off x="4603295" y="4819324"/>
                <a:ext cx="183563" cy="91124"/>
                <a:chOff x="4603295" y="4819324"/>
                <a:chExt cx="183563" cy="91124"/>
              </a:xfrm>
            </p:grpSpPr>
            <p:sp>
              <p:nvSpPr>
                <p:cNvPr id="11193" name="Google Shape;11193;p57"/>
                <p:cNvSpPr/>
                <p:nvPr/>
              </p:nvSpPr>
              <p:spPr>
                <a:xfrm>
                  <a:off x="4625747" y="4875783"/>
                  <a:ext cx="93282" cy="17191"/>
                </a:xfrm>
                <a:custGeom>
                  <a:avLst/>
                  <a:gdLst/>
                  <a:ahLst/>
                  <a:cxnLst/>
                  <a:rect l="l" t="t" r="r" b="b"/>
                  <a:pathLst>
                    <a:path w="993" h="183" extrusionOk="0">
                      <a:moveTo>
                        <a:pt x="487" y="0"/>
                      </a:moveTo>
                      <a:cubicBezTo>
                        <a:pt x="373" y="0"/>
                        <a:pt x="250" y="22"/>
                        <a:pt x="111" y="63"/>
                      </a:cubicBezTo>
                      <a:cubicBezTo>
                        <a:pt x="69" y="74"/>
                        <a:pt x="38" y="122"/>
                        <a:pt x="1" y="153"/>
                      </a:cubicBezTo>
                      <a:cubicBezTo>
                        <a:pt x="37" y="156"/>
                        <a:pt x="75" y="166"/>
                        <a:pt x="110" y="166"/>
                      </a:cubicBezTo>
                      <a:cubicBezTo>
                        <a:pt x="120" y="166"/>
                        <a:pt x="130" y="165"/>
                        <a:pt x="140" y="163"/>
                      </a:cubicBezTo>
                      <a:cubicBezTo>
                        <a:pt x="240" y="139"/>
                        <a:pt x="341" y="126"/>
                        <a:pt x="442" y="126"/>
                      </a:cubicBezTo>
                      <a:cubicBezTo>
                        <a:pt x="500" y="126"/>
                        <a:pt x="557" y="130"/>
                        <a:pt x="615" y="138"/>
                      </a:cubicBezTo>
                      <a:cubicBezTo>
                        <a:pt x="740" y="156"/>
                        <a:pt x="867" y="168"/>
                        <a:pt x="992" y="183"/>
                      </a:cubicBezTo>
                      <a:cubicBezTo>
                        <a:pt x="836" y="59"/>
                        <a:pt x="675" y="0"/>
                        <a:pt x="4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7"/>
                <p:cNvSpPr/>
                <p:nvPr/>
              </p:nvSpPr>
              <p:spPr>
                <a:xfrm>
                  <a:off x="4727299" y="4836327"/>
                  <a:ext cx="35509" cy="55331"/>
                </a:xfrm>
                <a:custGeom>
                  <a:avLst/>
                  <a:gdLst/>
                  <a:ahLst/>
                  <a:cxnLst/>
                  <a:rect l="l" t="t" r="r" b="b"/>
                  <a:pathLst>
                    <a:path w="378" h="589" extrusionOk="0">
                      <a:moveTo>
                        <a:pt x="73" y="1"/>
                      </a:moveTo>
                      <a:cubicBezTo>
                        <a:pt x="51" y="1"/>
                        <a:pt x="24" y="16"/>
                        <a:pt x="0" y="23"/>
                      </a:cubicBezTo>
                      <a:cubicBezTo>
                        <a:pt x="9" y="47"/>
                        <a:pt x="11" y="75"/>
                        <a:pt x="24" y="96"/>
                      </a:cubicBezTo>
                      <a:cubicBezTo>
                        <a:pt x="86" y="191"/>
                        <a:pt x="150" y="285"/>
                        <a:pt x="215" y="380"/>
                      </a:cubicBezTo>
                      <a:cubicBezTo>
                        <a:pt x="264" y="450"/>
                        <a:pt x="314" y="519"/>
                        <a:pt x="365" y="588"/>
                      </a:cubicBezTo>
                      <a:cubicBezTo>
                        <a:pt x="368" y="584"/>
                        <a:pt x="373" y="579"/>
                        <a:pt x="377" y="573"/>
                      </a:cubicBezTo>
                      <a:cubicBezTo>
                        <a:pt x="348" y="450"/>
                        <a:pt x="327" y="325"/>
                        <a:pt x="292" y="204"/>
                      </a:cubicBezTo>
                      <a:cubicBezTo>
                        <a:pt x="263" y="99"/>
                        <a:pt x="188" y="27"/>
                        <a:pt x="81" y="2"/>
                      </a:cubicBezTo>
                      <a:cubicBezTo>
                        <a:pt x="78" y="1"/>
                        <a:pt x="76"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7"/>
                <p:cNvSpPr/>
                <p:nvPr/>
              </p:nvSpPr>
              <p:spPr>
                <a:xfrm>
                  <a:off x="4754355" y="4828906"/>
                  <a:ext cx="17943" cy="69610"/>
                </a:xfrm>
                <a:custGeom>
                  <a:avLst/>
                  <a:gdLst/>
                  <a:ahLst/>
                  <a:cxnLst/>
                  <a:rect l="l" t="t" r="r" b="b"/>
                  <a:pathLst>
                    <a:path w="191" h="741" extrusionOk="0">
                      <a:moveTo>
                        <a:pt x="191" y="1"/>
                      </a:moveTo>
                      <a:cubicBezTo>
                        <a:pt x="1" y="69"/>
                        <a:pt x="18" y="564"/>
                        <a:pt x="191" y="741"/>
                      </a:cubicBezTo>
                      <a:lnTo>
                        <a:pt x="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7"/>
                <p:cNvSpPr/>
                <p:nvPr/>
              </p:nvSpPr>
              <p:spPr>
                <a:xfrm>
                  <a:off x="4615695" y="4892129"/>
                  <a:ext cx="64161" cy="18318"/>
                </a:xfrm>
                <a:custGeom>
                  <a:avLst/>
                  <a:gdLst/>
                  <a:ahLst/>
                  <a:cxnLst/>
                  <a:rect l="l" t="t" r="r" b="b"/>
                  <a:pathLst>
                    <a:path w="683" h="195" extrusionOk="0">
                      <a:moveTo>
                        <a:pt x="492" y="0"/>
                      </a:moveTo>
                      <a:cubicBezTo>
                        <a:pt x="348" y="0"/>
                        <a:pt x="210" y="37"/>
                        <a:pt x="77" y="104"/>
                      </a:cubicBezTo>
                      <a:cubicBezTo>
                        <a:pt x="46" y="119"/>
                        <a:pt x="26" y="155"/>
                        <a:pt x="0" y="183"/>
                      </a:cubicBezTo>
                      <a:cubicBezTo>
                        <a:pt x="29" y="186"/>
                        <a:pt x="59" y="195"/>
                        <a:pt x="87" y="195"/>
                      </a:cubicBezTo>
                      <a:cubicBezTo>
                        <a:pt x="95" y="195"/>
                        <a:pt x="104" y="194"/>
                        <a:pt x="112" y="192"/>
                      </a:cubicBezTo>
                      <a:cubicBezTo>
                        <a:pt x="303" y="139"/>
                        <a:pt x="492" y="80"/>
                        <a:pt x="682" y="21"/>
                      </a:cubicBezTo>
                      <a:cubicBezTo>
                        <a:pt x="618" y="7"/>
                        <a:pt x="554" y="0"/>
                        <a:pt x="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7"/>
                <p:cNvSpPr/>
                <p:nvPr/>
              </p:nvSpPr>
              <p:spPr>
                <a:xfrm>
                  <a:off x="4603295" y="4867986"/>
                  <a:ext cx="61625" cy="32973"/>
                </a:xfrm>
                <a:custGeom>
                  <a:avLst/>
                  <a:gdLst/>
                  <a:ahLst/>
                  <a:cxnLst/>
                  <a:rect l="l" t="t" r="r" b="b"/>
                  <a:pathLst>
                    <a:path w="656" h="351" extrusionOk="0">
                      <a:moveTo>
                        <a:pt x="480" y="0"/>
                      </a:moveTo>
                      <a:cubicBezTo>
                        <a:pt x="362" y="0"/>
                        <a:pt x="257" y="53"/>
                        <a:pt x="115" y="159"/>
                      </a:cubicBezTo>
                      <a:cubicBezTo>
                        <a:pt x="82" y="185"/>
                        <a:pt x="53" y="219"/>
                        <a:pt x="30" y="254"/>
                      </a:cubicBezTo>
                      <a:cubicBezTo>
                        <a:pt x="1" y="303"/>
                        <a:pt x="24" y="351"/>
                        <a:pt x="78" y="351"/>
                      </a:cubicBezTo>
                      <a:cubicBezTo>
                        <a:pt x="80" y="351"/>
                        <a:pt x="83" y="351"/>
                        <a:pt x="86" y="350"/>
                      </a:cubicBezTo>
                      <a:cubicBezTo>
                        <a:pt x="136" y="347"/>
                        <a:pt x="182" y="322"/>
                        <a:pt x="234" y="306"/>
                      </a:cubicBezTo>
                      <a:cubicBezTo>
                        <a:pt x="179" y="216"/>
                        <a:pt x="185" y="183"/>
                        <a:pt x="265" y="138"/>
                      </a:cubicBezTo>
                      <a:cubicBezTo>
                        <a:pt x="307" y="113"/>
                        <a:pt x="354" y="94"/>
                        <a:pt x="402" y="82"/>
                      </a:cubicBezTo>
                      <a:cubicBezTo>
                        <a:pt x="483" y="63"/>
                        <a:pt x="563" y="50"/>
                        <a:pt x="655" y="33"/>
                      </a:cubicBezTo>
                      <a:cubicBezTo>
                        <a:pt x="591" y="11"/>
                        <a:pt x="534" y="0"/>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7"/>
                <p:cNvSpPr/>
                <p:nvPr/>
              </p:nvSpPr>
              <p:spPr>
                <a:xfrm>
                  <a:off x="4712362" y="4837736"/>
                  <a:ext cx="31940" cy="34382"/>
                </a:xfrm>
                <a:custGeom>
                  <a:avLst/>
                  <a:gdLst/>
                  <a:ahLst/>
                  <a:cxnLst/>
                  <a:rect l="l" t="t" r="r" b="b"/>
                  <a:pathLst>
                    <a:path w="340" h="366" extrusionOk="0">
                      <a:moveTo>
                        <a:pt x="10" y="1"/>
                      </a:moveTo>
                      <a:cubicBezTo>
                        <a:pt x="10" y="23"/>
                        <a:pt x="0" y="54"/>
                        <a:pt x="13" y="68"/>
                      </a:cubicBezTo>
                      <a:cubicBezTo>
                        <a:pt x="102" y="185"/>
                        <a:pt x="159" y="333"/>
                        <a:pt x="339" y="366"/>
                      </a:cubicBezTo>
                      <a:cubicBezTo>
                        <a:pt x="255" y="253"/>
                        <a:pt x="174" y="138"/>
                        <a:pt x="88" y="29"/>
                      </a:cubicBezTo>
                      <a:cubicBezTo>
                        <a:pt x="75" y="10"/>
                        <a:pt x="36" y="10"/>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7"/>
                <p:cNvSpPr/>
                <p:nvPr/>
              </p:nvSpPr>
              <p:spPr>
                <a:xfrm>
                  <a:off x="4776149" y="4819324"/>
                  <a:ext cx="10709" cy="34100"/>
                </a:xfrm>
                <a:custGeom>
                  <a:avLst/>
                  <a:gdLst/>
                  <a:ahLst/>
                  <a:cxnLst/>
                  <a:rect l="l" t="t" r="r" b="b"/>
                  <a:pathLst>
                    <a:path w="114" h="363" extrusionOk="0">
                      <a:moveTo>
                        <a:pt x="90" y="1"/>
                      </a:moveTo>
                      <a:cubicBezTo>
                        <a:pt x="68" y="11"/>
                        <a:pt x="36" y="15"/>
                        <a:pt x="28" y="31"/>
                      </a:cubicBezTo>
                      <a:cubicBezTo>
                        <a:pt x="12" y="61"/>
                        <a:pt x="6" y="97"/>
                        <a:pt x="5" y="131"/>
                      </a:cubicBezTo>
                      <a:cubicBezTo>
                        <a:pt x="1" y="206"/>
                        <a:pt x="3" y="283"/>
                        <a:pt x="3" y="359"/>
                      </a:cubicBezTo>
                      <a:lnTo>
                        <a:pt x="31" y="362"/>
                      </a:lnTo>
                      <a:cubicBezTo>
                        <a:pt x="58" y="263"/>
                        <a:pt x="86" y="162"/>
                        <a:pt x="109" y="62"/>
                      </a:cubicBezTo>
                      <a:cubicBezTo>
                        <a:pt x="114" y="43"/>
                        <a:pt x="96" y="2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7"/>
                <p:cNvSpPr/>
                <p:nvPr/>
              </p:nvSpPr>
              <p:spPr>
                <a:xfrm>
                  <a:off x="4745242" y="4824584"/>
                  <a:ext cx="12118" cy="22170"/>
                </a:xfrm>
                <a:custGeom>
                  <a:avLst/>
                  <a:gdLst/>
                  <a:ahLst/>
                  <a:cxnLst/>
                  <a:rect l="l" t="t" r="r" b="b"/>
                  <a:pathLst>
                    <a:path w="129" h="236" extrusionOk="0">
                      <a:moveTo>
                        <a:pt x="71" y="0"/>
                      </a:moveTo>
                      <a:cubicBezTo>
                        <a:pt x="70" y="0"/>
                        <a:pt x="69" y="0"/>
                        <a:pt x="69" y="0"/>
                      </a:cubicBezTo>
                      <a:cubicBezTo>
                        <a:pt x="52" y="4"/>
                        <a:pt x="31" y="30"/>
                        <a:pt x="25" y="51"/>
                      </a:cubicBezTo>
                      <a:cubicBezTo>
                        <a:pt x="0" y="128"/>
                        <a:pt x="50" y="174"/>
                        <a:pt x="124" y="236"/>
                      </a:cubicBezTo>
                      <a:cubicBezTo>
                        <a:pt x="124" y="159"/>
                        <a:pt x="128" y="99"/>
                        <a:pt x="122" y="40"/>
                      </a:cubicBezTo>
                      <a:cubicBezTo>
                        <a:pt x="119" y="25"/>
                        <a:pt x="89"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1" name="Google Shape;11201;p57"/>
              <p:cNvSpPr/>
              <p:nvPr/>
            </p:nvSpPr>
            <p:spPr>
              <a:xfrm>
                <a:off x="5230361" y="4802038"/>
                <a:ext cx="1177820" cy="336869"/>
              </a:xfrm>
              <a:custGeom>
                <a:avLst/>
                <a:gdLst/>
                <a:ahLst/>
                <a:cxnLst/>
                <a:rect l="l" t="t" r="r" b="b"/>
                <a:pathLst>
                  <a:path w="12538" h="3586" extrusionOk="0">
                    <a:moveTo>
                      <a:pt x="6918" y="1"/>
                    </a:moveTo>
                    <a:cubicBezTo>
                      <a:pt x="6866" y="1"/>
                      <a:pt x="6811" y="5"/>
                      <a:pt x="6756" y="14"/>
                    </a:cubicBezTo>
                    <a:cubicBezTo>
                      <a:pt x="6106" y="121"/>
                      <a:pt x="5714" y="874"/>
                      <a:pt x="6159" y="1510"/>
                    </a:cubicBezTo>
                    <a:cubicBezTo>
                      <a:pt x="6266" y="1664"/>
                      <a:pt x="6429" y="1748"/>
                      <a:pt x="6618" y="1764"/>
                    </a:cubicBezTo>
                    <a:cubicBezTo>
                      <a:pt x="6629" y="1765"/>
                      <a:pt x="6640" y="1766"/>
                      <a:pt x="6651" y="1766"/>
                    </a:cubicBezTo>
                    <a:cubicBezTo>
                      <a:pt x="6801" y="1766"/>
                      <a:pt x="6924" y="1672"/>
                      <a:pt x="6964" y="1524"/>
                    </a:cubicBezTo>
                    <a:cubicBezTo>
                      <a:pt x="6975" y="1483"/>
                      <a:pt x="6972" y="1438"/>
                      <a:pt x="6974" y="1395"/>
                    </a:cubicBezTo>
                    <a:lnTo>
                      <a:pt x="6974" y="1395"/>
                    </a:lnTo>
                    <a:cubicBezTo>
                      <a:pt x="6912" y="1525"/>
                      <a:pt x="6805" y="1579"/>
                      <a:pt x="6698" y="1579"/>
                    </a:cubicBezTo>
                    <a:cubicBezTo>
                      <a:pt x="6595" y="1579"/>
                      <a:pt x="6493" y="1530"/>
                      <a:pt x="6430" y="1449"/>
                    </a:cubicBezTo>
                    <a:cubicBezTo>
                      <a:pt x="6415" y="1429"/>
                      <a:pt x="6399" y="1409"/>
                      <a:pt x="6386" y="1388"/>
                    </a:cubicBezTo>
                    <a:cubicBezTo>
                      <a:pt x="6184" y="1067"/>
                      <a:pt x="6306" y="581"/>
                      <a:pt x="6638" y="379"/>
                    </a:cubicBezTo>
                    <a:cubicBezTo>
                      <a:pt x="6721" y="328"/>
                      <a:pt x="6809" y="293"/>
                      <a:pt x="6906" y="293"/>
                    </a:cubicBezTo>
                    <a:cubicBezTo>
                      <a:pt x="6918" y="293"/>
                      <a:pt x="6931" y="294"/>
                      <a:pt x="6944" y="295"/>
                    </a:cubicBezTo>
                    <a:cubicBezTo>
                      <a:pt x="7257" y="324"/>
                      <a:pt x="7473" y="497"/>
                      <a:pt x="7569" y="783"/>
                    </a:cubicBezTo>
                    <a:cubicBezTo>
                      <a:pt x="7775" y="1393"/>
                      <a:pt x="7422" y="1867"/>
                      <a:pt x="6855" y="2002"/>
                    </a:cubicBezTo>
                    <a:cubicBezTo>
                      <a:pt x="6781" y="2019"/>
                      <a:pt x="6707" y="2027"/>
                      <a:pt x="6633" y="2027"/>
                    </a:cubicBezTo>
                    <a:cubicBezTo>
                      <a:pt x="6419" y="2027"/>
                      <a:pt x="6208" y="1961"/>
                      <a:pt x="6008" y="1873"/>
                    </a:cubicBezTo>
                    <a:cubicBezTo>
                      <a:pt x="5792" y="1779"/>
                      <a:pt x="5625" y="1621"/>
                      <a:pt x="5477" y="1440"/>
                    </a:cubicBezTo>
                    <a:cubicBezTo>
                      <a:pt x="5315" y="1241"/>
                      <a:pt x="5157" y="1036"/>
                      <a:pt x="4950" y="877"/>
                    </a:cubicBezTo>
                    <a:cubicBezTo>
                      <a:pt x="4630" y="632"/>
                      <a:pt x="4287" y="491"/>
                      <a:pt x="3918" y="491"/>
                    </a:cubicBezTo>
                    <a:cubicBezTo>
                      <a:pt x="3753" y="491"/>
                      <a:pt x="3583" y="520"/>
                      <a:pt x="3408" y="579"/>
                    </a:cubicBezTo>
                    <a:cubicBezTo>
                      <a:pt x="3094" y="686"/>
                      <a:pt x="2829" y="875"/>
                      <a:pt x="2615" y="1129"/>
                    </a:cubicBezTo>
                    <a:cubicBezTo>
                      <a:pt x="2593" y="1156"/>
                      <a:pt x="2561" y="1174"/>
                      <a:pt x="2532" y="1197"/>
                    </a:cubicBezTo>
                    <a:cubicBezTo>
                      <a:pt x="2526" y="1191"/>
                      <a:pt x="2520" y="1186"/>
                      <a:pt x="2512" y="1180"/>
                    </a:cubicBezTo>
                    <a:cubicBezTo>
                      <a:pt x="2521" y="1148"/>
                      <a:pt x="2528" y="1114"/>
                      <a:pt x="2538" y="1082"/>
                    </a:cubicBezTo>
                    <a:cubicBezTo>
                      <a:pt x="2643" y="743"/>
                      <a:pt x="2492" y="344"/>
                      <a:pt x="2184" y="183"/>
                    </a:cubicBezTo>
                    <a:cubicBezTo>
                      <a:pt x="2068" y="122"/>
                      <a:pt x="1951" y="94"/>
                      <a:pt x="1834" y="94"/>
                    </a:cubicBezTo>
                    <a:cubicBezTo>
                      <a:pt x="1692" y="94"/>
                      <a:pt x="1550" y="136"/>
                      <a:pt x="1414" y="211"/>
                    </a:cubicBezTo>
                    <a:cubicBezTo>
                      <a:pt x="981" y="448"/>
                      <a:pt x="741" y="982"/>
                      <a:pt x="957" y="1535"/>
                    </a:cubicBezTo>
                    <a:cubicBezTo>
                      <a:pt x="999" y="1646"/>
                      <a:pt x="1074" y="1752"/>
                      <a:pt x="1156" y="1841"/>
                    </a:cubicBezTo>
                    <a:cubicBezTo>
                      <a:pt x="1237" y="1930"/>
                      <a:pt x="1345" y="1975"/>
                      <a:pt x="1457" y="1975"/>
                    </a:cubicBezTo>
                    <a:cubicBezTo>
                      <a:pt x="1527" y="1975"/>
                      <a:pt x="1598" y="1957"/>
                      <a:pt x="1665" y="1922"/>
                    </a:cubicBezTo>
                    <a:cubicBezTo>
                      <a:pt x="1805" y="1849"/>
                      <a:pt x="1896" y="1664"/>
                      <a:pt x="1865" y="1501"/>
                    </a:cubicBezTo>
                    <a:cubicBezTo>
                      <a:pt x="1855" y="1449"/>
                      <a:pt x="1828" y="1402"/>
                      <a:pt x="1810" y="1352"/>
                    </a:cubicBezTo>
                    <a:cubicBezTo>
                      <a:pt x="1805" y="1355"/>
                      <a:pt x="1799" y="1356"/>
                      <a:pt x="1792" y="1357"/>
                    </a:cubicBezTo>
                    <a:cubicBezTo>
                      <a:pt x="1790" y="1372"/>
                      <a:pt x="1788" y="1386"/>
                      <a:pt x="1787" y="1400"/>
                    </a:cubicBezTo>
                    <a:cubicBezTo>
                      <a:pt x="1762" y="1597"/>
                      <a:pt x="1633" y="1737"/>
                      <a:pt x="1459" y="1757"/>
                    </a:cubicBezTo>
                    <a:cubicBezTo>
                      <a:pt x="1446" y="1758"/>
                      <a:pt x="1434" y="1759"/>
                      <a:pt x="1422" y="1759"/>
                    </a:cubicBezTo>
                    <a:cubicBezTo>
                      <a:pt x="1258" y="1759"/>
                      <a:pt x="1106" y="1646"/>
                      <a:pt x="1047" y="1473"/>
                    </a:cubicBezTo>
                    <a:cubicBezTo>
                      <a:pt x="919" y="1096"/>
                      <a:pt x="1119" y="576"/>
                      <a:pt x="1475" y="399"/>
                    </a:cubicBezTo>
                    <a:cubicBezTo>
                      <a:pt x="1596" y="338"/>
                      <a:pt x="1711" y="307"/>
                      <a:pt x="1816" y="307"/>
                    </a:cubicBezTo>
                    <a:cubicBezTo>
                      <a:pt x="1986" y="307"/>
                      <a:pt x="2132" y="387"/>
                      <a:pt x="2242" y="548"/>
                    </a:cubicBezTo>
                    <a:cubicBezTo>
                      <a:pt x="2286" y="613"/>
                      <a:pt x="2319" y="689"/>
                      <a:pt x="2345" y="763"/>
                    </a:cubicBezTo>
                    <a:cubicBezTo>
                      <a:pt x="2409" y="949"/>
                      <a:pt x="2383" y="1132"/>
                      <a:pt x="2340" y="1323"/>
                    </a:cubicBezTo>
                    <a:cubicBezTo>
                      <a:pt x="2231" y="1796"/>
                      <a:pt x="1918" y="2103"/>
                      <a:pt x="1434" y="2151"/>
                    </a:cubicBezTo>
                    <a:cubicBezTo>
                      <a:pt x="1362" y="2159"/>
                      <a:pt x="1292" y="2162"/>
                      <a:pt x="1221" y="2162"/>
                    </a:cubicBezTo>
                    <a:cubicBezTo>
                      <a:pt x="837" y="2162"/>
                      <a:pt x="471" y="2058"/>
                      <a:pt x="120" y="1888"/>
                    </a:cubicBezTo>
                    <a:cubicBezTo>
                      <a:pt x="85" y="1872"/>
                      <a:pt x="52" y="1853"/>
                      <a:pt x="17" y="1835"/>
                    </a:cubicBezTo>
                    <a:cubicBezTo>
                      <a:pt x="12" y="1845"/>
                      <a:pt x="5" y="1852"/>
                      <a:pt x="0" y="1860"/>
                    </a:cubicBezTo>
                    <a:cubicBezTo>
                      <a:pt x="69" y="1918"/>
                      <a:pt x="130" y="1994"/>
                      <a:pt x="210" y="2032"/>
                    </a:cubicBezTo>
                    <a:cubicBezTo>
                      <a:pt x="463" y="2149"/>
                      <a:pt x="729" y="2228"/>
                      <a:pt x="1009" y="2250"/>
                    </a:cubicBezTo>
                    <a:cubicBezTo>
                      <a:pt x="1075" y="2255"/>
                      <a:pt x="1140" y="2257"/>
                      <a:pt x="1204" y="2257"/>
                    </a:cubicBezTo>
                    <a:cubicBezTo>
                      <a:pt x="1679" y="2257"/>
                      <a:pt x="2095" y="2110"/>
                      <a:pt x="2403" y="1690"/>
                    </a:cubicBezTo>
                    <a:cubicBezTo>
                      <a:pt x="2465" y="1604"/>
                      <a:pt x="2538" y="1528"/>
                      <a:pt x="2616" y="1457"/>
                    </a:cubicBezTo>
                    <a:cubicBezTo>
                      <a:pt x="2787" y="1299"/>
                      <a:pt x="3000" y="1221"/>
                      <a:pt x="3210" y="1221"/>
                    </a:cubicBezTo>
                    <a:cubicBezTo>
                      <a:pt x="3457" y="1221"/>
                      <a:pt x="3699" y="1328"/>
                      <a:pt x="3860" y="1537"/>
                    </a:cubicBezTo>
                    <a:cubicBezTo>
                      <a:pt x="4005" y="1724"/>
                      <a:pt x="4077" y="1941"/>
                      <a:pt x="4116" y="2171"/>
                    </a:cubicBezTo>
                    <a:cubicBezTo>
                      <a:pt x="4192" y="2636"/>
                      <a:pt x="3985" y="3072"/>
                      <a:pt x="3586" y="3288"/>
                    </a:cubicBezTo>
                    <a:cubicBezTo>
                      <a:pt x="3581" y="3291"/>
                      <a:pt x="3579" y="3296"/>
                      <a:pt x="3576" y="3299"/>
                    </a:cubicBezTo>
                    <a:cubicBezTo>
                      <a:pt x="3922" y="3277"/>
                      <a:pt x="4222" y="3069"/>
                      <a:pt x="4330" y="2733"/>
                    </a:cubicBezTo>
                    <a:cubicBezTo>
                      <a:pt x="4419" y="2455"/>
                      <a:pt x="4428" y="2172"/>
                      <a:pt x="4388" y="1886"/>
                    </a:cubicBezTo>
                    <a:cubicBezTo>
                      <a:pt x="4316" y="1359"/>
                      <a:pt x="3883" y="1001"/>
                      <a:pt x="3389" y="1001"/>
                    </a:cubicBezTo>
                    <a:cubicBezTo>
                      <a:pt x="3283" y="1001"/>
                      <a:pt x="3174" y="1018"/>
                      <a:pt x="3065" y="1052"/>
                    </a:cubicBezTo>
                    <a:cubicBezTo>
                      <a:pt x="3045" y="1060"/>
                      <a:pt x="3025" y="1062"/>
                      <a:pt x="3004" y="1066"/>
                    </a:cubicBezTo>
                    <a:cubicBezTo>
                      <a:pt x="3001" y="1058"/>
                      <a:pt x="2996" y="1050"/>
                      <a:pt x="2991" y="1042"/>
                    </a:cubicBezTo>
                    <a:cubicBezTo>
                      <a:pt x="3034" y="1006"/>
                      <a:pt x="3075" y="965"/>
                      <a:pt x="3122" y="933"/>
                    </a:cubicBezTo>
                    <a:cubicBezTo>
                      <a:pt x="3328" y="793"/>
                      <a:pt x="3561" y="716"/>
                      <a:pt x="3804" y="672"/>
                    </a:cubicBezTo>
                    <a:cubicBezTo>
                      <a:pt x="3890" y="657"/>
                      <a:pt x="3980" y="641"/>
                      <a:pt x="4068" y="641"/>
                    </a:cubicBezTo>
                    <a:cubicBezTo>
                      <a:pt x="4096" y="641"/>
                      <a:pt x="4123" y="643"/>
                      <a:pt x="4151" y="646"/>
                    </a:cubicBezTo>
                    <a:cubicBezTo>
                      <a:pt x="4419" y="679"/>
                      <a:pt x="4646" y="812"/>
                      <a:pt x="4845" y="994"/>
                    </a:cubicBezTo>
                    <a:cubicBezTo>
                      <a:pt x="4933" y="1074"/>
                      <a:pt x="5012" y="1166"/>
                      <a:pt x="5098" y="1251"/>
                    </a:cubicBezTo>
                    <a:cubicBezTo>
                      <a:pt x="5311" y="1460"/>
                      <a:pt x="5513" y="1686"/>
                      <a:pt x="5744" y="1875"/>
                    </a:cubicBezTo>
                    <a:cubicBezTo>
                      <a:pt x="5980" y="2069"/>
                      <a:pt x="6263" y="2146"/>
                      <a:pt x="6560" y="2146"/>
                    </a:cubicBezTo>
                    <a:cubicBezTo>
                      <a:pt x="6603" y="2146"/>
                      <a:pt x="6647" y="2144"/>
                      <a:pt x="6691" y="2141"/>
                    </a:cubicBezTo>
                    <a:cubicBezTo>
                      <a:pt x="6709" y="2140"/>
                      <a:pt x="6727" y="2139"/>
                      <a:pt x="6745" y="2139"/>
                    </a:cubicBezTo>
                    <a:cubicBezTo>
                      <a:pt x="6949" y="2139"/>
                      <a:pt x="7122" y="2222"/>
                      <a:pt x="7226" y="2408"/>
                    </a:cubicBezTo>
                    <a:cubicBezTo>
                      <a:pt x="7305" y="2552"/>
                      <a:pt x="7348" y="2708"/>
                      <a:pt x="7348" y="2875"/>
                    </a:cubicBezTo>
                    <a:cubicBezTo>
                      <a:pt x="7350" y="3191"/>
                      <a:pt x="7150" y="3457"/>
                      <a:pt x="6847" y="3547"/>
                    </a:cubicBezTo>
                    <a:lnTo>
                      <a:pt x="6777" y="3567"/>
                    </a:lnTo>
                    <a:cubicBezTo>
                      <a:pt x="6778" y="3573"/>
                      <a:pt x="6779" y="3578"/>
                      <a:pt x="6782" y="3585"/>
                    </a:cubicBezTo>
                    <a:cubicBezTo>
                      <a:pt x="6869" y="3577"/>
                      <a:pt x="6957" y="3577"/>
                      <a:pt x="7042" y="3561"/>
                    </a:cubicBezTo>
                    <a:cubicBezTo>
                      <a:pt x="7460" y="3485"/>
                      <a:pt x="7832" y="3184"/>
                      <a:pt x="7810" y="2664"/>
                    </a:cubicBezTo>
                    <a:cubicBezTo>
                      <a:pt x="7797" y="2337"/>
                      <a:pt x="7624" y="2129"/>
                      <a:pt x="7305" y="2058"/>
                    </a:cubicBezTo>
                    <a:cubicBezTo>
                      <a:pt x="7285" y="2053"/>
                      <a:pt x="7267" y="2042"/>
                      <a:pt x="7247" y="2034"/>
                    </a:cubicBezTo>
                    <a:cubicBezTo>
                      <a:pt x="7266" y="2016"/>
                      <a:pt x="7283" y="2007"/>
                      <a:pt x="7299" y="2007"/>
                    </a:cubicBezTo>
                    <a:cubicBezTo>
                      <a:pt x="7299" y="2007"/>
                      <a:pt x="7300" y="2007"/>
                      <a:pt x="7301" y="2007"/>
                    </a:cubicBezTo>
                    <a:cubicBezTo>
                      <a:pt x="7326" y="2009"/>
                      <a:pt x="7350" y="2009"/>
                      <a:pt x="7374" y="2009"/>
                    </a:cubicBezTo>
                    <a:cubicBezTo>
                      <a:pt x="7580" y="2009"/>
                      <a:pt x="7775" y="1950"/>
                      <a:pt x="7966" y="1879"/>
                    </a:cubicBezTo>
                    <a:cubicBezTo>
                      <a:pt x="8271" y="1768"/>
                      <a:pt x="8528" y="1576"/>
                      <a:pt x="8786" y="1386"/>
                    </a:cubicBezTo>
                    <a:cubicBezTo>
                      <a:pt x="8933" y="1279"/>
                      <a:pt x="9085" y="1173"/>
                      <a:pt x="9243" y="1085"/>
                    </a:cubicBezTo>
                    <a:cubicBezTo>
                      <a:pt x="9424" y="985"/>
                      <a:pt x="9625" y="939"/>
                      <a:pt x="9826" y="939"/>
                    </a:cubicBezTo>
                    <a:cubicBezTo>
                      <a:pt x="10294" y="939"/>
                      <a:pt x="10763" y="1192"/>
                      <a:pt x="10984" y="1618"/>
                    </a:cubicBezTo>
                    <a:cubicBezTo>
                      <a:pt x="10989" y="1630"/>
                      <a:pt x="10998" y="1640"/>
                      <a:pt x="11004" y="1652"/>
                    </a:cubicBezTo>
                    <a:cubicBezTo>
                      <a:pt x="10986" y="1478"/>
                      <a:pt x="10945" y="1311"/>
                      <a:pt x="10843" y="1165"/>
                    </a:cubicBezTo>
                    <a:cubicBezTo>
                      <a:pt x="10832" y="1147"/>
                      <a:pt x="10832" y="1122"/>
                      <a:pt x="10826" y="1099"/>
                    </a:cubicBezTo>
                    <a:lnTo>
                      <a:pt x="10826" y="1099"/>
                    </a:lnTo>
                    <a:cubicBezTo>
                      <a:pt x="10849" y="1103"/>
                      <a:pt x="10880" y="1101"/>
                      <a:pt x="10899" y="1113"/>
                    </a:cubicBezTo>
                    <a:cubicBezTo>
                      <a:pt x="10957" y="1156"/>
                      <a:pt x="11018" y="1199"/>
                      <a:pt x="11064" y="1253"/>
                    </a:cubicBezTo>
                    <a:cubicBezTo>
                      <a:pt x="11170" y="1377"/>
                      <a:pt x="11270" y="1506"/>
                      <a:pt x="11370" y="1634"/>
                    </a:cubicBezTo>
                    <a:cubicBezTo>
                      <a:pt x="11466" y="1753"/>
                      <a:pt x="11577" y="1852"/>
                      <a:pt x="11712" y="1922"/>
                    </a:cubicBezTo>
                    <a:cubicBezTo>
                      <a:pt x="11815" y="1975"/>
                      <a:pt x="11919" y="2000"/>
                      <a:pt x="12016" y="2000"/>
                    </a:cubicBezTo>
                    <a:cubicBezTo>
                      <a:pt x="12273" y="2000"/>
                      <a:pt x="12484" y="1823"/>
                      <a:pt x="12521" y="1531"/>
                    </a:cubicBezTo>
                    <a:cubicBezTo>
                      <a:pt x="12537" y="1398"/>
                      <a:pt x="12492" y="1289"/>
                      <a:pt x="12394" y="1201"/>
                    </a:cubicBezTo>
                    <a:cubicBezTo>
                      <a:pt x="12281" y="1101"/>
                      <a:pt x="12149" y="1065"/>
                      <a:pt x="12006" y="1065"/>
                    </a:cubicBezTo>
                    <a:cubicBezTo>
                      <a:pt x="11982" y="1065"/>
                      <a:pt x="11957" y="1066"/>
                      <a:pt x="11932" y="1068"/>
                    </a:cubicBezTo>
                    <a:cubicBezTo>
                      <a:pt x="11813" y="1077"/>
                      <a:pt x="11740" y="1145"/>
                      <a:pt x="11703" y="1254"/>
                    </a:cubicBezTo>
                    <a:cubicBezTo>
                      <a:pt x="11675" y="1335"/>
                      <a:pt x="11704" y="1408"/>
                      <a:pt x="11756" y="1470"/>
                    </a:cubicBezTo>
                    <a:cubicBezTo>
                      <a:pt x="11792" y="1511"/>
                      <a:pt x="11836" y="1537"/>
                      <a:pt x="11896" y="1537"/>
                    </a:cubicBezTo>
                    <a:cubicBezTo>
                      <a:pt x="11902" y="1537"/>
                      <a:pt x="11909" y="1536"/>
                      <a:pt x="11915" y="1536"/>
                    </a:cubicBezTo>
                    <a:cubicBezTo>
                      <a:pt x="11883" y="1493"/>
                      <a:pt x="11853" y="1462"/>
                      <a:pt x="11833" y="1426"/>
                    </a:cubicBezTo>
                    <a:cubicBezTo>
                      <a:pt x="11760" y="1297"/>
                      <a:pt x="11814" y="1161"/>
                      <a:pt x="11958" y="1137"/>
                    </a:cubicBezTo>
                    <a:cubicBezTo>
                      <a:pt x="11982" y="1133"/>
                      <a:pt x="12006" y="1131"/>
                      <a:pt x="12032" y="1131"/>
                    </a:cubicBezTo>
                    <a:cubicBezTo>
                      <a:pt x="12093" y="1131"/>
                      <a:pt x="12156" y="1142"/>
                      <a:pt x="12214" y="1159"/>
                    </a:cubicBezTo>
                    <a:cubicBezTo>
                      <a:pt x="12300" y="1184"/>
                      <a:pt x="12352" y="1257"/>
                      <a:pt x="12369" y="1347"/>
                    </a:cubicBezTo>
                    <a:cubicBezTo>
                      <a:pt x="12401" y="1542"/>
                      <a:pt x="12251" y="1773"/>
                      <a:pt x="12060" y="1825"/>
                    </a:cubicBezTo>
                    <a:cubicBezTo>
                      <a:pt x="12018" y="1836"/>
                      <a:pt x="11978" y="1841"/>
                      <a:pt x="11939" y="1841"/>
                    </a:cubicBezTo>
                    <a:cubicBezTo>
                      <a:pt x="11824" y="1841"/>
                      <a:pt x="11721" y="1796"/>
                      <a:pt x="11635" y="1713"/>
                    </a:cubicBezTo>
                    <a:cubicBezTo>
                      <a:pt x="11502" y="1587"/>
                      <a:pt x="11382" y="1445"/>
                      <a:pt x="11269" y="1299"/>
                    </a:cubicBezTo>
                    <a:cubicBezTo>
                      <a:pt x="11179" y="1186"/>
                      <a:pt x="11079" y="1089"/>
                      <a:pt x="10960" y="1008"/>
                    </a:cubicBezTo>
                    <a:cubicBezTo>
                      <a:pt x="10709" y="836"/>
                      <a:pt x="10406" y="762"/>
                      <a:pt x="10105" y="762"/>
                    </a:cubicBezTo>
                    <a:cubicBezTo>
                      <a:pt x="9733" y="762"/>
                      <a:pt x="9364" y="876"/>
                      <a:pt x="9108" y="1062"/>
                    </a:cubicBezTo>
                    <a:cubicBezTo>
                      <a:pt x="8810" y="1274"/>
                      <a:pt x="8503" y="1478"/>
                      <a:pt x="8170" y="1625"/>
                    </a:cubicBezTo>
                    <a:cubicBezTo>
                      <a:pt x="7939" y="1727"/>
                      <a:pt x="7695" y="1795"/>
                      <a:pt x="7455" y="1876"/>
                    </a:cubicBezTo>
                    <a:cubicBezTo>
                      <a:pt x="7445" y="1879"/>
                      <a:pt x="7433" y="1881"/>
                      <a:pt x="7422" y="1881"/>
                    </a:cubicBezTo>
                    <a:cubicBezTo>
                      <a:pt x="7401" y="1881"/>
                      <a:pt x="7378" y="1877"/>
                      <a:pt x="7356" y="1877"/>
                    </a:cubicBezTo>
                    <a:cubicBezTo>
                      <a:pt x="7354" y="1867"/>
                      <a:pt x="7352" y="1858"/>
                      <a:pt x="7351" y="1850"/>
                    </a:cubicBezTo>
                    <a:cubicBezTo>
                      <a:pt x="7372" y="1835"/>
                      <a:pt x="7393" y="1819"/>
                      <a:pt x="7417" y="1809"/>
                    </a:cubicBezTo>
                    <a:cubicBezTo>
                      <a:pt x="7526" y="1760"/>
                      <a:pt x="7610" y="1682"/>
                      <a:pt x="7674" y="1584"/>
                    </a:cubicBezTo>
                    <a:cubicBezTo>
                      <a:pt x="7912" y="1216"/>
                      <a:pt x="7948" y="853"/>
                      <a:pt x="7682" y="443"/>
                    </a:cubicBezTo>
                    <a:cubicBezTo>
                      <a:pt x="7502" y="166"/>
                      <a:pt x="7241" y="1"/>
                      <a:pt x="6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7"/>
              <p:cNvSpPr/>
              <p:nvPr/>
            </p:nvSpPr>
            <p:spPr>
              <a:xfrm>
                <a:off x="6117272" y="4901711"/>
                <a:ext cx="153310" cy="173789"/>
              </a:xfrm>
              <a:custGeom>
                <a:avLst/>
                <a:gdLst/>
                <a:ahLst/>
                <a:cxnLst/>
                <a:rect l="l" t="t" r="r" b="b"/>
                <a:pathLst>
                  <a:path w="1632" h="1850" extrusionOk="0">
                    <a:moveTo>
                      <a:pt x="813" y="1"/>
                    </a:moveTo>
                    <a:cubicBezTo>
                      <a:pt x="807" y="8"/>
                      <a:pt x="805" y="10"/>
                      <a:pt x="805" y="10"/>
                    </a:cubicBezTo>
                    <a:cubicBezTo>
                      <a:pt x="805" y="10"/>
                      <a:pt x="806" y="9"/>
                      <a:pt x="807" y="9"/>
                    </a:cubicBezTo>
                    <a:cubicBezTo>
                      <a:pt x="814" y="11"/>
                      <a:pt x="821" y="14"/>
                      <a:pt x="828" y="16"/>
                    </a:cubicBezTo>
                    <a:lnTo>
                      <a:pt x="828" y="16"/>
                    </a:lnTo>
                    <a:cubicBezTo>
                      <a:pt x="823" y="11"/>
                      <a:pt x="818" y="6"/>
                      <a:pt x="813" y="1"/>
                    </a:cubicBezTo>
                    <a:close/>
                    <a:moveTo>
                      <a:pt x="828" y="16"/>
                    </a:moveTo>
                    <a:lnTo>
                      <a:pt x="828" y="16"/>
                    </a:lnTo>
                    <a:cubicBezTo>
                      <a:pt x="956" y="149"/>
                      <a:pt x="1084" y="279"/>
                      <a:pt x="1206" y="413"/>
                    </a:cubicBezTo>
                    <a:cubicBezTo>
                      <a:pt x="1376" y="598"/>
                      <a:pt x="1406" y="816"/>
                      <a:pt x="1334" y="1049"/>
                    </a:cubicBezTo>
                    <a:cubicBezTo>
                      <a:pt x="1279" y="1226"/>
                      <a:pt x="1146" y="1323"/>
                      <a:pt x="990" y="1323"/>
                    </a:cubicBezTo>
                    <a:cubicBezTo>
                      <a:pt x="928" y="1323"/>
                      <a:pt x="862" y="1308"/>
                      <a:pt x="796" y="1275"/>
                    </a:cubicBezTo>
                    <a:cubicBezTo>
                      <a:pt x="610" y="1183"/>
                      <a:pt x="522" y="1022"/>
                      <a:pt x="492" y="828"/>
                    </a:cubicBezTo>
                    <a:cubicBezTo>
                      <a:pt x="457" y="600"/>
                      <a:pt x="518" y="397"/>
                      <a:pt x="691" y="229"/>
                    </a:cubicBezTo>
                    <a:cubicBezTo>
                      <a:pt x="685" y="229"/>
                      <a:pt x="679" y="228"/>
                      <a:pt x="672" y="228"/>
                    </a:cubicBezTo>
                    <a:cubicBezTo>
                      <a:pt x="568" y="228"/>
                      <a:pt x="483" y="275"/>
                      <a:pt x="409" y="339"/>
                    </a:cubicBezTo>
                    <a:cubicBezTo>
                      <a:pt x="44" y="649"/>
                      <a:pt x="0" y="1234"/>
                      <a:pt x="312" y="1597"/>
                    </a:cubicBezTo>
                    <a:cubicBezTo>
                      <a:pt x="458" y="1765"/>
                      <a:pt x="655" y="1849"/>
                      <a:pt x="851" y="1849"/>
                    </a:cubicBezTo>
                    <a:cubicBezTo>
                      <a:pt x="1063" y="1849"/>
                      <a:pt x="1274" y="1750"/>
                      <a:pt x="1417" y="1555"/>
                    </a:cubicBezTo>
                    <a:cubicBezTo>
                      <a:pt x="1580" y="1333"/>
                      <a:pt x="1631" y="1080"/>
                      <a:pt x="1577" y="815"/>
                    </a:cubicBezTo>
                    <a:cubicBezTo>
                      <a:pt x="1490" y="397"/>
                      <a:pt x="1213" y="153"/>
                      <a:pt x="828"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7"/>
              <p:cNvSpPr/>
              <p:nvPr/>
            </p:nvSpPr>
            <p:spPr>
              <a:xfrm>
                <a:off x="5171835" y="4831348"/>
                <a:ext cx="119586" cy="103240"/>
              </a:xfrm>
              <a:custGeom>
                <a:avLst/>
                <a:gdLst/>
                <a:ahLst/>
                <a:cxnLst/>
                <a:rect l="l" t="t" r="r" b="b"/>
                <a:pathLst>
                  <a:path w="1273" h="1099" extrusionOk="0">
                    <a:moveTo>
                      <a:pt x="644" y="0"/>
                    </a:moveTo>
                    <a:cubicBezTo>
                      <a:pt x="616" y="0"/>
                      <a:pt x="587" y="2"/>
                      <a:pt x="557" y="6"/>
                    </a:cubicBezTo>
                    <a:cubicBezTo>
                      <a:pt x="228" y="48"/>
                      <a:pt x="0" y="342"/>
                      <a:pt x="4" y="704"/>
                    </a:cubicBezTo>
                    <a:cubicBezTo>
                      <a:pt x="5" y="841"/>
                      <a:pt x="19" y="977"/>
                      <a:pt x="86" y="1099"/>
                    </a:cubicBezTo>
                    <a:cubicBezTo>
                      <a:pt x="140" y="1085"/>
                      <a:pt x="188" y="1075"/>
                      <a:pt x="230" y="1066"/>
                    </a:cubicBezTo>
                    <a:cubicBezTo>
                      <a:pt x="212" y="1004"/>
                      <a:pt x="189" y="946"/>
                      <a:pt x="181" y="885"/>
                    </a:cubicBezTo>
                    <a:cubicBezTo>
                      <a:pt x="153" y="647"/>
                      <a:pt x="199" y="434"/>
                      <a:pt x="405" y="285"/>
                    </a:cubicBezTo>
                    <a:cubicBezTo>
                      <a:pt x="470" y="239"/>
                      <a:pt x="542" y="217"/>
                      <a:pt x="614" y="217"/>
                    </a:cubicBezTo>
                    <a:cubicBezTo>
                      <a:pt x="769" y="217"/>
                      <a:pt x="916" y="318"/>
                      <a:pt x="953" y="482"/>
                    </a:cubicBezTo>
                    <a:cubicBezTo>
                      <a:pt x="973" y="578"/>
                      <a:pt x="951" y="665"/>
                      <a:pt x="875" y="728"/>
                    </a:cubicBezTo>
                    <a:cubicBezTo>
                      <a:pt x="840" y="758"/>
                      <a:pt x="802" y="769"/>
                      <a:pt x="763" y="769"/>
                    </a:cubicBezTo>
                    <a:cubicBezTo>
                      <a:pt x="722" y="769"/>
                      <a:pt x="680" y="756"/>
                      <a:pt x="641" y="737"/>
                    </a:cubicBezTo>
                    <a:cubicBezTo>
                      <a:pt x="593" y="714"/>
                      <a:pt x="551" y="678"/>
                      <a:pt x="505" y="649"/>
                    </a:cubicBezTo>
                    <a:lnTo>
                      <a:pt x="505" y="649"/>
                    </a:lnTo>
                    <a:cubicBezTo>
                      <a:pt x="514" y="799"/>
                      <a:pt x="650" y="950"/>
                      <a:pt x="806" y="982"/>
                    </a:cubicBezTo>
                    <a:cubicBezTo>
                      <a:pt x="831" y="987"/>
                      <a:pt x="856" y="990"/>
                      <a:pt x="880" y="990"/>
                    </a:cubicBezTo>
                    <a:cubicBezTo>
                      <a:pt x="1007" y="990"/>
                      <a:pt x="1116" y="919"/>
                      <a:pt x="1177" y="795"/>
                    </a:cubicBezTo>
                    <a:cubicBezTo>
                      <a:pt x="1273" y="600"/>
                      <a:pt x="1233" y="415"/>
                      <a:pt x="1114" y="250"/>
                    </a:cubicBezTo>
                    <a:cubicBezTo>
                      <a:pt x="997" y="87"/>
                      <a:pt x="835" y="0"/>
                      <a:pt x="64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4" name="Google Shape;11204;p57"/>
              <p:cNvGrpSpPr/>
              <p:nvPr/>
            </p:nvGrpSpPr>
            <p:grpSpPr>
              <a:xfrm>
                <a:off x="5935963" y="4846661"/>
                <a:ext cx="113950" cy="219542"/>
                <a:chOff x="5935963" y="4846661"/>
                <a:chExt cx="113950" cy="219542"/>
              </a:xfrm>
            </p:grpSpPr>
            <p:sp>
              <p:nvSpPr>
                <p:cNvPr id="11205" name="Google Shape;11205;p57"/>
                <p:cNvSpPr/>
                <p:nvPr/>
              </p:nvSpPr>
              <p:spPr>
                <a:xfrm>
                  <a:off x="5976265" y="4876065"/>
                  <a:ext cx="73649" cy="82573"/>
                </a:xfrm>
                <a:custGeom>
                  <a:avLst/>
                  <a:gdLst/>
                  <a:ahLst/>
                  <a:cxnLst/>
                  <a:rect l="l" t="t" r="r" b="b"/>
                  <a:pathLst>
                    <a:path w="784" h="879" extrusionOk="0">
                      <a:moveTo>
                        <a:pt x="714" y="1"/>
                      </a:moveTo>
                      <a:cubicBezTo>
                        <a:pt x="714" y="1"/>
                        <a:pt x="714" y="1"/>
                        <a:pt x="713" y="1"/>
                      </a:cubicBezTo>
                      <a:cubicBezTo>
                        <a:pt x="641" y="6"/>
                        <a:pt x="563" y="13"/>
                        <a:pt x="499" y="42"/>
                      </a:cubicBezTo>
                      <a:cubicBezTo>
                        <a:pt x="376" y="98"/>
                        <a:pt x="297" y="207"/>
                        <a:pt x="240" y="324"/>
                      </a:cubicBezTo>
                      <a:cubicBezTo>
                        <a:pt x="152" y="506"/>
                        <a:pt x="80" y="693"/>
                        <a:pt x="0" y="879"/>
                      </a:cubicBezTo>
                      <a:cubicBezTo>
                        <a:pt x="147" y="861"/>
                        <a:pt x="232" y="760"/>
                        <a:pt x="303" y="636"/>
                      </a:cubicBezTo>
                      <a:cubicBezTo>
                        <a:pt x="414" y="439"/>
                        <a:pt x="515" y="232"/>
                        <a:pt x="741" y="132"/>
                      </a:cubicBezTo>
                      <a:cubicBezTo>
                        <a:pt x="762" y="123"/>
                        <a:pt x="783" y="81"/>
                        <a:pt x="778" y="60"/>
                      </a:cubicBezTo>
                      <a:cubicBezTo>
                        <a:pt x="772" y="35"/>
                        <a:pt x="7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7"/>
                <p:cNvSpPr/>
                <p:nvPr/>
              </p:nvSpPr>
              <p:spPr>
                <a:xfrm>
                  <a:off x="5939251" y="4846661"/>
                  <a:ext cx="57773" cy="124189"/>
                </a:xfrm>
                <a:custGeom>
                  <a:avLst/>
                  <a:gdLst/>
                  <a:ahLst/>
                  <a:cxnLst/>
                  <a:rect l="l" t="t" r="r" b="b"/>
                  <a:pathLst>
                    <a:path w="615" h="1322" extrusionOk="0">
                      <a:moveTo>
                        <a:pt x="484" y="1"/>
                      </a:moveTo>
                      <a:cubicBezTo>
                        <a:pt x="477" y="36"/>
                        <a:pt x="471" y="72"/>
                        <a:pt x="466" y="108"/>
                      </a:cubicBezTo>
                      <a:cubicBezTo>
                        <a:pt x="466" y="112"/>
                        <a:pt x="467" y="115"/>
                        <a:pt x="467" y="117"/>
                      </a:cubicBezTo>
                      <a:cubicBezTo>
                        <a:pt x="513" y="385"/>
                        <a:pt x="456" y="633"/>
                        <a:pt x="321" y="867"/>
                      </a:cubicBezTo>
                      <a:cubicBezTo>
                        <a:pt x="227" y="1027"/>
                        <a:pt x="161" y="1206"/>
                        <a:pt x="1" y="1321"/>
                      </a:cubicBezTo>
                      <a:cubicBezTo>
                        <a:pt x="229" y="1293"/>
                        <a:pt x="299" y="1242"/>
                        <a:pt x="405" y="1053"/>
                      </a:cubicBezTo>
                      <a:cubicBezTo>
                        <a:pt x="533" y="828"/>
                        <a:pt x="586" y="582"/>
                        <a:pt x="608" y="328"/>
                      </a:cubicBezTo>
                      <a:cubicBezTo>
                        <a:pt x="615" y="249"/>
                        <a:pt x="598" y="163"/>
                        <a:pt x="575" y="86"/>
                      </a:cubicBezTo>
                      <a:cubicBezTo>
                        <a:pt x="567" y="51"/>
                        <a:pt x="516" y="29"/>
                        <a:pt x="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7"/>
                <p:cNvSpPr/>
                <p:nvPr/>
              </p:nvSpPr>
              <p:spPr>
                <a:xfrm>
                  <a:off x="5935963" y="4993211"/>
                  <a:ext cx="66979" cy="53546"/>
                </a:xfrm>
                <a:custGeom>
                  <a:avLst/>
                  <a:gdLst/>
                  <a:ahLst/>
                  <a:cxnLst/>
                  <a:rect l="l" t="t" r="r" b="b"/>
                  <a:pathLst>
                    <a:path w="713" h="570" extrusionOk="0">
                      <a:moveTo>
                        <a:pt x="6" y="1"/>
                      </a:moveTo>
                      <a:cubicBezTo>
                        <a:pt x="5" y="8"/>
                        <a:pt x="4" y="16"/>
                        <a:pt x="1" y="23"/>
                      </a:cubicBezTo>
                      <a:cubicBezTo>
                        <a:pt x="62" y="66"/>
                        <a:pt x="120" y="115"/>
                        <a:pt x="185" y="152"/>
                      </a:cubicBezTo>
                      <a:cubicBezTo>
                        <a:pt x="303" y="220"/>
                        <a:pt x="406" y="303"/>
                        <a:pt x="491" y="411"/>
                      </a:cubicBezTo>
                      <a:cubicBezTo>
                        <a:pt x="531" y="458"/>
                        <a:pt x="577" y="503"/>
                        <a:pt x="625" y="543"/>
                      </a:cubicBezTo>
                      <a:cubicBezTo>
                        <a:pt x="643" y="559"/>
                        <a:pt x="672" y="561"/>
                        <a:pt x="697" y="570"/>
                      </a:cubicBezTo>
                      <a:cubicBezTo>
                        <a:pt x="700" y="543"/>
                        <a:pt x="713" y="509"/>
                        <a:pt x="702" y="487"/>
                      </a:cubicBezTo>
                      <a:cubicBezTo>
                        <a:pt x="671" y="422"/>
                        <a:pt x="640" y="355"/>
                        <a:pt x="593" y="302"/>
                      </a:cubicBezTo>
                      <a:cubicBezTo>
                        <a:pt x="471" y="168"/>
                        <a:pt x="321" y="74"/>
                        <a:pt x="150" y="17"/>
                      </a:cubicBezTo>
                      <a:cubicBezTo>
                        <a:pt x="104" y="2"/>
                        <a:pt x="55" y="6"/>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7"/>
                <p:cNvSpPr/>
                <p:nvPr/>
              </p:nvSpPr>
              <p:spPr>
                <a:xfrm>
                  <a:off x="5955222" y="4986260"/>
                  <a:ext cx="66697" cy="15688"/>
                </a:xfrm>
                <a:custGeom>
                  <a:avLst/>
                  <a:gdLst/>
                  <a:ahLst/>
                  <a:cxnLst/>
                  <a:rect l="l" t="t" r="r" b="b"/>
                  <a:pathLst>
                    <a:path w="710" h="167" extrusionOk="0">
                      <a:moveTo>
                        <a:pt x="253" y="0"/>
                      </a:moveTo>
                      <a:cubicBezTo>
                        <a:pt x="167" y="0"/>
                        <a:pt x="83" y="9"/>
                        <a:pt x="0" y="52"/>
                      </a:cubicBezTo>
                      <a:cubicBezTo>
                        <a:pt x="128" y="134"/>
                        <a:pt x="261" y="167"/>
                        <a:pt x="397" y="167"/>
                      </a:cubicBezTo>
                      <a:cubicBezTo>
                        <a:pt x="457" y="167"/>
                        <a:pt x="518" y="160"/>
                        <a:pt x="580" y="149"/>
                      </a:cubicBezTo>
                      <a:cubicBezTo>
                        <a:pt x="609" y="143"/>
                        <a:pt x="641" y="134"/>
                        <a:pt x="662" y="117"/>
                      </a:cubicBezTo>
                      <a:cubicBezTo>
                        <a:pt x="684" y="101"/>
                        <a:pt x="694" y="71"/>
                        <a:pt x="710" y="47"/>
                      </a:cubicBezTo>
                      <a:cubicBezTo>
                        <a:pt x="688" y="34"/>
                        <a:pt x="668" y="10"/>
                        <a:pt x="645" y="9"/>
                      </a:cubicBezTo>
                      <a:cubicBezTo>
                        <a:pt x="543" y="3"/>
                        <a:pt x="440" y="6"/>
                        <a:pt x="338" y="2"/>
                      </a:cubicBezTo>
                      <a:cubicBezTo>
                        <a:pt x="310" y="1"/>
                        <a:pt x="281"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7"/>
                <p:cNvSpPr/>
                <p:nvPr/>
              </p:nvSpPr>
              <p:spPr>
                <a:xfrm>
                  <a:off x="5999375" y="4849479"/>
                  <a:ext cx="24330" cy="46031"/>
                </a:xfrm>
                <a:custGeom>
                  <a:avLst/>
                  <a:gdLst/>
                  <a:ahLst/>
                  <a:cxnLst/>
                  <a:rect l="l" t="t" r="r" b="b"/>
                  <a:pathLst>
                    <a:path w="259" h="490" extrusionOk="0">
                      <a:moveTo>
                        <a:pt x="149" y="1"/>
                      </a:moveTo>
                      <a:cubicBezTo>
                        <a:pt x="135" y="1"/>
                        <a:pt x="121" y="6"/>
                        <a:pt x="108" y="15"/>
                      </a:cubicBezTo>
                      <a:cubicBezTo>
                        <a:pt x="69" y="45"/>
                        <a:pt x="25" y="92"/>
                        <a:pt x="18" y="136"/>
                      </a:cubicBezTo>
                      <a:cubicBezTo>
                        <a:pt x="1" y="252"/>
                        <a:pt x="6" y="372"/>
                        <a:pt x="0" y="490"/>
                      </a:cubicBezTo>
                      <a:cubicBezTo>
                        <a:pt x="49" y="438"/>
                        <a:pt x="98" y="379"/>
                        <a:pt x="155" y="328"/>
                      </a:cubicBezTo>
                      <a:cubicBezTo>
                        <a:pt x="223" y="265"/>
                        <a:pt x="259" y="149"/>
                        <a:pt x="227" y="64"/>
                      </a:cubicBezTo>
                      <a:cubicBezTo>
                        <a:pt x="212" y="26"/>
                        <a:pt x="181"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7"/>
                <p:cNvSpPr/>
                <p:nvPr/>
              </p:nvSpPr>
              <p:spPr>
                <a:xfrm>
                  <a:off x="5981901" y="5003733"/>
                  <a:ext cx="38515" cy="22264"/>
                </a:xfrm>
                <a:custGeom>
                  <a:avLst/>
                  <a:gdLst/>
                  <a:ahLst/>
                  <a:cxnLst/>
                  <a:rect l="l" t="t" r="r" b="b"/>
                  <a:pathLst>
                    <a:path w="410" h="237" extrusionOk="0">
                      <a:moveTo>
                        <a:pt x="0" y="0"/>
                      </a:moveTo>
                      <a:cubicBezTo>
                        <a:pt x="49" y="60"/>
                        <a:pt x="98" y="111"/>
                        <a:pt x="137" y="167"/>
                      </a:cubicBezTo>
                      <a:cubicBezTo>
                        <a:pt x="172" y="218"/>
                        <a:pt x="219" y="236"/>
                        <a:pt x="270" y="236"/>
                      </a:cubicBezTo>
                      <a:cubicBezTo>
                        <a:pt x="287" y="236"/>
                        <a:pt x="304" y="234"/>
                        <a:pt x="322" y="231"/>
                      </a:cubicBezTo>
                      <a:cubicBezTo>
                        <a:pt x="353" y="223"/>
                        <a:pt x="397" y="196"/>
                        <a:pt x="403" y="170"/>
                      </a:cubicBezTo>
                      <a:cubicBezTo>
                        <a:pt x="409" y="145"/>
                        <a:pt x="376" y="108"/>
                        <a:pt x="356" y="81"/>
                      </a:cubicBezTo>
                      <a:cubicBezTo>
                        <a:pt x="343" y="66"/>
                        <a:pt x="322" y="56"/>
                        <a:pt x="304" y="52"/>
                      </a:cubicBezTo>
                      <a:cubicBezTo>
                        <a:pt x="201" y="33"/>
                        <a:pt x="98" y="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7"/>
                <p:cNvSpPr/>
                <p:nvPr/>
              </p:nvSpPr>
              <p:spPr>
                <a:xfrm>
                  <a:off x="5959073" y="5016509"/>
                  <a:ext cx="29873" cy="49694"/>
                </a:xfrm>
                <a:custGeom>
                  <a:avLst/>
                  <a:gdLst/>
                  <a:ahLst/>
                  <a:cxnLst/>
                  <a:rect l="l" t="t" r="r" b="b"/>
                  <a:pathLst>
                    <a:path w="318" h="529" extrusionOk="0">
                      <a:moveTo>
                        <a:pt x="1" y="1"/>
                      </a:moveTo>
                      <a:lnTo>
                        <a:pt x="1" y="1"/>
                      </a:lnTo>
                      <a:cubicBezTo>
                        <a:pt x="88" y="179"/>
                        <a:pt x="132" y="370"/>
                        <a:pt x="265" y="529"/>
                      </a:cubicBezTo>
                      <a:cubicBezTo>
                        <a:pt x="318" y="366"/>
                        <a:pt x="173" y="8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57"/>
              <p:cNvGrpSpPr/>
              <p:nvPr/>
            </p:nvGrpSpPr>
            <p:grpSpPr>
              <a:xfrm>
                <a:off x="6256871" y="4912609"/>
                <a:ext cx="111227" cy="148052"/>
                <a:chOff x="6256871" y="4912609"/>
                <a:chExt cx="111227" cy="148052"/>
              </a:xfrm>
            </p:grpSpPr>
            <p:sp>
              <p:nvSpPr>
                <p:cNvPr id="11213" name="Google Shape;11213;p57"/>
                <p:cNvSpPr/>
                <p:nvPr/>
              </p:nvSpPr>
              <p:spPr>
                <a:xfrm>
                  <a:off x="6256871" y="4912609"/>
                  <a:ext cx="72991" cy="137058"/>
                </a:xfrm>
                <a:custGeom>
                  <a:avLst/>
                  <a:gdLst/>
                  <a:ahLst/>
                  <a:cxnLst/>
                  <a:rect l="l" t="t" r="r" b="b"/>
                  <a:pathLst>
                    <a:path w="777" h="1459" extrusionOk="0">
                      <a:moveTo>
                        <a:pt x="1" y="0"/>
                      </a:moveTo>
                      <a:lnTo>
                        <a:pt x="1" y="0"/>
                      </a:lnTo>
                      <a:cubicBezTo>
                        <a:pt x="40" y="134"/>
                        <a:pt x="80" y="240"/>
                        <a:pt x="105" y="351"/>
                      </a:cubicBezTo>
                      <a:cubicBezTo>
                        <a:pt x="130" y="459"/>
                        <a:pt x="169" y="557"/>
                        <a:pt x="241" y="639"/>
                      </a:cubicBezTo>
                      <a:cubicBezTo>
                        <a:pt x="432" y="851"/>
                        <a:pt x="580" y="1084"/>
                        <a:pt x="624" y="1372"/>
                      </a:cubicBezTo>
                      <a:cubicBezTo>
                        <a:pt x="629" y="1402"/>
                        <a:pt x="653" y="1430"/>
                        <a:pt x="668" y="1459"/>
                      </a:cubicBezTo>
                      <a:cubicBezTo>
                        <a:pt x="672" y="1458"/>
                        <a:pt x="677" y="1458"/>
                        <a:pt x="681" y="1458"/>
                      </a:cubicBezTo>
                      <a:cubicBezTo>
                        <a:pt x="685" y="1458"/>
                        <a:pt x="690" y="1458"/>
                        <a:pt x="694" y="1459"/>
                      </a:cubicBezTo>
                      <a:cubicBezTo>
                        <a:pt x="706" y="1423"/>
                        <a:pt x="726" y="1388"/>
                        <a:pt x="732" y="1351"/>
                      </a:cubicBezTo>
                      <a:cubicBezTo>
                        <a:pt x="777" y="1079"/>
                        <a:pt x="667" y="845"/>
                        <a:pt x="523" y="628"/>
                      </a:cubicBezTo>
                      <a:cubicBezTo>
                        <a:pt x="436" y="495"/>
                        <a:pt x="324" y="377"/>
                        <a:pt x="223" y="256"/>
                      </a:cubicBezTo>
                      <a:cubicBezTo>
                        <a:pt x="156" y="174"/>
                        <a:pt x="82" y="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7"/>
                <p:cNvSpPr/>
                <p:nvPr/>
              </p:nvSpPr>
              <p:spPr>
                <a:xfrm>
                  <a:off x="6269647" y="4970101"/>
                  <a:ext cx="30812" cy="83419"/>
                </a:xfrm>
                <a:custGeom>
                  <a:avLst/>
                  <a:gdLst/>
                  <a:ahLst/>
                  <a:cxnLst/>
                  <a:rect l="l" t="t" r="r" b="b"/>
                  <a:pathLst>
                    <a:path w="328" h="888" extrusionOk="0">
                      <a:moveTo>
                        <a:pt x="20" y="1"/>
                      </a:moveTo>
                      <a:cubicBezTo>
                        <a:pt x="13" y="4"/>
                        <a:pt x="5" y="6"/>
                        <a:pt x="0" y="10"/>
                      </a:cubicBezTo>
                      <a:cubicBezTo>
                        <a:pt x="23" y="71"/>
                        <a:pt x="33" y="141"/>
                        <a:pt x="71" y="191"/>
                      </a:cubicBezTo>
                      <a:cubicBezTo>
                        <a:pt x="192" y="348"/>
                        <a:pt x="195" y="515"/>
                        <a:pt x="142" y="696"/>
                      </a:cubicBezTo>
                      <a:cubicBezTo>
                        <a:pt x="129" y="737"/>
                        <a:pt x="130" y="785"/>
                        <a:pt x="135" y="828"/>
                      </a:cubicBezTo>
                      <a:cubicBezTo>
                        <a:pt x="139" y="851"/>
                        <a:pt x="165" y="885"/>
                        <a:pt x="182" y="887"/>
                      </a:cubicBezTo>
                      <a:cubicBezTo>
                        <a:pt x="206" y="887"/>
                        <a:pt x="238" y="867"/>
                        <a:pt x="253" y="846"/>
                      </a:cubicBezTo>
                      <a:cubicBezTo>
                        <a:pt x="314" y="760"/>
                        <a:pt x="328" y="663"/>
                        <a:pt x="320" y="560"/>
                      </a:cubicBezTo>
                      <a:cubicBezTo>
                        <a:pt x="302" y="327"/>
                        <a:pt x="164" y="162"/>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7"/>
                <p:cNvSpPr/>
                <p:nvPr/>
              </p:nvSpPr>
              <p:spPr>
                <a:xfrm>
                  <a:off x="6318967" y="4981281"/>
                  <a:ext cx="49131" cy="41803"/>
                </a:xfrm>
                <a:custGeom>
                  <a:avLst/>
                  <a:gdLst/>
                  <a:ahLst/>
                  <a:cxnLst/>
                  <a:rect l="l" t="t" r="r" b="b"/>
                  <a:pathLst>
                    <a:path w="523" h="445" extrusionOk="0">
                      <a:moveTo>
                        <a:pt x="1" y="1"/>
                      </a:moveTo>
                      <a:lnTo>
                        <a:pt x="1" y="1"/>
                      </a:lnTo>
                      <a:cubicBezTo>
                        <a:pt x="63" y="190"/>
                        <a:pt x="188" y="320"/>
                        <a:pt x="347" y="419"/>
                      </a:cubicBezTo>
                      <a:cubicBezTo>
                        <a:pt x="372" y="435"/>
                        <a:pt x="404" y="445"/>
                        <a:pt x="434" y="445"/>
                      </a:cubicBezTo>
                      <a:cubicBezTo>
                        <a:pt x="435" y="445"/>
                        <a:pt x="436" y="445"/>
                        <a:pt x="438" y="445"/>
                      </a:cubicBezTo>
                      <a:cubicBezTo>
                        <a:pt x="464" y="444"/>
                        <a:pt x="500" y="428"/>
                        <a:pt x="512" y="408"/>
                      </a:cubicBezTo>
                      <a:cubicBezTo>
                        <a:pt x="523" y="387"/>
                        <a:pt x="518" y="346"/>
                        <a:pt x="503" y="326"/>
                      </a:cubicBezTo>
                      <a:cubicBezTo>
                        <a:pt x="472" y="286"/>
                        <a:pt x="433" y="247"/>
                        <a:pt x="389" y="221"/>
                      </a:cubicBezTo>
                      <a:cubicBezTo>
                        <a:pt x="262" y="143"/>
                        <a:pt x="131" y="7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7"/>
                <p:cNvSpPr/>
                <p:nvPr/>
              </p:nvSpPr>
              <p:spPr>
                <a:xfrm>
                  <a:off x="6330146" y="5008336"/>
                  <a:ext cx="17285" cy="37200"/>
                </a:xfrm>
                <a:custGeom>
                  <a:avLst/>
                  <a:gdLst/>
                  <a:ahLst/>
                  <a:cxnLst/>
                  <a:rect l="l" t="t" r="r" b="b"/>
                  <a:pathLst>
                    <a:path w="184" h="396" extrusionOk="0">
                      <a:moveTo>
                        <a:pt x="2" y="1"/>
                      </a:moveTo>
                      <a:cubicBezTo>
                        <a:pt x="2" y="89"/>
                        <a:pt x="3" y="179"/>
                        <a:pt x="1" y="272"/>
                      </a:cubicBezTo>
                      <a:cubicBezTo>
                        <a:pt x="1" y="331"/>
                        <a:pt x="48" y="396"/>
                        <a:pt x="101" y="396"/>
                      </a:cubicBezTo>
                      <a:cubicBezTo>
                        <a:pt x="102" y="396"/>
                        <a:pt x="103" y="396"/>
                        <a:pt x="104" y="395"/>
                      </a:cubicBezTo>
                      <a:cubicBezTo>
                        <a:pt x="177" y="393"/>
                        <a:pt x="176" y="334"/>
                        <a:pt x="181" y="282"/>
                      </a:cubicBezTo>
                      <a:cubicBezTo>
                        <a:pt x="184" y="266"/>
                        <a:pt x="179" y="253"/>
                        <a:pt x="178" y="237"/>
                      </a:cubicBezTo>
                      <a:cubicBezTo>
                        <a:pt x="172" y="110"/>
                        <a:pt x="55" y="73"/>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7"/>
                <p:cNvSpPr/>
                <p:nvPr/>
              </p:nvSpPr>
              <p:spPr>
                <a:xfrm>
                  <a:off x="6298394" y="5015664"/>
                  <a:ext cx="17943" cy="44997"/>
                </a:xfrm>
                <a:custGeom>
                  <a:avLst/>
                  <a:gdLst/>
                  <a:ahLst/>
                  <a:cxnLst/>
                  <a:rect l="l" t="t" r="r" b="b"/>
                  <a:pathLst>
                    <a:path w="191" h="479" extrusionOk="0">
                      <a:moveTo>
                        <a:pt x="67" y="0"/>
                      </a:moveTo>
                      <a:cubicBezTo>
                        <a:pt x="61" y="0"/>
                        <a:pt x="55" y="1"/>
                        <a:pt x="49" y="5"/>
                      </a:cubicBezTo>
                      <a:cubicBezTo>
                        <a:pt x="75" y="131"/>
                        <a:pt x="63" y="249"/>
                        <a:pt x="11" y="368"/>
                      </a:cubicBezTo>
                      <a:cubicBezTo>
                        <a:pt x="1" y="391"/>
                        <a:pt x="35" y="447"/>
                        <a:pt x="62" y="470"/>
                      </a:cubicBezTo>
                      <a:cubicBezTo>
                        <a:pt x="68" y="476"/>
                        <a:pt x="79" y="478"/>
                        <a:pt x="92" y="478"/>
                      </a:cubicBezTo>
                      <a:cubicBezTo>
                        <a:pt x="114" y="478"/>
                        <a:pt x="140" y="471"/>
                        <a:pt x="154" y="461"/>
                      </a:cubicBezTo>
                      <a:cubicBezTo>
                        <a:pt x="190" y="434"/>
                        <a:pt x="191" y="395"/>
                        <a:pt x="166" y="348"/>
                      </a:cubicBezTo>
                      <a:cubicBezTo>
                        <a:pt x="138" y="297"/>
                        <a:pt x="128" y="235"/>
                        <a:pt x="112" y="178"/>
                      </a:cubicBezTo>
                      <a:cubicBezTo>
                        <a:pt x="97" y="119"/>
                        <a:pt x="83" y="59"/>
                        <a:pt x="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57"/>
              <p:cNvGrpSpPr/>
              <p:nvPr/>
            </p:nvGrpSpPr>
            <p:grpSpPr>
              <a:xfrm>
                <a:off x="4004130" y="4834542"/>
                <a:ext cx="2359178" cy="284832"/>
                <a:chOff x="4004130" y="4834542"/>
                <a:chExt cx="2359178" cy="284832"/>
              </a:xfrm>
            </p:grpSpPr>
            <p:sp>
              <p:nvSpPr>
                <p:cNvPr id="11219" name="Google Shape;11219;p57"/>
                <p:cNvSpPr/>
                <p:nvPr/>
              </p:nvSpPr>
              <p:spPr>
                <a:xfrm>
                  <a:off x="4673282" y="4962680"/>
                  <a:ext cx="122028" cy="148331"/>
                </a:xfrm>
                <a:custGeom>
                  <a:avLst/>
                  <a:gdLst/>
                  <a:ahLst/>
                  <a:cxnLst/>
                  <a:rect l="l" t="t" r="r" b="b"/>
                  <a:pathLst>
                    <a:path w="1299" h="1579" extrusionOk="0">
                      <a:moveTo>
                        <a:pt x="471" y="1"/>
                      </a:moveTo>
                      <a:cubicBezTo>
                        <a:pt x="415" y="1"/>
                        <a:pt x="366" y="12"/>
                        <a:pt x="332" y="38"/>
                      </a:cubicBezTo>
                      <a:cubicBezTo>
                        <a:pt x="610" y="253"/>
                        <a:pt x="745" y="638"/>
                        <a:pt x="653" y="951"/>
                      </a:cubicBezTo>
                      <a:cubicBezTo>
                        <a:pt x="569" y="1235"/>
                        <a:pt x="311" y="1443"/>
                        <a:pt x="1" y="1472"/>
                      </a:cubicBezTo>
                      <a:cubicBezTo>
                        <a:pt x="100" y="1545"/>
                        <a:pt x="233" y="1579"/>
                        <a:pt x="373" y="1579"/>
                      </a:cubicBezTo>
                      <a:cubicBezTo>
                        <a:pt x="613" y="1579"/>
                        <a:pt x="876" y="1479"/>
                        <a:pt x="1036" y="1303"/>
                      </a:cubicBezTo>
                      <a:cubicBezTo>
                        <a:pt x="1292" y="1021"/>
                        <a:pt x="1298" y="560"/>
                        <a:pt x="1052" y="284"/>
                      </a:cubicBezTo>
                      <a:cubicBezTo>
                        <a:pt x="901" y="116"/>
                        <a:pt x="647" y="1"/>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7"/>
                <p:cNvSpPr/>
                <p:nvPr/>
              </p:nvSpPr>
              <p:spPr>
                <a:xfrm>
                  <a:off x="4301740" y="4834542"/>
                  <a:ext cx="125880" cy="131234"/>
                </a:xfrm>
                <a:custGeom>
                  <a:avLst/>
                  <a:gdLst/>
                  <a:ahLst/>
                  <a:cxnLst/>
                  <a:rect l="l" t="t" r="r" b="b"/>
                  <a:pathLst>
                    <a:path w="1340" h="1397" extrusionOk="0">
                      <a:moveTo>
                        <a:pt x="695" y="1"/>
                      </a:moveTo>
                      <a:cubicBezTo>
                        <a:pt x="591" y="1"/>
                        <a:pt x="486" y="32"/>
                        <a:pt x="388" y="97"/>
                      </a:cubicBezTo>
                      <a:cubicBezTo>
                        <a:pt x="122" y="273"/>
                        <a:pt x="1" y="576"/>
                        <a:pt x="60" y="903"/>
                      </a:cubicBezTo>
                      <a:cubicBezTo>
                        <a:pt x="95" y="1101"/>
                        <a:pt x="188" y="1262"/>
                        <a:pt x="349" y="1396"/>
                      </a:cubicBezTo>
                      <a:cubicBezTo>
                        <a:pt x="316" y="1306"/>
                        <a:pt x="281" y="1227"/>
                        <a:pt x="256" y="1144"/>
                      </a:cubicBezTo>
                      <a:cubicBezTo>
                        <a:pt x="207" y="979"/>
                        <a:pt x="199" y="814"/>
                        <a:pt x="277" y="654"/>
                      </a:cubicBezTo>
                      <a:cubicBezTo>
                        <a:pt x="349" y="503"/>
                        <a:pt x="489" y="420"/>
                        <a:pt x="666" y="420"/>
                      </a:cubicBezTo>
                      <a:cubicBezTo>
                        <a:pt x="683" y="420"/>
                        <a:pt x="700" y="421"/>
                        <a:pt x="718" y="422"/>
                      </a:cubicBezTo>
                      <a:cubicBezTo>
                        <a:pt x="851" y="434"/>
                        <a:pt x="954" y="537"/>
                        <a:pt x="997" y="700"/>
                      </a:cubicBezTo>
                      <a:cubicBezTo>
                        <a:pt x="1054" y="921"/>
                        <a:pt x="946" y="1066"/>
                        <a:pt x="696" y="1070"/>
                      </a:cubicBezTo>
                      <a:cubicBezTo>
                        <a:pt x="749" y="1111"/>
                        <a:pt x="782" y="1148"/>
                        <a:pt x="826" y="1166"/>
                      </a:cubicBezTo>
                      <a:cubicBezTo>
                        <a:pt x="862" y="1183"/>
                        <a:pt x="898" y="1191"/>
                        <a:pt x="934" y="1191"/>
                      </a:cubicBezTo>
                      <a:cubicBezTo>
                        <a:pt x="1026" y="1191"/>
                        <a:pt x="1115" y="1138"/>
                        <a:pt x="1180" y="1041"/>
                      </a:cubicBezTo>
                      <a:cubicBezTo>
                        <a:pt x="1340" y="809"/>
                        <a:pt x="1320" y="499"/>
                        <a:pt x="1131" y="234"/>
                      </a:cubicBezTo>
                      <a:cubicBezTo>
                        <a:pt x="1021" y="82"/>
                        <a:pt x="861" y="1"/>
                        <a:pt x="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7"/>
                <p:cNvSpPr/>
                <p:nvPr/>
              </p:nvSpPr>
              <p:spPr>
                <a:xfrm>
                  <a:off x="4798508" y="4835388"/>
                  <a:ext cx="122592" cy="128040"/>
                </a:xfrm>
                <a:custGeom>
                  <a:avLst/>
                  <a:gdLst/>
                  <a:ahLst/>
                  <a:cxnLst/>
                  <a:rect l="l" t="t" r="r" b="b"/>
                  <a:pathLst>
                    <a:path w="1305" h="1363" extrusionOk="0">
                      <a:moveTo>
                        <a:pt x="529" y="0"/>
                      </a:moveTo>
                      <a:cubicBezTo>
                        <a:pt x="411" y="0"/>
                        <a:pt x="305" y="41"/>
                        <a:pt x="218" y="121"/>
                      </a:cubicBezTo>
                      <a:cubicBezTo>
                        <a:pt x="64" y="266"/>
                        <a:pt x="11" y="453"/>
                        <a:pt x="0" y="658"/>
                      </a:cubicBezTo>
                      <a:cubicBezTo>
                        <a:pt x="16" y="637"/>
                        <a:pt x="26" y="615"/>
                        <a:pt x="37" y="593"/>
                      </a:cubicBezTo>
                      <a:cubicBezTo>
                        <a:pt x="118" y="428"/>
                        <a:pt x="245" y="313"/>
                        <a:pt x="421" y="257"/>
                      </a:cubicBezTo>
                      <a:cubicBezTo>
                        <a:pt x="470" y="242"/>
                        <a:pt x="519" y="234"/>
                        <a:pt x="568" y="234"/>
                      </a:cubicBezTo>
                      <a:cubicBezTo>
                        <a:pt x="807" y="234"/>
                        <a:pt x="1026" y="410"/>
                        <a:pt x="1053" y="650"/>
                      </a:cubicBezTo>
                      <a:cubicBezTo>
                        <a:pt x="1076" y="863"/>
                        <a:pt x="923" y="1027"/>
                        <a:pt x="736" y="1027"/>
                      </a:cubicBezTo>
                      <a:cubicBezTo>
                        <a:pt x="690" y="1027"/>
                        <a:pt x="642" y="1017"/>
                        <a:pt x="594" y="996"/>
                      </a:cubicBezTo>
                      <a:lnTo>
                        <a:pt x="594" y="996"/>
                      </a:lnTo>
                      <a:cubicBezTo>
                        <a:pt x="594" y="1098"/>
                        <a:pt x="617" y="1182"/>
                        <a:pt x="683" y="1253"/>
                      </a:cubicBezTo>
                      <a:cubicBezTo>
                        <a:pt x="751" y="1327"/>
                        <a:pt x="838" y="1363"/>
                        <a:pt x="925" y="1363"/>
                      </a:cubicBezTo>
                      <a:cubicBezTo>
                        <a:pt x="1044" y="1363"/>
                        <a:pt x="1163" y="1295"/>
                        <a:pt x="1227" y="1166"/>
                      </a:cubicBezTo>
                      <a:cubicBezTo>
                        <a:pt x="1298" y="1023"/>
                        <a:pt x="1304" y="871"/>
                        <a:pt x="1270" y="718"/>
                      </a:cubicBezTo>
                      <a:cubicBezTo>
                        <a:pt x="1206" y="442"/>
                        <a:pt x="1086" y="204"/>
                        <a:pt x="817" y="72"/>
                      </a:cubicBezTo>
                      <a:cubicBezTo>
                        <a:pt x="717" y="24"/>
                        <a:pt x="620"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7"/>
                <p:cNvSpPr/>
                <p:nvPr/>
              </p:nvSpPr>
              <p:spPr>
                <a:xfrm>
                  <a:off x="4004130" y="4929988"/>
                  <a:ext cx="80788" cy="91967"/>
                </a:xfrm>
                <a:custGeom>
                  <a:avLst/>
                  <a:gdLst/>
                  <a:ahLst/>
                  <a:cxnLst/>
                  <a:rect l="l" t="t" r="r" b="b"/>
                  <a:pathLst>
                    <a:path w="860" h="979" extrusionOk="0">
                      <a:moveTo>
                        <a:pt x="669" y="0"/>
                      </a:moveTo>
                      <a:cubicBezTo>
                        <a:pt x="664" y="3"/>
                        <a:pt x="658" y="8"/>
                        <a:pt x="653" y="11"/>
                      </a:cubicBezTo>
                      <a:cubicBezTo>
                        <a:pt x="657" y="33"/>
                        <a:pt x="663" y="55"/>
                        <a:pt x="664" y="77"/>
                      </a:cubicBezTo>
                      <a:cubicBezTo>
                        <a:pt x="679" y="267"/>
                        <a:pt x="626" y="429"/>
                        <a:pt x="462" y="541"/>
                      </a:cubicBezTo>
                      <a:cubicBezTo>
                        <a:pt x="417" y="571"/>
                        <a:pt x="372" y="586"/>
                        <a:pt x="329" y="586"/>
                      </a:cubicBezTo>
                      <a:cubicBezTo>
                        <a:pt x="254" y="586"/>
                        <a:pt x="187" y="539"/>
                        <a:pt x="148" y="450"/>
                      </a:cubicBezTo>
                      <a:cubicBezTo>
                        <a:pt x="123" y="393"/>
                        <a:pt x="116" y="328"/>
                        <a:pt x="101" y="262"/>
                      </a:cubicBezTo>
                      <a:cubicBezTo>
                        <a:pt x="96" y="269"/>
                        <a:pt x="89" y="276"/>
                        <a:pt x="85" y="282"/>
                      </a:cubicBezTo>
                      <a:cubicBezTo>
                        <a:pt x="1" y="469"/>
                        <a:pt x="11" y="654"/>
                        <a:pt x="106" y="831"/>
                      </a:cubicBezTo>
                      <a:cubicBezTo>
                        <a:pt x="159" y="928"/>
                        <a:pt x="248" y="978"/>
                        <a:pt x="356" y="978"/>
                      </a:cubicBezTo>
                      <a:cubicBezTo>
                        <a:pt x="367" y="978"/>
                        <a:pt x="379" y="977"/>
                        <a:pt x="390" y="976"/>
                      </a:cubicBezTo>
                      <a:cubicBezTo>
                        <a:pt x="545" y="962"/>
                        <a:pt x="664" y="884"/>
                        <a:pt x="741" y="750"/>
                      </a:cubicBezTo>
                      <a:cubicBezTo>
                        <a:pt x="856" y="550"/>
                        <a:pt x="859" y="341"/>
                        <a:pt x="762" y="132"/>
                      </a:cubicBezTo>
                      <a:cubicBezTo>
                        <a:pt x="740" y="85"/>
                        <a:pt x="700" y="45"/>
                        <a:pt x="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7"/>
                <p:cNvSpPr/>
                <p:nvPr/>
              </p:nvSpPr>
              <p:spPr>
                <a:xfrm>
                  <a:off x="4373136" y="5034640"/>
                  <a:ext cx="90276" cy="84734"/>
                </a:xfrm>
                <a:custGeom>
                  <a:avLst/>
                  <a:gdLst/>
                  <a:ahLst/>
                  <a:cxnLst/>
                  <a:rect l="l" t="t" r="r" b="b"/>
                  <a:pathLst>
                    <a:path w="961" h="902" extrusionOk="0">
                      <a:moveTo>
                        <a:pt x="391" y="1"/>
                      </a:moveTo>
                      <a:cubicBezTo>
                        <a:pt x="336" y="1"/>
                        <a:pt x="287" y="9"/>
                        <a:pt x="248" y="27"/>
                      </a:cubicBezTo>
                      <a:cubicBezTo>
                        <a:pt x="130" y="79"/>
                        <a:pt x="32" y="155"/>
                        <a:pt x="16" y="290"/>
                      </a:cubicBezTo>
                      <a:cubicBezTo>
                        <a:pt x="0" y="415"/>
                        <a:pt x="46" y="524"/>
                        <a:pt x="144" y="611"/>
                      </a:cubicBezTo>
                      <a:cubicBezTo>
                        <a:pt x="176" y="532"/>
                        <a:pt x="196" y="459"/>
                        <a:pt x="231" y="394"/>
                      </a:cubicBezTo>
                      <a:cubicBezTo>
                        <a:pt x="294" y="286"/>
                        <a:pt x="397" y="227"/>
                        <a:pt x="505" y="227"/>
                      </a:cubicBezTo>
                      <a:cubicBezTo>
                        <a:pt x="542" y="227"/>
                        <a:pt x="579" y="234"/>
                        <a:pt x="616" y="248"/>
                      </a:cubicBezTo>
                      <a:cubicBezTo>
                        <a:pt x="742" y="295"/>
                        <a:pt x="816" y="439"/>
                        <a:pt x="783" y="596"/>
                      </a:cubicBezTo>
                      <a:cubicBezTo>
                        <a:pt x="760" y="702"/>
                        <a:pt x="716" y="801"/>
                        <a:pt x="681" y="901"/>
                      </a:cubicBezTo>
                      <a:cubicBezTo>
                        <a:pt x="883" y="776"/>
                        <a:pt x="961" y="479"/>
                        <a:pt x="857" y="255"/>
                      </a:cubicBezTo>
                      <a:cubicBezTo>
                        <a:pt x="780" y="86"/>
                        <a:pt x="561" y="1"/>
                        <a:pt x="391" y="1"/>
                      </a:cubicBezTo>
                      <a:close/>
                      <a:moveTo>
                        <a:pt x="681" y="901"/>
                      </a:moveTo>
                      <a:cubicBezTo>
                        <a:pt x="675" y="901"/>
                        <a:pt x="675" y="901"/>
                        <a:pt x="677" y="901"/>
                      </a:cubicBezTo>
                      <a:cubicBezTo>
                        <a:pt x="678" y="901"/>
                        <a:pt x="680" y="901"/>
                        <a:pt x="681" y="9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7"/>
                <p:cNvSpPr/>
                <p:nvPr/>
              </p:nvSpPr>
              <p:spPr>
                <a:xfrm>
                  <a:off x="4990714" y="4856619"/>
                  <a:ext cx="65382" cy="48379"/>
                </a:xfrm>
                <a:custGeom>
                  <a:avLst/>
                  <a:gdLst/>
                  <a:ahLst/>
                  <a:cxnLst/>
                  <a:rect l="l" t="t" r="r" b="b"/>
                  <a:pathLst>
                    <a:path w="696" h="515" extrusionOk="0">
                      <a:moveTo>
                        <a:pt x="314" y="1"/>
                      </a:moveTo>
                      <a:cubicBezTo>
                        <a:pt x="180" y="1"/>
                        <a:pt x="25" y="120"/>
                        <a:pt x="10" y="241"/>
                      </a:cubicBezTo>
                      <a:cubicBezTo>
                        <a:pt x="1" y="311"/>
                        <a:pt x="12" y="387"/>
                        <a:pt x="74" y="420"/>
                      </a:cubicBezTo>
                      <a:cubicBezTo>
                        <a:pt x="99" y="434"/>
                        <a:pt x="131" y="440"/>
                        <a:pt x="163" y="440"/>
                      </a:cubicBezTo>
                      <a:cubicBezTo>
                        <a:pt x="190" y="440"/>
                        <a:pt x="218" y="436"/>
                        <a:pt x="242" y="429"/>
                      </a:cubicBezTo>
                      <a:cubicBezTo>
                        <a:pt x="291" y="415"/>
                        <a:pt x="335" y="373"/>
                        <a:pt x="373" y="335"/>
                      </a:cubicBezTo>
                      <a:cubicBezTo>
                        <a:pt x="407" y="299"/>
                        <a:pt x="431" y="280"/>
                        <a:pt x="458" y="280"/>
                      </a:cubicBezTo>
                      <a:cubicBezTo>
                        <a:pt x="479" y="280"/>
                        <a:pt x="502" y="293"/>
                        <a:pt x="533" y="322"/>
                      </a:cubicBezTo>
                      <a:cubicBezTo>
                        <a:pt x="593" y="378"/>
                        <a:pt x="639" y="451"/>
                        <a:pt x="689" y="515"/>
                      </a:cubicBezTo>
                      <a:cubicBezTo>
                        <a:pt x="696" y="280"/>
                        <a:pt x="575" y="93"/>
                        <a:pt x="388" y="15"/>
                      </a:cubicBezTo>
                      <a:cubicBezTo>
                        <a:pt x="365" y="5"/>
                        <a:pt x="340" y="1"/>
                        <a:pt x="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7"/>
                <p:cNvSpPr/>
                <p:nvPr/>
              </p:nvSpPr>
              <p:spPr>
                <a:xfrm>
                  <a:off x="5451690" y="4962868"/>
                  <a:ext cx="123625" cy="148237"/>
                </a:xfrm>
                <a:custGeom>
                  <a:avLst/>
                  <a:gdLst/>
                  <a:ahLst/>
                  <a:cxnLst/>
                  <a:rect l="l" t="t" r="r" b="b"/>
                  <a:pathLst>
                    <a:path w="1316" h="1578" extrusionOk="0">
                      <a:moveTo>
                        <a:pt x="869" y="0"/>
                      </a:moveTo>
                      <a:cubicBezTo>
                        <a:pt x="414" y="5"/>
                        <a:pt x="0" y="392"/>
                        <a:pt x="94" y="921"/>
                      </a:cubicBezTo>
                      <a:cubicBezTo>
                        <a:pt x="165" y="1313"/>
                        <a:pt x="511" y="1577"/>
                        <a:pt x="912" y="1577"/>
                      </a:cubicBezTo>
                      <a:cubicBezTo>
                        <a:pt x="935" y="1577"/>
                        <a:pt x="959" y="1576"/>
                        <a:pt x="983" y="1575"/>
                      </a:cubicBezTo>
                      <a:cubicBezTo>
                        <a:pt x="1098" y="1565"/>
                        <a:pt x="1208" y="1541"/>
                        <a:pt x="1315" y="1476"/>
                      </a:cubicBezTo>
                      <a:cubicBezTo>
                        <a:pt x="1006" y="1427"/>
                        <a:pt x="775" y="1281"/>
                        <a:pt x="683" y="994"/>
                      </a:cubicBezTo>
                      <a:cubicBezTo>
                        <a:pt x="560" y="614"/>
                        <a:pt x="671" y="281"/>
                        <a:pt x="995" y="18"/>
                      </a:cubicBezTo>
                      <a:cubicBezTo>
                        <a:pt x="947" y="11"/>
                        <a:pt x="908"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7"/>
                <p:cNvSpPr/>
                <p:nvPr/>
              </p:nvSpPr>
              <p:spPr>
                <a:xfrm>
                  <a:off x="5322707" y="4835670"/>
                  <a:ext cx="129168" cy="127852"/>
                </a:xfrm>
                <a:custGeom>
                  <a:avLst/>
                  <a:gdLst/>
                  <a:ahLst/>
                  <a:cxnLst/>
                  <a:rect l="l" t="t" r="r" b="b"/>
                  <a:pathLst>
                    <a:path w="1375" h="1361" extrusionOk="0">
                      <a:moveTo>
                        <a:pt x="853" y="1"/>
                      </a:moveTo>
                      <a:cubicBezTo>
                        <a:pt x="847" y="1"/>
                        <a:pt x="841" y="1"/>
                        <a:pt x="835" y="1"/>
                      </a:cubicBezTo>
                      <a:cubicBezTo>
                        <a:pt x="706" y="6"/>
                        <a:pt x="583" y="41"/>
                        <a:pt x="473" y="110"/>
                      </a:cubicBezTo>
                      <a:cubicBezTo>
                        <a:pt x="179" y="291"/>
                        <a:pt x="1" y="749"/>
                        <a:pt x="102" y="1078"/>
                      </a:cubicBezTo>
                      <a:cubicBezTo>
                        <a:pt x="122" y="1147"/>
                        <a:pt x="165" y="1215"/>
                        <a:pt x="214" y="1268"/>
                      </a:cubicBezTo>
                      <a:cubicBezTo>
                        <a:pt x="274" y="1330"/>
                        <a:pt x="353" y="1360"/>
                        <a:pt x="434" y="1360"/>
                      </a:cubicBezTo>
                      <a:cubicBezTo>
                        <a:pt x="487" y="1360"/>
                        <a:pt x="540" y="1347"/>
                        <a:pt x="587" y="1321"/>
                      </a:cubicBezTo>
                      <a:cubicBezTo>
                        <a:pt x="706" y="1255"/>
                        <a:pt x="775" y="1121"/>
                        <a:pt x="754" y="998"/>
                      </a:cubicBezTo>
                      <a:lnTo>
                        <a:pt x="754" y="998"/>
                      </a:lnTo>
                      <a:cubicBezTo>
                        <a:pt x="699" y="1020"/>
                        <a:pt x="648" y="1031"/>
                        <a:pt x="601" y="1031"/>
                      </a:cubicBezTo>
                      <a:cubicBezTo>
                        <a:pt x="481" y="1031"/>
                        <a:pt x="389" y="959"/>
                        <a:pt x="330" y="817"/>
                      </a:cubicBezTo>
                      <a:cubicBezTo>
                        <a:pt x="271" y="676"/>
                        <a:pt x="312" y="495"/>
                        <a:pt x="428" y="382"/>
                      </a:cubicBezTo>
                      <a:cubicBezTo>
                        <a:pt x="531" y="284"/>
                        <a:pt x="657" y="233"/>
                        <a:pt x="787" y="233"/>
                      </a:cubicBezTo>
                      <a:cubicBezTo>
                        <a:pt x="876" y="233"/>
                        <a:pt x="966" y="257"/>
                        <a:pt x="1051" y="305"/>
                      </a:cubicBezTo>
                      <a:cubicBezTo>
                        <a:pt x="1193" y="386"/>
                        <a:pt x="1292" y="503"/>
                        <a:pt x="1349" y="658"/>
                      </a:cubicBezTo>
                      <a:cubicBezTo>
                        <a:pt x="1357" y="655"/>
                        <a:pt x="1364" y="652"/>
                        <a:pt x="1374" y="651"/>
                      </a:cubicBezTo>
                      <a:cubicBezTo>
                        <a:pt x="1349" y="550"/>
                        <a:pt x="1333" y="445"/>
                        <a:pt x="1296" y="348"/>
                      </a:cubicBezTo>
                      <a:cubicBezTo>
                        <a:pt x="1211" y="131"/>
                        <a:pt x="1041" y="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7"/>
                <p:cNvSpPr/>
                <p:nvPr/>
              </p:nvSpPr>
              <p:spPr>
                <a:xfrm>
                  <a:off x="5191187" y="4856525"/>
                  <a:ext cx="67825" cy="49976"/>
                </a:xfrm>
                <a:custGeom>
                  <a:avLst/>
                  <a:gdLst/>
                  <a:ahLst/>
                  <a:cxnLst/>
                  <a:rect l="l" t="t" r="r" b="b"/>
                  <a:pathLst>
                    <a:path w="722" h="532" extrusionOk="0">
                      <a:moveTo>
                        <a:pt x="418" y="1"/>
                      </a:moveTo>
                      <a:cubicBezTo>
                        <a:pt x="400" y="1"/>
                        <a:pt x="382" y="3"/>
                        <a:pt x="362" y="8"/>
                      </a:cubicBezTo>
                      <a:cubicBezTo>
                        <a:pt x="148" y="58"/>
                        <a:pt x="1" y="283"/>
                        <a:pt x="25" y="531"/>
                      </a:cubicBezTo>
                      <a:lnTo>
                        <a:pt x="42" y="503"/>
                      </a:lnTo>
                      <a:cubicBezTo>
                        <a:pt x="94" y="438"/>
                        <a:pt x="140" y="367"/>
                        <a:pt x="199" y="309"/>
                      </a:cubicBezTo>
                      <a:cubicBezTo>
                        <a:pt x="218" y="291"/>
                        <a:pt x="238" y="281"/>
                        <a:pt x="258" y="281"/>
                      </a:cubicBezTo>
                      <a:cubicBezTo>
                        <a:pt x="283" y="281"/>
                        <a:pt x="308" y="297"/>
                        <a:pt x="330" y="330"/>
                      </a:cubicBezTo>
                      <a:cubicBezTo>
                        <a:pt x="378" y="398"/>
                        <a:pt x="445" y="439"/>
                        <a:pt x="530" y="451"/>
                      </a:cubicBezTo>
                      <a:cubicBezTo>
                        <a:pt x="539" y="452"/>
                        <a:pt x="549" y="453"/>
                        <a:pt x="558" y="453"/>
                      </a:cubicBezTo>
                      <a:cubicBezTo>
                        <a:pt x="616" y="453"/>
                        <a:pt x="659" y="423"/>
                        <a:pt x="685" y="363"/>
                      </a:cubicBezTo>
                      <a:cubicBezTo>
                        <a:pt x="722" y="274"/>
                        <a:pt x="705" y="193"/>
                        <a:pt x="644" y="125"/>
                      </a:cubicBezTo>
                      <a:cubicBezTo>
                        <a:pt x="583" y="57"/>
                        <a:pt x="510" y="1"/>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8" name="Google Shape;11228;p57"/>
                <p:cNvGrpSpPr/>
                <p:nvPr/>
              </p:nvGrpSpPr>
              <p:grpSpPr>
                <a:xfrm>
                  <a:off x="5783964" y="4834636"/>
                  <a:ext cx="579343" cy="283986"/>
                  <a:chOff x="5783964" y="4834636"/>
                  <a:chExt cx="579343" cy="283986"/>
                </a:xfrm>
              </p:grpSpPr>
              <p:sp>
                <p:nvSpPr>
                  <p:cNvPr id="11229" name="Google Shape;11229;p57"/>
                  <p:cNvSpPr/>
                  <p:nvPr/>
                </p:nvSpPr>
                <p:spPr>
                  <a:xfrm>
                    <a:off x="5819381" y="4834636"/>
                    <a:ext cx="127664" cy="129355"/>
                  </a:xfrm>
                  <a:custGeom>
                    <a:avLst/>
                    <a:gdLst/>
                    <a:ahLst/>
                    <a:cxnLst/>
                    <a:rect l="l" t="t" r="r" b="b"/>
                    <a:pathLst>
                      <a:path w="1359" h="1377" extrusionOk="0">
                        <a:moveTo>
                          <a:pt x="664" y="0"/>
                        </a:moveTo>
                        <a:cubicBezTo>
                          <a:pt x="555" y="0"/>
                          <a:pt x="446" y="36"/>
                          <a:pt x="348" y="107"/>
                        </a:cubicBezTo>
                        <a:cubicBezTo>
                          <a:pt x="105" y="286"/>
                          <a:pt x="0" y="679"/>
                          <a:pt x="125" y="952"/>
                        </a:cubicBezTo>
                        <a:cubicBezTo>
                          <a:pt x="168" y="1045"/>
                          <a:pt x="224" y="1127"/>
                          <a:pt x="322" y="1169"/>
                        </a:cubicBezTo>
                        <a:cubicBezTo>
                          <a:pt x="357" y="1184"/>
                          <a:pt x="392" y="1191"/>
                          <a:pt x="427" y="1191"/>
                        </a:cubicBezTo>
                        <a:cubicBezTo>
                          <a:pt x="517" y="1191"/>
                          <a:pt x="601" y="1143"/>
                          <a:pt x="631" y="1065"/>
                        </a:cubicBezTo>
                        <a:lnTo>
                          <a:pt x="631" y="1065"/>
                        </a:lnTo>
                        <a:cubicBezTo>
                          <a:pt x="626" y="1065"/>
                          <a:pt x="620" y="1065"/>
                          <a:pt x="615" y="1065"/>
                        </a:cubicBezTo>
                        <a:cubicBezTo>
                          <a:pt x="509" y="1065"/>
                          <a:pt x="441" y="1036"/>
                          <a:pt x="394" y="969"/>
                        </a:cubicBezTo>
                        <a:cubicBezTo>
                          <a:pt x="273" y="793"/>
                          <a:pt x="390" y="480"/>
                          <a:pt x="596" y="426"/>
                        </a:cubicBezTo>
                        <a:cubicBezTo>
                          <a:pt x="630" y="418"/>
                          <a:pt x="665" y="414"/>
                          <a:pt x="700" y="414"/>
                        </a:cubicBezTo>
                        <a:cubicBezTo>
                          <a:pt x="861" y="414"/>
                          <a:pt x="1017" y="503"/>
                          <a:pt x="1077" y="655"/>
                        </a:cubicBezTo>
                        <a:cubicBezTo>
                          <a:pt x="1116" y="755"/>
                          <a:pt x="1137" y="871"/>
                          <a:pt x="1127" y="975"/>
                        </a:cubicBezTo>
                        <a:cubicBezTo>
                          <a:pt x="1113" y="1114"/>
                          <a:pt x="1060" y="1250"/>
                          <a:pt x="1027" y="1377"/>
                        </a:cubicBezTo>
                        <a:cubicBezTo>
                          <a:pt x="1166" y="1268"/>
                          <a:pt x="1255" y="1117"/>
                          <a:pt x="1296" y="906"/>
                        </a:cubicBezTo>
                        <a:cubicBezTo>
                          <a:pt x="1359" y="575"/>
                          <a:pt x="1230" y="265"/>
                          <a:pt x="960" y="91"/>
                        </a:cubicBezTo>
                        <a:cubicBezTo>
                          <a:pt x="865" y="30"/>
                          <a:pt x="764" y="0"/>
                          <a:pt x="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7"/>
                  <p:cNvSpPr/>
                  <p:nvPr/>
                </p:nvSpPr>
                <p:spPr>
                  <a:xfrm>
                    <a:off x="6163586" y="4930176"/>
                    <a:ext cx="76843" cy="91873"/>
                  </a:xfrm>
                  <a:custGeom>
                    <a:avLst/>
                    <a:gdLst/>
                    <a:ahLst/>
                    <a:cxnLst/>
                    <a:rect l="l" t="t" r="r" b="b"/>
                    <a:pathLst>
                      <a:path w="818" h="978" extrusionOk="0">
                        <a:moveTo>
                          <a:pt x="205" y="0"/>
                        </a:moveTo>
                        <a:lnTo>
                          <a:pt x="205" y="0"/>
                        </a:lnTo>
                        <a:cubicBezTo>
                          <a:pt x="106" y="78"/>
                          <a:pt x="54" y="189"/>
                          <a:pt x="32" y="360"/>
                        </a:cubicBezTo>
                        <a:cubicBezTo>
                          <a:pt x="0" y="628"/>
                          <a:pt x="155" y="890"/>
                          <a:pt x="391" y="961"/>
                        </a:cubicBezTo>
                        <a:cubicBezTo>
                          <a:pt x="427" y="972"/>
                          <a:pt x="463" y="977"/>
                          <a:pt x="498" y="977"/>
                        </a:cubicBezTo>
                        <a:cubicBezTo>
                          <a:pt x="630" y="977"/>
                          <a:pt x="744" y="901"/>
                          <a:pt x="784" y="762"/>
                        </a:cubicBezTo>
                        <a:cubicBezTo>
                          <a:pt x="814" y="654"/>
                          <a:pt x="816" y="537"/>
                          <a:pt x="817" y="424"/>
                        </a:cubicBezTo>
                        <a:cubicBezTo>
                          <a:pt x="817" y="368"/>
                          <a:pt x="785" y="313"/>
                          <a:pt x="768" y="259"/>
                        </a:cubicBezTo>
                        <a:cubicBezTo>
                          <a:pt x="763" y="260"/>
                          <a:pt x="758" y="262"/>
                          <a:pt x="753" y="264"/>
                        </a:cubicBezTo>
                        <a:cubicBezTo>
                          <a:pt x="746" y="308"/>
                          <a:pt x="744" y="357"/>
                          <a:pt x="731" y="400"/>
                        </a:cubicBezTo>
                        <a:cubicBezTo>
                          <a:pt x="699" y="518"/>
                          <a:pt x="622" y="582"/>
                          <a:pt x="531" y="582"/>
                        </a:cubicBezTo>
                        <a:cubicBezTo>
                          <a:pt x="480" y="582"/>
                          <a:pt x="426" y="563"/>
                          <a:pt x="372" y="522"/>
                        </a:cubicBezTo>
                        <a:cubicBezTo>
                          <a:pt x="280" y="452"/>
                          <a:pt x="223" y="358"/>
                          <a:pt x="207" y="245"/>
                        </a:cubicBezTo>
                        <a:cubicBezTo>
                          <a:pt x="195" y="167"/>
                          <a:pt x="205" y="85"/>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7"/>
                  <p:cNvSpPr/>
                  <p:nvPr/>
                </p:nvSpPr>
                <p:spPr>
                  <a:xfrm>
                    <a:off x="5783964" y="5034828"/>
                    <a:ext cx="94598" cy="83794"/>
                  </a:xfrm>
                  <a:custGeom>
                    <a:avLst/>
                    <a:gdLst/>
                    <a:ahLst/>
                    <a:cxnLst/>
                    <a:rect l="l" t="t" r="r" b="b"/>
                    <a:pathLst>
                      <a:path w="1007" h="892" extrusionOk="0">
                        <a:moveTo>
                          <a:pt x="549" y="1"/>
                        </a:moveTo>
                        <a:cubicBezTo>
                          <a:pt x="413" y="1"/>
                          <a:pt x="275" y="52"/>
                          <a:pt x="185" y="153"/>
                        </a:cubicBezTo>
                        <a:cubicBezTo>
                          <a:pt x="0" y="356"/>
                          <a:pt x="33" y="691"/>
                          <a:pt x="257" y="874"/>
                        </a:cubicBezTo>
                        <a:cubicBezTo>
                          <a:pt x="270" y="885"/>
                          <a:pt x="284" y="891"/>
                          <a:pt x="284" y="891"/>
                        </a:cubicBezTo>
                        <a:cubicBezTo>
                          <a:pt x="284" y="891"/>
                          <a:pt x="284" y="891"/>
                          <a:pt x="284" y="891"/>
                        </a:cubicBezTo>
                        <a:cubicBezTo>
                          <a:pt x="252" y="789"/>
                          <a:pt x="206" y="682"/>
                          <a:pt x="185" y="568"/>
                        </a:cubicBezTo>
                        <a:cubicBezTo>
                          <a:pt x="164" y="452"/>
                          <a:pt x="202" y="342"/>
                          <a:pt x="306" y="273"/>
                        </a:cubicBezTo>
                        <a:cubicBezTo>
                          <a:pt x="356" y="240"/>
                          <a:pt x="408" y="225"/>
                          <a:pt x="460" y="225"/>
                        </a:cubicBezTo>
                        <a:cubicBezTo>
                          <a:pt x="509" y="225"/>
                          <a:pt x="557" y="237"/>
                          <a:pt x="605" y="261"/>
                        </a:cubicBezTo>
                        <a:cubicBezTo>
                          <a:pt x="693" y="304"/>
                          <a:pt x="744" y="382"/>
                          <a:pt x="779" y="470"/>
                        </a:cubicBezTo>
                        <a:cubicBezTo>
                          <a:pt x="796" y="512"/>
                          <a:pt x="806" y="559"/>
                          <a:pt x="820" y="604"/>
                        </a:cubicBezTo>
                        <a:cubicBezTo>
                          <a:pt x="980" y="501"/>
                          <a:pt x="1006" y="260"/>
                          <a:pt x="875" y="127"/>
                        </a:cubicBezTo>
                        <a:cubicBezTo>
                          <a:pt x="792" y="42"/>
                          <a:pt x="671" y="1"/>
                          <a:pt x="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7"/>
                  <p:cNvSpPr/>
                  <p:nvPr/>
                </p:nvSpPr>
                <p:spPr>
                  <a:xfrm>
                    <a:off x="6342547" y="4913830"/>
                    <a:ext cx="20761" cy="28746"/>
                  </a:xfrm>
                  <a:custGeom>
                    <a:avLst/>
                    <a:gdLst/>
                    <a:ahLst/>
                    <a:cxnLst/>
                    <a:rect l="l" t="t" r="r" b="b"/>
                    <a:pathLst>
                      <a:path w="221" h="306" extrusionOk="0">
                        <a:moveTo>
                          <a:pt x="189" y="1"/>
                        </a:moveTo>
                        <a:lnTo>
                          <a:pt x="189" y="1"/>
                        </a:lnTo>
                        <a:cubicBezTo>
                          <a:pt x="91" y="5"/>
                          <a:pt x="32" y="41"/>
                          <a:pt x="18" y="101"/>
                        </a:cubicBezTo>
                        <a:cubicBezTo>
                          <a:pt x="1" y="175"/>
                          <a:pt x="47" y="269"/>
                          <a:pt x="128" y="302"/>
                        </a:cubicBezTo>
                        <a:cubicBezTo>
                          <a:pt x="134" y="305"/>
                          <a:pt x="140" y="306"/>
                          <a:pt x="147" y="306"/>
                        </a:cubicBezTo>
                        <a:cubicBezTo>
                          <a:pt x="170" y="306"/>
                          <a:pt x="197" y="295"/>
                          <a:pt x="221" y="291"/>
                        </a:cubicBezTo>
                        <a:cubicBezTo>
                          <a:pt x="150" y="185"/>
                          <a:pt x="117" y="100"/>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33" name="Google Shape;11233;p57"/>
              <p:cNvGrpSpPr/>
              <p:nvPr/>
            </p:nvGrpSpPr>
            <p:grpSpPr>
              <a:xfrm>
                <a:off x="5145062" y="4938631"/>
                <a:ext cx="175669" cy="198594"/>
                <a:chOff x="5145062" y="4938631"/>
                <a:chExt cx="175669" cy="198594"/>
              </a:xfrm>
            </p:grpSpPr>
            <p:sp>
              <p:nvSpPr>
                <p:cNvPr id="11234" name="Google Shape;11234;p57"/>
                <p:cNvSpPr/>
                <p:nvPr/>
              </p:nvSpPr>
              <p:spPr>
                <a:xfrm>
                  <a:off x="5186772" y="4938631"/>
                  <a:ext cx="133958" cy="106716"/>
                </a:xfrm>
                <a:custGeom>
                  <a:avLst/>
                  <a:gdLst/>
                  <a:ahLst/>
                  <a:cxnLst/>
                  <a:rect l="l" t="t" r="r" b="b"/>
                  <a:pathLst>
                    <a:path w="1426" h="1136" extrusionOk="0">
                      <a:moveTo>
                        <a:pt x="52" y="1"/>
                      </a:moveTo>
                      <a:cubicBezTo>
                        <a:pt x="36" y="1"/>
                        <a:pt x="19" y="4"/>
                        <a:pt x="0" y="10"/>
                      </a:cubicBezTo>
                      <a:cubicBezTo>
                        <a:pt x="115" y="55"/>
                        <a:pt x="177" y="149"/>
                        <a:pt x="225" y="247"/>
                      </a:cubicBezTo>
                      <a:cubicBezTo>
                        <a:pt x="410" y="624"/>
                        <a:pt x="687" y="890"/>
                        <a:pt x="1105" y="993"/>
                      </a:cubicBezTo>
                      <a:cubicBezTo>
                        <a:pt x="1126" y="1000"/>
                        <a:pt x="1147" y="1006"/>
                        <a:pt x="1168" y="1017"/>
                      </a:cubicBezTo>
                      <a:cubicBezTo>
                        <a:pt x="1246" y="1055"/>
                        <a:pt x="1324" y="1096"/>
                        <a:pt x="1401" y="1135"/>
                      </a:cubicBezTo>
                      <a:cubicBezTo>
                        <a:pt x="1426" y="1070"/>
                        <a:pt x="1414" y="1021"/>
                        <a:pt x="1344" y="983"/>
                      </a:cubicBezTo>
                      <a:cubicBezTo>
                        <a:pt x="1279" y="948"/>
                        <a:pt x="1207" y="923"/>
                        <a:pt x="1136" y="902"/>
                      </a:cubicBezTo>
                      <a:cubicBezTo>
                        <a:pt x="894" y="833"/>
                        <a:pt x="680" y="719"/>
                        <a:pt x="517" y="526"/>
                      </a:cubicBezTo>
                      <a:cubicBezTo>
                        <a:pt x="402" y="389"/>
                        <a:pt x="298" y="242"/>
                        <a:pt x="191" y="96"/>
                      </a:cubicBezTo>
                      <a:cubicBezTo>
                        <a:pt x="145" y="32"/>
                        <a:pt x="104"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5" name="Google Shape;11235;p57"/>
                <p:cNvGrpSpPr/>
                <p:nvPr/>
              </p:nvGrpSpPr>
              <p:grpSpPr>
                <a:xfrm>
                  <a:off x="5145062" y="4943328"/>
                  <a:ext cx="170878" cy="193896"/>
                  <a:chOff x="5145062" y="4943328"/>
                  <a:chExt cx="170878" cy="193896"/>
                </a:xfrm>
              </p:grpSpPr>
              <p:sp>
                <p:nvSpPr>
                  <p:cNvPr id="11236" name="Google Shape;11236;p57"/>
                  <p:cNvSpPr/>
                  <p:nvPr/>
                </p:nvSpPr>
                <p:spPr>
                  <a:xfrm>
                    <a:off x="5171553" y="4943328"/>
                    <a:ext cx="70173" cy="176701"/>
                  </a:xfrm>
                  <a:custGeom>
                    <a:avLst/>
                    <a:gdLst/>
                    <a:ahLst/>
                    <a:cxnLst/>
                    <a:rect l="l" t="t" r="r" b="b"/>
                    <a:pathLst>
                      <a:path w="747" h="1881" extrusionOk="0">
                        <a:moveTo>
                          <a:pt x="68" y="1"/>
                        </a:moveTo>
                        <a:cubicBezTo>
                          <a:pt x="63" y="1"/>
                          <a:pt x="60" y="1"/>
                          <a:pt x="57" y="3"/>
                        </a:cubicBezTo>
                        <a:cubicBezTo>
                          <a:pt x="31" y="17"/>
                          <a:pt x="0" y="57"/>
                          <a:pt x="3" y="79"/>
                        </a:cubicBezTo>
                        <a:cubicBezTo>
                          <a:pt x="16" y="160"/>
                          <a:pt x="36" y="240"/>
                          <a:pt x="63" y="317"/>
                        </a:cubicBezTo>
                        <a:cubicBezTo>
                          <a:pt x="91" y="394"/>
                          <a:pt x="134" y="466"/>
                          <a:pt x="166" y="542"/>
                        </a:cubicBezTo>
                        <a:cubicBezTo>
                          <a:pt x="313" y="884"/>
                          <a:pt x="348" y="1230"/>
                          <a:pt x="196" y="1582"/>
                        </a:cubicBezTo>
                        <a:cubicBezTo>
                          <a:pt x="182" y="1614"/>
                          <a:pt x="176" y="1649"/>
                          <a:pt x="171" y="1685"/>
                        </a:cubicBezTo>
                        <a:cubicBezTo>
                          <a:pt x="162" y="1748"/>
                          <a:pt x="156" y="1820"/>
                          <a:pt x="224" y="1850"/>
                        </a:cubicBezTo>
                        <a:cubicBezTo>
                          <a:pt x="266" y="1868"/>
                          <a:pt x="312" y="1881"/>
                          <a:pt x="355" y="1881"/>
                        </a:cubicBezTo>
                        <a:cubicBezTo>
                          <a:pt x="401" y="1881"/>
                          <a:pt x="444" y="1866"/>
                          <a:pt x="476" y="1829"/>
                        </a:cubicBezTo>
                        <a:cubicBezTo>
                          <a:pt x="513" y="1789"/>
                          <a:pt x="558" y="1754"/>
                          <a:pt x="602" y="1726"/>
                        </a:cubicBezTo>
                        <a:cubicBezTo>
                          <a:pt x="684" y="1674"/>
                          <a:pt x="725" y="1603"/>
                          <a:pt x="747" y="1503"/>
                        </a:cubicBezTo>
                        <a:cubicBezTo>
                          <a:pt x="711" y="1399"/>
                          <a:pt x="685" y="1292"/>
                          <a:pt x="636" y="1195"/>
                        </a:cubicBezTo>
                        <a:cubicBezTo>
                          <a:pt x="577" y="1075"/>
                          <a:pt x="501" y="963"/>
                          <a:pt x="429" y="849"/>
                        </a:cubicBezTo>
                        <a:cubicBezTo>
                          <a:pt x="312" y="666"/>
                          <a:pt x="279" y="454"/>
                          <a:pt x="224" y="249"/>
                        </a:cubicBezTo>
                        <a:cubicBezTo>
                          <a:pt x="205" y="172"/>
                          <a:pt x="168" y="100"/>
                          <a:pt x="130" y="31"/>
                        </a:cubicBezTo>
                        <a:cubicBezTo>
                          <a:pt x="122" y="15"/>
                          <a:pt x="88"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7"/>
                  <p:cNvSpPr/>
                  <p:nvPr/>
                </p:nvSpPr>
                <p:spPr>
                  <a:xfrm>
                    <a:off x="5192878" y="4951313"/>
                    <a:ext cx="123061" cy="121464"/>
                  </a:xfrm>
                  <a:custGeom>
                    <a:avLst/>
                    <a:gdLst/>
                    <a:ahLst/>
                    <a:cxnLst/>
                    <a:rect l="l" t="t" r="r" b="b"/>
                    <a:pathLst>
                      <a:path w="1310" h="1293" extrusionOk="0">
                        <a:moveTo>
                          <a:pt x="18" y="1"/>
                        </a:moveTo>
                        <a:cubicBezTo>
                          <a:pt x="13" y="4"/>
                          <a:pt x="8" y="6"/>
                          <a:pt x="0" y="9"/>
                        </a:cubicBezTo>
                        <a:cubicBezTo>
                          <a:pt x="18" y="77"/>
                          <a:pt x="40" y="147"/>
                          <a:pt x="55" y="216"/>
                        </a:cubicBezTo>
                        <a:cubicBezTo>
                          <a:pt x="101" y="422"/>
                          <a:pt x="176" y="614"/>
                          <a:pt x="290" y="790"/>
                        </a:cubicBezTo>
                        <a:cubicBezTo>
                          <a:pt x="313" y="827"/>
                          <a:pt x="353" y="863"/>
                          <a:pt x="393" y="880"/>
                        </a:cubicBezTo>
                        <a:cubicBezTo>
                          <a:pt x="525" y="934"/>
                          <a:pt x="616" y="1026"/>
                          <a:pt x="679" y="1152"/>
                        </a:cubicBezTo>
                        <a:cubicBezTo>
                          <a:pt x="705" y="1203"/>
                          <a:pt x="749" y="1249"/>
                          <a:pt x="794" y="1286"/>
                        </a:cubicBezTo>
                        <a:cubicBezTo>
                          <a:pt x="801" y="1291"/>
                          <a:pt x="813" y="1293"/>
                          <a:pt x="826" y="1293"/>
                        </a:cubicBezTo>
                        <a:cubicBezTo>
                          <a:pt x="850" y="1293"/>
                          <a:pt x="879" y="1285"/>
                          <a:pt x="890" y="1273"/>
                        </a:cubicBezTo>
                        <a:cubicBezTo>
                          <a:pt x="926" y="1235"/>
                          <a:pt x="963" y="1221"/>
                          <a:pt x="1003" y="1221"/>
                        </a:cubicBezTo>
                        <a:cubicBezTo>
                          <a:pt x="1026" y="1221"/>
                          <a:pt x="1050" y="1225"/>
                          <a:pt x="1075" y="1232"/>
                        </a:cubicBezTo>
                        <a:cubicBezTo>
                          <a:pt x="1122" y="1244"/>
                          <a:pt x="1171" y="1255"/>
                          <a:pt x="1219" y="1255"/>
                        </a:cubicBezTo>
                        <a:cubicBezTo>
                          <a:pt x="1225" y="1255"/>
                          <a:pt x="1230" y="1255"/>
                          <a:pt x="1236" y="1255"/>
                        </a:cubicBezTo>
                        <a:cubicBezTo>
                          <a:pt x="1258" y="1254"/>
                          <a:pt x="1297" y="1214"/>
                          <a:pt x="1298" y="1190"/>
                        </a:cubicBezTo>
                        <a:cubicBezTo>
                          <a:pt x="1309" y="1042"/>
                          <a:pt x="1283" y="1002"/>
                          <a:pt x="1147" y="945"/>
                        </a:cubicBezTo>
                        <a:cubicBezTo>
                          <a:pt x="1085" y="919"/>
                          <a:pt x="1020" y="899"/>
                          <a:pt x="957" y="875"/>
                        </a:cubicBezTo>
                        <a:cubicBezTo>
                          <a:pt x="870" y="842"/>
                          <a:pt x="782" y="813"/>
                          <a:pt x="699" y="774"/>
                        </a:cubicBezTo>
                        <a:cubicBezTo>
                          <a:pt x="451" y="656"/>
                          <a:pt x="288" y="453"/>
                          <a:pt x="155" y="222"/>
                        </a:cubicBezTo>
                        <a:cubicBezTo>
                          <a:pt x="112" y="147"/>
                          <a:pt x="64" y="7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7"/>
                  <p:cNvSpPr/>
                  <p:nvPr/>
                </p:nvSpPr>
                <p:spPr>
                  <a:xfrm>
                    <a:off x="5229516" y="5040277"/>
                    <a:ext cx="72428" cy="75058"/>
                  </a:xfrm>
                  <a:custGeom>
                    <a:avLst/>
                    <a:gdLst/>
                    <a:ahLst/>
                    <a:cxnLst/>
                    <a:rect l="l" t="t" r="r" b="b"/>
                    <a:pathLst>
                      <a:path w="771" h="799" extrusionOk="0">
                        <a:moveTo>
                          <a:pt x="1" y="1"/>
                        </a:moveTo>
                        <a:lnTo>
                          <a:pt x="1" y="1"/>
                        </a:lnTo>
                        <a:cubicBezTo>
                          <a:pt x="35" y="69"/>
                          <a:pt x="73" y="133"/>
                          <a:pt x="120" y="190"/>
                        </a:cubicBezTo>
                        <a:cubicBezTo>
                          <a:pt x="238" y="334"/>
                          <a:pt x="285" y="495"/>
                          <a:pt x="244" y="679"/>
                        </a:cubicBezTo>
                        <a:cubicBezTo>
                          <a:pt x="235" y="725"/>
                          <a:pt x="243" y="772"/>
                          <a:pt x="243" y="798"/>
                        </a:cubicBezTo>
                        <a:cubicBezTo>
                          <a:pt x="319" y="797"/>
                          <a:pt x="382" y="791"/>
                          <a:pt x="442" y="791"/>
                        </a:cubicBezTo>
                        <a:cubicBezTo>
                          <a:pt x="460" y="791"/>
                          <a:pt x="478" y="792"/>
                          <a:pt x="496" y="793"/>
                        </a:cubicBezTo>
                        <a:cubicBezTo>
                          <a:pt x="505" y="794"/>
                          <a:pt x="514" y="794"/>
                          <a:pt x="522" y="794"/>
                        </a:cubicBezTo>
                        <a:cubicBezTo>
                          <a:pt x="641" y="794"/>
                          <a:pt x="718" y="734"/>
                          <a:pt x="733" y="622"/>
                        </a:cubicBezTo>
                        <a:cubicBezTo>
                          <a:pt x="745" y="536"/>
                          <a:pt x="757" y="452"/>
                          <a:pt x="770" y="358"/>
                        </a:cubicBezTo>
                        <a:cubicBezTo>
                          <a:pt x="739" y="349"/>
                          <a:pt x="700" y="332"/>
                          <a:pt x="661" y="329"/>
                        </a:cubicBezTo>
                        <a:cubicBezTo>
                          <a:pt x="656" y="329"/>
                          <a:pt x="651" y="329"/>
                          <a:pt x="646" y="329"/>
                        </a:cubicBezTo>
                        <a:cubicBezTo>
                          <a:pt x="617" y="329"/>
                          <a:pt x="583" y="334"/>
                          <a:pt x="566" y="350"/>
                        </a:cubicBezTo>
                        <a:cubicBezTo>
                          <a:pt x="529" y="385"/>
                          <a:pt x="493" y="400"/>
                          <a:pt x="458" y="400"/>
                        </a:cubicBezTo>
                        <a:cubicBezTo>
                          <a:pt x="405" y="400"/>
                          <a:pt x="355" y="366"/>
                          <a:pt x="315" y="316"/>
                        </a:cubicBezTo>
                        <a:cubicBezTo>
                          <a:pt x="278" y="269"/>
                          <a:pt x="252" y="214"/>
                          <a:pt x="220" y="163"/>
                        </a:cubicBezTo>
                        <a:cubicBezTo>
                          <a:pt x="168" y="81"/>
                          <a:pt x="96" y="2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7"/>
                  <p:cNvSpPr/>
                  <p:nvPr/>
                </p:nvSpPr>
                <p:spPr>
                  <a:xfrm>
                    <a:off x="5145907" y="4951783"/>
                    <a:ext cx="34758" cy="134428"/>
                  </a:xfrm>
                  <a:custGeom>
                    <a:avLst/>
                    <a:gdLst/>
                    <a:ahLst/>
                    <a:cxnLst/>
                    <a:rect l="l" t="t" r="r" b="b"/>
                    <a:pathLst>
                      <a:path w="370" h="1431" extrusionOk="0">
                        <a:moveTo>
                          <a:pt x="172" y="1"/>
                        </a:moveTo>
                        <a:lnTo>
                          <a:pt x="172" y="1"/>
                        </a:lnTo>
                        <a:cubicBezTo>
                          <a:pt x="103" y="63"/>
                          <a:pt x="87" y="130"/>
                          <a:pt x="80" y="200"/>
                        </a:cubicBezTo>
                        <a:cubicBezTo>
                          <a:pt x="65" y="375"/>
                          <a:pt x="96" y="542"/>
                          <a:pt x="142" y="710"/>
                        </a:cubicBezTo>
                        <a:cubicBezTo>
                          <a:pt x="192" y="883"/>
                          <a:pt x="230" y="1062"/>
                          <a:pt x="53" y="1196"/>
                        </a:cubicBezTo>
                        <a:cubicBezTo>
                          <a:pt x="46" y="1201"/>
                          <a:pt x="42" y="1211"/>
                          <a:pt x="37" y="1220"/>
                        </a:cubicBezTo>
                        <a:cubicBezTo>
                          <a:pt x="0" y="1287"/>
                          <a:pt x="17" y="1368"/>
                          <a:pt x="74" y="1409"/>
                        </a:cubicBezTo>
                        <a:cubicBezTo>
                          <a:pt x="95" y="1424"/>
                          <a:pt x="120" y="1431"/>
                          <a:pt x="144" y="1431"/>
                        </a:cubicBezTo>
                        <a:cubicBezTo>
                          <a:pt x="185" y="1431"/>
                          <a:pt x="228" y="1410"/>
                          <a:pt x="259" y="1368"/>
                        </a:cubicBezTo>
                        <a:cubicBezTo>
                          <a:pt x="284" y="1337"/>
                          <a:pt x="302" y="1301"/>
                          <a:pt x="316" y="1264"/>
                        </a:cubicBezTo>
                        <a:cubicBezTo>
                          <a:pt x="369" y="1105"/>
                          <a:pt x="338" y="949"/>
                          <a:pt x="296" y="793"/>
                        </a:cubicBezTo>
                        <a:cubicBezTo>
                          <a:pt x="227" y="538"/>
                          <a:pt x="127" y="290"/>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7"/>
                  <p:cNvSpPr/>
                  <p:nvPr/>
                </p:nvSpPr>
                <p:spPr>
                  <a:xfrm>
                    <a:off x="5167420" y="4968317"/>
                    <a:ext cx="34758" cy="147674"/>
                  </a:xfrm>
                  <a:custGeom>
                    <a:avLst/>
                    <a:gdLst/>
                    <a:ahLst/>
                    <a:cxnLst/>
                    <a:rect l="l" t="t" r="r" b="b"/>
                    <a:pathLst>
                      <a:path w="370" h="1572" extrusionOk="0">
                        <a:moveTo>
                          <a:pt x="10" y="0"/>
                        </a:moveTo>
                        <a:cubicBezTo>
                          <a:pt x="10" y="52"/>
                          <a:pt x="1" y="107"/>
                          <a:pt x="13" y="154"/>
                        </a:cubicBezTo>
                        <a:cubicBezTo>
                          <a:pt x="56" y="355"/>
                          <a:pt x="101" y="555"/>
                          <a:pt x="151" y="753"/>
                        </a:cubicBezTo>
                        <a:cubicBezTo>
                          <a:pt x="178" y="863"/>
                          <a:pt x="170" y="966"/>
                          <a:pt x="137" y="1071"/>
                        </a:cubicBezTo>
                        <a:cubicBezTo>
                          <a:pt x="122" y="1121"/>
                          <a:pt x="99" y="1171"/>
                          <a:pt x="93" y="1222"/>
                        </a:cubicBezTo>
                        <a:cubicBezTo>
                          <a:pt x="81" y="1307"/>
                          <a:pt x="71" y="1396"/>
                          <a:pt x="77" y="1482"/>
                        </a:cubicBezTo>
                        <a:cubicBezTo>
                          <a:pt x="82" y="1543"/>
                          <a:pt x="119" y="1572"/>
                          <a:pt x="173" y="1572"/>
                        </a:cubicBezTo>
                        <a:cubicBezTo>
                          <a:pt x="182" y="1572"/>
                          <a:pt x="192" y="1571"/>
                          <a:pt x="202" y="1569"/>
                        </a:cubicBezTo>
                        <a:cubicBezTo>
                          <a:pt x="163" y="1465"/>
                          <a:pt x="182" y="1363"/>
                          <a:pt x="218" y="1263"/>
                        </a:cubicBezTo>
                        <a:cubicBezTo>
                          <a:pt x="237" y="1208"/>
                          <a:pt x="254" y="1152"/>
                          <a:pt x="268" y="1097"/>
                        </a:cubicBezTo>
                        <a:cubicBezTo>
                          <a:pt x="370" y="690"/>
                          <a:pt x="204" y="343"/>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7"/>
                  <p:cNvSpPr/>
                  <p:nvPr/>
                </p:nvSpPr>
                <p:spPr>
                  <a:xfrm>
                    <a:off x="5156804" y="5099366"/>
                    <a:ext cx="43682" cy="37858"/>
                  </a:xfrm>
                  <a:custGeom>
                    <a:avLst/>
                    <a:gdLst/>
                    <a:ahLst/>
                    <a:cxnLst/>
                    <a:rect l="l" t="t" r="r" b="b"/>
                    <a:pathLst>
                      <a:path w="465" h="403" extrusionOk="0">
                        <a:moveTo>
                          <a:pt x="134" y="1"/>
                        </a:moveTo>
                        <a:lnTo>
                          <a:pt x="134" y="1"/>
                        </a:lnTo>
                        <a:cubicBezTo>
                          <a:pt x="70" y="75"/>
                          <a:pt x="0" y="129"/>
                          <a:pt x="39" y="212"/>
                        </a:cubicBezTo>
                        <a:cubicBezTo>
                          <a:pt x="80" y="300"/>
                          <a:pt x="132" y="395"/>
                          <a:pt x="242" y="402"/>
                        </a:cubicBezTo>
                        <a:cubicBezTo>
                          <a:pt x="247" y="402"/>
                          <a:pt x="253" y="402"/>
                          <a:pt x="258" y="402"/>
                        </a:cubicBezTo>
                        <a:cubicBezTo>
                          <a:pt x="343" y="402"/>
                          <a:pt x="416" y="356"/>
                          <a:pt x="465" y="267"/>
                        </a:cubicBezTo>
                        <a:cubicBezTo>
                          <a:pt x="317" y="231"/>
                          <a:pt x="129" y="25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7"/>
                  <p:cNvSpPr/>
                  <p:nvPr/>
                </p:nvSpPr>
                <p:spPr>
                  <a:xfrm>
                    <a:off x="5225382" y="5070714"/>
                    <a:ext cx="24518" cy="54391"/>
                  </a:xfrm>
                  <a:custGeom>
                    <a:avLst/>
                    <a:gdLst/>
                    <a:ahLst/>
                    <a:cxnLst/>
                    <a:rect l="l" t="t" r="r" b="b"/>
                    <a:pathLst>
                      <a:path w="261" h="579" extrusionOk="0">
                        <a:moveTo>
                          <a:pt x="187" y="0"/>
                        </a:moveTo>
                        <a:lnTo>
                          <a:pt x="187" y="0"/>
                        </a:lnTo>
                        <a:cubicBezTo>
                          <a:pt x="224" y="251"/>
                          <a:pt x="210" y="283"/>
                          <a:pt x="0" y="458"/>
                        </a:cubicBezTo>
                        <a:cubicBezTo>
                          <a:pt x="82" y="541"/>
                          <a:pt x="145" y="578"/>
                          <a:pt x="195" y="578"/>
                        </a:cubicBezTo>
                        <a:cubicBezTo>
                          <a:pt x="219" y="578"/>
                          <a:pt x="241" y="569"/>
                          <a:pt x="260" y="553"/>
                        </a:cubicBezTo>
                        <a:cubicBezTo>
                          <a:pt x="256" y="465"/>
                          <a:pt x="246" y="393"/>
                          <a:pt x="251" y="320"/>
                        </a:cubicBezTo>
                        <a:cubicBezTo>
                          <a:pt x="261" y="206"/>
                          <a:pt x="254" y="97"/>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7"/>
                  <p:cNvSpPr/>
                  <p:nvPr/>
                </p:nvSpPr>
                <p:spPr>
                  <a:xfrm>
                    <a:off x="5145062" y="5086402"/>
                    <a:ext cx="26867" cy="29215"/>
                  </a:xfrm>
                  <a:custGeom>
                    <a:avLst/>
                    <a:gdLst/>
                    <a:ahLst/>
                    <a:cxnLst/>
                    <a:rect l="l" t="t" r="r" b="b"/>
                    <a:pathLst>
                      <a:path w="286" h="311" extrusionOk="0">
                        <a:moveTo>
                          <a:pt x="285" y="0"/>
                        </a:moveTo>
                        <a:cubicBezTo>
                          <a:pt x="224" y="23"/>
                          <a:pt x="182" y="37"/>
                          <a:pt x="142" y="54"/>
                        </a:cubicBezTo>
                        <a:cubicBezTo>
                          <a:pt x="26" y="106"/>
                          <a:pt x="0" y="272"/>
                          <a:pt x="92" y="310"/>
                        </a:cubicBezTo>
                        <a:cubicBezTo>
                          <a:pt x="156" y="207"/>
                          <a:pt x="216" y="11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44" name="Google Shape;11244;p57"/>
              <p:cNvGrpSpPr/>
              <p:nvPr/>
            </p:nvGrpSpPr>
            <p:grpSpPr>
              <a:xfrm>
                <a:off x="5461930" y="4819136"/>
                <a:ext cx="181589" cy="91969"/>
                <a:chOff x="5461930" y="4819136"/>
                <a:chExt cx="181589" cy="91969"/>
              </a:xfrm>
            </p:grpSpPr>
            <p:sp>
              <p:nvSpPr>
                <p:cNvPr id="11245" name="Google Shape;11245;p57"/>
                <p:cNvSpPr/>
                <p:nvPr/>
              </p:nvSpPr>
              <p:spPr>
                <a:xfrm>
                  <a:off x="5485697" y="4836515"/>
                  <a:ext cx="35415" cy="55049"/>
                </a:xfrm>
                <a:custGeom>
                  <a:avLst/>
                  <a:gdLst/>
                  <a:ahLst/>
                  <a:cxnLst/>
                  <a:rect l="l" t="t" r="r" b="b"/>
                  <a:pathLst>
                    <a:path w="377" h="586" extrusionOk="0">
                      <a:moveTo>
                        <a:pt x="305" y="1"/>
                      </a:moveTo>
                      <a:cubicBezTo>
                        <a:pt x="302" y="1"/>
                        <a:pt x="299" y="1"/>
                        <a:pt x="295" y="2"/>
                      </a:cubicBezTo>
                      <a:cubicBezTo>
                        <a:pt x="191" y="27"/>
                        <a:pt x="118" y="97"/>
                        <a:pt x="88" y="198"/>
                      </a:cubicBezTo>
                      <a:cubicBezTo>
                        <a:pt x="50" y="322"/>
                        <a:pt x="30" y="450"/>
                        <a:pt x="1" y="575"/>
                      </a:cubicBezTo>
                      <a:cubicBezTo>
                        <a:pt x="5" y="578"/>
                        <a:pt x="10" y="582"/>
                        <a:pt x="16" y="585"/>
                      </a:cubicBezTo>
                      <a:lnTo>
                        <a:pt x="168" y="368"/>
                      </a:lnTo>
                      <a:cubicBezTo>
                        <a:pt x="230" y="277"/>
                        <a:pt x="292" y="189"/>
                        <a:pt x="351" y="97"/>
                      </a:cubicBezTo>
                      <a:cubicBezTo>
                        <a:pt x="366" y="75"/>
                        <a:pt x="370" y="45"/>
                        <a:pt x="377" y="19"/>
                      </a:cubicBezTo>
                      <a:cubicBezTo>
                        <a:pt x="354" y="14"/>
                        <a:pt x="328"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7"/>
                <p:cNvSpPr/>
                <p:nvPr/>
              </p:nvSpPr>
              <p:spPr>
                <a:xfrm>
                  <a:off x="5476021" y="4828718"/>
                  <a:ext cx="12964" cy="71019"/>
                </a:xfrm>
                <a:custGeom>
                  <a:avLst/>
                  <a:gdLst/>
                  <a:ahLst/>
                  <a:cxnLst/>
                  <a:rect l="l" t="t" r="r" b="b"/>
                  <a:pathLst>
                    <a:path w="138" h="756" extrusionOk="0">
                      <a:moveTo>
                        <a:pt x="1" y="1"/>
                      </a:moveTo>
                      <a:lnTo>
                        <a:pt x="1" y="756"/>
                      </a:lnTo>
                      <a:cubicBezTo>
                        <a:pt x="50" y="650"/>
                        <a:pt x="98" y="539"/>
                        <a:pt x="119" y="424"/>
                      </a:cubicBezTo>
                      <a:cubicBezTo>
                        <a:pt x="138" y="331"/>
                        <a:pt x="130" y="231"/>
                        <a:pt x="119" y="136"/>
                      </a:cubicBezTo>
                      <a:cubicBezTo>
                        <a:pt x="114" y="85"/>
                        <a:pt x="90"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7" name="Google Shape;11247;p57"/>
                <p:cNvGrpSpPr/>
                <p:nvPr/>
              </p:nvGrpSpPr>
              <p:grpSpPr>
                <a:xfrm>
                  <a:off x="5527783" y="4868925"/>
                  <a:ext cx="115736" cy="42180"/>
                  <a:chOff x="5527783" y="4868925"/>
                  <a:chExt cx="115736" cy="42180"/>
                </a:xfrm>
              </p:grpSpPr>
              <p:sp>
                <p:nvSpPr>
                  <p:cNvPr id="11248" name="Google Shape;11248;p57"/>
                  <p:cNvSpPr/>
                  <p:nvPr/>
                </p:nvSpPr>
                <p:spPr>
                  <a:xfrm>
                    <a:off x="5527783" y="4875877"/>
                    <a:ext cx="95067" cy="16627"/>
                  </a:xfrm>
                  <a:custGeom>
                    <a:avLst/>
                    <a:gdLst/>
                    <a:ahLst/>
                    <a:cxnLst/>
                    <a:rect l="l" t="t" r="r" b="b"/>
                    <a:pathLst>
                      <a:path w="1012" h="177" extrusionOk="0">
                        <a:moveTo>
                          <a:pt x="525" y="0"/>
                        </a:moveTo>
                        <a:cubicBezTo>
                          <a:pt x="469" y="0"/>
                          <a:pt x="413" y="5"/>
                          <a:pt x="357" y="15"/>
                        </a:cubicBezTo>
                        <a:cubicBezTo>
                          <a:pt x="229" y="38"/>
                          <a:pt x="119" y="96"/>
                          <a:pt x="0" y="177"/>
                        </a:cubicBezTo>
                        <a:cubicBezTo>
                          <a:pt x="111" y="168"/>
                          <a:pt x="209" y="173"/>
                          <a:pt x="302" y="156"/>
                        </a:cubicBezTo>
                        <a:cubicBezTo>
                          <a:pt x="395" y="136"/>
                          <a:pt x="489" y="125"/>
                          <a:pt x="582" y="125"/>
                        </a:cubicBezTo>
                        <a:cubicBezTo>
                          <a:pt x="674" y="125"/>
                          <a:pt x="766" y="136"/>
                          <a:pt x="858" y="161"/>
                        </a:cubicBezTo>
                        <a:cubicBezTo>
                          <a:pt x="881" y="166"/>
                          <a:pt x="905" y="174"/>
                          <a:pt x="928" y="174"/>
                        </a:cubicBezTo>
                        <a:cubicBezTo>
                          <a:pt x="932" y="174"/>
                          <a:pt x="936" y="174"/>
                          <a:pt x="939" y="173"/>
                        </a:cubicBezTo>
                        <a:cubicBezTo>
                          <a:pt x="963" y="172"/>
                          <a:pt x="987" y="157"/>
                          <a:pt x="1011" y="148"/>
                        </a:cubicBezTo>
                        <a:cubicBezTo>
                          <a:pt x="996" y="128"/>
                          <a:pt x="983" y="104"/>
                          <a:pt x="963" y="90"/>
                        </a:cubicBezTo>
                        <a:cubicBezTo>
                          <a:pt x="939" y="73"/>
                          <a:pt x="910" y="60"/>
                          <a:pt x="882" y="53"/>
                        </a:cubicBezTo>
                        <a:cubicBezTo>
                          <a:pt x="764" y="22"/>
                          <a:pt x="645"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7"/>
                  <p:cNvSpPr/>
                  <p:nvPr/>
                </p:nvSpPr>
                <p:spPr>
                  <a:xfrm>
                    <a:off x="5567051" y="4891659"/>
                    <a:ext cx="65664" cy="19446"/>
                  </a:xfrm>
                  <a:custGeom>
                    <a:avLst/>
                    <a:gdLst/>
                    <a:ahLst/>
                    <a:cxnLst/>
                    <a:rect l="l" t="t" r="r" b="b"/>
                    <a:pathLst>
                      <a:path w="699" h="207" extrusionOk="0">
                        <a:moveTo>
                          <a:pt x="163" y="0"/>
                        </a:moveTo>
                        <a:cubicBezTo>
                          <a:pt x="111" y="0"/>
                          <a:pt x="56" y="4"/>
                          <a:pt x="1" y="11"/>
                        </a:cubicBezTo>
                        <a:cubicBezTo>
                          <a:pt x="106" y="49"/>
                          <a:pt x="192" y="83"/>
                          <a:pt x="279" y="111"/>
                        </a:cubicBezTo>
                        <a:cubicBezTo>
                          <a:pt x="393" y="145"/>
                          <a:pt x="508" y="178"/>
                          <a:pt x="624" y="206"/>
                        </a:cubicBezTo>
                        <a:cubicBezTo>
                          <a:pt x="627" y="207"/>
                          <a:pt x="631" y="207"/>
                          <a:pt x="634" y="207"/>
                        </a:cubicBezTo>
                        <a:cubicBezTo>
                          <a:pt x="654" y="207"/>
                          <a:pt x="677" y="195"/>
                          <a:pt x="699" y="189"/>
                        </a:cubicBezTo>
                        <a:cubicBezTo>
                          <a:pt x="684" y="168"/>
                          <a:pt x="676" y="139"/>
                          <a:pt x="656" y="127"/>
                        </a:cubicBezTo>
                        <a:cubicBezTo>
                          <a:pt x="504" y="40"/>
                          <a:pt x="342"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7"/>
                  <p:cNvSpPr/>
                  <p:nvPr/>
                </p:nvSpPr>
                <p:spPr>
                  <a:xfrm>
                    <a:off x="5583021" y="4868925"/>
                    <a:ext cx="60497" cy="32034"/>
                  </a:xfrm>
                  <a:custGeom>
                    <a:avLst/>
                    <a:gdLst/>
                    <a:ahLst/>
                    <a:cxnLst/>
                    <a:rect l="l" t="t" r="r" b="b"/>
                    <a:pathLst>
                      <a:path w="644" h="341" extrusionOk="0">
                        <a:moveTo>
                          <a:pt x="161" y="1"/>
                        </a:moveTo>
                        <a:cubicBezTo>
                          <a:pt x="106" y="1"/>
                          <a:pt x="52" y="9"/>
                          <a:pt x="1" y="25"/>
                        </a:cubicBezTo>
                        <a:cubicBezTo>
                          <a:pt x="43" y="33"/>
                          <a:pt x="75" y="35"/>
                          <a:pt x="105" y="43"/>
                        </a:cubicBezTo>
                        <a:cubicBezTo>
                          <a:pt x="201" y="69"/>
                          <a:pt x="301" y="87"/>
                          <a:pt x="390" y="127"/>
                        </a:cubicBezTo>
                        <a:cubicBezTo>
                          <a:pt x="478" y="164"/>
                          <a:pt x="483" y="205"/>
                          <a:pt x="432" y="291"/>
                        </a:cubicBezTo>
                        <a:cubicBezTo>
                          <a:pt x="471" y="308"/>
                          <a:pt x="507" y="333"/>
                          <a:pt x="547" y="339"/>
                        </a:cubicBezTo>
                        <a:cubicBezTo>
                          <a:pt x="551" y="340"/>
                          <a:pt x="555" y="340"/>
                          <a:pt x="559" y="340"/>
                        </a:cubicBezTo>
                        <a:cubicBezTo>
                          <a:pt x="586" y="340"/>
                          <a:pt x="619" y="329"/>
                          <a:pt x="631" y="310"/>
                        </a:cubicBezTo>
                        <a:cubicBezTo>
                          <a:pt x="643" y="292"/>
                          <a:pt x="633" y="247"/>
                          <a:pt x="618" y="225"/>
                        </a:cubicBezTo>
                        <a:cubicBezTo>
                          <a:pt x="525" y="87"/>
                          <a:pt x="34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1" name="Google Shape;11251;p57"/>
                <p:cNvSpPr/>
                <p:nvPr/>
              </p:nvSpPr>
              <p:spPr>
                <a:xfrm>
                  <a:off x="5504579" y="4837736"/>
                  <a:ext cx="31940" cy="34476"/>
                </a:xfrm>
                <a:custGeom>
                  <a:avLst/>
                  <a:gdLst/>
                  <a:ahLst/>
                  <a:cxnLst/>
                  <a:rect l="l" t="t" r="r" b="b"/>
                  <a:pathLst>
                    <a:path w="340" h="367" extrusionOk="0">
                      <a:moveTo>
                        <a:pt x="330" y="1"/>
                      </a:moveTo>
                      <a:lnTo>
                        <a:pt x="330" y="1"/>
                      </a:lnTo>
                      <a:cubicBezTo>
                        <a:pt x="309" y="5"/>
                        <a:pt x="282" y="3"/>
                        <a:pt x="269" y="14"/>
                      </a:cubicBezTo>
                      <a:cubicBezTo>
                        <a:pt x="231" y="52"/>
                        <a:pt x="196" y="94"/>
                        <a:pt x="164" y="137"/>
                      </a:cubicBezTo>
                      <a:cubicBezTo>
                        <a:pt x="108" y="212"/>
                        <a:pt x="55" y="290"/>
                        <a:pt x="0" y="367"/>
                      </a:cubicBezTo>
                      <a:cubicBezTo>
                        <a:pt x="179" y="333"/>
                        <a:pt x="237" y="182"/>
                        <a:pt x="329" y="63"/>
                      </a:cubicBezTo>
                      <a:cubicBezTo>
                        <a:pt x="339" y="51"/>
                        <a:pt x="330" y="22"/>
                        <a:pt x="3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7"/>
                <p:cNvSpPr/>
                <p:nvPr/>
              </p:nvSpPr>
              <p:spPr>
                <a:xfrm>
                  <a:off x="5461930" y="4819136"/>
                  <a:ext cx="11649" cy="34476"/>
                </a:xfrm>
                <a:custGeom>
                  <a:avLst/>
                  <a:gdLst/>
                  <a:ahLst/>
                  <a:cxnLst/>
                  <a:rect l="l" t="t" r="r" b="b"/>
                  <a:pathLst>
                    <a:path w="124" h="367" extrusionOk="0">
                      <a:moveTo>
                        <a:pt x="35" y="1"/>
                      </a:moveTo>
                      <a:cubicBezTo>
                        <a:pt x="25" y="31"/>
                        <a:pt x="1" y="63"/>
                        <a:pt x="6" y="88"/>
                      </a:cubicBezTo>
                      <a:cubicBezTo>
                        <a:pt x="27" y="182"/>
                        <a:pt x="58" y="274"/>
                        <a:pt x="86" y="366"/>
                      </a:cubicBezTo>
                      <a:cubicBezTo>
                        <a:pt x="96" y="363"/>
                        <a:pt x="106" y="362"/>
                        <a:pt x="118" y="362"/>
                      </a:cubicBezTo>
                      <a:cubicBezTo>
                        <a:pt x="118" y="268"/>
                        <a:pt x="124" y="173"/>
                        <a:pt x="113" y="80"/>
                      </a:cubicBezTo>
                      <a:cubicBezTo>
                        <a:pt x="109" y="51"/>
                        <a:pt x="62" y="26"/>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7"/>
                <p:cNvSpPr/>
                <p:nvPr/>
              </p:nvSpPr>
              <p:spPr>
                <a:xfrm>
                  <a:off x="5490770" y="4824209"/>
                  <a:ext cx="12682" cy="22921"/>
                </a:xfrm>
                <a:custGeom>
                  <a:avLst/>
                  <a:gdLst/>
                  <a:ahLst/>
                  <a:cxnLst/>
                  <a:rect l="l" t="t" r="r" b="b"/>
                  <a:pathLst>
                    <a:path w="135" h="244" extrusionOk="0">
                      <a:moveTo>
                        <a:pt x="63" y="0"/>
                      </a:moveTo>
                      <a:cubicBezTo>
                        <a:pt x="41" y="20"/>
                        <a:pt x="6" y="38"/>
                        <a:pt x="4" y="59"/>
                      </a:cubicBezTo>
                      <a:cubicBezTo>
                        <a:pt x="1" y="113"/>
                        <a:pt x="12" y="169"/>
                        <a:pt x="18" y="243"/>
                      </a:cubicBezTo>
                      <a:cubicBezTo>
                        <a:pt x="71" y="178"/>
                        <a:pt x="135" y="143"/>
                        <a:pt x="109" y="67"/>
                      </a:cubicBezTo>
                      <a:cubicBezTo>
                        <a:pt x="101" y="44"/>
                        <a:pt x="77" y="23"/>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4" name="Google Shape;11254;p57"/>
              <p:cNvSpPr/>
              <p:nvPr/>
            </p:nvSpPr>
            <p:spPr>
              <a:xfrm>
                <a:off x="3834658" y="4797435"/>
                <a:ext cx="1275329" cy="345042"/>
              </a:xfrm>
              <a:custGeom>
                <a:avLst/>
                <a:gdLst/>
                <a:ahLst/>
                <a:cxnLst/>
                <a:rect l="l" t="t" r="r" b="b"/>
                <a:pathLst>
                  <a:path w="13576" h="3673" extrusionOk="0">
                    <a:moveTo>
                      <a:pt x="9764" y="289"/>
                    </a:moveTo>
                    <a:cubicBezTo>
                      <a:pt x="9782" y="289"/>
                      <a:pt x="9813" y="314"/>
                      <a:pt x="9815" y="329"/>
                    </a:cubicBezTo>
                    <a:cubicBezTo>
                      <a:pt x="9821" y="387"/>
                      <a:pt x="9817" y="445"/>
                      <a:pt x="9817" y="525"/>
                    </a:cubicBezTo>
                    <a:cubicBezTo>
                      <a:pt x="9743" y="464"/>
                      <a:pt x="9693" y="418"/>
                      <a:pt x="9718" y="340"/>
                    </a:cubicBezTo>
                    <a:cubicBezTo>
                      <a:pt x="9724" y="319"/>
                      <a:pt x="9745" y="293"/>
                      <a:pt x="9762" y="289"/>
                    </a:cubicBezTo>
                    <a:cubicBezTo>
                      <a:pt x="9762" y="289"/>
                      <a:pt x="9763" y="289"/>
                      <a:pt x="9764" y="289"/>
                    </a:cubicBezTo>
                    <a:close/>
                    <a:moveTo>
                      <a:pt x="10111" y="234"/>
                    </a:moveTo>
                    <a:cubicBezTo>
                      <a:pt x="10117" y="254"/>
                      <a:pt x="10133" y="277"/>
                      <a:pt x="10130" y="295"/>
                    </a:cubicBezTo>
                    <a:cubicBezTo>
                      <a:pt x="10107" y="396"/>
                      <a:pt x="10079" y="495"/>
                      <a:pt x="10051" y="595"/>
                    </a:cubicBezTo>
                    <a:cubicBezTo>
                      <a:pt x="10043" y="594"/>
                      <a:pt x="10034" y="593"/>
                      <a:pt x="10025" y="592"/>
                    </a:cubicBezTo>
                    <a:cubicBezTo>
                      <a:pt x="10025" y="516"/>
                      <a:pt x="10023" y="440"/>
                      <a:pt x="10025" y="365"/>
                    </a:cubicBezTo>
                    <a:cubicBezTo>
                      <a:pt x="10027" y="331"/>
                      <a:pt x="10033" y="294"/>
                      <a:pt x="10049" y="264"/>
                    </a:cubicBezTo>
                    <a:cubicBezTo>
                      <a:pt x="10058" y="247"/>
                      <a:pt x="10090" y="243"/>
                      <a:pt x="10111" y="234"/>
                    </a:cubicBezTo>
                    <a:close/>
                    <a:moveTo>
                      <a:pt x="9353" y="430"/>
                    </a:moveTo>
                    <a:lnTo>
                      <a:pt x="9353" y="430"/>
                    </a:lnTo>
                    <a:cubicBezTo>
                      <a:pt x="9379" y="439"/>
                      <a:pt x="9418" y="439"/>
                      <a:pt x="9431" y="457"/>
                    </a:cubicBezTo>
                    <a:cubicBezTo>
                      <a:pt x="9518" y="567"/>
                      <a:pt x="9599" y="682"/>
                      <a:pt x="9682" y="795"/>
                    </a:cubicBezTo>
                    <a:cubicBezTo>
                      <a:pt x="9501" y="762"/>
                      <a:pt x="9444" y="614"/>
                      <a:pt x="9356" y="497"/>
                    </a:cubicBezTo>
                    <a:cubicBezTo>
                      <a:pt x="9343" y="483"/>
                      <a:pt x="9353" y="454"/>
                      <a:pt x="9353" y="430"/>
                    </a:cubicBezTo>
                    <a:close/>
                    <a:moveTo>
                      <a:pt x="9574" y="418"/>
                    </a:moveTo>
                    <a:cubicBezTo>
                      <a:pt x="9577" y="418"/>
                      <a:pt x="9580" y="418"/>
                      <a:pt x="9583" y="419"/>
                    </a:cubicBezTo>
                    <a:cubicBezTo>
                      <a:pt x="9691" y="444"/>
                      <a:pt x="9765" y="516"/>
                      <a:pt x="9795" y="620"/>
                    </a:cubicBezTo>
                    <a:cubicBezTo>
                      <a:pt x="9829" y="742"/>
                      <a:pt x="9851" y="865"/>
                      <a:pt x="9879" y="990"/>
                    </a:cubicBezTo>
                    <a:lnTo>
                      <a:pt x="9867" y="1002"/>
                    </a:lnTo>
                    <a:cubicBezTo>
                      <a:pt x="9816" y="933"/>
                      <a:pt x="9766" y="864"/>
                      <a:pt x="9717" y="796"/>
                    </a:cubicBezTo>
                    <a:cubicBezTo>
                      <a:pt x="9652" y="702"/>
                      <a:pt x="9588" y="607"/>
                      <a:pt x="9526" y="512"/>
                    </a:cubicBezTo>
                    <a:cubicBezTo>
                      <a:pt x="9512" y="491"/>
                      <a:pt x="9511" y="464"/>
                      <a:pt x="9502" y="439"/>
                    </a:cubicBezTo>
                    <a:cubicBezTo>
                      <a:pt x="9526" y="432"/>
                      <a:pt x="9552" y="418"/>
                      <a:pt x="9574" y="418"/>
                    </a:cubicBezTo>
                    <a:close/>
                    <a:moveTo>
                      <a:pt x="4263" y="554"/>
                    </a:moveTo>
                    <a:cubicBezTo>
                      <a:pt x="4276" y="554"/>
                      <a:pt x="4288" y="559"/>
                      <a:pt x="4300" y="568"/>
                    </a:cubicBezTo>
                    <a:cubicBezTo>
                      <a:pt x="4342" y="602"/>
                      <a:pt x="4388" y="652"/>
                      <a:pt x="4394" y="701"/>
                    </a:cubicBezTo>
                    <a:cubicBezTo>
                      <a:pt x="4408" y="812"/>
                      <a:pt x="4398" y="928"/>
                      <a:pt x="4398" y="1006"/>
                    </a:cubicBezTo>
                    <a:cubicBezTo>
                      <a:pt x="4357" y="970"/>
                      <a:pt x="4284" y="910"/>
                      <a:pt x="4217" y="846"/>
                    </a:cubicBezTo>
                    <a:cubicBezTo>
                      <a:pt x="4171" y="801"/>
                      <a:pt x="4162" y="656"/>
                      <a:pt x="4193" y="602"/>
                    </a:cubicBezTo>
                    <a:cubicBezTo>
                      <a:pt x="4210" y="573"/>
                      <a:pt x="4236" y="554"/>
                      <a:pt x="4263" y="554"/>
                    </a:cubicBezTo>
                    <a:close/>
                    <a:moveTo>
                      <a:pt x="8906" y="834"/>
                    </a:moveTo>
                    <a:cubicBezTo>
                      <a:pt x="9094" y="834"/>
                      <a:pt x="9256" y="892"/>
                      <a:pt x="9413" y="1017"/>
                    </a:cubicBezTo>
                    <a:cubicBezTo>
                      <a:pt x="9288" y="1001"/>
                      <a:pt x="9161" y="990"/>
                      <a:pt x="9036" y="971"/>
                    </a:cubicBezTo>
                    <a:cubicBezTo>
                      <a:pt x="8978" y="963"/>
                      <a:pt x="8919" y="959"/>
                      <a:pt x="8861" y="959"/>
                    </a:cubicBezTo>
                    <a:cubicBezTo>
                      <a:pt x="8760" y="959"/>
                      <a:pt x="8661" y="971"/>
                      <a:pt x="8561" y="996"/>
                    </a:cubicBezTo>
                    <a:cubicBezTo>
                      <a:pt x="8551" y="999"/>
                      <a:pt x="8541" y="1000"/>
                      <a:pt x="8530" y="1000"/>
                    </a:cubicBezTo>
                    <a:cubicBezTo>
                      <a:pt x="8495" y="1000"/>
                      <a:pt x="8457" y="989"/>
                      <a:pt x="8422" y="986"/>
                    </a:cubicBezTo>
                    <a:cubicBezTo>
                      <a:pt x="8458" y="955"/>
                      <a:pt x="8490" y="907"/>
                      <a:pt x="8532" y="895"/>
                    </a:cubicBezTo>
                    <a:cubicBezTo>
                      <a:pt x="8670" y="855"/>
                      <a:pt x="8793" y="834"/>
                      <a:pt x="8906" y="834"/>
                    </a:cubicBezTo>
                    <a:close/>
                    <a:moveTo>
                      <a:pt x="9981" y="336"/>
                    </a:moveTo>
                    <a:lnTo>
                      <a:pt x="9981" y="1076"/>
                    </a:lnTo>
                    <a:cubicBezTo>
                      <a:pt x="9810" y="899"/>
                      <a:pt x="9791" y="403"/>
                      <a:pt x="9981" y="336"/>
                    </a:cubicBezTo>
                    <a:close/>
                    <a:moveTo>
                      <a:pt x="8662" y="751"/>
                    </a:moveTo>
                    <a:cubicBezTo>
                      <a:pt x="8716" y="751"/>
                      <a:pt x="8773" y="762"/>
                      <a:pt x="8837" y="784"/>
                    </a:cubicBezTo>
                    <a:cubicBezTo>
                      <a:pt x="8746" y="801"/>
                      <a:pt x="8665" y="813"/>
                      <a:pt x="8585" y="833"/>
                    </a:cubicBezTo>
                    <a:cubicBezTo>
                      <a:pt x="8538" y="845"/>
                      <a:pt x="8490" y="864"/>
                      <a:pt x="8448" y="889"/>
                    </a:cubicBezTo>
                    <a:cubicBezTo>
                      <a:pt x="8369" y="934"/>
                      <a:pt x="8362" y="969"/>
                      <a:pt x="8417" y="1057"/>
                    </a:cubicBezTo>
                    <a:cubicBezTo>
                      <a:pt x="8366" y="1073"/>
                      <a:pt x="8319" y="1098"/>
                      <a:pt x="8269" y="1101"/>
                    </a:cubicBezTo>
                    <a:cubicBezTo>
                      <a:pt x="8267" y="1102"/>
                      <a:pt x="8264" y="1102"/>
                      <a:pt x="8262" y="1102"/>
                    </a:cubicBezTo>
                    <a:cubicBezTo>
                      <a:pt x="8207" y="1102"/>
                      <a:pt x="8184" y="1055"/>
                      <a:pt x="8214" y="1005"/>
                    </a:cubicBezTo>
                    <a:cubicBezTo>
                      <a:pt x="8235" y="969"/>
                      <a:pt x="8264" y="935"/>
                      <a:pt x="8298" y="910"/>
                    </a:cubicBezTo>
                    <a:cubicBezTo>
                      <a:pt x="8440" y="804"/>
                      <a:pt x="8544" y="751"/>
                      <a:pt x="8662" y="751"/>
                    </a:cubicBezTo>
                    <a:close/>
                    <a:moveTo>
                      <a:pt x="12619" y="631"/>
                    </a:moveTo>
                    <a:cubicBezTo>
                      <a:pt x="12645" y="631"/>
                      <a:pt x="12670" y="635"/>
                      <a:pt x="12693" y="645"/>
                    </a:cubicBezTo>
                    <a:cubicBezTo>
                      <a:pt x="12881" y="723"/>
                      <a:pt x="13002" y="910"/>
                      <a:pt x="12995" y="1145"/>
                    </a:cubicBezTo>
                    <a:cubicBezTo>
                      <a:pt x="12943" y="1081"/>
                      <a:pt x="12899" y="1008"/>
                      <a:pt x="12838" y="952"/>
                    </a:cubicBezTo>
                    <a:cubicBezTo>
                      <a:pt x="12807" y="923"/>
                      <a:pt x="12784" y="909"/>
                      <a:pt x="12763" y="909"/>
                    </a:cubicBezTo>
                    <a:cubicBezTo>
                      <a:pt x="12736" y="909"/>
                      <a:pt x="12712" y="929"/>
                      <a:pt x="12678" y="965"/>
                    </a:cubicBezTo>
                    <a:cubicBezTo>
                      <a:pt x="12641" y="1003"/>
                      <a:pt x="12596" y="1045"/>
                      <a:pt x="12547" y="1059"/>
                    </a:cubicBezTo>
                    <a:cubicBezTo>
                      <a:pt x="12524" y="1065"/>
                      <a:pt x="12497" y="1069"/>
                      <a:pt x="12471" y="1069"/>
                    </a:cubicBezTo>
                    <a:cubicBezTo>
                      <a:pt x="12437" y="1069"/>
                      <a:pt x="12404" y="1063"/>
                      <a:pt x="12379" y="1050"/>
                    </a:cubicBezTo>
                    <a:cubicBezTo>
                      <a:pt x="12317" y="1017"/>
                      <a:pt x="12306" y="941"/>
                      <a:pt x="12315" y="871"/>
                    </a:cubicBezTo>
                    <a:cubicBezTo>
                      <a:pt x="12330" y="750"/>
                      <a:pt x="12485" y="631"/>
                      <a:pt x="12619" y="631"/>
                    </a:cubicBezTo>
                    <a:close/>
                    <a:moveTo>
                      <a:pt x="8807" y="1009"/>
                    </a:moveTo>
                    <a:cubicBezTo>
                      <a:pt x="8869" y="1009"/>
                      <a:pt x="8932" y="1016"/>
                      <a:pt x="8996" y="1029"/>
                    </a:cubicBezTo>
                    <a:cubicBezTo>
                      <a:pt x="8806" y="1086"/>
                      <a:pt x="8617" y="1147"/>
                      <a:pt x="8426" y="1200"/>
                    </a:cubicBezTo>
                    <a:cubicBezTo>
                      <a:pt x="8418" y="1202"/>
                      <a:pt x="8409" y="1203"/>
                      <a:pt x="8401" y="1203"/>
                    </a:cubicBezTo>
                    <a:cubicBezTo>
                      <a:pt x="8373" y="1203"/>
                      <a:pt x="8343" y="1194"/>
                      <a:pt x="8314" y="1191"/>
                    </a:cubicBezTo>
                    <a:cubicBezTo>
                      <a:pt x="8339" y="1165"/>
                      <a:pt x="8360" y="1127"/>
                      <a:pt x="8391" y="1112"/>
                    </a:cubicBezTo>
                    <a:cubicBezTo>
                      <a:pt x="8524" y="1045"/>
                      <a:pt x="8662" y="1009"/>
                      <a:pt x="8807" y="1009"/>
                    </a:cubicBezTo>
                    <a:close/>
                    <a:moveTo>
                      <a:pt x="12596" y="362"/>
                    </a:moveTo>
                    <a:cubicBezTo>
                      <a:pt x="12733" y="362"/>
                      <a:pt x="12866" y="411"/>
                      <a:pt x="12972" y="504"/>
                    </a:cubicBezTo>
                    <a:cubicBezTo>
                      <a:pt x="13203" y="708"/>
                      <a:pt x="13248" y="969"/>
                      <a:pt x="13200" y="1256"/>
                    </a:cubicBezTo>
                    <a:cubicBezTo>
                      <a:pt x="13188" y="1327"/>
                      <a:pt x="13163" y="1394"/>
                      <a:pt x="13145" y="1462"/>
                    </a:cubicBezTo>
                    <a:cubicBezTo>
                      <a:pt x="13085" y="1449"/>
                      <a:pt x="13036" y="1439"/>
                      <a:pt x="12988" y="1430"/>
                    </a:cubicBezTo>
                    <a:cubicBezTo>
                      <a:pt x="13066" y="1265"/>
                      <a:pt x="13067" y="1093"/>
                      <a:pt x="13015" y="920"/>
                    </a:cubicBezTo>
                    <a:cubicBezTo>
                      <a:pt x="12982" y="805"/>
                      <a:pt x="12914" y="714"/>
                      <a:pt x="12816" y="646"/>
                    </a:cubicBezTo>
                    <a:cubicBezTo>
                      <a:pt x="12748" y="599"/>
                      <a:pt x="12676" y="575"/>
                      <a:pt x="12605" y="575"/>
                    </a:cubicBezTo>
                    <a:cubicBezTo>
                      <a:pt x="12504" y="575"/>
                      <a:pt x="12407" y="623"/>
                      <a:pt x="12336" y="716"/>
                    </a:cubicBezTo>
                    <a:cubicBezTo>
                      <a:pt x="12302" y="759"/>
                      <a:pt x="12279" y="816"/>
                      <a:pt x="12269" y="871"/>
                    </a:cubicBezTo>
                    <a:cubicBezTo>
                      <a:pt x="12253" y="960"/>
                      <a:pt x="12282" y="1043"/>
                      <a:pt x="12357" y="1096"/>
                    </a:cubicBezTo>
                    <a:cubicBezTo>
                      <a:pt x="12391" y="1121"/>
                      <a:pt x="12427" y="1131"/>
                      <a:pt x="12463" y="1131"/>
                    </a:cubicBezTo>
                    <a:cubicBezTo>
                      <a:pt x="12502" y="1131"/>
                      <a:pt x="12541" y="1119"/>
                      <a:pt x="12578" y="1100"/>
                    </a:cubicBezTo>
                    <a:cubicBezTo>
                      <a:pt x="12626" y="1078"/>
                      <a:pt x="12668" y="1043"/>
                      <a:pt x="12714" y="1013"/>
                    </a:cubicBezTo>
                    <a:lnTo>
                      <a:pt x="12714" y="1013"/>
                    </a:lnTo>
                    <a:cubicBezTo>
                      <a:pt x="12740" y="1141"/>
                      <a:pt x="12548" y="1327"/>
                      <a:pt x="12399" y="1346"/>
                    </a:cubicBezTo>
                    <a:cubicBezTo>
                      <a:pt x="12382" y="1348"/>
                      <a:pt x="12366" y="1349"/>
                      <a:pt x="12350" y="1349"/>
                    </a:cubicBezTo>
                    <a:cubicBezTo>
                      <a:pt x="12158" y="1349"/>
                      <a:pt x="12009" y="1200"/>
                      <a:pt x="11996" y="981"/>
                    </a:cubicBezTo>
                    <a:cubicBezTo>
                      <a:pt x="11981" y="752"/>
                      <a:pt x="12116" y="530"/>
                      <a:pt x="12334" y="424"/>
                    </a:cubicBezTo>
                    <a:cubicBezTo>
                      <a:pt x="12419" y="382"/>
                      <a:pt x="12508" y="362"/>
                      <a:pt x="12596" y="362"/>
                    </a:cubicBezTo>
                    <a:close/>
                    <a:moveTo>
                      <a:pt x="594" y="1245"/>
                    </a:moveTo>
                    <a:cubicBezTo>
                      <a:pt x="666" y="1245"/>
                      <a:pt x="723" y="1281"/>
                      <a:pt x="739" y="1336"/>
                    </a:cubicBezTo>
                    <a:cubicBezTo>
                      <a:pt x="759" y="1406"/>
                      <a:pt x="716" y="1502"/>
                      <a:pt x="635" y="1539"/>
                    </a:cubicBezTo>
                    <a:cubicBezTo>
                      <a:pt x="628" y="1543"/>
                      <a:pt x="621" y="1544"/>
                      <a:pt x="612" y="1544"/>
                    </a:cubicBezTo>
                    <a:cubicBezTo>
                      <a:pt x="589" y="1544"/>
                      <a:pt x="563" y="1534"/>
                      <a:pt x="539" y="1532"/>
                    </a:cubicBezTo>
                    <a:cubicBezTo>
                      <a:pt x="606" y="1424"/>
                      <a:pt x="645" y="1342"/>
                      <a:pt x="571" y="1246"/>
                    </a:cubicBezTo>
                    <a:cubicBezTo>
                      <a:pt x="579" y="1245"/>
                      <a:pt x="587" y="1245"/>
                      <a:pt x="594" y="1245"/>
                    </a:cubicBezTo>
                    <a:close/>
                    <a:moveTo>
                      <a:pt x="4001" y="829"/>
                    </a:moveTo>
                    <a:cubicBezTo>
                      <a:pt x="4103" y="829"/>
                      <a:pt x="4189" y="880"/>
                      <a:pt x="4260" y="951"/>
                    </a:cubicBezTo>
                    <a:cubicBezTo>
                      <a:pt x="4363" y="1054"/>
                      <a:pt x="4440" y="1174"/>
                      <a:pt x="4486" y="1316"/>
                    </a:cubicBezTo>
                    <a:cubicBezTo>
                      <a:pt x="4524" y="1436"/>
                      <a:pt x="4590" y="1549"/>
                      <a:pt x="4642" y="1663"/>
                    </a:cubicBezTo>
                    <a:cubicBezTo>
                      <a:pt x="4651" y="1680"/>
                      <a:pt x="4661" y="1696"/>
                      <a:pt x="4674" y="1724"/>
                    </a:cubicBezTo>
                    <a:cubicBezTo>
                      <a:pt x="4568" y="1693"/>
                      <a:pt x="4475" y="1662"/>
                      <a:pt x="4419" y="1569"/>
                    </a:cubicBezTo>
                    <a:cubicBezTo>
                      <a:pt x="4363" y="1476"/>
                      <a:pt x="4308" y="1384"/>
                      <a:pt x="4253" y="1292"/>
                    </a:cubicBezTo>
                    <a:cubicBezTo>
                      <a:pt x="4173" y="1163"/>
                      <a:pt x="4082" y="1048"/>
                      <a:pt x="3939" y="981"/>
                    </a:cubicBezTo>
                    <a:cubicBezTo>
                      <a:pt x="3910" y="966"/>
                      <a:pt x="3877" y="914"/>
                      <a:pt x="3883" y="890"/>
                    </a:cubicBezTo>
                    <a:cubicBezTo>
                      <a:pt x="3889" y="863"/>
                      <a:pt x="3939" y="835"/>
                      <a:pt x="3972" y="831"/>
                    </a:cubicBezTo>
                    <a:cubicBezTo>
                      <a:pt x="3982" y="830"/>
                      <a:pt x="3991" y="829"/>
                      <a:pt x="4001" y="829"/>
                    </a:cubicBezTo>
                    <a:close/>
                    <a:moveTo>
                      <a:pt x="10787" y="405"/>
                    </a:moveTo>
                    <a:cubicBezTo>
                      <a:pt x="10878" y="405"/>
                      <a:pt x="10975" y="428"/>
                      <a:pt x="11073" y="476"/>
                    </a:cubicBezTo>
                    <a:cubicBezTo>
                      <a:pt x="11344" y="608"/>
                      <a:pt x="11465" y="846"/>
                      <a:pt x="11527" y="1122"/>
                    </a:cubicBezTo>
                    <a:cubicBezTo>
                      <a:pt x="11562" y="1275"/>
                      <a:pt x="11556" y="1427"/>
                      <a:pt x="11485" y="1570"/>
                    </a:cubicBezTo>
                    <a:cubicBezTo>
                      <a:pt x="11422" y="1699"/>
                      <a:pt x="11303" y="1767"/>
                      <a:pt x="11183" y="1767"/>
                    </a:cubicBezTo>
                    <a:cubicBezTo>
                      <a:pt x="11096" y="1767"/>
                      <a:pt x="11009" y="1731"/>
                      <a:pt x="10941" y="1657"/>
                    </a:cubicBezTo>
                    <a:cubicBezTo>
                      <a:pt x="10877" y="1586"/>
                      <a:pt x="10854" y="1502"/>
                      <a:pt x="10854" y="1400"/>
                    </a:cubicBezTo>
                    <a:lnTo>
                      <a:pt x="10854" y="1400"/>
                    </a:lnTo>
                    <a:cubicBezTo>
                      <a:pt x="10902" y="1421"/>
                      <a:pt x="10950" y="1431"/>
                      <a:pt x="10996" y="1431"/>
                    </a:cubicBezTo>
                    <a:cubicBezTo>
                      <a:pt x="11184" y="1431"/>
                      <a:pt x="11335" y="1266"/>
                      <a:pt x="11310" y="1054"/>
                    </a:cubicBezTo>
                    <a:cubicBezTo>
                      <a:pt x="11284" y="813"/>
                      <a:pt x="11066" y="638"/>
                      <a:pt x="10827" y="638"/>
                    </a:cubicBezTo>
                    <a:cubicBezTo>
                      <a:pt x="10778" y="638"/>
                      <a:pt x="10728" y="646"/>
                      <a:pt x="10679" y="661"/>
                    </a:cubicBezTo>
                    <a:cubicBezTo>
                      <a:pt x="10503" y="717"/>
                      <a:pt x="10375" y="832"/>
                      <a:pt x="10294" y="997"/>
                    </a:cubicBezTo>
                    <a:cubicBezTo>
                      <a:pt x="10282" y="1019"/>
                      <a:pt x="10273" y="1041"/>
                      <a:pt x="10257" y="1062"/>
                    </a:cubicBezTo>
                    <a:cubicBezTo>
                      <a:pt x="10268" y="858"/>
                      <a:pt x="10321" y="670"/>
                      <a:pt x="10476" y="525"/>
                    </a:cubicBezTo>
                    <a:cubicBezTo>
                      <a:pt x="10562" y="445"/>
                      <a:pt x="10669" y="405"/>
                      <a:pt x="10787" y="405"/>
                    </a:cubicBezTo>
                    <a:close/>
                    <a:moveTo>
                      <a:pt x="5667" y="398"/>
                    </a:moveTo>
                    <a:cubicBezTo>
                      <a:pt x="5832" y="398"/>
                      <a:pt x="5992" y="479"/>
                      <a:pt x="6102" y="631"/>
                    </a:cubicBezTo>
                    <a:cubicBezTo>
                      <a:pt x="6291" y="895"/>
                      <a:pt x="6310" y="1207"/>
                      <a:pt x="6151" y="1439"/>
                    </a:cubicBezTo>
                    <a:cubicBezTo>
                      <a:pt x="6086" y="1535"/>
                      <a:pt x="5997" y="1588"/>
                      <a:pt x="5904" y="1588"/>
                    </a:cubicBezTo>
                    <a:cubicBezTo>
                      <a:pt x="5868" y="1588"/>
                      <a:pt x="5832" y="1580"/>
                      <a:pt x="5797" y="1564"/>
                    </a:cubicBezTo>
                    <a:cubicBezTo>
                      <a:pt x="5754" y="1545"/>
                      <a:pt x="5722" y="1507"/>
                      <a:pt x="5668" y="1465"/>
                    </a:cubicBezTo>
                    <a:cubicBezTo>
                      <a:pt x="5918" y="1461"/>
                      <a:pt x="6025" y="1316"/>
                      <a:pt x="5968" y="1097"/>
                    </a:cubicBezTo>
                    <a:cubicBezTo>
                      <a:pt x="5924" y="935"/>
                      <a:pt x="5821" y="832"/>
                      <a:pt x="5689" y="820"/>
                    </a:cubicBezTo>
                    <a:cubicBezTo>
                      <a:pt x="5670" y="819"/>
                      <a:pt x="5652" y="818"/>
                      <a:pt x="5635" y="818"/>
                    </a:cubicBezTo>
                    <a:cubicBezTo>
                      <a:pt x="5460" y="818"/>
                      <a:pt x="5321" y="901"/>
                      <a:pt x="5248" y="1051"/>
                    </a:cubicBezTo>
                    <a:cubicBezTo>
                      <a:pt x="5170" y="1211"/>
                      <a:pt x="5178" y="1376"/>
                      <a:pt x="5227" y="1541"/>
                    </a:cubicBezTo>
                    <a:cubicBezTo>
                      <a:pt x="5252" y="1624"/>
                      <a:pt x="5287" y="1704"/>
                      <a:pt x="5320" y="1793"/>
                    </a:cubicBezTo>
                    <a:cubicBezTo>
                      <a:pt x="5159" y="1659"/>
                      <a:pt x="5067" y="1498"/>
                      <a:pt x="5031" y="1301"/>
                    </a:cubicBezTo>
                    <a:cubicBezTo>
                      <a:pt x="4973" y="974"/>
                      <a:pt x="5093" y="671"/>
                      <a:pt x="5359" y="495"/>
                    </a:cubicBezTo>
                    <a:cubicBezTo>
                      <a:pt x="5457" y="430"/>
                      <a:pt x="5563" y="398"/>
                      <a:pt x="5667" y="398"/>
                    </a:cubicBezTo>
                    <a:close/>
                    <a:moveTo>
                      <a:pt x="4568" y="525"/>
                    </a:moveTo>
                    <a:cubicBezTo>
                      <a:pt x="4575" y="554"/>
                      <a:pt x="4592" y="584"/>
                      <a:pt x="4586" y="611"/>
                    </a:cubicBezTo>
                    <a:cubicBezTo>
                      <a:pt x="4534" y="907"/>
                      <a:pt x="4597" y="1177"/>
                      <a:pt x="4754" y="1430"/>
                    </a:cubicBezTo>
                    <a:cubicBezTo>
                      <a:pt x="4800" y="1504"/>
                      <a:pt x="4832" y="1589"/>
                      <a:pt x="4881" y="1659"/>
                    </a:cubicBezTo>
                    <a:cubicBezTo>
                      <a:pt x="4929" y="1728"/>
                      <a:pt x="4989" y="1787"/>
                      <a:pt x="5046" y="1852"/>
                    </a:cubicBezTo>
                    <a:cubicBezTo>
                      <a:pt x="4869" y="1819"/>
                      <a:pt x="4731" y="1751"/>
                      <a:pt x="4643" y="1577"/>
                    </a:cubicBezTo>
                    <a:cubicBezTo>
                      <a:pt x="4517" y="1328"/>
                      <a:pt x="4452" y="1067"/>
                      <a:pt x="4442" y="792"/>
                    </a:cubicBezTo>
                    <a:cubicBezTo>
                      <a:pt x="4440" y="719"/>
                      <a:pt x="4468" y="646"/>
                      <a:pt x="4492" y="577"/>
                    </a:cubicBezTo>
                    <a:cubicBezTo>
                      <a:pt x="4501" y="553"/>
                      <a:pt x="4542" y="542"/>
                      <a:pt x="4568" y="525"/>
                    </a:cubicBezTo>
                    <a:close/>
                    <a:moveTo>
                      <a:pt x="4527" y="2007"/>
                    </a:moveTo>
                    <a:cubicBezTo>
                      <a:pt x="4647" y="2007"/>
                      <a:pt x="4767" y="2018"/>
                      <a:pt x="4889" y="2059"/>
                    </a:cubicBezTo>
                    <a:cubicBezTo>
                      <a:pt x="4758" y="2141"/>
                      <a:pt x="4624" y="2177"/>
                      <a:pt x="4488" y="2177"/>
                    </a:cubicBezTo>
                    <a:cubicBezTo>
                      <a:pt x="4410" y="2177"/>
                      <a:pt x="4331" y="2165"/>
                      <a:pt x="4251" y="2144"/>
                    </a:cubicBezTo>
                    <a:cubicBezTo>
                      <a:pt x="4225" y="2137"/>
                      <a:pt x="4197" y="2118"/>
                      <a:pt x="4187" y="2097"/>
                    </a:cubicBezTo>
                    <a:cubicBezTo>
                      <a:pt x="4178" y="2080"/>
                      <a:pt x="4196" y="2050"/>
                      <a:pt x="4203" y="2026"/>
                    </a:cubicBezTo>
                    <a:cubicBezTo>
                      <a:pt x="4204" y="2023"/>
                      <a:pt x="4217" y="2020"/>
                      <a:pt x="4224" y="2020"/>
                    </a:cubicBezTo>
                    <a:cubicBezTo>
                      <a:pt x="4325" y="2015"/>
                      <a:pt x="4426" y="2007"/>
                      <a:pt x="4527" y="2007"/>
                    </a:cubicBezTo>
                    <a:close/>
                    <a:moveTo>
                      <a:pt x="2473" y="1413"/>
                    </a:moveTo>
                    <a:cubicBezTo>
                      <a:pt x="2504" y="1457"/>
                      <a:pt x="2544" y="1497"/>
                      <a:pt x="2566" y="1545"/>
                    </a:cubicBezTo>
                    <a:cubicBezTo>
                      <a:pt x="2664" y="1754"/>
                      <a:pt x="2660" y="1962"/>
                      <a:pt x="2545" y="2163"/>
                    </a:cubicBezTo>
                    <a:cubicBezTo>
                      <a:pt x="2469" y="2298"/>
                      <a:pt x="2349" y="2375"/>
                      <a:pt x="2194" y="2388"/>
                    </a:cubicBezTo>
                    <a:cubicBezTo>
                      <a:pt x="2182" y="2390"/>
                      <a:pt x="2170" y="2390"/>
                      <a:pt x="2158" y="2390"/>
                    </a:cubicBezTo>
                    <a:cubicBezTo>
                      <a:pt x="2050" y="2390"/>
                      <a:pt x="1962" y="2340"/>
                      <a:pt x="1910" y="2243"/>
                    </a:cubicBezTo>
                    <a:cubicBezTo>
                      <a:pt x="1815" y="2066"/>
                      <a:pt x="1805" y="1880"/>
                      <a:pt x="1889" y="1694"/>
                    </a:cubicBezTo>
                    <a:cubicBezTo>
                      <a:pt x="1894" y="1687"/>
                      <a:pt x="1900" y="1679"/>
                      <a:pt x="1905" y="1673"/>
                    </a:cubicBezTo>
                    <a:cubicBezTo>
                      <a:pt x="1920" y="1739"/>
                      <a:pt x="1927" y="1804"/>
                      <a:pt x="1952" y="1863"/>
                    </a:cubicBezTo>
                    <a:cubicBezTo>
                      <a:pt x="1991" y="1952"/>
                      <a:pt x="2057" y="1999"/>
                      <a:pt x="2132" y="1999"/>
                    </a:cubicBezTo>
                    <a:cubicBezTo>
                      <a:pt x="2175" y="1999"/>
                      <a:pt x="2221" y="1984"/>
                      <a:pt x="2266" y="1953"/>
                    </a:cubicBezTo>
                    <a:cubicBezTo>
                      <a:pt x="2430" y="1842"/>
                      <a:pt x="2482" y="1679"/>
                      <a:pt x="2468" y="1489"/>
                    </a:cubicBezTo>
                    <a:cubicBezTo>
                      <a:pt x="2466" y="1467"/>
                      <a:pt x="2461" y="1445"/>
                      <a:pt x="2457" y="1424"/>
                    </a:cubicBezTo>
                    <a:cubicBezTo>
                      <a:pt x="2462" y="1421"/>
                      <a:pt x="2468" y="1416"/>
                      <a:pt x="2473" y="1413"/>
                    </a:cubicBezTo>
                    <a:close/>
                    <a:moveTo>
                      <a:pt x="1025" y="1964"/>
                    </a:moveTo>
                    <a:cubicBezTo>
                      <a:pt x="942" y="2153"/>
                      <a:pt x="814" y="2292"/>
                      <a:pt x="640" y="2387"/>
                    </a:cubicBezTo>
                    <a:cubicBezTo>
                      <a:pt x="629" y="2394"/>
                      <a:pt x="614" y="2400"/>
                      <a:pt x="602" y="2400"/>
                    </a:cubicBezTo>
                    <a:cubicBezTo>
                      <a:pt x="600" y="2400"/>
                      <a:pt x="599" y="2400"/>
                      <a:pt x="597" y="2400"/>
                    </a:cubicBezTo>
                    <a:cubicBezTo>
                      <a:pt x="562" y="2392"/>
                      <a:pt x="515" y="2387"/>
                      <a:pt x="500" y="2365"/>
                    </a:cubicBezTo>
                    <a:cubicBezTo>
                      <a:pt x="488" y="2344"/>
                      <a:pt x="498" y="2285"/>
                      <a:pt x="519" y="2268"/>
                    </a:cubicBezTo>
                    <a:cubicBezTo>
                      <a:pt x="599" y="2198"/>
                      <a:pt x="684" y="2131"/>
                      <a:pt x="775" y="2075"/>
                    </a:cubicBezTo>
                    <a:cubicBezTo>
                      <a:pt x="850" y="2030"/>
                      <a:pt x="937" y="2003"/>
                      <a:pt x="1025" y="1964"/>
                    </a:cubicBezTo>
                    <a:close/>
                    <a:moveTo>
                      <a:pt x="4482" y="2208"/>
                    </a:moveTo>
                    <a:cubicBezTo>
                      <a:pt x="4523" y="2208"/>
                      <a:pt x="4566" y="2212"/>
                      <a:pt x="4610" y="2212"/>
                    </a:cubicBezTo>
                    <a:cubicBezTo>
                      <a:pt x="4547" y="2278"/>
                      <a:pt x="4486" y="2343"/>
                      <a:pt x="4423" y="2403"/>
                    </a:cubicBezTo>
                    <a:cubicBezTo>
                      <a:pt x="4403" y="2422"/>
                      <a:pt x="4364" y="2431"/>
                      <a:pt x="4325" y="2431"/>
                    </a:cubicBezTo>
                    <a:cubicBezTo>
                      <a:pt x="4283" y="2431"/>
                      <a:pt x="4240" y="2421"/>
                      <a:pt x="4218" y="2403"/>
                    </a:cubicBezTo>
                    <a:cubicBezTo>
                      <a:pt x="4173" y="2368"/>
                      <a:pt x="4175" y="2323"/>
                      <a:pt x="4217" y="2298"/>
                    </a:cubicBezTo>
                    <a:cubicBezTo>
                      <a:pt x="4273" y="2261"/>
                      <a:pt x="4338" y="2229"/>
                      <a:pt x="4404" y="2215"/>
                    </a:cubicBezTo>
                    <a:cubicBezTo>
                      <a:pt x="4429" y="2210"/>
                      <a:pt x="4455" y="2208"/>
                      <a:pt x="4482" y="2208"/>
                    </a:cubicBezTo>
                    <a:close/>
                    <a:moveTo>
                      <a:pt x="891" y="2247"/>
                    </a:moveTo>
                    <a:cubicBezTo>
                      <a:pt x="891" y="2339"/>
                      <a:pt x="892" y="2434"/>
                      <a:pt x="891" y="2531"/>
                    </a:cubicBezTo>
                    <a:cubicBezTo>
                      <a:pt x="888" y="2581"/>
                      <a:pt x="834" y="2639"/>
                      <a:pt x="786" y="2639"/>
                    </a:cubicBezTo>
                    <a:cubicBezTo>
                      <a:pt x="786" y="2639"/>
                      <a:pt x="786" y="2639"/>
                      <a:pt x="785" y="2639"/>
                    </a:cubicBezTo>
                    <a:cubicBezTo>
                      <a:pt x="720" y="2638"/>
                      <a:pt x="711" y="2588"/>
                      <a:pt x="710" y="2540"/>
                    </a:cubicBezTo>
                    <a:cubicBezTo>
                      <a:pt x="707" y="2461"/>
                      <a:pt x="719" y="2387"/>
                      <a:pt x="791" y="2336"/>
                    </a:cubicBezTo>
                    <a:cubicBezTo>
                      <a:pt x="832" y="2308"/>
                      <a:pt x="865" y="2271"/>
                      <a:pt x="891" y="2247"/>
                    </a:cubicBezTo>
                    <a:close/>
                    <a:moveTo>
                      <a:pt x="13025" y="1500"/>
                    </a:moveTo>
                    <a:cubicBezTo>
                      <a:pt x="13040" y="1500"/>
                      <a:pt x="13055" y="1502"/>
                      <a:pt x="13072" y="1505"/>
                    </a:cubicBezTo>
                    <a:cubicBezTo>
                      <a:pt x="12922" y="1570"/>
                      <a:pt x="12865" y="1698"/>
                      <a:pt x="12798" y="1818"/>
                    </a:cubicBezTo>
                    <a:cubicBezTo>
                      <a:pt x="12635" y="2122"/>
                      <a:pt x="12413" y="2357"/>
                      <a:pt x="12069" y="2459"/>
                    </a:cubicBezTo>
                    <a:cubicBezTo>
                      <a:pt x="11982" y="2485"/>
                      <a:pt x="11899" y="2517"/>
                      <a:pt x="11816" y="2553"/>
                    </a:cubicBezTo>
                    <a:cubicBezTo>
                      <a:pt x="11763" y="2576"/>
                      <a:pt x="11716" y="2614"/>
                      <a:pt x="11660" y="2647"/>
                    </a:cubicBezTo>
                    <a:cubicBezTo>
                      <a:pt x="11631" y="2583"/>
                      <a:pt x="11650" y="2526"/>
                      <a:pt x="11711" y="2489"/>
                    </a:cubicBezTo>
                    <a:cubicBezTo>
                      <a:pt x="11764" y="2458"/>
                      <a:pt x="11822" y="2430"/>
                      <a:pt x="11882" y="2416"/>
                    </a:cubicBezTo>
                    <a:cubicBezTo>
                      <a:pt x="12191" y="2341"/>
                      <a:pt x="12441" y="2179"/>
                      <a:pt x="12633" y="1927"/>
                    </a:cubicBezTo>
                    <a:cubicBezTo>
                      <a:pt x="12716" y="1819"/>
                      <a:pt x="12792" y="1707"/>
                      <a:pt x="12870" y="1597"/>
                    </a:cubicBezTo>
                    <a:cubicBezTo>
                      <a:pt x="12909" y="1544"/>
                      <a:pt x="12951" y="1500"/>
                      <a:pt x="13025" y="1500"/>
                    </a:cubicBezTo>
                    <a:close/>
                    <a:moveTo>
                      <a:pt x="5025" y="2093"/>
                    </a:moveTo>
                    <a:cubicBezTo>
                      <a:pt x="5049" y="2093"/>
                      <a:pt x="5071" y="2096"/>
                      <a:pt x="5092" y="2102"/>
                    </a:cubicBezTo>
                    <a:cubicBezTo>
                      <a:pt x="5030" y="2147"/>
                      <a:pt x="4977" y="2194"/>
                      <a:pt x="4915" y="2229"/>
                    </a:cubicBezTo>
                    <a:cubicBezTo>
                      <a:pt x="4788" y="2299"/>
                      <a:pt x="4679" y="2387"/>
                      <a:pt x="4590" y="2501"/>
                    </a:cubicBezTo>
                    <a:cubicBezTo>
                      <a:pt x="4552" y="2550"/>
                      <a:pt x="4507" y="2589"/>
                      <a:pt x="4461" y="2628"/>
                    </a:cubicBezTo>
                    <a:cubicBezTo>
                      <a:pt x="4442" y="2645"/>
                      <a:pt x="4415" y="2651"/>
                      <a:pt x="4385" y="2665"/>
                    </a:cubicBezTo>
                    <a:cubicBezTo>
                      <a:pt x="4352" y="2437"/>
                      <a:pt x="4767" y="2093"/>
                      <a:pt x="5025" y="2093"/>
                    </a:cubicBezTo>
                    <a:close/>
                    <a:moveTo>
                      <a:pt x="1657" y="1252"/>
                    </a:moveTo>
                    <a:lnTo>
                      <a:pt x="1657" y="1252"/>
                    </a:lnTo>
                    <a:cubicBezTo>
                      <a:pt x="1621" y="1383"/>
                      <a:pt x="1589" y="1517"/>
                      <a:pt x="1544" y="1646"/>
                    </a:cubicBezTo>
                    <a:cubicBezTo>
                      <a:pt x="1523" y="1711"/>
                      <a:pt x="1487" y="1773"/>
                      <a:pt x="1450" y="1832"/>
                    </a:cubicBezTo>
                    <a:cubicBezTo>
                      <a:pt x="1417" y="1884"/>
                      <a:pt x="1377" y="1933"/>
                      <a:pt x="1336" y="1979"/>
                    </a:cubicBezTo>
                    <a:cubicBezTo>
                      <a:pt x="1204" y="2130"/>
                      <a:pt x="1107" y="2300"/>
                      <a:pt x="1072" y="2501"/>
                    </a:cubicBezTo>
                    <a:cubicBezTo>
                      <a:pt x="1061" y="2563"/>
                      <a:pt x="1032" y="2624"/>
                      <a:pt x="1005" y="2702"/>
                    </a:cubicBezTo>
                    <a:cubicBezTo>
                      <a:pt x="933" y="2626"/>
                      <a:pt x="929" y="2557"/>
                      <a:pt x="927" y="2489"/>
                    </a:cubicBezTo>
                    <a:cubicBezTo>
                      <a:pt x="920" y="2319"/>
                      <a:pt x="966" y="2159"/>
                      <a:pt x="1052" y="2016"/>
                    </a:cubicBezTo>
                    <a:cubicBezTo>
                      <a:pt x="1216" y="1741"/>
                      <a:pt x="1425" y="1500"/>
                      <a:pt x="1640" y="1265"/>
                    </a:cubicBezTo>
                    <a:cubicBezTo>
                      <a:pt x="1647" y="1256"/>
                      <a:pt x="1657" y="1252"/>
                      <a:pt x="1657" y="1252"/>
                    </a:cubicBezTo>
                    <a:close/>
                    <a:moveTo>
                      <a:pt x="1512" y="1838"/>
                    </a:moveTo>
                    <a:cubicBezTo>
                      <a:pt x="1522" y="1843"/>
                      <a:pt x="1531" y="1846"/>
                      <a:pt x="1539" y="1850"/>
                    </a:cubicBezTo>
                    <a:cubicBezTo>
                      <a:pt x="1511" y="1917"/>
                      <a:pt x="1493" y="1993"/>
                      <a:pt x="1450" y="2051"/>
                    </a:cubicBezTo>
                    <a:cubicBezTo>
                      <a:pt x="1351" y="2186"/>
                      <a:pt x="1343" y="2330"/>
                      <a:pt x="1380" y="2486"/>
                    </a:cubicBezTo>
                    <a:cubicBezTo>
                      <a:pt x="1396" y="2545"/>
                      <a:pt x="1399" y="2608"/>
                      <a:pt x="1398" y="2669"/>
                    </a:cubicBezTo>
                    <a:cubicBezTo>
                      <a:pt x="1398" y="2690"/>
                      <a:pt x="1368" y="2722"/>
                      <a:pt x="1348" y="2724"/>
                    </a:cubicBezTo>
                    <a:cubicBezTo>
                      <a:pt x="1347" y="2724"/>
                      <a:pt x="1346" y="2724"/>
                      <a:pt x="1344" y="2724"/>
                    </a:cubicBezTo>
                    <a:cubicBezTo>
                      <a:pt x="1324" y="2724"/>
                      <a:pt x="1293" y="2704"/>
                      <a:pt x="1285" y="2686"/>
                    </a:cubicBezTo>
                    <a:cubicBezTo>
                      <a:pt x="1255" y="2614"/>
                      <a:pt x="1217" y="2536"/>
                      <a:pt x="1217" y="2462"/>
                    </a:cubicBezTo>
                    <a:cubicBezTo>
                      <a:pt x="1216" y="2297"/>
                      <a:pt x="1256" y="2140"/>
                      <a:pt x="1373" y="2012"/>
                    </a:cubicBezTo>
                    <a:cubicBezTo>
                      <a:pt x="1424" y="1957"/>
                      <a:pt x="1466" y="1896"/>
                      <a:pt x="1512" y="1838"/>
                    </a:cubicBezTo>
                    <a:close/>
                    <a:moveTo>
                      <a:pt x="1181" y="2325"/>
                    </a:moveTo>
                    <a:cubicBezTo>
                      <a:pt x="1156" y="2449"/>
                      <a:pt x="1165" y="2567"/>
                      <a:pt x="1217" y="2684"/>
                    </a:cubicBezTo>
                    <a:cubicBezTo>
                      <a:pt x="1227" y="2710"/>
                      <a:pt x="1192" y="2764"/>
                      <a:pt x="1164" y="2791"/>
                    </a:cubicBezTo>
                    <a:cubicBezTo>
                      <a:pt x="1159" y="2796"/>
                      <a:pt x="1149" y="2799"/>
                      <a:pt x="1137" y="2799"/>
                    </a:cubicBezTo>
                    <a:cubicBezTo>
                      <a:pt x="1115" y="2799"/>
                      <a:pt x="1087" y="2791"/>
                      <a:pt x="1073" y="2780"/>
                    </a:cubicBezTo>
                    <a:cubicBezTo>
                      <a:pt x="1041" y="2756"/>
                      <a:pt x="1040" y="2720"/>
                      <a:pt x="1059" y="2675"/>
                    </a:cubicBezTo>
                    <a:cubicBezTo>
                      <a:pt x="1092" y="2603"/>
                      <a:pt x="1107" y="2523"/>
                      <a:pt x="1129" y="2447"/>
                    </a:cubicBezTo>
                    <a:cubicBezTo>
                      <a:pt x="1141" y="2407"/>
                      <a:pt x="1151" y="2366"/>
                      <a:pt x="1161" y="2325"/>
                    </a:cubicBezTo>
                    <a:close/>
                    <a:moveTo>
                      <a:pt x="4842" y="2331"/>
                    </a:moveTo>
                    <a:cubicBezTo>
                      <a:pt x="4754" y="2511"/>
                      <a:pt x="4708" y="2701"/>
                      <a:pt x="4578" y="2862"/>
                    </a:cubicBezTo>
                    <a:cubicBezTo>
                      <a:pt x="4522" y="2701"/>
                      <a:pt x="4667" y="2417"/>
                      <a:pt x="4842" y="2331"/>
                    </a:cubicBezTo>
                    <a:close/>
                    <a:moveTo>
                      <a:pt x="12982" y="1639"/>
                    </a:moveTo>
                    <a:lnTo>
                      <a:pt x="12982" y="1639"/>
                    </a:lnTo>
                    <a:cubicBezTo>
                      <a:pt x="12926" y="1915"/>
                      <a:pt x="12868" y="2188"/>
                      <a:pt x="12710" y="2423"/>
                    </a:cubicBezTo>
                    <a:cubicBezTo>
                      <a:pt x="12681" y="2463"/>
                      <a:pt x="12639" y="2503"/>
                      <a:pt x="12595" y="2522"/>
                    </a:cubicBezTo>
                    <a:cubicBezTo>
                      <a:pt x="12468" y="2576"/>
                      <a:pt x="12380" y="2664"/>
                      <a:pt x="12319" y="2785"/>
                    </a:cubicBezTo>
                    <a:cubicBezTo>
                      <a:pt x="12293" y="2836"/>
                      <a:pt x="12255" y="2881"/>
                      <a:pt x="12215" y="2919"/>
                    </a:cubicBezTo>
                    <a:cubicBezTo>
                      <a:pt x="12198" y="2936"/>
                      <a:pt x="12179" y="2945"/>
                      <a:pt x="12160" y="2945"/>
                    </a:cubicBezTo>
                    <a:cubicBezTo>
                      <a:pt x="12138" y="2945"/>
                      <a:pt x="12117" y="2934"/>
                      <a:pt x="12099" y="2909"/>
                    </a:cubicBezTo>
                    <a:cubicBezTo>
                      <a:pt x="12070" y="2872"/>
                      <a:pt x="12035" y="2859"/>
                      <a:pt x="11997" y="2859"/>
                    </a:cubicBezTo>
                    <a:cubicBezTo>
                      <a:pt x="11975" y="2859"/>
                      <a:pt x="11952" y="2863"/>
                      <a:pt x="11929" y="2870"/>
                    </a:cubicBezTo>
                    <a:cubicBezTo>
                      <a:pt x="11878" y="2881"/>
                      <a:pt x="11826" y="2896"/>
                      <a:pt x="11775" y="2898"/>
                    </a:cubicBezTo>
                    <a:cubicBezTo>
                      <a:pt x="11771" y="2898"/>
                      <a:pt x="11768" y="2898"/>
                      <a:pt x="11765" y="2898"/>
                    </a:cubicBezTo>
                    <a:cubicBezTo>
                      <a:pt x="11715" y="2898"/>
                      <a:pt x="11697" y="2866"/>
                      <a:pt x="11696" y="2808"/>
                    </a:cubicBezTo>
                    <a:cubicBezTo>
                      <a:pt x="11692" y="2675"/>
                      <a:pt x="11759" y="2607"/>
                      <a:pt x="11878" y="2571"/>
                    </a:cubicBezTo>
                    <a:cubicBezTo>
                      <a:pt x="11968" y="2542"/>
                      <a:pt x="12056" y="2508"/>
                      <a:pt x="12147" y="2477"/>
                    </a:cubicBezTo>
                    <a:cubicBezTo>
                      <a:pt x="12401" y="2387"/>
                      <a:pt x="12602" y="2231"/>
                      <a:pt x="12748" y="2004"/>
                    </a:cubicBezTo>
                    <a:cubicBezTo>
                      <a:pt x="12800" y="1925"/>
                      <a:pt x="12848" y="1842"/>
                      <a:pt x="12899" y="1761"/>
                    </a:cubicBezTo>
                    <a:cubicBezTo>
                      <a:pt x="12926" y="1720"/>
                      <a:pt x="12953" y="1680"/>
                      <a:pt x="12982" y="1639"/>
                    </a:cubicBezTo>
                    <a:close/>
                    <a:moveTo>
                      <a:pt x="2354" y="1110"/>
                    </a:moveTo>
                    <a:lnTo>
                      <a:pt x="2363" y="1129"/>
                    </a:lnTo>
                    <a:cubicBezTo>
                      <a:pt x="2182" y="1243"/>
                      <a:pt x="2043" y="1401"/>
                      <a:pt x="1913" y="1565"/>
                    </a:cubicBezTo>
                    <a:cubicBezTo>
                      <a:pt x="1764" y="1754"/>
                      <a:pt x="1746" y="2062"/>
                      <a:pt x="1872" y="2268"/>
                    </a:cubicBezTo>
                    <a:cubicBezTo>
                      <a:pt x="1936" y="2373"/>
                      <a:pt x="2049" y="2432"/>
                      <a:pt x="2171" y="2432"/>
                    </a:cubicBezTo>
                    <a:cubicBezTo>
                      <a:pt x="2206" y="2432"/>
                      <a:pt x="2242" y="2428"/>
                      <a:pt x="2278" y="2417"/>
                    </a:cubicBezTo>
                    <a:cubicBezTo>
                      <a:pt x="2529" y="2346"/>
                      <a:pt x="2700" y="2077"/>
                      <a:pt x="2675" y="1797"/>
                    </a:cubicBezTo>
                    <a:cubicBezTo>
                      <a:pt x="2659" y="1608"/>
                      <a:pt x="2619" y="1522"/>
                      <a:pt x="2455" y="1332"/>
                    </a:cubicBezTo>
                    <a:lnTo>
                      <a:pt x="2455" y="1332"/>
                    </a:lnTo>
                    <a:cubicBezTo>
                      <a:pt x="2497" y="1336"/>
                      <a:pt x="2526" y="1334"/>
                      <a:pt x="2555" y="1342"/>
                    </a:cubicBezTo>
                    <a:cubicBezTo>
                      <a:pt x="2681" y="1375"/>
                      <a:pt x="2774" y="1460"/>
                      <a:pt x="2856" y="1555"/>
                    </a:cubicBezTo>
                    <a:cubicBezTo>
                      <a:pt x="3135" y="1879"/>
                      <a:pt x="3119" y="2426"/>
                      <a:pt x="2822" y="2733"/>
                    </a:cubicBezTo>
                    <a:cubicBezTo>
                      <a:pt x="2675" y="2886"/>
                      <a:pt x="2490" y="2959"/>
                      <a:pt x="2308" y="2959"/>
                    </a:cubicBezTo>
                    <a:cubicBezTo>
                      <a:pt x="2049" y="2959"/>
                      <a:pt x="1797" y="2812"/>
                      <a:pt x="1665" y="2537"/>
                    </a:cubicBezTo>
                    <a:cubicBezTo>
                      <a:pt x="1430" y="2049"/>
                      <a:pt x="1617" y="1496"/>
                      <a:pt x="2113" y="1223"/>
                    </a:cubicBezTo>
                    <a:cubicBezTo>
                      <a:pt x="2190" y="1181"/>
                      <a:pt x="2273" y="1147"/>
                      <a:pt x="2354" y="1110"/>
                    </a:cubicBezTo>
                    <a:close/>
                    <a:moveTo>
                      <a:pt x="13359" y="1653"/>
                    </a:moveTo>
                    <a:cubicBezTo>
                      <a:pt x="13379" y="1715"/>
                      <a:pt x="13413" y="1776"/>
                      <a:pt x="13412" y="1836"/>
                    </a:cubicBezTo>
                    <a:cubicBezTo>
                      <a:pt x="13412" y="1972"/>
                      <a:pt x="13397" y="2109"/>
                      <a:pt x="13380" y="2244"/>
                    </a:cubicBezTo>
                    <a:cubicBezTo>
                      <a:pt x="13370" y="2331"/>
                      <a:pt x="13346" y="2416"/>
                      <a:pt x="13324" y="2500"/>
                    </a:cubicBezTo>
                    <a:cubicBezTo>
                      <a:pt x="13292" y="2624"/>
                      <a:pt x="13327" y="2724"/>
                      <a:pt x="13418" y="2812"/>
                    </a:cubicBezTo>
                    <a:cubicBezTo>
                      <a:pt x="13448" y="2841"/>
                      <a:pt x="13468" y="2887"/>
                      <a:pt x="13475" y="2929"/>
                    </a:cubicBezTo>
                    <a:cubicBezTo>
                      <a:pt x="13487" y="2988"/>
                      <a:pt x="13457" y="3037"/>
                      <a:pt x="13401" y="3062"/>
                    </a:cubicBezTo>
                    <a:cubicBezTo>
                      <a:pt x="13383" y="3070"/>
                      <a:pt x="13364" y="3074"/>
                      <a:pt x="13345" y="3074"/>
                    </a:cubicBezTo>
                    <a:cubicBezTo>
                      <a:pt x="13311" y="3074"/>
                      <a:pt x="13278" y="3059"/>
                      <a:pt x="13258" y="3029"/>
                    </a:cubicBezTo>
                    <a:cubicBezTo>
                      <a:pt x="13219" y="2969"/>
                      <a:pt x="13183" y="2900"/>
                      <a:pt x="13165" y="2831"/>
                    </a:cubicBezTo>
                    <a:cubicBezTo>
                      <a:pt x="13133" y="2695"/>
                      <a:pt x="13169" y="2563"/>
                      <a:pt x="13201" y="2432"/>
                    </a:cubicBezTo>
                    <a:cubicBezTo>
                      <a:pt x="13250" y="2242"/>
                      <a:pt x="13294" y="2050"/>
                      <a:pt x="13334" y="1858"/>
                    </a:cubicBezTo>
                    <a:cubicBezTo>
                      <a:pt x="13346" y="1795"/>
                      <a:pt x="13336" y="1728"/>
                      <a:pt x="13336" y="1663"/>
                    </a:cubicBezTo>
                    <a:cubicBezTo>
                      <a:pt x="13344" y="1659"/>
                      <a:pt x="13351" y="1657"/>
                      <a:pt x="13359" y="1653"/>
                    </a:cubicBezTo>
                    <a:close/>
                    <a:moveTo>
                      <a:pt x="9398" y="1760"/>
                    </a:moveTo>
                    <a:cubicBezTo>
                      <a:pt x="9575" y="1760"/>
                      <a:pt x="9829" y="1875"/>
                      <a:pt x="9979" y="2043"/>
                    </a:cubicBezTo>
                    <a:cubicBezTo>
                      <a:pt x="10225" y="2319"/>
                      <a:pt x="10219" y="2780"/>
                      <a:pt x="9963" y="3062"/>
                    </a:cubicBezTo>
                    <a:cubicBezTo>
                      <a:pt x="9803" y="3238"/>
                      <a:pt x="9540" y="3338"/>
                      <a:pt x="9300" y="3338"/>
                    </a:cubicBezTo>
                    <a:cubicBezTo>
                      <a:pt x="9160" y="3338"/>
                      <a:pt x="9027" y="3304"/>
                      <a:pt x="8928" y="3231"/>
                    </a:cubicBezTo>
                    <a:cubicBezTo>
                      <a:pt x="9239" y="3201"/>
                      <a:pt x="9496" y="2992"/>
                      <a:pt x="9580" y="2710"/>
                    </a:cubicBezTo>
                    <a:cubicBezTo>
                      <a:pt x="9673" y="2397"/>
                      <a:pt x="9537" y="2012"/>
                      <a:pt x="9259" y="1797"/>
                    </a:cubicBezTo>
                    <a:cubicBezTo>
                      <a:pt x="9293" y="1771"/>
                      <a:pt x="9342" y="1760"/>
                      <a:pt x="9398" y="1760"/>
                    </a:cubicBezTo>
                    <a:close/>
                    <a:moveTo>
                      <a:pt x="12616" y="2588"/>
                    </a:moveTo>
                    <a:lnTo>
                      <a:pt x="12616" y="2588"/>
                    </a:lnTo>
                    <a:cubicBezTo>
                      <a:pt x="12582" y="2639"/>
                      <a:pt x="12555" y="2697"/>
                      <a:pt x="12513" y="2744"/>
                    </a:cubicBezTo>
                    <a:cubicBezTo>
                      <a:pt x="12377" y="2899"/>
                      <a:pt x="12317" y="3072"/>
                      <a:pt x="12368" y="3277"/>
                    </a:cubicBezTo>
                    <a:cubicBezTo>
                      <a:pt x="12377" y="3316"/>
                      <a:pt x="12365" y="3358"/>
                      <a:pt x="12364" y="3380"/>
                    </a:cubicBezTo>
                    <a:cubicBezTo>
                      <a:pt x="12283" y="3379"/>
                      <a:pt x="12211" y="3378"/>
                      <a:pt x="12141" y="3378"/>
                    </a:cubicBezTo>
                    <a:cubicBezTo>
                      <a:pt x="12124" y="3378"/>
                      <a:pt x="12107" y="3378"/>
                      <a:pt x="12091" y="3378"/>
                    </a:cubicBezTo>
                    <a:cubicBezTo>
                      <a:pt x="12088" y="3378"/>
                      <a:pt x="12085" y="3378"/>
                      <a:pt x="12083" y="3378"/>
                    </a:cubicBezTo>
                    <a:cubicBezTo>
                      <a:pt x="11968" y="3378"/>
                      <a:pt x="11891" y="3314"/>
                      <a:pt x="11876" y="3204"/>
                    </a:cubicBezTo>
                    <a:cubicBezTo>
                      <a:pt x="11863" y="3120"/>
                      <a:pt x="11851" y="3036"/>
                      <a:pt x="11837" y="2942"/>
                    </a:cubicBezTo>
                    <a:cubicBezTo>
                      <a:pt x="11864" y="2935"/>
                      <a:pt x="11903" y="2918"/>
                      <a:pt x="11943" y="2915"/>
                    </a:cubicBezTo>
                    <a:cubicBezTo>
                      <a:pt x="11946" y="2915"/>
                      <a:pt x="11949" y="2915"/>
                      <a:pt x="11952" y="2915"/>
                    </a:cubicBezTo>
                    <a:cubicBezTo>
                      <a:pt x="11987" y="2915"/>
                      <a:pt x="12025" y="2921"/>
                      <a:pt x="12053" y="2939"/>
                    </a:cubicBezTo>
                    <a:cubicBezTo>
                      <a:pt x="12096" y="2967"/>
                      <a:pt x="12132" y="2982"/>
                      <a:pt x="12165" y="2982"/>
                    </a:cubicBezTo>
                    <a:cubicBezTo>
                      <a:pt x="12202" y="2982"/>
                      <a:pt x="12237" y="2963"/>
                      <a:pt x="12276" y="2920"/>
                    </a:cubicBezTo>
                    <a:cubicBezTo>
                      <a:pt x="12313" y="2882"/>
                      <a:pt x="12341" y="2833"/>
                      <a:pt x="12368" y="2785"/>
                    </a:cubicBezTo>
                    <a:cubicBezTo>
                      <a:pt x="12421" y="2688"/>
                      <a:pt x="12497" y="2616"/>
                      <a:pt x="12616" y="2588"/>
                    </a:cubicBezTo>
                    <a:close/>
                    <a:moveTo>
                      <a:pt x="13224" y="3077"/>
                    </a:moveTo>
                    <a:lnTo>
                      <a:pt x="13224" y="3077"/>
                    </a:lnTo>
                    <a:cubicBezTo>
                      <a:pt x="13281" y="3098"/>
                      <a:pt x="13323" y="3110"/>
                      <a:pt x="13364" y="3128"/>
                    </a:cubicBezTo>
                    <a:cubicBezTo>
                      <a:pt x="13433" y="3157"/>
                      <a:pt x="13491" y="3265"/>
                      <a:pt x="13468" y="3333"/>
                    </a:cubicBezTo>
                    <a:cubicBezTo>
                      <a:pt x="13460" y="3357"/>
                      <a:pt x="13436" y="3375"/>
                      <a:pt x="13420" y="3396"/>
                    </a:cubicBezTo>
                    <a:cubicBezTo>
                      <a:pt x="13353" y="3288"/>
                      <a:pt x="13292" y="3188"/>
                      <a:pt x="13224" y="3077"/>
                    </a:cubicBezTo>
                    <a:close/>
                    <a:moveTo>
                      <a:pt x="13240" y="1817"/>
                    </a:moveTo>
                    <a:cubicBezTo>
                      <a:pt x="13248" y="1818"/>
                      <a:pt x="13256" y="1820"/>
                      <a:pt x="13265" y="1822"/>
                    </a:cubicBezTo>
                    <a:cubicBezTo>
                      <a:pt x="13258" y="1897"/>
                      <a:pt x="13258" y="1973"/>
                      <a:pt x="13243" y="2047"/>
                    </a:cubicBezTo>
                    <a:cubicBezTo>
                      <a:pt x="13205" y="2222"/>
                      <a:pt x="13164" y="2398"/>
                      <a:pt x="13118" y="2571"/>
                    </a:cubicBezTo>
                    <a:cubicBezTo>
                      <a:pt x="13088" y="2682"/>
                      <a:pt x="13101" y="2787"/>
                      <a:pt x="13131" y="2896"/>
                    </a:cubicBezTo>
                    <a:cubicBezTo>
                      <a:pt x="13160" y="3001"/>
                      <a:pt x="13188" y="3108"/>
                      <a:pt x="13200" y="3217"/>
                    </a:cubicBezTo>
                    <a:cubicBezTo>
                      <a:pt x="13215" y="3333"/>
                      <a:pt x="13170" y="3384"/>
                      <a:pt x="13062" y="3402"/>
                    </a:cubicBezTo>
                    <a:cubicBezTo>
                      <a:pt x="13111" y="3270"/>
                      <a:pt x="13075" y="3154"/>
                      <a:pt x="13033" y="3038"/>
                    </a:cubicBezTo>
                    <a:cubicBezTo>
                      <a:pt x="12935" y="2759"/>
                      <a:pt x="12950" y="2482"/>
                      <a:pt x="13061" y="2211"/>
                    </a:cubicBezTo>
                    <a:cubicBezTo>
                      <a:pt x="13117" y="2078"/>
                      <a:pt x="13180" y="1948"/>
                      <a:pt x="13240" y="1817"/>
                    </a:cubicBezTo>
                    <a:close/>
                    <a:moveTo>
                      <a:pt x="6122" y="2528"/>
                    </a:moveTo>
                    <a:cubicBezTo>
                      <a:pt x="6293" y="2528"/>
                      <a:pt x="6515" y="2613"/>
                      <a:pt x="6592" y="2782"/>
                    </a:cubicBezTo>
                    <a:cubicBezTo>
                      <a:pt x="6694" y="3005"/>
                      <a:pt x="6618" y="3302"/>
                      <a:pt x="6415" y="3428"/>
                    </a:cubicBezTo>
                    <a:cubicBezTo>
                      <a:pt x="6414" y="3428"/>
                      <a:pt x="6414" y="3428"/>
                      <a:pt x="6414" y="3428"/>
                    </a:cubicBezTo>
                    <a:cubicBezTo>
                      <a:pt x="6412" y="3428"/>
                      <a:pt x="6410" y="3427"/>
                      <a:pt x="6411" y="3427"/>
                    </a:cubicBezTo>
                    <a:cubicBezTo>
                      <a:pt x="6411" y="3427"/>
                      <a:pt x="6413" y="3427"/>
                      <a:pt x="6415" y="3428"/>
                    </a:cubicBezTo>
                    <a:cubicBezTo>
                      <a:pt x="6449" y="3326"/>
                      <a:pt x="6494" y="3227"/>
                      <a:pt x="6517" y="3123"/>
                    </a:cubicBezTo>
                    <a:cubicBezTo>
                      <a:pt x="6551" y="2965"/>
                      <a:pt x="6476" y="2821"/>
                      <a:pt x="6351" y="2774"/>
                    </a:cubicBezTo>
                    <a:cubicBezTo>
                      <a:pt x="6314" y="2760"/>
                      <a:pt x="6276" y="2753"/>
                      <a:pt x="6240" y="2753"/>
                    </a:cubicBezTo>
                    <a:cubicBezTo>
                      <a:pt x="6131" y="2753"/>
                      <a:pt x="6029" y="2812"/>
                      <a:pt x="5965" y="2921"/>
                    </a:cubicBezTo>
                    <a:cubicBezTo>
                      <a:pt x="5928" y="2984"/>
                      <a:pt x="5908" y="3058"/>
                      <a:pt x="5876" y="3136"/>
                    </a:cubicBezTo>
                    <a:cubicBezTo>
                      <a:pt x="5778" y="3049"/>
                      <a:pt x="5732" y="2940"/>
                      <a:pt x="5751" y="2816"/>
                    </a:cubicBezTo>
                    <a:cubicBezTo>
                      <a:pt x="5767" y="2681"/>
                      <a:pt x="5865" y="2604"/>
                      <a:pt x="5983" y="2553"/>
                    </a:cubicBezTo>
                    <a:cubicBezTo>
                      <a:pt x="6021" y="2536"/>
                      <a:pt x="6069" y="2528"/>
                      <a:pt x="6122" y="2528"/>
                    </a:cubicBezTo>
                    <a:close/>
                    <a:moveTo>
                      <a:pt x="13160" y="1553"/>
                    </a:moveTo>
                    <a:cubicBezTo>
                      <a:pt x="13163" y="1553"/>
                      <a:pt x="13165" y="1553"/>
                      <a:pt x="13167" y="1554"/>
                    </a:cubicBezTo>
                    <a:cubicBezTo>
                      <a:pt x="13206" y="1560"/>
                      <a:pt x="13235" y="1595"/>
                      <a:pt x="13221" y="1644"/>
                    </a:cubicBezTo>
                    <a:cubicBezTo>
                      <a:pt x="13193" y="1737"/>
                      <a:pt x="13173" y="1834"/>
                      <a:pt x="13133" y="1921"/>
                    </a:cubicBezTo>
                    <a:cubicBezTo>
                      <a:pt x="13028" y="2151"/>
                      <a:pt x="12922" y="2385"/>
                      <a:pt x="12932" y="2644"/>
                    </a:cubicBezTo>
                    <a:cubicBezTo>
                      <a:pt x="12937" y="2790"/>
                      <a:pt x="12979" y="2938"/>
                      <a:pt x="13009" y="3084"/>
                    </a:cubicBezTo>
                    <a:cubicBezTo>
                      <a:pt x="13020" y="3137"/>
                      <a:pt x="13044" y="3188"/>
                      <a:pt x="13054" y="3243"/>
                    </a:cubicBezTo>
                    <a:cubicBezTo>
                      <a:pt x="13065" y="3304"/>
                      <a:pt x="13064" y="3367"/>
                      <a:pt x="13002" y="3403"/>
                    </a:cubicBezTo>
                    <a:cubicBezTo>
                      <a:pt x="12968" y="3422"/>
                      <a:pt x="12928" y="3430"/>
                      <a:pt x="12889" y="3430"/>
                    </a:cubicBezTo>
                    <a:cubicBezTo>
                      <a:pt x="12836" y="3430"/>
                      <a:pt x="12786" y="3414"/>
                      <a:pt x="12755" y="3385"/>
                    </a:cubicBezTo>
                    <a:cubicBezTo>
                      <a:pt x="12710" y="3344"/>
                      <a:pt x="12661" y="3305"/>
                      <a:pt x="12610" y="3270"/>
                    </a:cubicBezTo>
                    <a:cubicBezTo>
                      <a:pt x="12535" y="3218"/>
                      <a:pt x="12493" y="3140"/>
                      <a:pt x="12497" y="3047"/>
                    </a:cubicBezTo>
                    <a:cubicBezTo>
                      <a:pt x="12499" y="2879"/>
                      <a:pt x="12574" y="2736"/>
                      <a:pt x="12666" y="2603"/>
                    </a:cubicBezTo>
                    <a:cubicBezTo>
                      <a:pt x="12828" y="2372"/>
                      <a:pt x="12937" y="2122"/>
                      <a:pt x="12989" y="1844"/>
                    </a:cubicBezTo>
                    <a:cubicBezTo>
                      <a:pt x="13005" y="1757"/>
                      <a:pt x="13045" y="1674"/>
                      <a:pt x="13085" y="1594"/>
                    </a:cubicBezTo>
                    <a:cubicBezTo>
                      <a:pt x="13094" y="1573"/>
                      <a:pt x="13134" y="1553"/>
                      <a:pt x="13160" y="1553"/>
                    </a:cubicBezTo>
                    <a:close/>
                    <a:moveTo>
                      <a:pt x="12467" y="2907"/>
                    </a:moveTo>
                    <a:lnTo>
                      <a:pt x="12467" y="2907"/>
                    </a:lnTo>
                    <a:cubicBezTo>
                      <a:pt x="12421" y="3103"/>
                      <a:pt x="12449" y="3269"/>
                      <a:pt x="12659" y="3362"/>
                    </a:cubicBezTo>
                    <a:cubicBezTo>
                      <a:pt x="12565" y="3449"/>
                      <a:pt x="12505" y="3486"/>
                      <a:pt x="12457" y="3486"/>
                    </a:cubicBezTo>
                    <a:cubicBezTo>
                      <a:pt x="12434" y="3486"/>
                      <a:pt x="12413" y="3478"/>
                      <a:pt x="12393" y="3462"/>
                    </a:cubicBezTo>
                    <a:cubicBezTo>
                      <a:pt x="12395" y="3373"/>
                      <a:pt x="12404" y="3294"/>
                      <a:pt x="12399" y="3218"/>
                    </a:cubicBezTo>
                    <a:cubicBezTo>
                      <a:pt x="12393" y="3107"/>
                      <a:pt x="12401" y="3002"/>
                      <a:pt x="12467" y="2907"/>
                    </a:cubicBezTo>
                    <a:close/>
                    <a:moveTo>
                      <a:pt x="13246" y="3224"/>
                    </a:moveTo>
                    <a:lnTo>
                      <a:pt x="13246" y="3224"/>
                    </a:lnTo>
                    <a:cubicBezTo>
                      <a:pt x="13309" y="3281"/>
                      <a:pt x="13360" y="3327"/>
                      <a:pt x="13349" y="3407"/>
                    </a:cubicBezTo>
                    <a:cubicBezTo>
                      <a:pt x="13339" y="3485"/>
                      <a:pt x="13225" y="3610"/>
                      <a:pt x="13153" y="3616"/>
                    </a:cubicBezTo>
                    <a:cubicBezTo>
                      <a:pt x="13145" y="3616"/>
                      <a:pt x="13138" y="3617"/>
                      <a:pt x="13131" y="3617"/>
                    </a:cubicBezTo>
                    <a:cubicBezTo>
                      <a:pt x="13042" y="3617"/>
                      <a:pt x="12971" y="3569"/>
                      <a:pt x="12912" y="3481"/>
                    </a:cubicBezTo>
                    <a:cubicBezTo>
                      <a:pt x="13066" y="3446"/>
                      <a:pt x="13248" y="3464"/>
                      <a:pt x="13246" y="3224"/>
                    </a:cubicBezTo>
                    <a:close/>
                    <a:moveTo>
                      <a:pt x="5716" y="55"/>
                    </a:moveTo>
                    <a:cubicBezTo>
                      <a:pt x="5773" y="55"/>
                      <a:pt x="5830" y="61"/>
                      <a:pt x="5885" y="73"/>
                    </a:cubicBezTo>
                    <a:cubicBezTo>
                      <a:pt x="6284" y="158"/>
                      <a:pt x="6598" y="511"/>
                      <a:pt x="6623" y="918"/>
                    </a:cubicBezTo>
                    <a:cubicBezTo>
                      <a:pt x="6637" y="1153"/>
                      <a:pt x="6580" y="1378"/>
                      <a:pt x="6432" y="1566"/>
                    </a:cubicBezTo>
                    <a:cubicBezTo>
                      <a:pt x="6315" y="1716"/>
                      <a:pt x="6156" y="1806"/>
                      <a:pt x="5962" y="1816"/>
                    </a:cubicBezTo>
                    <a:cubicBezTo>
                      <a:pt x="5957" y="1816"/>
                      <a:pt x="5951" y="1817"/>
                      <a:pt x="5946" y="1817"/>
                    </a:cubicBezTo>
                    <a:cubicBezTo>
                      <a:pt x="5745" y="1817"/>
                      <a:pt x="5589" y="1635"/>
                      <a:pt x="5630" y="1449"/>
                    </a:cubicBezTo>
                    <a:lnTo>
                      <a:pt x="5630" y="1449"/>
                    </a:lnTo>
                    <a:cubicBezTo>
                      <a:pt x="5637" y="1452"/>
                      <a:pt x="5645" y="1453"/>
                      <a:pt x="5648" y="1458"/>
                    </a:cubicBezTo>
                    <a:cubicBezTo>
                      <a:pt x="5708" y="1572"/>
                      <a:pt x="5808" y="1632"/>
                      <a:pt x="5912" y="1632"/>
                    </a:cubicBezTo>
                    <a:cubicBezTo>
                      <a:pt x="5993" y="1632"/>
                      <a:pt x="6076" y="1596"/>
                      <a:pt x="6145" y="1523"/>
                    </a:cubicBezTo>
                    <a:cubicBezTo>
                      <a:pt x="6263" y="1398"/>
                      <a:pt x="6318" y="1243"/>
                      <a:pt x="6312" y="1076"/>
                    </a:cubicBezTo>
                    <a:cubicBezTo>
                      <a:pt x="6304" y="845"/>
                      <a:pt x="6212" y="641"/>
                      <a:pt x="6037" y="487"/>
                    </a:cubicBezTo>
                    <a:cubicBezTo>
                      <a:pt x="5927" y="391"/>
                      <a:pt x="5799" y="344"/>
                      <a:pt x="5669" y="344"/>
                    </a:cubicBezTo>
                    <a:cubicBezTo>
                      <a:pt x="5554" y="344"/>
                      <a:pt x="5437" y="381"/>
                      <a:pt x="5329" y="454"/>
                    </a:cubicBezTo>
                    <a:cubicBezTo>
                      <a:pt x="5046" y="645"/>
                      <a:pt x="4920" y="972"/>
                      <a:pt x="4984" y="1321"/>
                    </a:cubicBezTo>
                    <a:cubicBezTo>
                      <a:pt x="5029" y="1561"/>
                      <a:pt x="5154" y="1751"/>
                      <a:pt x="5351" y="1884"/>
                    </a:cubicBezTo>
                    <a:cubicBezTo>
                      <a:pt x="5537" y="2009"/>
                      <a:pt x="5736" y="2071"/>
                      <a:pt x="5952" y="2071"/>
                    </a:cubicBezTo>
                    <a:cubicBezTo>
                      <a:pt x="6022" y="2071"/>
                      <a:pt x="6093" y="2065"/>
                      <a:pt x="6166" y="2052"/>
                    </a:cubicBezTo>
                    <a:cubicBezTo>
                      <a:pt x="6560" y="1983"/>
                      <a:pt x="6878" y="1798"/>
                      <a:pt x="7123" y="1486"/>
                    </a:cubicBezTo>
                    <a:cubicBezTo>
                      <a:pt x="7294" y="1270"/>
                      <a:pt x="7472" y="1059"/>
                      <a:pt x="7692" y="889"/>
                    </a:cubicBezTo>
                    <a:cubicBezTo>
                      <a:pt x="7947" y="692"/>
                      <a:pt x="8315" y="543"/>
                      <a:pt x="8706" y="543"/>
                    </a:cubicBezTo>
                    <a:cubicBezTo>
                      <a:pt x="8970" y="543"/>
                      <a:pt x="9244" y="610"/>
                      <a:pt x="9501" y="775"/>
                    </a:cubicBezTo>
                    <a:cubicBezTo>
                      <a:pt x="9683" y="892"/>
                      <a:pt x="9847" y="1021"/>
                      <a:pt x="9987" y="1184"/>
                    </a:cubicBezTo>
                    <a:cubicBezTo>
                      <a:pt x="10007" y="1209"/>
                      <a:pt x="10035" y="1228"/>
                      <a:pt x="10060" y="1249"/>
                    </a:cubicBezTo>
                    <a:cubicBezTo>
                      <a:pt x="10067" y="1245"/>
                      <a:pt x="10075" y="1240"/>
                      <a:pt x="10082" y="1236"/>
                    </a:cubicBezTo>
                    <a:cubicBezTo>
                      <a:pt x="10076" y="1205"/>
                      <a:pt x="10069" y="1173"/>
                      <a:pt x="10060" y="1142"/>
                    </a:cubicBezTo>
                    <a:cubicBezTo>
                      <a:pt x="9953" y="800"/>
                      <a:pt x="10101" y="398"/>
                      <a:pt x="10412" y="234"/>
                    </a:cubicBezTo>
                    <a:cubicBezTo>
                      <a:pt x="10526" y="174"/>
                      <a:pt x="10642" y="147"/>
                      <a:pt x="10758" y="147"/>
                    </a:cubicBezTo>
                    <a:cubicBezTo>
                      <a:pt x="10894" y="147"/>
                      <a:pt x="11031" y="185"/>
                      <a:pt x="11163" y="252"/>
                    </a:cubicBezTo>
                    <a:cubicBezTo>
                      <a:pt x="11743" y="551"/>
                      <a:pt x="11900" y="1339"/>
                      <a:pt x="11489" y="1844"/>
                    </a:cubicBezTo>
                    <a:cubicBezTo>
                      <a:pt x="11393" y="1962"/>
                      <a:pt x="11276" y="2022"/>
                      <a:pt x="11145" y="2022"/>
                    </a:cubicBezTo>
                    <a:cubicBezTo>
                      <a:pt x="11094" y="2022"/>
                      <a:pt x="11041" y="2013"/>
                      <a:pt x="10986" y="1995"/>
                    </a:cubicBezTo>
                    <a:cubicBezTo>
                      <a:pt x="10767" y="1923"/>
                      <a:pt x="10657" y="1639"/>
                      <a:pt x="10771" y="1439"/>
                    </a:cubicBezTo>
                    <a:cubicBezTo>
                      <a:pt x="10778" y="1427"/>
                      <a:pt x="10787" y="1416"/>
                      <a:pt x="10787" y="1416"/>
                    </a:cubicBezTo>
                    <a:cubicBezTo>
                      <a:pt x="10823" y="1501"/>
                      <a:pt x="10844" y="1599"/>
                      <a:pt x="10898" y="1670"/>
                    </a:cubicBezTo>
                    <a:cubicBezTo>
                      <a:pt x="10971" y="1765"/>
                      <a:pt x="11075" y="1812"/>
                      <a:pt x="11179" y="1812"/>
                    </a:cubicBezTo>
                    <a:cubicBezTo>
                      <a:pt x="11297" y="1812"/>
                      <a:pt x="11416" y="1752"/>
                      <a:pt x="11491" y="1636"/>
                    </a:cubicBezTo>
                    <a:cubicBezTo>
                      <a:pt x="11533" y="1569"/>
                      <a:pt x="11561" y="1486"/>
                      <a:pt x="11576" y="1406"/>
                    </a:cubicBezTo>
                    <a:cubicBezTo>
                      <a:pt x="11641" y="1064"/>
                      <a:pt x="11447" y="630"/>
                      <a:pt x="11148" y="464"/>
                    </a:cubicBezTo>
                    <a:cubicBezTo>
                      <a:pt x="11034" y="400"/>
                      <a:pt x="10916" y="358"/>
                      <a:pt x="10795" y="358"/>
                    </a:cubicBezTo>
                    <a:cubicBezTo>
                      <a:pt x="10713" y="358"/>
                      <a:pt x="10630" y="377"/>
                      <a:pt x="10546" y="422"/>
                    </a:cubicBezTo>
                    <a:cubicBezTo>
                      <a:pt x="10438" y="479"/>
                      <a:pt x="10360" y="567"/>
                      <a:pt x="10309" y="676"/>
                    </a:cubicBezTo>
                    <a:cubicBezTo>
                      <a:pt x="10215" y="878"/>
                      <a:pt x="10164" y="1086"/>
                      <a:pt x="10247" y="1307"/>
                    </a:cubicBezTo>
                    <a:cubicBezTo>
                      <a:pt x="10256" y="1331"/>
                      <a:pt x="10259" y="1357"/>
                      <a:pt x="10265" y="1380"/>
                    </a:cubicBezTo>
                    <a:cubicBezTo>
                      <a:pt x="10359" y="1848"/>
                      <a:pt x="10680" y="2152"/>
                      <a:pt x="11156" y="2201"/>
                    </a:cubicBezTo>
                    <a:cubicBezTo>
                      <a:pt x="11231" y="2209"/>
                      <a:pt x="11305" y="2213"/>
                      <a:pt x="11379" y="2213"/>
                    </a:cubicBezTo>
                    <a:cubicBezTo>
                      <a:pt x="11760" y="2213"/>
                      <a:pt x="12124" y="2109"/>
                      <a:pt x="12472" y="1942"/>
                    </a:cubicBezTo>
                    <a:cubicBezTo>
                      <a:pt x="12508" y="1926"/>
                      <a:pt x="12543" y="1906"/>
                      <a:pt x="12578" y="1889"/>
                    </a:cubicBezTo>
                    <a:lnTo>
                      <a:pt x="12578" y="1889"/>
                    </a:lnTo>
                    <a:cubicBezTo>
                      <a:pt x="12523" y="1989"/>
                      <a:pt x="12446" y="2065"/>
                      <a:pt x="12335" y="2113"/>
                    </a:cubicBezTo>
                    <a:cubicBezTo>
                      <a:pt x="12030" y="2232"/>
                      <a:pt x="11722" y="2314"/>
                      <a:pt x="11400" y="2314"/>
                    </a:cubicBezTo>
                    <a:cubicBezTo>
                      <a:pt x="11317" y="2314"/>
                      <a:pt x="11232" y="2308"/>
                      <a:pt x="11147" y="2297"/>
                    </a:cubicBezTo>
                    <a:cubicBezTo>
                      <a:pt x="10785" y="2247"/>
                      <a:pt x="10475" y="2105"/>
                      <a:pt x="10248" y="1808"/>
                    </a:cubicBezTo>
                    <a:cubicBezTo>
                      <a:pt x="10180" y="1719"/>
                      <a:pt x="10103" y="1635"/>
                      <a:pt x="10026" y="1554"/>
                    </a:cubicBezTo>
                    <a:cubicBezTo>
                      <a:pt x="9853" y="1372"/>
                      <a:pt x="9617" y="1276"/>
                      <a:pt x="9383" y="1276"/>
                    </a:cubicBezTo>
                    <a:cubicBezTo>
                      <a:pt x="9091" y="1276"/>
                      <a:pt x="8802" y="1426"/>
                      <a:pt x="8641" y="1744"/>
                    </a:cubicBezTo>
                    <a:cubicBezTo>
                      <a:pt x="8420" y="2181"/>
                      <a:pt x="8389" y="2619"/>
                      <a:pt x="8661" y="3052"/>
                    </a:cubicBezTo>
                    <a:cubicBezTo>
                      <a:pt x="8740" y="3177"/>
                      <a:pt x="8842" y="3271"/>
                      <a:pt x="8980" y="3327"/>
                    </a:cubicBezTo>
                    <a:cubicBezTo>
                      <a:pt x="8991" y="3332"/>
                      <a:pt x="9002" y="3337"/>
                      <a:pt x="9013" y="3343"/>
                    </a:cubicBezTo>
                    <a:cubicBezTo>
                      <a:pt x="9017" y="3346"/>
                      <a:pt x="9019" y="3351"/>
                      <a:pt x="9022" y="3355"/>
                    </a:cubicBezTo>
                    <a:cubicBezTo>
                      <a:pt x="8632" y="3327"/>
                      <a:pt x="8339" y="3092"/>
                      <a:pt x="8243" y="2711"/>
                    </a:cubicBezTo>
                    <a:cubicBezTo>
                      <a:pt x="8170" y="2413"/>
                      <a:pt x="8166" y="2116"/>
                      <a:pt x="8234" y="1817"/>
                    </a:cubicBezTo>
                    <a:cubicBezTo>
                      <a:pt x="8346" y="1329"/>
                      <a:pt x="8757" y="1068"/>
                      <a:pt x="9251" y="1064"/>
                    </a:cubicBezTo>
                    <a:cubicBezTo>
                      <a:pt x="9253" y="1064"/>
                      <a:pt x="9255" y="1064"/>
                      <a:pt x="9256" y="1064"/>
                    </a:cubicBezTo>
                    <a:cubicBezTo>
                      <a:pt x="9349" y="1064"/>
                      <a:pt x="9441" y="1093"/>
                      <a:pt x="9532" y="1109"/>
                    </a:cubicBezTo>
                    <a:cubicBezTo>
                      <a:pt x="9553" y="1111"/>
                      <a:pt x="9572" y="1117"/>
                      <a:pt x="9592" y="1121"/>
                    </a:cubicBezTo>
                    <a:cubicBezTo>
                      <a:pt x="9597" y="1114"/>
                      <a:pt x="9601" y="1106"/>
                      <a:pt x="9607" y="1098"/>
                    </a:cubicBezTo>
                    <a:cubicBezTo>
                      <a:pt x="9565" y="1062"/>
                      <a:pt x="9528" y="1022"/>
                      <a:pt x="9483" y="991"/>
                    </a:cubicBezTo>
                    <a:cubicBezTo>
                      <a:pt x="9285" y="856"/>
                      <a:pt x="9060" y="790"/>
                      <a:pt x="8832" y="730"/>
                    </a:cubicBezTo>
                    <a:cubicBezTo>
                      <a:pt x="8736" y="704"/>
                      <a:pt x="8644" y="692"/>
                      <a:pt x="8556" y="692"/>
                    </a:cubicBezTo>
                    <a:cubicBezTo>
                      <a:pt x="8243" y="692"/>
                      <a:pt x="7977" y="841"/>
                      <a:pt x="7738" y="1064"/>
                    </a:cubicBezTo>
                    <a:cubicBezTo>
                      <a:pt x="7524" y="1266"/>
                      <a:pt x="7324" y="1486"/>
                      <a:pt x="7122" y="1701"/>
                    </a:cubicBezTo>
                    <a:cubicBezTo>
                      <a:pt x="6843" y="2000"/>
                      <a:pt x="6503" y="2168"/>
                      <a:pt x="6095" y="2198"/>
                    </a:cubicBezTo>
                    <a:cubicBezTo>
                      <a:pt x="6065" y="2201"/>
                      <a:pt x="6035" y="2202"/>
                      <a:pt x="6004" y="2202"/>
                    </a:cubicBezTo>
                    <a:cubicBezTo>
                      <a:pt x="5969" y="2202"/>
                      <a:pt x="5934" y="2200"/>
                      <a:pt x="5899" y="2195"/>
                    </a:cubicBezTo>
                    <a:cubicBezTo>
                      <a:pt x="5869" y="2191"/>
                      <a:pt x="5840" y="2189"/>
                      <a:pt x="5811" y="2189"/>
                    </a:cubicBezTo>
                    <a:cubicBezTo>
                      <a:pt x="5632" y="2189"/>
                      <a:pt x="5494" y="2275"/>
                      <a:pt x="5392" y="2429"/>
                    </a:cubicBezTo>
                    <a:cubicBezTo>
                      <a:pt x="5280" y="2601"/>
                      <a:pt x="5233" y="2795"/>
                      <a:pt x="5252" y="3002"/>
                    </a:cubicBezTo>
                    <a:cubicBezTo>
                      <a:pt x="5276" y="3283"/>
                      <a:pt x="5474" y="3517"/>
                      <a:pt x="5749" y="3600"/>
                    </a:cubicBezTo>
                    <a:cubicBezTo>
                      <a:pt x="5772" y="3606"/>
                      <a:pt x="5795" y="3614"/>
                      <a:pt x="5817" y="3625"/>
                    </a:cubicBezTo>
                    <a:cubicBezTo>
                      <a:pt x="5788" y="3627"/>
                      <a:pt x="5760" y="3628"/>
                      <a:pt x="5733" y="3628"/>
                    </a:cubicBezTo>
                    <a:cubicBezTo>
                      <a:pt x="5509" y="3628"/>
                      <a:pt x="5301" y="3567"/>
                      <a:pt x="5116" y="3429"/>
                    </a:cubicBezTo>
                    <a:cubicBezTo>
                      <a:pt x="4822" y="3208"/>
                      <a:pt x="4740" y="2908"/>
                      <a:pt x="4806" y="2561"/>
                    </a:cubicBezTo>
                    <a:cubicBezTo>
                      <a:pt x="4850" y="2329"/>
                      <a:pt x="5045" y="2152"/>
                      <a:pt x="5276" y="2113"/>
                    </a:cubicBezTo>
                    <a:cubicBezTo>
                      <a:pt x="5302" y="2109"/>
                      <a:pt x="5325" y="2097"/>
                      <a:pt x="5349" y="2071"/>
                    </a:cubicBezTo>
                    <a:cubicBezTo>
                      <a:pt x="5331" y="2067"/>
                      <a:pt x="5315" y="2060"/>
                      <a:pt x="5298" y="2060"/>
                    </a:cubicBezTo>
                    <a:cubicBezTo>
                      <a:pt x="5297" y="2060"/>
                      <a:pt x="5296" y="2060"/>
                      <a:pt x="5295" y="2060"/>
                    </a:cubicBezTo>
                    <a:cubicBezTo>
                      <a:pt x="5272" y="2061"/>
                      <a:pt x="5249" y="2062"/>
                      <a:pt x="5226" y="2062"/>
                    </a:cubicBezTo>
                    <a:cubicBezTo>
                      <a:pt x="4958" y="2062"/>
                      <a:pt x="4706" y="1985"/>
                      <a:pt x="4473" y="1863"/>
                    </a:cubicBezTo>
                    <a:cubicBezTo>
                      <a:pt x="4255" y="1747"/>
                      <a:pt x="4053" y="1600"/>
                      <a:pt x="3847" y="1465"/>
                    </a:cubicBezTo>
                    <a:cubicBezTo>
                      <a:pt x="3688" y="1360"/>
                      <a:pt x="3537" y="1243"/>
                      <a:pt x="3373" y="1148"/>
                    </a:cubicBezTo>
                    <a:cubicBezTo>
                      <a:pt x="3188" y="1043"/>
                      <a:pt x="2977" y="993"/>
                      <a:pt x="2764" y="993"/>
                    </a:cubicBezTo>
                    <a:cubicBezTo>
                      <a:pt x="2387" y="993"/>
                      <a:pt x="2006" y="1150"/>
                      <a:pt x="1762" y="1437"/>
                    </a:cubicBezTo>
                    <a:cubicBezTo>
                      <a:pt x="1695" y="1517"/>
                      <a:pt x="1647" y="1611"/>
                      <a:pt x="1582" y="1708"/>
                    </a:cubicBezTo>
                    <a:cubicBezTo>
                      <a:pt x="1604" y="1563"/>
                      <a:pt x="1633" y="1430"/>
                      <a:pt x="1699" y="1307"/>
                    </a:cubicBezTo>
                    <a:cubicBezTo>
                      <a:pt x="1717" y="1276"/>
                      <a:pt x="1739" y="1248"/>
                      <a:pt x="1754" y="1217"/>
                    </a:cubicBezTo>
                    <a:cubicBezTo>
                      <a:pt x="1764" y="1197"/>
                      <a:pt x="1766" y="1173"/>
                      <a:pt x="1772" y="1151"/>
                    </a:cubicBezTo>
                    <a:lnTo>
                      <a:pt x="1772" y="1151"/>
                    </a:lnTo>
                    <a:cubicBezTo>
                      <a:pt x="1747" y="1155"/>
                      <a:pt x="1716" y="1152"/>
                      <a:pt x="1698" y="1165"/>
                    </a:cubicBezTo>
                    <a:cubicBezTo>
                      <a:pt x="1641" y="1207"/>
                      <a:pt x="1584" y="1248"/>
                      <a:pt x="1538" y="1300"/>
                    </a:cubicBezTo>
                    <a:cubicBezTo>
                      <a:pt x="1446" y="1404"/>
                      <a:pt x="1358" y="1515"/>
                      <a:pt x="1275" y="1626"/>
                    </a:cubicBezTo>
                    <a:cubicBezTo>
                      <a:pt x="1170" y="1765"/>
                      <a:pt x="1054" y="1886"/>
                      <a:pt x="899" y="1966"/>
                    </a:cubicBezTo>
                    <a:cubicBezTo>
                      <a:pt x="796" y="2018"/>
                      <a:pt x="691" y="2051"/>
                      <a:pt x="583" y="2051"/>
                    </a:cubicBezTo>
                    <a:cubicBezTo>
                      <a:pt x="508" y="2051"/>
                      <a:pt x="433" y="2035"/>
                      <a:pt x="357" y="2000"/>
                    </a:cubicBezTo>
                    <a:cubicBezTo>
                      <a:pt x="176" y="1917"/>
                      <a:pt x="50" y="1683"/>
                      <a:pt x="80" y="1486"/>
                    </a:cubicBezTo>
                    <a:cubicBezTo>
                      <a:pt x="107" y="1302"/>
                      <a:pt x="272" y="1151"/>
                      <a:pt x="480" y="1125"/>
                    </a:cubicBezTo>
                    <a:cubicBezTo>
                      <a:pt x="517" y="1121"/>
                      <a:pt x="554" y="1118"/>
                      <a:pt x="591" y="1118"/>
                    </a:cubicBezTo>
                    <a:cubicBezTo>
                      <a:pt x="624" y="1118"/>
                      <a:pt x="657" y="1120"/>
                      <a:pt x="690" y="1124"/>
                    </a:cubicBezTo>
                    <a:cubicBezTo>
                      <a:pt x="800" y="1135"/>
                      <a:pt x="865" y="1208"/>
                      <a:pt x="898" y="1307"/>
                    </a:cubicBezTo>
                    <a:cubicBezTo>
                      <a:pt x="927" y="1391"/>
                      <a:pt x="899" y="1468"/>
                      <a:pt x="837" y="1527"/>
                    </a:cubicBezTo>
                    <a:cubicBezTo>
                      <a:pt x="800" y="1560"/>
                      <a:pt x="747" y="1579"/>
                      <a:pt x="702" y="1602"/>
                    </a:cubicBezTo>
                    <a:cubicBezTo>
                      <a:pt x="697" y="1596"/>
                      <a:pt x="692" y="1589"/>
                      <a:pt x="689" y="1582"/>
                    </a:cubicBezTo>
                    <a:cubicBezTo>
                      <a:pt x="713" y="1550"/>
                      <a:pt x="743" y="1520"/>
                      <a:pt x="763" y="1486"/>
                    </a:cubicBezTo>
                    <a:cubicBezTo>
                      <a:pt x="840" y="1354"/>
                      <a:pt x="787" y="1214"/>
                      <a:pt x="641" y="1189"/>
                    </a:cubicBezTo>
                    <a:cubicBezTo>
                      <a:pt x="615" y="1185"/>
                      <a:pt x="588" y="1183"/>
                      <a:pt x="560" y="1183"/>
                    </a:cubicBezTo>
                    <a:cubicBezTo>
                      <a:pt x="500" y="1183"/>
                      <a:pt x="439" y="1193"/>
                      <a:pt x="385" y="1212"/>
                    </a:cubicBezTo>
                    <a:cubicBezTo>
                      <a:pt x="257" y="1255"/>
                      <a:pt x="205" y="1384"/>
                      <a:pt x="233" y="1527"/>
                    </a:cubicBezTo>
                    <a:cubicBezTo>
                      <a:pt x="279" y="1754"/>
                      <a:pt x="452" y="1894"/>
                      <a:pt x="644" y="1894"/>
                    </a:cubicBezTo>
                    <a:cubicBezTo>
                      <a:pt x="729" y="1894"/>
                      <a:pt x="817" y="1867"/>
                      <a:pt x="901" y="1808"/>
                    </a:cubicBezTo>
                    <a:cubicBezTo>
                      <a:pt x="1033" y="1714"/>
                      <a:pt x="1156" y="1592"/>
                      <a:pt x="1248" y="1460"/>
                    </a:cubicBezTo>
                    <a:cubicBezTo>
                      <a:pt x="1561" y="1006"/>
                      <a:pt x="1974" y="817"/>
                      <a:pt x="2465" y="817"/>
                    </a:cubicBezTo>
                    <a:cubicBezTo>
                      <a:pt x="2570" y="817"/>
                      <a:pt x="2677" y="826"/>
                      <a:pt x="2788" y="842"/>
                    </a:cubicBezTo>
                    <a:cubicBezTo>
                      <a:pt x="3065" y="883"/>
                      <a:pt x="3311" y="987"/>
                      <a:pt x="3538" y="1148"/>
                    </a:cubicBezTo>
                    <a:cubicBezTo>
                      <a:pt x="3914" y="1415"/>
                      <a:pt x="4305" y="1657"/>
                      <a:pt x="4745" y="1811"/>
                    </a:cubicBezTo>
                    <a:cubicBezTo>
                      <a:pt x="4876" y="1858"/>
                      <a:pt x="5013" y="1892"/>
                      <a:pt x="5147" y="1930"/>
                    </a:cubicBezTo>
                    <a:cubicBezTo>
                      <a:pt x="5158" y="1932"/>
                      <a:pt x="5168" y="1933"/>
                      <a:pt x="5180" y="1933"/>
                    </a:cubicBezTo>
                    <a:cubicBezTo>
                      <a:pt x="5199" y="1933"/>
                      <a:pt x="5218" y="1931"/>
                      <a:pt x="5237" y="1931"/>
                    </a:cubicBezTo>
                    <a:lnTo>
                      <a:pt x="5245" y="1907"/>
                    </a:lnTo>
                    <a:cubicBezTo>
                      <a:pt x="5227" y="1895"/>
                      <a:pt x="5211" y="1876"/>
                      <a:pt x="5193" y="1868"/>
                    </a:cubicBezTo>
                    <a:cubicBezTo>
                      <a:pt x="5034" y="1797"/>
                      <a:pt x="4935" y="1670"/>
                      <a:pt x="4854" y="1520"/>
                    </a:cubicBezTo>
                    <a:cubicBezTo>
                      <a:pt x="4678" y="1192"/>
                      <a:pt x="4708" y="868"/>
                      <a:pt x="4875" y="551"/>
                    </a:cubicBezTo>
                    <a:cubicBezTo>
                      <a:pt x="5033" y="251"/>
                      <a:pt x="5383" y="55"/>
                      <a:pt x="5716" y="55"/>
                    </a:cubicBezTo>
                    <a:close/>
                    <a:moveTo>
                      <a:pt x="5722" y="1"/>
                    </a:moveTo>
                    <a:cubicBezTo>
                      <a:pt x="5349" y="1"/>
                      <a:pt x="4961" y="240"/>
                      <a:pt x="4802" y="583"/>
                    </a:cubicBezTo>
                    <a:cubicBezTo>
                      <a:pt x="4715" y="771"/>
                      <a:pt x="4683" y="971"/>
                      <a:pt x="4684" y="1178"/>
                    </a:cubicBezTo>
                    <a:cubicBezTo>
                      <a:pt x="4625" y="1022"/>
                      <a:pt x="4604" y="860"/>
                      <a:pt x="4625" y="693"/>
                    </a:cubicBezTo>
                    <a:cubicBezTo>
                      <a:pt x="4628" y="653"/>
                      <a:pt x="4641" y="614"/>
                      <a:pt x="4637" y="575"/>
                    </a:cubicBezTo>
                    <a:cubicBezTo>
                      <a:pt x="4633" y="544"/>
                      <a:pt x="4617" y="500"/>
                      <a:pt x="4595" y="488"/>
                    </a:cubicBezTo>
                    <a:cubicBezTo>
                      <a:pt x="4589" y="485"/>
                      <a:pt x="4581" y="484"/>
                      <a:pt x="4573" y="484"/>
                    </a:cubicBezTo>
                    <a:cubicBezTo>
                      <a:pt x="4549" y="484"/>
                      <a:pt x="4518" y="494"/>
                      <a:pt x="4501" y="507"/>
                    </a:cubicBezTo>
                    <a:cubicBezTo>
                      <a:pt x="4467" y="533"/>
                      <a:pt x="4442" y="573"/>
                      <a:pt x="4413" y="609"/>
                    </a:cubicBezTo>
                    <a:cubicBezTo>
                      <a:pt x="4372" y="561"/>
                      <a:pt x="4326" y="515"/>
                      <a:pt x="4268" y="515"/>
                    </a:cubicBezTo>
                    <a:cubicBezTo>
                      <a:pt x="4253" y="515"/>
                      <a:pt x="4236" y="519"/>
                      <a:pt x="4219" y="526"/>
                    </a:cubicBezTo>
                    <a:cubicBezTo>
                      <a:pt x="4093" y="581"/>
                      <a:pt x="4142" y="704"/>
                      <a:pt x="4134" y="802"/>
                    </a:cubicBezTo>
                    <a:cubicBezTo>
                      <a:pt x="4090" y="795"/>
                      <a:pt x="4051" y="784"/>
                      <a:pt x="4011" y="780"/>
                    </a:cubicBezTo>
                    <a:cubicBezTo>
                      <a:pt x="4004" y="780"/>
                      <a:pt x="3998" y="779"/>
                      <a:pt x="3991" y="779"/>
                    </a:cubicBezTo>
                    <a:cubicBezTo>
                      <a:pt x="3913" y="779"/>
                      <a:pt x="3846" y="818"/>
                      <a:pt x="3834" y="874"/>
                    </a:cubicBezTo>
                    <a:cubicBezTo>
                      <a:pt x="3817" y="956"/>
                      <a:pt x="3873" y="994"/>
                      <a:pt x="3933" y="1033"/>
                    </a:cubicBezTo>
                    <a:cubicBezTo>
                      <a:pt x="3987" y="1070"/>
                      <a:pt x="4051" y="1106"/>
                      <a:pt x="4090" y="1157"/>
                    </a:cubicBezTo>
                    <a:cubicBezTo>
                      <a:pt x="4189" y="1290"/>
                      <a:pt x="4279" y="1431"/>
                      <a:pt x="4372" y="1569"/>
                    </a:cubicBezTo>
                    <a:cubicBezTo>
                      <a:pt x="4367" y="1573"/>
                      <a:pt x="4362" y="1577"/>
                      <a:pt x="4359" y="1578"/>
                    </a:cubicBezTo>
                    <a:cubicBezTo>
                      <a:pt x="4338" y="1569"/>
                      <a:pt x="4316" y="1561"/>
                      <a:pt x="4295" y="1549"/>
                    </a:cubicBezTo>
                    <a:cubicBezTo>
                      <a:pt x="4052" y="1399"/>
                      <a:pt x="3805" y="1256"/>
                      <a:pt x="3569" y="1096"/>
                    </a:cubicBezTo>
                    <a:cubicBezTo>
                      <a:pt x="3342" y="941"/>
                      <a:pt x="3101" y="837"/>
                      <a:pt x="2828" y="789"/>
                    </a:cubicBezTo>
                    <a:cubicBezTo>
                      <a:pt x="2713" y="769"/>
                      <a:pt x="2600" y="759"/>
                      <a:pt x="2488" y="759"/>
                    </a:cubicBezTo>
                    <a:cubicBezTo>
                      <a:pt x="2233" y="759"/>
                      <a:pt x="1986" y="814"/>
                      <a:pt x="1749" y="937"/>
                    </a:cubicBezTo>
                    <a:cubicBezTo>
                      <a:pt x="1559" y="1035"/>
                      <a:pt x="1397" y="1162"/>
                      <a:pt x="1276" y="1344"/>
                    </a:cubicBezTo>
                    <a:cubicBezTo>
                      <a:pt x="1172" y="1503"/>
                      <a:pt x="1053" y="1653"/>
                      <a:pt x="891" y="1760"/>
                    </a:cubicBezTo>
                    <a:cubicBezTo>
                      <a:pt x="810" y="1813"/>
                      <a:pt x="727" y="1838"/>
                      <a:pt x="649" y="1838"/>
                    </a:cubicBezTo>
                    <a:cubicBezTo>
                      <a:pt x="474" y="1838"/>
                      <a:pt x="324" y="1712"/>
                      <a:pt x="287" y="1499"/>
                    </a:cubicBezTo>
                    <a:cubicBezTo>
                      <a:pt x="269" y="1397"/>
                      <a:pt x="314" y="1294"/>
                      <a:pt x="403" y="1265"/>
                    </a:cubicBezTo>
                    <a:cubicBezTo>
                      <a:pt x="414" y="1261"/>
                      <a:pt x="428" y="1259"/>
                      <a:pt x="442" y="1259"/>
                    </a:cubicBezTo>
                    <a:cubicBezTo>
                      <a:pt x="475" y="1259"/>
                      <a:pt x="511" y="1269"/>
                      <a:pt x="530" y="1287"/>
                    </a:cubicBezTo>
                    <a:cubicBezTo>
                      <a:pt x="552" y="1308"/>
                      <a:pt x="546" y="1366"/>
                      <a:pt x="542" y="1407"/>
                    </a:cubicBezTo>
                    <a:cubicBezTo>
                      <a:pt x="541" y="1426"/>
                      <a:pt x="520" y="1445"/>
                      <a:pt x="504" y="1461"/>
                    </a:cubicBezTo>
                    <a:cubicBezTo>
                      <a:pt x="472" y="1493"/>
                      <a:pt x="478" y="1521"/>
                      <a:pt x="505" y="1552"/>
                    </a:cubicBezTo>
                    <a:cubicBezTo>
                      <a:pt x="556" y="1612"/>
                      <a:pt x="626" y="1643"/>
                      <a:pt x="696" y="1643"/>
                    </a:cubicBezTo>
                    <a:cubicBezTo>
                      <a:pt x="754" y="1643"/>
                      <a:pt x="812" y="1622"/>
                      <a:pt x="861" y="1578"/>
                    </a:cubicBezTo>
                    <a:cubicBezTo>
                      <a:pt x="947" y="1499"/>
                      <a:pt x="986" y="1400"/>
                      <a:pt x="950" y="1286"/>
                    </a:cubicBezTo>
                    <a:cubicBezTo>
                      <a:pt x="911" y="1156"/>
                      <a:pt x="820" y="1069"/>
                      <a:pt x="680" y="1061"/>
                    </a:cubicBezTo>
                    <a:cubicBezTo>
                      <a:pt x="658" y="1060"/>
                      <a:pt x="635" y="1059"/>
                      <a:pt x="612" y="1059"/>
                    </a:cubicBezTo>
                    <a:cubicBezTo>
                      <a:pt x="545" y="1059"/>
                      <a:pt x="477" y="1065"/>
                      <a:pt x="412" y="1081"/>
                    </a:cubicBezTo>
                    <a:cubicBezTo>
                      <a:pt x="196" y="1131"/>
                      <a:pt x="46" y="1298"/>
                      <a:pt x="26" y="1492"/>
                    </a:cubicBezTo>
                    <a:cubicBezTo>
                      <a:pt x="0" y="1753"/>
                      <a:pt x="193" y="2025"/>
                      <a:pt x="449" y="2081"/>
                    </a:cubicBezTo>
                    <a:cubicBezTo>
                      <a:pt x="506" y="2092"/>
                      <a:pt x="566" y="2096"/>
                      <a:pt x="597" y="2099"/>
                    </a:cubicBezTo>
                    <a:cubicBezTo>
                      <a:pt x="560" y="2146"/>
                      <a:pt x="506" y="2197"/>
                      <a:pt x="470" y="2259"/>
                    </a:cubicBezTo>
                    <a:cubicBezTo>
                      <a:pt x="452" y="2292"/>
                      <a:pt x="444" y="2351"/>
                      <a:pt x="462" y="2382"/>
                    </a:cubicBezTo>
                    <a:cubicBezTo>
                      <a:pt x="479" y="2413"/>
                      <a:pt x="532" y="2432"/>
                      <a:pt x="572" y="2442"/>
                    </a:cubicBezTo>
                    <a:cubicBezTo>
                      <a:pt x="577" y="2443"/>
                      <a:pt x="582" y="2444"/>
                      <a:pt x="587" y="2444"/>
                    </a:cubicBezTo>
                    <a:cubicBezTo>
                      <a:pt x="611" y="2444"/>
                      <a:pt x="640" y="2433"/>
                      <a:pt x="665" y="2429"/>
                    </a:cubicBezTo>
                    <a:cubicBezTo>
                      <a:pt x="671" y="2599"/>
                      <a:pt x="682" y="2660"/>
                      <a:pt x="734" y="2666"/>
                    </a:cubicBezTo>
                    <a:cubicBezTo>
                      <a:pt x="739" y="2667"/>
                      <a:pt x="745" y="2667"/>
                      <a:pt x="751" y="2667"/>
                    </a:cubicBezTo>
                    <a:cubicBezTo>
                      <a:pt x="802" y="2667"/>
                      <a:pt x="857" y="2645"/>
                      <a:pt x="912" y="2634"/>
                    </a:cubicBezTo>
                    <a:cubicBezTo>
                      <a:pt x="947" y="2683"/>
                      <a:pt x="992" y="2750"/>
                      <a:pt x="1042" y="2812"/>
                    </a:cubicBezTo>
                    <a:cubicBezTo>
                      <a:pt x="1064" y="2838"/>
                      <a:pt x="1093" y="2851"/>
                      <a:pt x="1124" y="2851"/>
                    </a:cubicBezTo>
                    <a:cubicBezTo>
                      <a:pt x="1151" y="2851"/>
                      <a:pt x="1180" y="2840"/>
                      <a:pt x="1204" y="2819"/>
                    </a:cubicBezTo>
                    <a:cubicBezTo>
                      <a:pt x="1227" y="2799"/>
                      <a:pt x="1247" y="2771"/>
                      <a:pt x="1268" y="2747"/>
                    </a:cubicBezTo>
                    <a:cubicBezTo>
                      <a:pt x="1296" y="2759"/>
                      <a:pt x="1322" y="2765"/>
                      <a:pt x="1345" y="2765"/>
                    </a:cubicBezTo>
                    <a:cubicBezTo>
                      <a:pt x="1409" y="2765"/>
                      <a:pt x="1448" y="2718"/>
                      <a:pt x="1451" y="2630"/>
                    </a:cubicBezTo>
                    <a:cubicBezTo>
                      <a:pt x="1454" y="2587"/>
                      <a:pt x="1440" y="2541"/>
                      <a:pt x="1434" y="2497"/>
                    </a:cubicBezTo>
                    <a:cubicBezTo>
                      <a:pt x="1425" y="2428"/>
                      <a:pt x="1410" y="2360"/>
                      <a:pt x="1408" y="2289"/>
                    </a:cubicBezTo>
                    <a:cubicBezTo>
                      <a:pt x="1405" y="2200"/>
                      <a:pt x="1448" y="2125"/>
                      <a:pt x="1508" y="2035"/>
                    </a:cubicBezTo>
                    <a:lnTo>
                      <a:pt x="1508" y="2035"/>
                    </a:lnTo>
                    <a:cubicBezTo>
                      <a:pt x="1502" y="2221"/>
                      <a:pt x="1536" y="2377"/>
                      <a:pt x="1604" y="2523"/>
                    </a:cubicBezTo>
                    <a:cubicBezTo>
                      <a:pt x="1730" y="2794"/>
                      <a:pt x="1929" y="2981"/>
                      <a:pt x="2242" y="3002"/>
                    </a:cubicBezTo>
                    <a:cubicBezTo>
                      <a:pt x="2263" y="3003"/>
                      <a:pt x="2285" y="3004"/>
                      <a:pt x="2306" y="3004"/>
                    </a:cubicBezTo>
                    <a:cubicBezTo>
                      <a:pt x="2592" y="3004"/>
                      <a:pt x="2813" y="2873"/>
                      <a:pt x="2969" y="2625"/>
                    </a:cubicBezTo>
                    <a:cubicBezTo>
                      <a:pt x="3099" y="2417"/>
                      <a:pt x="3140" y="2189"/>
                      <a:pt x="3094" y="1947"/>
                    </a:cubicBezTo>
                    <a:cubicBezTo>
                      <a:pt x="3053" y="1733"/>
                      <a:pt x="2959" y="1545"/>
                      <a:pt x="2784" y="1405"/>
                    </a:cubicBezTo>
                    <a:cubicBezTo>
                      <a:pt x="2694" y="1332"/>
                      <a:pt x="2595" y="1283"/>
                      <a:pt x="2480" y="1283"/>
                    </a:cubicBezTo>
                    <a:cubicBezTo>
                      <a:pt x="2460" y="1283"/>
                      <a:pt x="2439" y="1284"/>
                      <a:pt x="2417" y="1287"/>
                    </a:cubicBezTo>
                    <a:cubicBezTo>
                      <a:pt x="2365" y="1296"/>
                      <a:pt x="2340" y="1312"/>
                      <a:pt x="2371" y="1371"/>
                    </a:cubicBezTo>
                    <a:cubicBezTo>
                      <a:pt x="2446" y="1510"/>
                      <a:pt x="2424" y="1648"/>
                      <a:pt x="2353" y="1781"/>
                    </a:cubicBezTo>
                    <a:cubicBezTo>
                      <a:pt x="2301" y="1877"/>
                      <a:pt x="2206" y="1941"/>
                      <a:pt x="2130" y="1941"/>
                    </a:cubicBezTo>
                    <a:cubicBezTo>
                      <a:pt x="2115" y="1941"/>
                      <a:pt x="2100" y="1938"/>
                      <a:pt x="2087" y="1933"/>
                    </a:cubicBezTo>
                    <a:cubicBezTo>
                      <a:pt x="1994" y="1895"/>
                      <a:pt x="1939" y="1753"/>
                      <a:pt x="1985" y="1626"/>
                    </a:cubicBezTo>
                    <a:cubicBezTo>
                      <a:pt x="2012" y="1550"/>
                      <a:pt x="2060" y="1478"/>
                      <a:pt x="2111" y="1416"/>
                    </a:cubicBezTo>
                    <a:cubicBezTo>
                      <a:pt x="2252" y="1250"/>
                      <a:pt x="2420" y="1113"/>
                      <a:pt x="2636" y="1058"/>
                    </a:cubicBezTo>
                    <a:cubicBezTo>
                      <a:pt x="2701" y="1041"/>
                      <a:pt x="2765" y="1033"/>
                      <a:pt x="2829" y="1033"/>
                    </a:cubicBezTo>
                    <a:cubicBezTo>
                      <a:pt x="3006" y="1033"/>
                      <a:pt x="3176" y="1094"/>
                      <a:pt x="3337" y="1180"/>
                    </a:cubicBezTo>
                    <a:cubicBezTo>
                      <a:pt x="3484" y="1259"/>
                      <a:pt x="3624" y="1353"/>
                      <a:pt x="3759" y="1452"/>
                    </a:cubicBezTo>
                    <a:cubicBezTo>
                      <a:pt x="4012" y="1636"/>
                      <a:pt x="4266" y="1820"/>
                      <a:pt x="4554" y="1955"/>
                    </a:cubicBezTo>
                    <a:cubicBezTo>
                      <a:pt x="4524" y="1962"/>
                      <a:pt x="4496" y="1960"/>
                      <a:pt x="4467" y="1962"/>
                    </a:cubicBezTo>
                    <a:cubicBezTo>
                      <a:pt x="4382" y="1965"/>
                      <a:pt x="4296" y="1964"/>
                      <a:pt x="4213" y="1977"/>
                    </a:cubicBezTo>
                    <a:cubicBezTo>
                      <a:pt x="4181" y="1983"/>
                      <a:pt x="4136" y="2019"/>
                      <a:pt x="4130" y="2047"/>
                    </a:cubicBezTo>
                    <a:cubicBezTo>
                      <a:pt x="4124" y="2077"/>
                      <a:pt x="4153" y="2119"/>
                      <a:pt x="4176" y="2148"/>
                    </a:cubicBezTo>
                    <a:cubicBezTo>
                      <a:pt x="4196" y="2170"/>
                      <a:pt x="4228" y="2181"/>
                      <a:pt x="4259" y="2199"/>
                    </a:cubicBezTo>
                    <a:cubicBezTo>
                      <a:pt x="4192" y="2246"/>
                      <a:pt x="4126" y="2292"/>
                      <a:pt x="4155" y="2377"/>
                    </a:cubicBezTo>
                    <a:cubicBezTo>
                      <a:pt x="4188" y="2478"/>
                      <a:pt x="4285" y="2468"/>
                      <a:pt x="4369" y="2473"/>
                    </a:cubicBezTo>
                    <a:cubicBezTo>
                      <a:pt x="4357" y="2522"/>
                      <a:pt x="4339" y="2567"/>
                      <a:pt x="4335" y="2614"/>
                    </a:cubicBezTo>
                    <a:cubicBezTo>
                      <a:pt x="4330" y="2667"/>
                      <a:pt x="4358" y="2699"/>
                      <a:pt x="4398" y="2699"/>
                    </a:cubicBezTo>
                    <a:cubicBezTo>
                      <a:pt x="4413" y="2699"/>
                      <a:pt x="4430" y="2695"/>
                      <a:pt x="4447" y="2686"/>
                    </a:cubicBezTo>
                    <a:cubicBezTo>
                      <a:pt x="4477" y="2671"/>
                      <a:pt x="4503" y="2651"/>
                      <a:pt x="4535" y="2629"/>
                    </a:cubicBezTo>
                    <a:lnTo>
                      <a:pt x="4535" y="2629"/>
                    </a:lnTo>
                    <a:cubicBezTo>
                      <a:pt x="4527" y="2690"/>
                      <a:pt x="4511" y="2743"/>
                      <a:pt x="4513" y="2793"/>
                    </a:cubicBezTo>
                    <a:cubicBezTo>
                      <a:pt x="4516" y="2826"/>
                      <a:pt x="4544" y="2858"/>
                      <a:pt x="4561" y="2892"/>
                    </a:cubicBezTo>
                    <a:cubicBezTo>
                      <a:pt x="4592" y="2872"/>
                      <a:pt x="4632" y="2857"/>
                      <a:pt x="4654" y="2831"/>
                    </a:cubicBezTo>
                    <a:cubicBezTo>
                      <a:pt x="4685" y="2794"/>
                      <a:pt x="4702" y="2747"/>
                      <a:pt x="4724" y="2702"/>
                    </a:cubicBezTo>
                    <a:cubicBezTo>
                      <a:pt x="4736" y="2732"/>
                      <a:pt x="4735" y="2759"/>
                      <a:pt x="4736" y="2785"/>
                    </a:cubicBezTo>
                    <a:cubicBezTo>
                      <a:pt x="4750" y="3023"/>
                      <a:pt x="4829" y="3225"/>
                      <a:pt x="5008" y="3392"/>
                    </a:cubicBezTo>
                    <a:cubicBezTo>
                      <a:pt x="5213" y="3584"/>
                      <a:pt x="5484" y="3672"/>
                      <a:pt x="5754" y="3672"/>
                    </a:cubicBezTo>
                    <a:cubicBezTo>
                      <a:pt x="6017" y="3672"/>
                      <a:pt x="6279" y="3589"/>
                      <a:pt x="6479" y="3437"/>
                    </a:cubicBezTo>
                    <a:cubicBezTo>
                      <a:pt x="6651" y="3306"/>
                      <a:pt x="6716" y="3119"/>
                      <a:pt x="6685" y="2904"/>
                    </a:cubicBezTo>
                    <a:cubicBezTo>
                      <a:pt x="6643" y="2611"/>
                      <a:pt x="6384" y="2482"/>
                      <a:pt x="6135" y="2482"/>
                    </a:cubicBezTo>
                    <a:cubicBezTo>
                      <a:pt x="6111" y="2482"/>
                      <a:pt x="6086" y="2483"/>
                      <a:pt x="6062" y="2486"/>
                    </a:cubicBezTo>
                    <a:cubicBezTo>
                      <a:pt x="5895" y="2502"/>
                      <a:pt x="5768" y="2597"/>
                      <a:pt x="5715" y="2758"/>
                    </a:cubicBezTo>
                    <a:cubicBezTo>
                      <a:pt x="5665" y="2913"/>
                      <a:pt x="5725" y="3047"/>
                      <a:pt x="5834" y="3161"/>
                    </a:cubicBezTo>
                    <a:cubicBezTo>
                      <a:pt x="5849" y="3176"/>
                      <a:pt x="5875" y="3190"/>
                      <a:pt x="5896" y="3190"/>
                    </a:cubicBezTo>
                    <a:cubicBezTo>
                      <a:pt x="5899" y="3190"/>
                      <a:pt x="5901" y="3189"/>
                      <a:pt x="5903" y="3189"/>
                    </a:cubicBezTo>
                    <a:cubicBezTo>
                      <a:pt x="5918" y="3187"/>
                      <a:pt x="5931" y="3153"/>
                      <a:pt x="5940" y="3131"/>
                    </a:cubicBezTo>
                    <a:cubicBezTo>
                      <a:pt x="5968" y="3062"/>
                      <a:pt x="5984" y="2987"/>
                      <a:pt x="6021" y="2924"/>
                    </a:cubicBezTo>
                    <a:cubicBezTo>
                      <a:pt x="6068" y="2845"/>
                      <a:pt x="6148" y="2804"/>
                      <a:pt x="6232" y="2804"/>
                    </a:cubicBezTo>
                    <a:cubicBezTo>
                      <a:pt x="6262" y="2804"/>
                      <a:pt x="6292" y="2809"/>
                      <a:pt x="6322" y="2819"/>
                    </a:cubicBezTo>
                    <a:cubicBezTo>
                      <a:pt x="6419" y="2851"/>
                      <a:pt x="6475" y="2948"/>
                      <a:pt x="6471" y="3072"/>
                    </a:cubicBezTo>
                    <a:cubicBezTo>
                      <a:pt x="6462" y="3388"/>
                      <a:pt x="6187" y="3580"/>
                      <a:pt x="5931" y="3580"/>
                    </a:cubicBezTo>
                    <a:cubicBezTo>
                      <a:pt x="5912" y="3580"/>
                      <a:pt x="5893" y="3578"/>
                      <a:pt x="5875" y="3576"/>
                    </a:cubicBezTo>
                    <a:cubicBezTo>
                      <a:pt x="5532" y="3538"/>
                      <a:pt x="5282" y="3259"/>
                      <a:pt x="5296" y="2914"/>
                    </a:cubicBezTo>
                    <a:cubicBezTo>
                      <a:pt x="5301" y="2785"/>
                      <a:pt x="5335" y="2651"/>
                      <a:pt x="5387" y="2532"/>
                    </a:cubicBezTo>
                    <a:cubicBezTo>
                      <a:pt x="5475" y="2330"/>
                      <a:pt x="5635" y="2234"/>
                      <a:pt x="5846" y="2234"/>
                    </a:cubicBezTo>
                    <a:cubicBezTo>
                      <a:pt x="5869" y="2234"/>
                      <a:pt x="5892" y="2235"/>
                      <a:pt x="5916" y="2238"/>
                    </a:cubicBezTo>
                    <a:cubicBezTo>
                      <a:pt x="5943" y="2240"/>
                      <a:pt x="5970" y="2241"/>
                      <a:pt x="5997" y="2241"/>
                    </a:cubicBezTo>
                    <a:cubicBezTo>
                      <a:pt x="6027" y="2241"/>
                      <a:pt x="6057" y="2240"/>
                      <a:pt x="6087" y="2238"/>
                    </a:cubicBezTo>
                    <a:cubicBezTo>
                      <a:pt x="6517" y="2208"/>
                      <a:pt x="6873" y="2029"/>
                      <a:pt x="7168" y="1715"/>
                    </a:cubicBezTo>
                    <a:cubicBezTo>
                      <a:pt x="7360" y="1510"/>
                      <a:pt x="7556" y="1311"/>
                      <a:pt x="7751" y="1110"/>
                    </a:cubicBezTo>
                    <a:cubicBezTo>
                      <a:pt x="7911" y="945"/>
                      <a:pt x="8103" y="838"/>
                      <a:pt x="8319" y="769"/>
                    </a:cubicBezTo>
                    <a:cubicBezTo>
                      <a:pt x="8360" y="755"/>
                      <a:pt x="8403" y="749"/>
                      <a:pt x="8447" y="739"/>
                    </a:cubicBezTo>
                    <a:lnTo>
                      <a:pt x="8447" y="739"/>
                    </a:lnTo>
                    <a:cubicBezTo>
                      <a:pt x="8431" y="766"/>
                      <a:pt x="8407" y="775"/>
                      <a:pt x="8390" y="790"/>
                    </a:cubicBezTo>
                    <a:cubicBezTo>
                      <a:pt x="8320" y="846"/>
                      <a:pt x="8245" y="898"/>
                      <a:pt x="8186" y="965"/>
                    </a:cubicBezTo>
                    <a:cubicBezTo>
                      <a:pt x="8127" y="1033"/>
                      <a:pt x="8152" y="1099"/>
                      <a:pt x="8232" y="1139"/>
                    </a:cubicBezTo>
                    <a:cubicBezTo>
                      <a:pt x="8245" y="1146"/>
                      <a:pt x="8261" y="1157"/>
                      <a:pt x="8266" y="1170"/>
                    </a:cubicBezTo>
                    <a:cubicBezTo>
                      <a:pt x="8287" y="1228"/>
                      <a:pt x="8311" y="1254"/>
                      <a:pt x="8357" y="1254"/>
                    </a:cubicBezTo>
                    <a:cubicBezTo>
                      <a:pt x="8371" y="1254"/>
                      <a:pt x="8387" y="1251"/>
                      <a:pt x="8405" y="1247"/>
                    </a:cubicBezTo>
                    <a:cubicBezTo>
                      <a:pt x="8450" y="1237"/>
                      <a:pt x="8493" y="1221"/>
                      <a:pt x="8536" y="1209"/>
                    </a:cubicBezTo>
                    <a:lnTo>
                      <a:pt x="8536" y="1209"/>
                    </a:lnTo>
                    <a:cubicBezTo>
                      <a:pt x="8354" y="1370"/>
                      <a:pt x="8231" y="1564"/>
                      <a:pt x="8178" y="1799"/>
                    </a:cubicBezTo>
                    <a:cubicBezTo>
                      <a:pt x="8111" y="2094"/>
                      <a:pt x="8111" y="2392"/>
                      <a:pt x="8184" y="2685"/>
                    </a:cubicBezTo>
                    <a:cubicBezTo>
                      <a:pt x="8268" y="3018"/>
                      <a:pt x="8469" y="3249"/>
                      <a:pt x="8805" y="3346"/>
                    </a:cubicBezTo>
                    <a:cubicBezTo>
                      <a:pt x="8935" y="3383"/>
                      <a:pt x="9066" y="3402"/>
                      <a:pt x="9197" y="3402"/>
                    </a:cubicBezTo>
                    <a:cubicBezTo>
                      <a:pt x="9331" y="3402"/>
                      <a:pt x="9465" y="3382"/>
                      <a:pt x="9598" y="3343"/>
                    </a:cubicBezTo>
                    <a:cubicBezTo>
                      <a:pt x="9924" y="3248"/>
                      <a:pt x="10137" y="3032"/>
                      <a:pt x="10201" y="2698"/>
                    </a:cubicBezTo>
                    <a:cubicBezTo>
                      <a:pt x="10263" y="2375"/>
                      <a:pt x="10161" y="2094"/>
                      <a:pt x="9898" y="1885"/>
                    </a:cubicBezTo>
                    <a:cubicBezTo>
                      <a:pt x="9746" y="1765"/>
                      <a:pt x="9572" y="1704"/>
                      <a:pt x="9380" y="1704"/>
                    </a:cubicBezTo>
                    <a:cubicBezTo>
                      <a:pt x="9373" y="1704"/>
                      <a:pt x="9367" y="1705"/>
                      <a:pt x="9361" y="1705"/>
                    </a:cubicBezTo>
                    <a:cubicBezTo>
                      <a:pt x="9280" y="1706"/>
                      <a:pt x="9204" y="1727"/>
                      <a:pt x="9154" y="1798"/>
                    </a:cubicBezTo>
                    <a:cubicBezTo>
                      <a:pt x="9217" y="1841"/>
                      <a:pt x="9279" y="1876"/>
                      <a:pt x="9330" y="1923"/>
                    </a:cubicBezTo>
                    <a:cubicBezTo>
                      <a:pt x="9452" y="2036"/>
                      <a:pt x="9506" y="2187"/>
                      <a:pt x="9536" y="2347"/>
                    </a:cubicBezTo>
                    <a:cubicBezTo>
                      <a:pt x="9609" y="2732"/>
                      <a:pt x="9400" y="3073"/>
                      <a:pt x="9036" y="3160"/>
                    </a:cubicBezTo>
                    <a:cubicBezTo>
                      <a:pt x="8999" y="3169"/>
                      <a:pt x="8965" y="3174"/>
                      <a:pt x="8933" y="3174"/>
                    </a:cubicBezTo>
                    <a:cubicBezTo>
                      <a:pt x="8847" y="3174"/>
                      <a:pt x="8780" y="3138"/>
                      <a:pt x="8716" y="3041"/>
                    </a:cubicBezTo>
                    <a:cubicBezTo>
                      <a:pt x="8438" y="2611"/>
                      <a:pt x="8465" y="2179"/>
                      <a:pt x="8692" y="1745"/>
                    </a:cubicBezTo>
                    <a:cubicBezTo>
                      <a:pt x="8845" y="1454"/>
                      <a:pt x="9111" y="1321"/>
                      <a:pt x="9379" y="1321"/>
                    </a:cubicBezTo>
                    <a:cubicBezTo>
                      <a:pt x="9595" y="1321"/>
                      <a:pt x="9813" y="1408"/>
                      <a:pt x="9973" y="1569"/>
                    </a:cubicBezTo>
                    <a:cubicBezTo>
                      <a:pt x="10055" y="1650"/>
                      <a:pt x="10131" y="1738"/>
                      <a:pt x="10204" y="1828"/>
                    </a:cubicBezTo>
                    <a:cubicBezTo>
                      <a:pt x="10379" y="2044"/>
                      <a:pt x="10595" y="2195"/>
                      <a:pt x="10864" y="2275"/>
                    </a:cubicBezTo>
                    <a:cubicBezTo>
                      <a:pt x="11043" y="2328"/>
                      <a:pt x="11220" y="2352"/>
                      <a:pt x="11395" y="2352"/>
                    </a:cubicBezTo>
                    <a:cubicBezTo>
                      <a:pt x="11680" y="2352"/>
                      <a:pt x="11960" y="2288"/>
                      <a:pt x="12238" y="2180"/>
                    </a:cubicBezTo>
                    <a:cubicBezTo>
                      <a:pt x="12261" y="2169"/>
                      <a:pt x="12286" y="2160"/>
                      <a:pt x="12311" y="2151"/>
                    </a:cubicBezTo>
                    <a:cubicBezTo>
                      <a:pt x="12315" y="2160"/>
                      <a:pt x="12318" y="2168"/>
                      <a:pt x="12322" y="2177"/>
                    </a:cubicBezTo>
                    <a:cubicBezTo>
                      <a:pt x="12233" y="2218"/>
                      <a:pt x="12147" y="2264"/>
                      <a:pt x="12057" y="2301"/>
                    </a:cubicBezTo>
                    <a:cubicBezTo>
                      <a:pt x="11941" y="2347"/>
                      <a:pt x="11817" y="2376"/>
                      <a:pt x="11707" y="2430"/>
                    </a:cubicBezTo>
                    <a:cubicBezTo>
                      <a:pt x="11599" y="2481"/>
                      <a:pt x="11582" y="2579"/>
                      <a:pt x="11631" y="2686"/>
                    </a:cubicBezTo>
                    <a:cubicBezTo>
                      <a:pt x="11650" y="2724"/>
                      <a:pt x="11646" y="2771"/>
                      <a:pt x="11657" y="2812"/>
                    </a:cubicBezTo>
                    <a:cubicBezTo>
                      <a:pt x="11667" y="2847"/>
                      <a:pt x="11676" y="2902"/>
                      <a:pt x="11701" y="2913"/>
                    </a:cubicBezTo>
                    <a:cubicBezTo>
                      <a:pt x="11795" y="2957"/>
                      <a:pt x="11807" y="3043"/>
                      <a:pt x="11811" y="3122"/>
                    </a:cubicBezTo>
                    <a:cubicBezTo>
                      <a:pt x="11820" y="3332"/>
                      <a:pt x="11904" y="3429"/>
                      <a:pt x="12084" y="3429"/>
                    </a:cubicBezTo>
                    <a:cubicBezTo>
                      <a:pt x="12108" y="3429"/>
                      <a:pt x="12134" y="3427"/>
                      <a:pt x="12161" y="3423"/>
                    </a:cubicBezTo>
                    <a:cubicBezTo>
                      <a:pt x="12172" y="3422"/>
                      <a:pt x="12183" y="3421"/>
                      <a:pt x="12194" y="3421"/>
                    </a:cubicBezTo>
                    <a:cubicBezTo>
                      <a:pt x="12233" y="3421"/>
                      <a:pt x="12274" y="3431"/>
                      <a:pt x="12301" y="3451"/>
                    </a:cubicBezTo>
                    <a:cubicBezTo>
                      <a:pt x="12361" y="3500"/>
                      <a:pt x="12413" y="3526"/>
                      <a:pt x="12465" y="3526"/>
                    </a:cubicBezTo>
                    <a:cubicBezTo>
                      <a:pt x="12513" y="3526"/>
                      <a:pt x="12562" y="3503"/>
                      <a:pt x="12617" y="3455"/>
                    </a:cubicBezTo>
                    <a:cubicBezTo>
                      <a:pt x="12643" y="3433"/>
                      <a:pt x="12666" y="3418"/>
                      <a:pt x="12689" y="3418"/>
                    </a:cubicBezTo>
                    <a:cubicBezTo>
                      <a:pt x="12708" y="3418"/>
                      <a:pt x="12728" y="3428"/>
                      <a:pt x="12750" y="3450"/>
                    </a:cubicBezTo>
                    <a:cubicBezTo>
                      <a:pt x="12766" y="3467"/>
                      <a:pt x="12801" y="3468"/>
                      <a:pt x="12824" y="3480"/>
                    </a:cubicBezTo>
                    <a:cubicBezTo>
                      <a:pt x="12844" y="3488"/>
                      <a:pt x="12866" y="3497"/>
                      <a:pt x="12876" y="3512"/>
                    </a:cubicBezTo>
                    <a:cubicBezTo>
                      <a:pt x="12943" y="3619"/>
                      <a:pt x="13030" y="3672"/>
                      <a:pt x="13117" y="3672"/>
                    </a:cubicBezTo>
                    <a:cubicBezTo>
                      <a:pt x="13202" y="3672"/>
                      <a:pt x="13287" y="3621"/>
                      <a:pt x="13353" y="3520"/>
                    </a:cubicBezTo>
                    <a:cubicBezTo>
                      <a:pt x="13376" y="3486"/>
                      <a:pt x="13407" y="3454"/>
                      <a:pt x="13442" y="3434"/>
                    </a:cubicBezTo>
                    <a:cubicBezTo>
                      <a:pt x="13506" y="3394"/>
                      <a:pt x="13536" y="3341"/>
                      <a:pt x="13516" y="3270"/>
                    </a:cubicBezTo>
                    <a:cubicBezTo>
                      <a:pt x="13501" y="3212"/>
                      <a:pt x="13470" y="3158"/>
                      <a:pt x="13446" y="3100"/>
                    </a:cubicBezTo>
                    <a:cubicBezTo>
                      <a:pt x="13570" y="2992"/>
                      <a:pt x="13575" y="2876"/>
                      <a:pt x="13451" y="2753"/>
                    </a:cubicBezTo>
                    <a:cubicBezTo>
                      <a:pt x="13386" y="2690"/>
                      <a:pt x="13361" y="2616"/>
                      <a:pt x="13379" y="2528"/>
                    </a:cubicBezTo>
                    <a:cubicBezTo>
                      <a:pt x="13394" y="2449"/>
                      <a:pt x="13413" y="2372"/>
                      <a:pt x="13427" y="2293"/>
                    </a:cubicBezTo>
                    <a:cubicBezTo>
                      <a:pt x="13448" y="2160"/>
                      <a:pt x="13477" y="2027"/>
                      <a:pt x="13482" y="1893"/>
                    </a:cubicBezTo>
                    <a:cubicBezTo>
                      <a:pt x="13490" y="1709"/>
                      <a:pt x="13415" y="1567"/>
                      <a:pt x="13225" y="1508"/>
                    </a:cubicBezTo>
                    <a:cubicBezTo>
                      <a:pt x="13211" y="1504"/>
                      <a:pt x="13199" y="1493"/>
                      <a:pt x="13189" y="1487"/>
                    </a:cubicBezTo>
                    <a:cubicBezTo>
                      <a:pt x="13188" y="1482"/>
                      <a:pt x="13186" y="1478"/>
                      <a:pt x="13188" y="1476"/>
                    </a:cubicBezTo>
                    <a:cubicBezTo>
                      <a:pt x="13196" y="1451"/>
                      <a:pt x="13209" y="1425"/>
                      <a:pt x="13216" y="1399"/>
                    </a:cubicBezTo>
                    <a:cubicBezTo>
                      <a:pt x="13292" y="1162"/>
                      <a:pt x="13302" y="926"/>
                      <a:pt x="13193" y="696"/>
                    </a:cubicBezTo>
                    <a:cubicBezTo>
                      <a:pt x="13078" y="451"/>
                      <a:pt x="12850" y="307"/>
                      <a:pt x="12598" y="307"/>
                    </a:cubicBezTo>
                    <a:cubicBezTo>
                      <a:pt x="12556" y="307"/>
                      <a:pt x="12514" y="311"/>
                      <a:pt x="12471" y="319"/>
                    </a:cubicBezTo>
                    <a:cubicBezTo>
                      <a:pt x="12182" y="373"/>
                      <a:pt x="11969" y="615"/>
                      <a:pt x="11944" y="915"/>
                    </a:cubicBezTo>
                    <a:cubicBezTo>
                      <a:pt x="11929" y="1100"/>
                      <a:pt x="12037" y="1297"/>
                      <a:pt x="12193" y="1368"/>
                    </a:cubicBezTo>
                    <a:cubicBezTo>
                      <a:pt x="12242" y="1390"/>
                      <a:pt x="12295" y="1401"/>
                      <a:pt x="12348" y="1401"/>
                    </a:cubicBezTo>
                    <a:cubicBezTo>
                      <a:pt x="12463" y="1401"/>
                      <a:pt x="12580" y="1350"/>
                      <a:pt x="12669" y="1249"/>
                    </a:cubicBezTo>
                    <a:cubicBezTo>
                      <a:pt x="12730" y="1179"/>
                      <a:pt x="12765" y="1086"/>
                      <a:pt x="12812" y="1003"/>
                    </a:cubicBezTo>
                    <a:cubicBezTo>
                      <a:pt x="12951" y="1095"/>
                      <a:pt x="12995" y="1342"/>
                      <a:pt x="12889" y="1482"/>
                    </a:cubicBezTo>
                    <a:cubicBezTo>
                      <a:pt x="12838" y="1549"/>
                      <a:pt x="12792" y="1621"/>
                      <a:pt x="12741" y="1688"/>
                    </a:cubicBezTo>
                    <a:cubicBezTo>
                      <a:pt x="12708" y="1730"/>
                      <a:pt x="12672" y="1777"/>
                      <a:pt x="12627" y="1804"/>
                    </a:cubicBezTo>
                    <a:cubicBezTo>
                      <a:pt x="12234" y="2042"/>
                      <a:pt x="11808" y="2166"/>
                      <a:pt x="11353" y="2166"/>
                    </a:cubicBezTo>
                    <a:cubicBezTo>
                      <a:pt x="11325" y="2166"/>
                      <a:pt x="11296" y="2165"/>
                      <a:pt x="11268" y="2164"/>
                    </a:cubicBezTo>
                    <a:cubicBezTo>
                      <a:pt x="10737" y="2146"/>
                      <a:pt x="10389" y="1823"/>
                      <a:pt x="10307" y="1297"/>
                    </a:cubicBezTo>
                    <a:cubicBezTo>
                      <a:pt x="10262" y="1002"/>
                      <a:pt x="10516" y="698"/>
                      <a:pt x="10814" y="691"/>
                    </a:cubicBezTo>
                    <a:cubicBezTo>
                      <a:pt x="10819" y="691"/>
                      <a:pt x="10824" y="691"/>
                      <a:pt x="10829" y="691"/>
                    </a:cubicBezTo>
                    <a:cubicBezTo>
                      <a:pt x="10963" y="691"/>
                      <a:pt x="11077" y="744"/>
                      <a:pt x="11169" y="842"/>
                    </a:cubicBezTo>
                    <a:cubicBezTo>
                      <a:pt x="11299" y="981"/>
                      <a:pt x="11292" y="1194"/>
                      <a:pt x="11159" y="1323"/>
                    </a:cubicBezTo>
                    <a:cubicBezTo>
                      <a:pt x="11111" y="1370"/>
                      <a:pt x="11064" y="1393"/>
                      <a:pt x="11019" y="1393"/>
                    </a:cubicBezTo>
                    <a:cubicBezTo>
                      <a:pt x="10969" y="1393"/>
                      <a:pt x="10920" y="1364"/>
                      <a:pt x="10876" y="1306"/>
                    </a:cubicBezTo>
                    <a:cubicBezTo>
                      <a:pt x="10871" y="1298"/>
                      <a:pt x="10861" y="1292"/>
                      <a:pt x="10850" y="1285"/>
                    </a:cubicBezTo>
                    <a:cubicBezTo>
                      <a:pt x="10725" y="1375"/>
                      <a:pt x="10667" y="1497"/>
                      <a:pt x="10684" y="1648"/>
                    </a:cubicBezTo>
                    <a:cubicBezTo>
                      <a:pt x="10702" y="1814"/>
                      <a:pt x="10779" y="1948"/>
                      <a:pt x="10938" y="2020"/>
                    </a:cubicBezTo>
                    <a:cubicBezTo>
                      <a:pt x="11009" y="2051"/>
                      <a:pt x="11078" y="2066"/>
                      <a:pt x="11146" y="2066"/>
                    </a:cubicBezTo>
                    <a:cubicBezTo>
                      <a:pt x="11291" y="2066"/>
                      <a:pt x="11426" y="1996"/>
                      <a:pt x="11535" y="1862"/>
                    </a:cubicBezTo>
                    <a:cubicBezTo>
                      <a:pt x="11970" y="1328"/>
                      <a:pt x="11793" y="500"/>
                      <a:pt x="11176" y="193"/>
                    </a:cubicBezTo>
                    <a:cubicBezTo>
                      <a:pt x="11053" y="133"/>
                      <a:pt x="10906" y="96"/>
                      <a:pt x="10759" y="96"/>
                    </a:cubicBezTo>
                    <a:cubicBezTo>
                      <a:pt x="10552" y="96"/>
                      <a:pt x="10344" y="167"/>
                      <a:pt x="10194" y="342"/>
                    </a:cubicBezTo>
                    <a:cubicBezTo>
                      <a:pt x="10190" y="346"/>
                      <a:pt x="10183" y="346"/>
                      <a:pt x="10178" y="347"/>
                    </a:cubicBezTo>
                    <a:cubicBezTo>
                      <a:pt x="10178" y="320"/>
                      <a:pt x="10185" y="294"/>
                      <a:pt x="10177" y="271"/>
                    </a:cubicBezTo>
                    <a:cubicBezTo>
                      <a:pt x="10164" y="242"/>
                      <a:pt x="10147" y="204"/>
                      <a:pt x="10121" y="192"/>
                    </a:cubicBezTo>
                    <a:cubicBezTo>
                      <a:pt x="10117" y="191"/>
                      <a:pt x="10112" y="190"/>
                      <a:pt x="10107" y="190"/>
                    </a:cubicBezTo>
                    <a:cubicBezTo>
                      <a:pt x="10085" y="190"/>
                      <a:pt x="10054" y="205"/>
                      <a:pt x="10034" y="218"/>
                    </a:cubicBezTo>
                    <a:cubicBezTo>
                      <a:pt x="9982" y="253"/>
                      <a:pt x="9934" y="295"/>
                      <a:pt x="9883" y="333"/>
                    </a:cubicBezTo>
                    <a:cubicBezTo>
                      <a:pt x="9882" y="325"/>
                      <a:pt x="9882" y="314"/>
                      <a:pt x="9880" y="305"/>
                    </a:cubicBezTo>
                    <a:cubicBezTo>
                      <a:pt x="9844" y="287"/>
                      <a:pt x="9797" y="246"/>
                      <a:pt x="9769" y="246"/>
                    </a:cubicBezTo>
                    <a:cubicBezTo>
                      <a:pt x="9766" y="246"/>
                      <a:pt x="9762" y="247"/>
                      <a:pt x="9760" y="248"/>
                    </a:cubicBezTo>
                    <a:cubicBezTo>
                      <a:pt x="9712" y="273"/>
                      <a:pt x="9682" y="331"/>
                      <a:pt x="9641" y="381"/>
                    </a:cubicBezTo>
                    <a:cubicBezTo>
                      <a:pt x="9613" y="369"/>
                      <a:pt x="9580" y="359"/>
                      <a:pt x="9550" y="359"/>
                    </a:cubicBezTo>
                    <a:cubicBezTo>
                      <a:pt x="9520" y="359"/>
                      <a:pt x="9492" y="369"/>
                      <a:pt x="9472" y="394"/>
                    </a:cubicBezTo>
                    <a:cubicBezTo>
                      <a:pt x="9436" y="394"/>
                      <a:pt x="9406" y="390"/>
                      <a:pt x="9380" y="390"/>
                    </a:cubicBezTo>
                    <a:cubicBezTo>
                      <a:pt x="9361" y="390"/>
                      <a:pt x="9344" y="392"/>
                      <a:pt x="9330" y="399"/>
                    </a:cubicBezTo>
                    <a:cubicBezTo>
                      <a:pt x="9311" y="407"/>
                      <a:pt x="9309" y="465"/>
                      <a:pt x="9314" y="498"/>
                    </a:cubicBezTo>
                    <a:cubicBezTo>
                      <a:pt x="9319" y="526"/>
                      <a:pt x="9343" y="549"/>
                      <a:pt x="9362" y="574"/>
                    </a:cubicBezTo>
                    <a:cubicBezTo>
                      <a:pt x="9379" y="598"/>
                      <a:pt x="9400" y="622"/>
                      <a:pt x="9420" y="648"/>
                    </a:cubicBezTo>
                    <a:cubicBezTo>
                      <a:pt x="9409" y="653"/>
                      <a:pt x="9407" y="656"/>
                      <a:pt x="9405" y="656"/>
                    </a:cubicBezTo>
                    <a:cubicBezTo>
                      <a:pt x="9387" y="648"/>
                      <a:pt x="9368" y="641"/>
                      <a:pt x="9350" y="632"/>
                    </a:cubicBezTo>
                    <a:cubicBezTo>
                      <a:pt x="9148" y="541"/>
                      <a:pt x="8939" y="487"/>
                      <a:pt x="8720" y="487"/>
                    </a:cubicBezTo>
                    <a:cubicBezTo>
                      <a:pt x="8680" y="487"/>
                      <a:pt x="8639" y="489"/>
                      <a:pt x="8598" y="493"/>
                    </a:cubicBezTo>
                    <a:cubicBezTo>
                      <a:pt x="8101" y="538"/>
                      <a:pt x="7693" y="758"/>
                      <a:pt x="7359" y="1126"/>
                    </a:cubicBezTo>
                    <a:cubicBezTo>
                      <a:pt x="7246" y="1250"/>
                      <a:pt x="7142" y="1381"/>
                      <a:pt x="7034" y="1509"/>
                    </a:cubicBezTo>
                    <a:cubicBezTo>
                      <a:pt x="6737" y="1860"/>
                      <a:pt x="6354" y="2015"/>
                      <a:pt x="5911" y="2015"/>
                    </a:cubicBezTo>
                    <a:cubicBezTo>
                      <a:pt x="5890" y="2015"/>
                      <a:pt x="5868" y="2014"/>
                      <a:pt x="5847" y="2013"/>
                    </a:cubicBezTo>
                    <a:cubicBezTo>
                      <a:pt x="5601" y="2005"/>
                      <a:pt x="5410" y="1887"/>
                      <a:pt x="5322" y="1645"/>
                    </a:cubicBezTo>
                    <a:cubicBezTo>
                      <a:pt x="5284" y="1540"/>
                      <a:pt x="5253" y="1430"/>
                      <a:pt x="5247" y="1318"/>
                    </a:cubicBezTo>
                    <a:cubicBezTo>
                      <a:pt x="5231" y="1068"/>
                      <a:pt x="5391" y="863"/>
                      <a:pt x="5624" y="863"/>
                    </a:cubicBezTo>
                    <a:cubicBezTo>
                      <a:pt x="5632" y="863"/>
                      <a:pt x="5641" y="863"/>
                      <a:pt x="5649" y="864"/>
                    </a:cubicBezTo>
                    <a:cubicBezTo>
                      <a:pt x="5759" y="870"/>
                      <a:pt x="5836" y="919"/>
                      <a:pt x="5886" y="1009"/>
                    </a:cubicBezTo>
                    <a:cubicBezTo>
                      <a:pt x="5939" y="1112"/>
                      <a:pt x="5973" y="1220"/>
                      <a:pt x="5911" y="1333"/>
                    </a:cubicBezTo>
                    <a:cubicBezTo>
                      <a:pt x="5879" y="1388"/>
                      <a:pt x="5816" y="1421"/>
                      <a:pt x="5759" y="1421"/>
                    </a:cubicBezTo>
                    <a:cubicBezTo>
                      <a:pt x="5733" y="1421"/>
                      <a:pt x="5709" y="1414"/>
                      <a:pt x="5690" y="1400"/>
                    </a:cubicBezTo>
                    <a:cubicBezTo>
                      <a:pt x="5660" y="1379"/>
                      <a:pt x="5638" y="1368"/>
                      <a:pt x="5622" y="1368"/>
                    </a:cubicBezTo>
                    <a:cubicBezTo>
                      <a:pt x="5598" y="1368"/>
                      <a:pt x="5587" y="1393"/>
                      <a:pt x="5577" y="1451"/>
                    </a:cubicBezTo>
                    <a:cubicBezTo>
                      <a:pt x="5544" y="1633"/>
                      <a:pt x="5696" y="1833"/>
                      <a:pt x="5892" y="1859"/>
                    </a:cubicBezTo>
                    <a:cubicBezTo>
                      <a:pt x="5912" y="1861"/>
                      <a:pt x="5932" y="1862"/>
                      <a:pt x="5952" y="1862"/>
                    </a:cubicBezTo>
                    <a:cubicBezTo>
                      <a:pt x="6058" y="1862"/>
                      <a:pt x="6157" y="1827"/>
                      <a:pt x="6253" y="1778"/>
                    </a:cubicBezTo>
                    <a:cubicBezTo>
                      <a:pt x="6595" y="1602"/>
                      <a:pt x="6711" y="1167"/>
                      <a:pt x="6675" y="864"/>
                    </a:cubicBezTo>
                    <a:cubicBezTo>
                      <a:pt x="6623" y="429"/>
                      <a:pt x="6270" y="72"/>
                      <a:pt x="5846" y="10"/>
                    </a:cubicBezTo>
                    <a:cubicBezTo>
                      <a:pt x="5805" y="3"/>
                      <a:pt x="5764" y="1"/>
                      <a:pt x="5722"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7"/>
              <p:cNvSpPr/>
              <p:nvPr/>
            </p:nvSpPr>
            <p:spPr>
              <a:xfrm>
                <a:off x="5141586" y="4797153"/>
                <a:ext cx="1271572" cy="345605"/>
              </a:xfrm>
              <a:custGeom>
                <a:avLst/>
                <a:gdLst/>
                <a:ahLst/>
                <a:cxnLst/>
                <a:rect l="l" t="t" r="r" b="b"/>
                <a:pathLst>
                  <a:path w="13536" h="3679" extrusionOk="0">
                    <a:moveTo>
                      <a:pt x="3780" y="288"/>
                    </a:moveTo>
                    <a:cubicBezTo>
                      <a:pt x="3795" y="311"/>
                      <a:pt x="3818" y="332"/>
                      <a:pt x="3826" y="355"/>
                    </a:cubicBezTo>
                    <a:cubicBezTo>
                      <a:pt x="3852" y="431"/>
                      <a:pt x="3788" y="466"/>
                      <a:pt x="3735" y="531"/>
                    </a:cubicBezTo>
                    <a:cubicBezTo>
                      <a:pt x="3729" y="457"/>
                      <a:pt x="3718" y="401"/>
                      <a:pt x="3721" y="347"/>
                    </a:cubicBezTo>
                    <a:cubicBezTo>
                      <a:pt x="3723" y="326"/>
                      <a:pt x="3758" y="308"/>
                      <a:pt x="3780" y="288"/>
                    </a:cubicBezTo>
                    <a:close/>
                    <a:moveTo>
                      <a:pt x="3445" y="235"/>
                    </a:moveTo>
                    <a:cubicBezTo>
                      <a:pt x="3472" y="261"/>
                      <a:pt x="3521" y="286"/>
                      <a:pt x="3523" y="314"/>
                    </a:cubicBezTo>
                    <a:cubicBezTo>
                      <a:pt x="3534" y="407"/>
                      <a:pt x="3528" y="502"/>
                      <a:pt x="3528" y="596"/>
                    </a:cubicBezTo>
                    <a:cubicBezTo>
                      <a:pt x="3517" y="597"/>
                      <a:pt x="3506" y="598"/>
                      <a:pt x="3496" y="600"/>
                    </a:cubicBezTo>
                    <a:cubicBezTo>
                      <a:pt x="3468" y="506"/>
                      <a:pt x="3437" y="415"/>
                      <a:pt x="3416" y="322"/>
                    </a:cubicBezTo>
                    <a:cubicBezTo>
                      <a:pt x="3411" y="297"/>
                      <a:pt x="3435" y="265"/>
                      <a:pt x="3445" y="235"/>
                    </a:cubicBezTo>
                    <a:close/>
                    <a:moveTo>
                      <a:pt x="4193" y="435"/>
                    </a:moveTo>
                    <a:cubicBezTo>
                      <a:pt x="4193" y="456"/>
                      <a:pt x="4201" y="484"/>
                      <a:pt x="4191" y="497"/>
                    </a:cubicBezTo>
                    <a:cubicBezTo>
                      <a:pt x="4101" y="614"/>
                      <a:pt x="4043" y="764"/>
                      <a:pt x="3864" y="799"/>
                    </a:cubicBezTo>
                    <a:cubicBezTo>
                      <a:pt x="3919" y="722"/>
                      <a:pt x="3972" y="645"/>
                      <a:pt x="4025" y="570"/>
                    </a:cubicBezTo>
                    <a:cubicBezTo>
                      <a:pt x="4058" y="526"/>
                      <a:pt x="4093" y="485"/>
                      <a:pt x="4132" y="447"/>
                    </a:cubicBezTo>
                    <a:cubicBezTo>
                      <a:pt x="4144" y="435"/>
                      <a:pt x="4172" y="438"/>
                      <a:pt x="4193" y="435"/>
                    </a:cubicBezTo>
                    <a:close/>
                    <a:moveTo>
                      <a:pt x="3969" y="420"/>
                    </a:moveTo>
                    <a:cubicBezTo>
                      <a:pt x="3992" y="420"/>
                      <a:pt x="4017" y="434"/>
                      <a:pt x="4040" y="440"/>
                    </a:cubicBezTo>
                    <a:cubicBezTo>
                      <a:pt x="4031" y="466"/>
                      <a:pt x="4029" y="495"/>
                      <a:pt x="4014" y="518"/>
                    </a:cubicBezTo>
                    <a:cubicBezTo>
                      <a:pt x="3955" y="609"/>
                      <a:pt x="3893" y="698"/>
                      <a:pt x="3831" y="788"/>
                    </a:cubicBezTo>
                    <a:cubicBezTo>
                      <a:pt x="3782" y="862"/>
                      <a:pt x="3730" y="933"/>
                      <a:pt x="3679" y="1005"/>
                    </a:cubicBezTo>
                    <a:lnTo>
                      <a:pt x="3664" y="994"/>
                    </a:lnTo>
                    <a:cubicBezTo>
                      <a:pt x="3692" y="868"/>
                      <a:pt x="3713" y="741"/>
                      <a:pt x="3751" y="618"/>
                    </a:cubicBezTo>
                    <a:cubicBezTo>
                      <a:pt x="3781" y="518"/>
                      <a:pt x="3854" y="447"/>
                      <a:pt x="3958" y="422"/>
                    </a:cubicBezTo>
                    <a:cubicBezTo>
                      <a:pt x="3962" y="421"/>
                      <a:pt x="3966" y="420"/>
                      <a:pt x="3969" y="420"/>
                    </a:cubicBezTo>
                    <a:close/>
                    <a:moveTo>
                      <a:pt x="4638" y="838"/>
                    </a:moveTo>
                    <a:cubicBezTo>
                      <a:pt x="4758" y="838"/>
                      <a:pt x="4876" y="860"/>
                      <a:pt x="4994" y="891"/>
                    </a:cubicBezTo>
                    <a:cubicBezTo>
                      <a:pt x="5022" y="898"/>
                      <a:pt x="5052" y="911"/>
                      <a:pt x="5076" y="928"/>
                    </a:cubicBezTo>
                    <a:cubicBezTo>
                      <a:pt x="5095" y="942"/>
                      <a:pt x="5108" y="966"/>
                      <a:pt x="5123" y="986"/>
                    </a:cubicBezTo>
                    <a:cubicBezTo>
                      <a:pt x="5099" y="995"/>
                      <a:pt x="5076" y="1009"/>
                      <a:pt x="5051" y="1011"/>
                    </a:cubicBezTo>
                    <a:cubicBezTo>
                      <a:pt x="5047" y="1012"/>
                      <a:pt x="5043" y="1012"/>
                      <a:pt x="5039" y="1012"/>
                    </a:cubicBezTo>
                    <a:cubicBezTo>
                      <a:pt x="5016" y="1012"/>
                      <a:pt x="4992" y="1005"/>
                      <a:pt x="4970" y="999"/>
                    </a:cubicBezTo>
                    <a:cubicBezTo>
                      <a:pt x="4878" y="974"/>
                      <a:pt x="4786" y="963"/>
                      <a:pt x="4695" y="963"/>
                    </a:cubicBezTo>
                    <a:cubicBezTo>
                      <a:pt x="4602" y="963"/>
                      <a:pt x="4509" y="974"/>
                      <a:pt x="4415" y="994"/>
                    </a:cubicBezTo>
                    <a:cubicBezTo>
                      <a:pt x="4322" y="1012"/>
                      <a:pt x="4224" y="1008"/>
                      <a:pt x="4111" y="1015"/>
                    </a:cubicBezTo>
                    <a:cubicBezTo>
                      <a:pt x="4230" y="934"/>
                      <a:pt x="4340" y="875"/>
                      <a:pt x="4469" y="853"/>
                    </a:cubicBezTo>
                    <a:cubicBezTo>
                      <a:pt x="4525" y="843"/>
                      <a:pt x="4582" y="838"/>
                      <a:pt x="4638" y="838"/>
                    </a:cubicBezTo>
                    <a:close/>
                    <a:moveTo>
                      <a:pt x="9280" y="556"/>
                    </a:moveTo>
                    <a:cubicBezTo>
                      <a:pt x="9312" y="556"/>
                      <a:pt x="9343" y="581"/>
                      <a:pt x="9358" y="619"/>
                    </a:cubicBezTo>
                    <a:cubicBezTo>
                      <a:pt x="9390" y="705"/>
                      <a:pt x="9354" y="821"/>
                      <a:pt x="9286" y="883"/>
                    </a:cubicBezTo>
                    <a:cubicBezTo>
                      <a:pt x="9229" y="935"/>
                      <a:pt x="9180" y="995"/>
                      <a:pt x="9131" y="1047"/>
                    </a:cubicBezTo>
                    <a:cubicBezTo>
                      <a:pt x="9137" y="929"/>
                      <a:pt x="9132" y="810"/>
                      <a:pt x="9149" y="691"/>
                    </a:cubicBezTo>
                    <a:cubicBezTo>
                      <a:pt x="9156" y="648"/>
                      <a:pt x="9200" y="601"/>
                      <a:pt x="9239" y="571"/>
                    </a:cubicBezTo>
                    <a:cubicBezTo>
                      <a:pt x="9252" y="561"/>
                      <a:pt x="9266" y="556"/>
                      <a:pt x="9280" y="556"/>
                    </a:cubicBezTo>
                    <a:close/>
                    <a:moveTo>
                      <a:pt x="3561" y="337"/>
                    </a:moveTo>
                    <a:cubicBezTo>
                      <a:pt x="3652" y="361"/>
                      <a:pt x="3674" y="420"/>
                      <a:pt x="3679" y="472"/>
                    </a:cubicBezTo>
                    <a:cubicBezTo>
                      <a:pt x="3690" y="567"/>
                      <a:pt x="3698" y="667"/>
                      <a:pt x="3679" y="760"/>
                    </a:cubicBezTo>
                    <a:cubicBezTo>
                      <a:pt x="3659" y="876"/>
                      <a:pt x="3610" y="986"/>
                      <a:pt x="3561" y="1092"/>
                    </a:cubicBezTo>
                    <a:lnTo>
                      <a:pt x="3561" y="337"/>
                    </a:lnTo>
                    <a:close/>
                    <a:moveTo>
                      <a:pt x="4861" y="764"/>
                    </a:moveTo>
                    <a:cubicBezTo>
                      <a:pt x="5041" y="764"/>
                      <a:pt x="5224" y="850"/>
                      <a:pt x="5317" y="989"/>
                    </a:cubicBezTo>
                    <a:cubicBezTo>
                      <a:pt x="5332" y="1011"/>
                      <a:pt x="5341" y="1056"/>
                      <a:pt x="5330" y="1075"/>
                    </a:cubicBezTo>
                    <a:cubicBezTo>
                      <a:pt x="5319" y="1093"/>
                      <a:pt x="5286" y="1105"/>
                      <a:pt x="5260" y="1105"/>
                    </a:cubicBezTo>
                    <a:cubicBezTo>
                      <a:pt x="5255" y="1105"/>
                      <a:pt x="5251" y="1104"/>
                      <a:pt x="5246" y="1103"/>
                    </a:cubicBezTo>
                    <a:cubicBezTo>
                      <a:pt x="5206" y="1097"/>
                      <a:pt x="5170" y="1071"/>
                      <a:pt x="5131" y="1055"/>
                    </a:cubicBezTo>
                    <a:cubicBezTo>
                      <a:pt x="5182" y="969"/>
                      <a:pt x="5177" y="928"/>
                      <a:pt x="5089" y="891"/>
                    </a:cubicBezTo>
                    <a:cubicBezTo>
                      <a:pt x="5000" y="851"/>
                      <a:pt x="4900" y="833"/>
                      <a:pt x="4804" y="807"/>
                    </a:cubicBezTo>
                    <a:cubicBezTo>
                      <a:pt x="4774" y="798"/>
                      <a:pt x="4742" y="797"/>
                      <a:pt x="4700" y="789"/>
                    </a:cubicBezTo>
                    <a:cubicBezTo>
                      <a:pt x="4752" y="772"/>
                      <a:pt x="4806" y="764"/>
                      <a:pt x="4861" y="764"/>
                    </a:cubicBezTo>
                    <a:close/>
                    <a:moveTo>
                      <a:pt x="946" y="633"/>
                    </a:moveTo>
                    <a:cubicBezTo>
                      <a:pt x="1038" y="633"/>
                      <a:pt x="1110" y="689"/>
                      <a:pt x="1172" y="757"/>
                    </a:cubicBezTo>
                    <a:cubicBezTo>
                      <a:pt x="1234" y="825"/>
                      <a:pt x="1250" y="907"/>
                      <a:pt x="1212" y="995"/>
                    </a:cubicBezTo>
                    <a:cubicBezTo>
                      <a:pt x="1187" y="1055"/>
                      <a:pt x="1144" y="1085"/>
                      <a:pt x="1085" y="1085"/>
                    </a:cubicBezTo>
                    <a:cubicBezTo>
                      <a:pt x="1076" y="1085"/>
                      <a:pt x="1066" y="1084"/>
                      <a:pt x="1057" y="1083"/>
                    </a:cubicBezTo>
                    <a:cubicBezTo>
                      <a:pt x="973" y="1072"/>
                      <a:pt x="905" y="1030"/>
                      <a:pt x="858" y="961"/>
                    </a:cubicBezTo>
                    <a:cubicBezTo>
                      <a:pt x="836" y="928"/>
                      <a:pt x="810" y="912"/>
                      <a:pt x="785" y="912"/>
                    </a:cubicBezTo>
                    <a:cubicBezTo>
                      <a:pt x="765" y="912"/>
                      <a:pt x="746" y="922"/>
                      <a:pt x="727" y="940"/>
                    </a:cubicBezTo>
                    <a:cubicBezTo>
                      <a:pt x="668" y="999"/>
                      <a:pt x="622" y="1069"/>
                      <a:pt x="570" y="1135"/>
                    </a:cubicBezTo>
                    <a:cubicBezTo>
                      <a:pt x="565" y="1142"/>
                      <a:pt x="560" y="1151"/>
                      <a:pt x="553" y="1163"/>
                    </a:cubicBezTo>
                    <a:cubicBezTo>
                      <a:pt x="529" y="915"/>
                      <a:pt x="676" y="690"/>
                      <a:pt x="890" y="640"/>
                    </a:cubicBezTo>
                    <a:cubicBezTo>
                      <a:pt x="910" y="635"/>
                      <a:pt x="928" y="633"/>
                      <a:pt x="946" y="633"/>
                    </a:cubicBezTo>
                    <a:close/>
                    <a:moveTo>
                      <a:pt x="4692" y="1007"/>
                    </a:moveTo>
                    <a:cubicBezTo>
                      <a:pt x="4871" y="1007"/>
                      <a:pt x="5033" y="1046"/>
                      <a:pt x="5185" y="1133"/>
                    </a:cubicBezTo>
                    <a:cubicBezTo>
                      <a:pt x="5205" y="1145"/>
                      <a:pt x="5213" y="1175"/>
                      <a:pt x="5228" y="1195"/>
                    </a:cubicBezTo>
                    <a:cubicBezTo>
                      <a:pt x="5206" y="1201"/>
                      <a:pt x="5183" y="1213"/>
                      <a:pt x="5163" y="1213"/>
                    </a:cubicBezTo>
                    <a:cubicBezTo>
                      <a:pt x="5160" y="1213"/>
                      <a:pt x="5156" y="1213"/>
                      <a:pt x="5153" y="1212"/>
                    </a:cubicBezTo>
                    <a:cubicBezTo>
                      <a:pt x="5038" y="1183"/>
                      <a:pt x="4922" y="1151"/>
                      <a:pt x="4808" y="1116"/>
                    </a:cubicBezTo>
                    <a:cubicBezTo>
                      <a:pt x="4721" y="1089"/>
                      <a:pt x="4635" y="1054"/>
                      <a:pt x="4530" y="1017"/>
                    </a:cubicBezTo>
                    <a:cubicBezTo>
                      <a:pt x="4585" y="1010"/>
                      <a:pt x="4639" y="1007"/>
                      <a:pt x="4692" y="1007"/>
                    </a:cubicBezTo>
                    <a:close/>
                    <a:moveTo>
                      <a:pt x="965" y="363"/>
                    </a:moveTo>
                    <a:cubicBezTo>
                      <a:pt x="1156" y="363"/>
                      <a:pt x="1319" y="451"/>
                      <a:pt x="1436" y="613"/>
                    </a:cubicBezTo>
                    <a:cubicBezTo>
                      <a:pt x="1555" y="778"/>
                      <a:pt x="1595" y="963"/>
                      <a:pt x="1499" y="1158"/>
                    </a:cubicBezTo>
                    <a:cubicBezTo>
                      <a:pt x="1438" y="1284"/>
                      <a:pt x="1330" y="1353"/>
                      <a:pt x="1203" y="1353"/>
                    </a:cubicBezTo>
                    <a:cubicBezTo>
                      <a:pt x="1179" y="1353"/>
                      <a:pt x="1154" y="1350"/>
                      <a:pt x="1128" y="1345"/>
                    </a:cubicBezTo>
                    <a:cubicBezTo>
                      <a:pt x="973" y="1313"/>
                      <a:pt x="837" y="1163"/>
                      <a:pt x="827" y="1013"/>
                    </a:cubicBezTo>
                    <a:lnTo>
                      <a:pt x="827" y="1013"/>
                    </a:lnTo>
                    <a:cubicBezTo>
                      <a:pt x="873" y="1042"/>
                      <a:pt x="915" y="1078"/>
                      <a:pt x="963" y="1099"/>
                    </a:cubicBezTo>
                    <a:cubicBezTo>
                      <a:pt x="1002" y="1119"/>
                      <a:pt x="1044" y="1132"/>
                      <a:pt x="1085" y="1132"/>
                    </a:cubicBezTo>
                    <a:cubicBezTo>
                      <a:pt x="1124" y="1132"/>
                      <a:pt x="1162" y="1120"/>
                      <a:pt x="1197" y="1091"/>
                    </a:cubicBezTo>
                    <a:cubicBezTo>
                      <a:pt x="1273" y="1027"/>
                      <a:pt x="1295" y="941"/>
                      <a:pt x="1275" y="845"/>
                    </a:cubicBezTo>
                    <a:cubicBezTo>
                      <a:pt x="1239" y="681"/>
                      <a:pt x="1092" y="579"/>
                      <a:pt x="936" y="579"/>
                    </a:cubicBezTo>
                    <a:cubicBezTo>
                      <a:pt x="865" y="579"/>
                      <a:pt x="792" y="601"/>
                      <a:pt x="727" y="648"/>
                    </a:cubicBezTo>
                    <a:cubicBezTo>
                      <a:pt x="521" y="797"/>
                      <a:pt x="475" y="1010"/>
                      <a:pt x="503" y="1248"/>
                    </a:cubicBezTo>
                    <a:cubicBezTo>
                      <a:pt x="511" y="1309"/>
                      <a:pt x="534" y="1368"/>
                      <a:pt x="552" y="1429"/>
                    </a:cubicBezTo>
                    <a:cubicBezTo>
                      <a:pt x="510" y="1439"/>
                      <a:pt x="462" y="1449"/>
                      <a:pt x="408" y="1461"/>
                    </a:cubicBezTo>
                    <a:cubicBezTo>
                      <a:pt x="341" y="1341"/>
                      <a:pt x="327" y="1205"/>
                      <a:pt x="326" y="1067"/>
                    </a:cubicBezTo>
                    <a:cubicBezTo>
                      <a:pt x="322" y="705"/>
                      <a:pt x="550" y="411"/>
                      <a:pt x="879" y="369"/>
                    </a:cubicBezTo>
                    <a:cubicBezTo>
                      <a:pt x="908" y="365"/>
                      <a:pt x="937" y="363"/>
                      <a:pt x="965" y="363"/>
                    </a:cubicBezTo>
                    <a:close/>
                    <a:moveTo>
                      <a:pt x="12974" y="1243"/>
                    </a:moveTo>
                    <a:cubicBezTo>
                      <a:pt x="12901" y="1341"/>
                      <a:pt x="12934" y="1426"/>
                      <a:pt x="13005" y="1533"/>
                    </a:cubicBezTo>
                    <a:cubicBezTo>
                      <a:pt x="12981" y="1537"/>
                      <a:pt x="12954" y="1549"/>
                      <a:pt x="12931" y="1549"/>
                    </a:cubicBezTo>
                    <a:cubicBezTo>
                      <a:pt x="12925" y="1549"/>
                      <a:pt x="12919" y="1548"/>
                      <a:pt x="12913" y="1545"/>
                    </a:cubicBezTo>
                    <a:cubicBezTo>
                      <a:pt x="12831" y="1511"/>
                      <a:pt x="12787" y="1417"/>
                      <a:pt x="12804" y="1344"/>
                    </a:cubicBezTo>
                    <a:cubicBezTo>
                      <a:pt x="12818" y="1283"/>
                      <a:pt x="12876" y="1247"/>
                      <a:pt x="12974" y="1243"/>
                    </a:cubicBezTo>
                    <a:close/>
                    <a:moveTo>
                      <a:pt x="9599" y="841"/>
                    </a:moveTo>
                    <a:cubicBezTo>
                      <a:pt x="9621" y="841"/>
                      <a:pt x="9655" y="876"/>
                      <a:pt x="9662" y="899"/>
                    </a:cubicBezTo>
                    <a:cubicBezTo>
                      <a:pt x="9667" y="918"/>
                      <a:pt x="9645" y="963"/>
                      <a:pt x="9624" y="971"/>
                    </a:cubicBezTo>
                    <a:cubicBezTo>
                      <a:pt x="9400" y="1072"/>
                      <a:pt x="9298" y="1279"/>
                      <a:pt x="9187" y="1476"/>
                    </a:cubicBezTo>
                    <a:cubicBezTo>
                      <a:pt x="9117" y="1600"/>
                      <a:pt x="9032" y="1702"/>
                      <a:pt x="8885" y="1719"/>
                    </a:cubicBezTo>
                    <a:cubicBezTo>
                      <a:pt x="8966" y="1533"/>
                      <a:pt x="9038" y="1345"/>
                      <a:pt x="9123" y="1164"/>
                    </a:cubicBezTo>
                    <a:cubicBezTo>
                      <a:pt x="9180" y="1047"/>
                      <a:pt x="9260" y="938"/>
                      <a:pt x="9383" y="882"/>
                    </a:cubicBezTo>
                    <a:cubicBezTo>
                      <a:pt x="9447" y="854"/>
                      <a:pt x="9525" y="846"/>
                      <a:pt x="9597" y="841"/>
                    </a:cubicBezTo>
                    <a:cubicBezTo>
                      <a:pt x="9598" y="841"/>
                      <a:pt x="9598" y="841"/>
                      <a:pt x="9599" y="841"/>
                    </a:cubicBezTo>
                    <a:close/>
                    <a:moveTo>
                      <a:pt x="2777" y="410"/>
                    </a:moveTo>
                    <a:cubicBezTo>
                      <a:pt x="2966" y="410"/>
                      <a:pt x="3137" y="541"/>
                      <a:pt x="3222" y="757"/>
                    </a:cubicBezTo>
                    <a:cubicBezTo>
                      <a:pt x="3259" y="853"/>
                      <a:pt x="3274" y="959"/>
                      <a:pt x="3300" y="1060"/>
                    </a:cubicBezTo>
                    <a:cubicBezTo>
                      <a:pt x="3292" y="1062"/>
                      <a:pt x="3285" y="1066"/>
                      <a:pt x="3277" y="1068"/>
                    </a:cubicBezTo>
                    <a:cubicBezTo>
                      <a:pt x="3220" y="913"/>
                      <a:pt x="3121" y="795"/>
                      <a:pt x="2976" y="714"/>
                    </a:cubicBezTo>
                    <a:cubicBezTo>
                      <a:pt x="2891" y="666"/>
                      <a:pt x="2800" y="642"/>
                      <a:pt x="2711" y="642"/>
                    </a:cubicBezTo>
                    <a:cubicBezTo>
                      <a:pt x="2582" y="642"/>
                      <a:pt x="2456" y="692"/>
                      <a:pt x="2353" y="791"/>
                    </a:cubicBezTo>
                    <a:cubicBezTo>
                      <a:pt x="2237" y="903"/>
                      <a:pt x="2196" y="1084"/>
                      <a:pt x="2255" y="1226"/>
                    </a:cubicBezTo>
                    <a:cubicBezTo>
                      <a:pt x="2314" y="1368"/>
                      <a:pt x="2408" y="1440"/>
                      <a:pt x="2527" y="1440"/>
                    </a:cubicBezTo>
                    <a:cubicBezTo>
                      <a:pt x="2574" y="1440"/>
                      <a:pt x="2624" y="1429"/>
                      <a:pt x="2678" y="1407"/>
                    </a:cubicBezTo>
                    <a:lnTo>
                      <a:pt x="2678" y="1407"/>
                    </a:lnTo>
                    <a:cubicBezTo>
                      <a:pt x="2701" y="1530"/>
                      <a:pt x="2631" y="1664"/>
                      <a:pt x="2512" y="1729"/>
                    </a:cubicBezTo>
                    <a:cubicBezTo>
                      <a:pt x="2464" y="1756"/>
                      <a:pt x="2411" y="1770"/>
                      <a:pt x="2358" y="1770"/>
                    </a:cubicBezTo>
                    <a:cubicBezTo>
                      <a:pt x="2278" y="1770"/>
                      <a:pt x="2198" y="1739"/>
                      <a:pt x="2139" y="1677"/>
                    </a:cubicBezTo>
                    <a:cubicBezTo>
                      <a:pt x="2090" y="1625"/>
                      <a:pt x="2047" y="1556"/>
                      <a:pt x="2027" y="1487"/>
                    </a:cubicBezTo>
                    <a:cubicBezTo>
                      <a:pt x="1926" y="1158"/>
                      <a:pt x="2105" y="701"/>
                      <a:pt x="2397" y="519"/>
                    </a:cubicBezTo>
                    <a:cubicBezTo>
                      <a:pt x="2509" y="448"/>
                      <a:pt x="2631" y="415"/>
                      <a:pt x="2760" y="410"/>
                    </a:cubicBezTo>
                    <a:cubicBezTo>
                      <a:pt x="2766" y="410"/>
                      <a:pt x="2772" y="410"/>
                      <a:pt x="2777" y="410"/>
                    </a:cubicBezTo>
                    <a:close/>
                    <a:moveTo>
                      <a:pt x="7879" y="399"/>
                    </a:moveTo>
                    <a:cubicBezTo>
                      <a:pt x="7979" y="399"/>
                      <a:pt x="8080" y="429"/>
                      <a:pt x="8175" y="490"/>
                    </a:cubicBezTo>
                    <a:cubicBezTo>
                      <a:pt x="8446" y="664"/>
                      <a:pt x="8574" y="974"/>
                      <a:pt x="8511" y="1305"/>
                    </a:cubicBezTo>
                    <a:cubicBezTo>
                      <a:pt x="8470" y="1516"/>
                      <a:pt x="8381" y="1667"/>
                      <a:pt x="8242" y="1776"/>
                    </a:cubicBezTo>
                    <a:cubicBezTo>
                      <a:pt x="8276" y="1650"/>
                      <a:pt x="8330" y="1513"/>
                      <a:pt x="8342" y="1374"/>
                    </a:cubicBezTo>
                    <a:cubicBezTo>
                      <a:pt x="8352" y="1270"/>
                      <a:pt x="8331" y="1154"/>
                      <a:pt x="8292" y="1054"/>
                    </a:cubicBezTo>
                    <a:cubicBezTo>
                      <a:pt x="8232" y="902"/>
                      <a:pt x="8075" y="813"/>
                      <a:pt x="7915" y="813"/>
                    </a:cubicBezTo>
                    <a:cubicBezTo>
                      <a:pt x="7880" y="813"/>
                      <a:pt x="7845" y="817"/>
                      <a:pt x="7811" y="825"/>
                    </a:cubicBezTo>
                    <a:cubicBezTo>
                      <a:pt x="7605" y="877"/>
                      <a:pt x="7488" y="1192"/>
                      <a:pt x="7609" y="1368"/>
                    </a:cubicBezTo>
                    <a:cubicBezTo>
                      <a:pt x="7655" y="1436"/>
                      <a:pt x="7724" y="1464"/>
                      <a:pt x="7830" y="1464"/>
                    </a:cubicBezTo>
                    <a:cubicBezTo>
                      <a:pt x="7835" y="1464"/>
                      <a:pt x="7841" y="1464"/>
                      <a:pt x="7846" y="1464"/>
                    </a:cubicBezTo>
                    <a:lnTo>
                      <a:pt x="7846" y="1464"/>
                    </a:lnTo>
                    <a:cubicBezTo>
                      <a:pt x="7816" y="1543"/>
                      <a:pt x="7733" y="1590"/>
                      <a:pt x="7642" y="1590"/>
                    </a:cubicBezTo>
                    <a:cubicBezTo>
                      <a:pt x="7608" y="1590"/>
                      <a:pt x="7572" y="1583"/>
                      <a:pt x="7537" y="1568"/>
                    </a:cubicBezTo>
                    <a:cubicBezTo>
                      <a:pt x="7439" y="1526"/>
                      <a:pt x="7383" y="1444"/>
                      <a:pt x="7340" y="1351"/>
                    </a:cubicBezTo>
                    <a:cubicBezTo>
                      <a:pt x="7215" y="1078"/>
                      <a:pt x="7320" y="685"/>
                      <a:pt x="7563" y="506"/>
                    </a:cubicBezTo>
                    <a:cubicBezTo>
                      <a:pt x="7661" y="435"/>
                      <a:pt x="7770" y="399"/>
                      <a:pt x="7879" y="399"/>
                    </a:cubicBezTo>
                    <a:close/>
                    <a:moveTo>
                      <a:pt x="8975" y="527"/>
                    </a:moveTo>
                    <a:cubicBezTo>
                      <a:pt x="9006" y="556"/>
                      <a:pt x="9056" y="578"/>
                      <a:pt x="9066" y="613"/>
                    </a:cubicBezTo>
                    <a:cubicBezTo>
                      <a:pt x="9090" y="691"/>
                      <a:pt x="9106" y="776"/>
                      <a:pt x="9099" y="855"/>
                    </a:cubicBezTo>
                    <a:cubicBezTo>
                      <a:pt x="9077" y="1109"/>
                      <a:pt x="9024" y="1355"/>
                      <a:pt x="8896" y="1580"/>
                    </a:cubicBezTo>
                    <a:cubicBezTo>
                      <a:pt x="8790" y="1768"/>
                      <a:pt x="8720" y="1819"/>
                      <a:pt x="8492" y="1848"/>
                    </a:cubicBezTo>
                    <a:cubicBezTo>
                      <a:pt x="8652" y="1733"/>
                      <a:pt x="8718" y="1556"/>
                      <a:pt x="8812" y="1394"/>
                    </a:cubicBezTo>
                    <a:cubicBezTo>
                      <a:pt x="8947" y="1160"/>
                      <a:pt x="9004" y="912"/>
                      <a:pt x="8958" y="644"/>
                    </a:cubicBezTo>
                    <a:cubicBezTo>
                      <a:pt x="8957" y="641"/>
                      <a:pt x="8957" y="639"/>
                      <a:pt x="8957" y="635"/>
                    </a:cubicBezTo>
                    <a:cubicBezTo>
                      <a:pt x="8963" y="599"/>
                      <a:pt x="8968" y="563"/>
                      <a:pt x="8975" y="527"/>
                    </a:cubicBezTo>
                    <a:close/>
                    <a:moveTo>
                      <a:pt x="8930" y="2013"/>
                    </a:moveTo>
                    <a:cubicBezTo>
                      <a:pt x="8953" y="2013"/>
                      <a:pt x="8976" y="2013"/>
                      <a:pt x="8999" y="2013"/>
                    </a:cubicBezTo>
                    <a:cubicBezTo>
                      <a:pt x="9101" y="2018"/>
                      <a:pt x="9204" y="2015"/>
                      <a:pt x="9305" y="2021"/>
                    </a:cubicBezTo>
                    <a:cubicBezTo>
                      <a:pt x="9328" y="2022"/>
                      <a:pt x="9349" y="2046"/>
                      <a:pt x="9371" y="2059"/>
                    </a:cubicBezTo>
                    <a:cubicBezTo>
                      <a:pt x="9355" y="2084"/>
                      <a:pt x="9344" y="2112"/>
                      <a:pt x="9323" y="2129"/>
                    </a:cubicBezTo>
                    <a:cubicBezTo>
                      <a:pt x="9302" y="2147"/>
                      <a:pt x="9269" y="2156"/>
                      <a:pt x="9241" y="2161"/>
                    </a:cubicBezTo>
                    <a:cubicBezTo>
                      <a:pt x="9178" y="2173"/>
                      <a:pt x="9116" y="2179"/>
                      <a:pt x="9055" y="2179"/>
                    </a:cubicBezTo>
                    <a:cubicBezTo>
                      <a:pt x="8919" y="2179"/>
                      <a:pt x="8787" y="2147"/>
                      <a:pt x="8661" y="2065"/>
                    </a:cubicBezTo>
                    <a:cubicBezTo>
                      <a:pt x="8749" y="2020"/>
                      <a:pt x="8839" y="2013"/>
                      <a:pt x="8930" y="2013"/>
                    </a:cubicBezTo>
                    <a:close/>
                    <a:moveTo>
                      <a:pt x="11084" y="1416"/>
                    </a:moveTo>
                    <a:cubicBezTo>
                      <a:pt x="11084" y="1501"/>
                      <a:pt x="11074" y="1583"/>
                      <a:pt x="11086" y="1661"/>
                    </a:cubicBezTo>
                    <a:cubicBezTo>
                      <a:pt x="11102" y="1774"/>
                      <a:pt x="11159" y="1868"/>
                      <a:pt x="11251" y="1938"/>
                    </a:cubicBezTo>
                    <a:cubicBezTo>
                      <a:pt x="11305" y="1979"/>
                      <a:pt x="11359" y="1998"/>
                      <a:pt x="11410" y="1998"/>
                    </a:cubicBezTo>
                    <a:cubicBezTo>
                      <a:pt x="11501" y="1998"/>
                      <a:pt x="11578" y="1934"/>
                      <a:pt x="11610" y="1816"/>
                    </a:cubicBezTo>
                    <a:cubicBezTo>
                      <a:pt x="11623" y="1772"/>
                      <a:pt x="11626" y="1726"/>
                      <a:pt x="11632" y="1680"/>
                    </a:cubicBezTo>
                    <a:cubicBezTo>
                      <a:pt x="11637" y="1677"/>
                      <a:pt x="11641" y="1676"/>
                      <a:pt x="11647" y="1675"/>
                    </a:cubicBezTo>
                    <a:cubicBezTo>
                      <a:pt x="11664" y="1729"/>
                      <a:pt x="11698" y="1784"/>
                      <a:pt x="11696" y="1840"/>
                    </a:cubicBezTo>
                    <a:cubicBezTo>
                      <a:pt x="11696" y="1953"/>
                      <a:pt x="11694" y="2070"/>
                      <a:pt x="11663" y="2178"/>
                    </a:cubicBezTo>
                    <a:cubicBezTo>
                      <a:pt x="11624" y="2316"/>
                      <a:pt x="11510" y="2393"/>
                      <a:pt x="11377" y="2393"/>
                    </a:cubicBezTo>
                    <a:cubicBezTo>
                      <a:pt x="11342" y="2393"/>
                      <a:pt x="11306" y="2388"/>
                      <a:pt x="11270" y="2377"/>
                    </a:cubicBezTo>
                    <a:cubicBezTo>
                      <a:pt x="11033" y="2306"/>
                      <a:pt x="10878" y="2044"/>
                      <a:pt x="10911" y="1776"/>
                    </a:cubicBezTo>
                    <a:cubicBezTo>
                      <a:pt x="10933" y="1605"/>
                      <a:pt x="10984" y="1494"/>
                      <a:pt x="11084" y="1416"/>
                    </a:cubicBezTo>
                    <a:close/>
                    <a:moveTo>
                      <a:pt x="12534" y="1961"/>
                    </a:moveTo>
                    <a:lnTo>
                      <a:pt x="12534" y="1961"/>
                    </a:lnTo>
                    <a:cubicBezTo>
                      <a:pt x="12664" y="2034"/>
                      <a:pt x="12795" y="2104"/>
                      <a:pt x="12922" y="2181"/>
                    </a:cubicBezTo>
                    <a:cubicBezTo>
                      <a:pt x="12966" y="2207"/>
                      <a:pt x="13004" y="2246"/>
                      <a:pt x="13036" y="2286"/>
                    </a:cubicBezTo>
                    <a:cubicBezTo>
                      <a:pt x="13051" y="2306"/>
                      <a:pt x="13057" y="2347"/>
                      <a:pt x="13045" y="2368"/>
                    </a:cubicBezTo>
                    <a:cubicBezTo>
                      <a:pt x="13033" y="2388"/>
                      <a:pt x="12997" y="2404"/>
                      <a:pt x="12971" y="2405"/>
                    </a:cubicBezTo>
                    <a:cubicBezTo>
                      <a:pt x="12969" y="2405"/>
                      <a:pt x="12968" y="2405"/>
                      <a:pt x="12967" y="2405"/>
                    </a:cubicBezTo>
                    <a:cubicBezTo>
                      <a:pt x="12938" y="2405"/>
                      <a:pt x="12905" y="2395"/>
                      <a:pt x="12880" y="2379"/>
                    </a:cubicBezTo>
                    <a:cubicBezTo>
                      <a:pt x="12720" y="2280"/>
                      <a:pt x="12596" y="2148"/>
                      <a:pt x="12534" y="1961"/>
                    </a:cubicBezTo>
                    <a:close/>
                    <a:moveTo>
                      <a:pt x="8945" y="2199"/>
                    </a:moveTo>
                    <a:cubicBezTo>
                      <a:pt x="9043" y="2217"/>
                      <a:pt x="9146" y="2232"/>
                      <a:pt x="9249" y="2250"/>
                    </a:cubicBezTo>
                    <a:cubicBezTo>
                      <a:pt x="9267" y="2254"/>
                      <a:pt x="9288" y="2264"/>
                      <a:pt x="9301" y="2279"/>
                    </a:cubicBezTo>
                    <a:cubicBezTo>
                      <a:pt x="9321" y="2306"/>
                      <a:pt x="9354" y="2343"/>
                      <a:pt x="9348" y="2368"/>
                    </a:cubicBezTo>
                    <a:cubicBezTo>
                      <a:pt x="9342" y="2394"/>
                      <a:pt x="9299" y="2421"/>
                      <a:pt x="9267" y="2429"/>
                    </a:cubicBezTo>
                    <a:cubicBezTo>
                      <a:pt x="9249" y="2432"/>
                      <a:pt x="9232" y="2434"/>
                      <a:pt x="9215" y="2434"/>
                    </a:cubicBezTo>
                    <a:cubicBezTo>
                      <a:pt x="9165" y="2434"/>
                      <a:pt x="9118" y="2416"/>
                      <a:pt x="9082" y="2365"/>
                    </a:cubicBezTo>
                    <a:cubicBezTo>
                      <a:pt x="9043" y="2310"/>
                      <a:pt x="8994" y="2258"/>
                      <a:pt x="8945" y="2199"/>
                    </a:cubicBezTo>
                    <a:close/>
                    <a:moveTo>
                      <a:pt x="534" y="1507"/>
                    </a:moveTo>
                    <a:cubicBezTo>
                      <a:pt x="586" y="1507"/>
                      <a:pt x="626" y="1538"/>
                      <a:pt x="672" y="1603"/>
                    </a:cubicBezTo>
                    <a:cubicBezTo>
                      <a:pt x="779" y="1748"/>
                      <a:pt x="883" y="1895"/>
                      <a:pt x="998" y="2033"/>
                    </a:cubicBezTo>
                    <a:cubicBezTo>
                      <a:pt x="1159" y="2226"/>
                      <a:pt x="1375" y="2340"/>
                      <a:pt x="1617" y="2409"/>
                    </a:cubicBezTo>
                    <a:cubicBezTo>
                      <a:pt x="1689" y="2430"/>
                      <a:pt x="1760" y="2455"/>
                      <a:pt x="1825" y="2491"/>
                    </a:cubicBezTo>
                    <a:cubicBezTo>
                      <a:pt x="1897" y="2528"/>
                      <a:pt x="1907" y="2578"/>
                      <a:pt x="1882" y="2642"/>
                    </a:cubicBezTo>
                    <a:cubicBezTo>
                      <a:pt x="1805" y="2602"/>
                      <a:pt x="1727" y="2563"/>
                      <a:pt x="1649" y="2524"/>
                    </a:cubicBezTo>
                    <a:cubicBezTo>
                      <a:pt x="1629" y="2513"/>
                      <a:pt x="1607" y="2506"/>
                      <a:pt x="1586" y="2501"/>
                    </a:cubicBezTo>
                    <a:cubicBezTo>
                      <a:pt x="1168" y="2398"/>
                      <a:pt x="890" y="2131"/>
                      <a:pt x="707" y="1754"/>
                    </a:cubicBezTo>
                    <a:cubicBezTo>
                      <a:pt x="657" y="1655"/>
                      <a:pt x="595" y="1561"/>
                      <a:pt x="481" y="1516"/>
                    </a:cubicBezTo>
                    <a:cubicBezTo>
                      <a:pt x="500" y="1510"/>
                      <a:pt x="518" y="1507"/>
                      <a:pt x="534" y="1507"/>
                    </a:cubicBezTo>
                    <a:close/>
                    <a:moveTo>
                      <a:pt x="12654" y="2249"/>
                    </a:moveTo>
                    <a:cubicBezTo>
                      <a:pt x="12710" y="2321"/>
                      <a:pt x="12824" y="2358"/>
                      <a:pt x="12831" y="2483"/>
                    </a:cubicBezTo>
                    <a:cubicBezTo>
                      <a:pt x="12831" y="2499"/>
                      <a:pt x="12836" y="2514"/>
                      <a:pt x="12834" y="2529"/>
                    </a:cubicBezTo>
                    <a:cubicBezTo>
                      <a:pt x="12829" y="2580"/>
                      <a:pt x="12830" y="2641"/>
                      <a:pt x="12757" y="2642"/>
                    </a:cubicBezTo>
                    <a:cubicBezTo>
                      <a:pt x="12756" y="2643"/>
                      <a:pt x="12755" y="2643"/>
                      <a:pt x="12753" y="2643"/>
                    </a:cubicBezTo>
                    <a:cubicBezTo>
                      <a:pt x="12700" y="2643"/>
                      <a:pt x="12654" y="2578"/>
                      <a:pt x="12654" y="2519"/>
                    </a:cubicBezTo>
                    <a:cubicBezTo>
                      <a:pt x="12655" y="2427"/>
                      <a:pt x="12654" y="2337"/>
                      <a:pt x="12654" y="2249"/>
                    </a:cubicBezTo>
                    <a:close/>
                    <a:moveTo>
                      <a:pt x="8462" y="2088"/>
                    </a:moveTo>
                    <a:cubicBezTo>
                      <a:pt x="8512" y="2093"/>
                      <a:pt x="8562" y="2089"/>
                      <a:pt x="8606" y="2104"/>
                    </a:cubicBezTo>
                    <a:cubicBezTo>
                      <a:pt x="8777" y="2161"/>
                      <a:pt x="8929" y="2255"/>
                      <a:pt x="9049" y="2389"/>
                    </a:cubicBezTo>
                    <a:cubicBezTo>
                      <a:pt x="9095" y="2442"/>
                      <a:pt x="9127" y="2509"/>
                      <a:pt x="9158" y="2574"/>
                    </a:cubicBezTo>
                    <a:cubicBezTo>
                      <a:pt x="9169" y="2596"/>
                      <a:pt x="9156" y="2628"/>
                      <a:pt x="9153" y="2657"/>
                    </a:cubicBezTo>
                    <a:cubicBezTo>
                      <a:pt x="9128" y="2649"/>
                      <a:pt x="9099" y="2646"/>
                      <a:pt x="9081" y="2630"/>
                    </a:cubicBezTo>
                    <a:cubicBezTo>
                      <a:pt x="9033" y="2590"/>
                      <a:pt x="8987" y="2545"/>
                      <a:pt x="8947" y="2498"/>
                    </a:cubicBezTo>
                    <a:cubicBezTo>
                      <a:pt x="8863" y="2390"/>
                      <a:pt x="8759" y="2306"/>
                      <a:pt x="8641" y="2239"/>
                    </a:cubicBezTo>
                    <a:cubicBezTo>
                      <a:pt x="8576" y="2202"/>
                      <a:pt x="8518" y="2153"/>
                      <a:pt x="8457" y="2110"/>
                    </a:cubicBezTo>
                    <a:cubicBezTo>
                      <a:pt x="8459" y="2103"/>
                      <a:pt x="8461" y="2095"/>
                      <a:pt x="8462" y="2088"/>
                    </a:cubicBezTo>
                    <a:close/>
                    <a:moveTo>
                      <a:pt x="11873" y="1228"/>
                    </a:moveTo>
                    <a:lnTo>
                      <a:pt x="11873" y="1228"/>
                    </a:lnTo>
                    <a:cubicBezTo>
                      <a:pt x="11955" y="1324"/>
                      <a:pt x="12026" y="1402"/>
                      <a:pt x="12095" y="1483"/>
                    </a:cubicBezTo>
                    <a:cubicBezTo>
                      <a:pt x="12196" y="1605"/>
                      <a:pt x="12308" y="1723"/>
                      <a:pt x="12395" y="1856"/>
                    </a:cubicBezTo>
                    <a:cubicBezTo>
                      <a:pt x="12539" y="2073"/>
                      <a:pt x="12649" y="2306"/>
                      <a:pt x="12604" y="2579"/>
                    </a:cubicBezTo>
                    <a:cubicBezTo>
                      <a:pt x="12598" y="2617"/>
                      <a:pt x="12578" y="2650"/>
                      <a:pt x="12566" y="2687"/>
                    </a:cubicBezTo>
                    <a:cubicBezTo>
                      <a:pt x="12558" y="2687"/>
                      <a:pt x="12549" y="2688"/>
                      <a:pt x="12540" y="2688"/>
                    </a:cubicBezTo>
                    <a:cubicBezTo>
                      <a:pt x="12526" y="2659"/>
                      <a:pt x="12501" y="2631"/>
                      <a:pt x="12496" y="2600"/>
                    </a:cubicBezTo>
                    <a:cubicBezTo>
                      <a:pt x="12452" y="2312"/>
                      <a:pt x="12304" y="2080"/>
                      <a:pt x="12113" y="1867"/>
                    </a:cubicBezTo>
                    <a:cubicBezTo>
                      <a:pt x="12041" y="1785"/>
                      <a:pt x="12000" y="1687"/>
                      <a:pt x="11977" y="1579"/>
                    </a:cubicBezTo>
                    <a:cubicBezTo>
                      <a:pt x="11953" y="1468"/>
                      <a:pt x="11912" y="1362"/>
                      <a:pt x="11873" y="1228"/>
                    </a:cubicBezTo>
                    <a:close/>
                    <a:moveTo>
                      <a:pt x="12028" y="1842"/>
                    </a:moveTo>
                    <a:cubicBezTo>
                      <a:pt x="12172" y="2004"/>
                      <a:pt x="12310" y="2168"/>
                      <a:pt x="12327" y="2400"/>
                    </a:cubicBezTo>
                    <a:cubicBezTo>
                      <a:pt x="12335" y="2503"/>
                      <a:pt x="12320" y="2600"/>
                      <a:pt x="12260" y="2685"/>
                    </a:cubicBezTo>
                    <a:cubicBezTo>
                      <a:pt x="12245" y="2706"/>
                      <a:pt x="12215" y="2726"/>
                      <a:pt x="12192" y="2726"/>
                    </a:cubicBezTo>
                    <a:cubicBezTo>
                      <a:pt x="12191" y="2726"/>
                      <a:pt x="12190" y="2726"/>
                      <a:pt x="12189" y="2726"/>
                    </a:cubicBezTo>
                    <a:cubicBezTo>
                      <a:pt x="12172" y="2726"/>
                      <a:pt x="12144" y="2690"/>
                      <a:pt x="12142" y="2668"/>
                    </a:cubicBezTo>
                    <a:cubicBezTo>
                      <a:pt x="12137" y="2625"/>
                      <a:pt x="12137" y="2576"/>
                      <a:pt x="12149" y="2535"/>
                    </a:cubicBezTo>
                    <a:cubicBezTo>
                      <a:pt x="12201" y="2356"/>
                      <a:pt x="12199" y="2188"/>
                      <a:pt x="12077" y="2031"/>
                    </a:cubicBezTo>
                    <a:cubicBezTo>
                      <a:pt x="12040" y="1981"/>
                      <a:pt x="12030" y="1910"/>
                      <a:pt x="12006" y="1850"/>
                    </a:cubicBezTo>
                    <a:cubicBezTo>
                      <a:pt x="12013" y="1847"/>
                      <a:pt x="12021" y="1845"/>
                      <a:pt x="12028" y="1842"/>
                    </a:cubicBezTo>
                    <a:close/>
                    <a:moveTo>
                      <a:pt x="12381" y="2326"/>
                    </a:moveTo>
                    <a:cubicBezTo>
                      <a:pt x="12397" y="2385"/>
                      <a:pt x="12411" y="2445"/>
                      <a:pt x="12426" y="2502"/>
                    </a:cubicBezTo>
                    <a:cubicBezTo>
                      <a:pt x="12443" y="2560"/>
                      <a:pt x="12453" y="2621"/>
                      <a:pt x="12480" y="2672"/>
                    </a:cubicBezTo>
                    <a:cubicBezTo>
                      <a:pt x="12506" y="2720"/>
                      <a:pt x="12504" y="2759"/>
                      <a:pt x="12468" y="2785"/>
                    </a:cubicBezTo>
                    <a:cubicBezTo>
                      <a:pt x="12453" y="2795"/>
                      <a:pt x="12428" y="2801"/>
                      <a:pt x="12407" y="2801"/>
                    </a:cubicBezTo>
                    <a:cubicBezTo>
                      <a:pt x="12394" y="2801"/>
                      <a:pt x="12382" y="2799"/>
                      <a:pt x="12376" y="2793"/>
                    </a:cubicBezTo>
                    <a:cubicBezTo>
                      <a:pt x="12349" y="2771"/>
                      <a:pt x="12315" y="2715"/>
                      <a:pt x="12325" y="2692"/>
                    </a:cubicBezTo>
                    <a:cubicBezTo>
                      <a:pt x="12377" y="2573"/>
                      <a:pt x="12389" y="2454"/>
                      <a:pt x="12363" y="2327"/>
                    </a:cubicBezTo>
                    <a:cubicBezTo>
                      <a:pt x="12369" y="2327"/>
                      <a:pt x="12375" y="2326"/>
                      <a:pt x="12381" y="2326"/>
                    </a:cubicBezTo>
                    <a:close/>
                    <a:moveTo>
                      <a:pt x="8703" y="2336"/>
                    </a:moveTo>
                    <a:lnTo>
                      <a:pt x="8703" y="2336"/>
                    </a:lnTo>
                    <a:cubicBezTo>
                      <a:pt x="8874" y="2417"/>
                      <a:pt x="9020" y="2701"/>
                      <a:pt x="8967" y="2864"/>
                    </a:cubicBezTo>
                    <a:cubicBezTo>
                      <a:pt x="8834" y="2705"/>
                      <a:pt x="8790" y="2514"/>
                      <a:pt x="8703" y="2336"/>
                    </a:cubicBezTo>
                    <a:close/>
                    <a:moveTo>
                      <a:pt x="564" y="1642"/>
                    </a:moveTo>
                    <a:cubicBezTo>
                      <a:pt x="610" y="1716"/>
                      <a:pt x="658" y="1788"/>
                      <a:pt x="703" y="1864"/>
                    </a:cubicBezTo>
                    <a:cubicBezTo>
                      <a:pt x="837" y="2095"/>
                      <a:pt x="999" y="2300"/>
                      <a:pt x="1247" y="2416"/>
                    </a:cubicBezTo>
                    <a:cubicBezTo>
                      <a:pt x="1331" y="2455"/>
                      <a:pt x="1419" y="2485"/>
                      <a:pt x="1505" y="2517"/>
                    </a:cubicBezTo>
                    <a:cubicBezTo>
                      <a:pt x="1569" y="2540"/>
                      <a:pt x="1633" y="2561"/>
                      <a:pt x="1695" y="2587"/>
                    </a:cubicBezTo>
                    <a:cubicBezTo>
                      <a:pt x="1832" y="2646"/>
                      <a:pt x="1858" y="2684"/>
                      <a:pt x="1846" y="2833"/>
                    </a:cubicBezTo>
                    <a:cubicBezTo>
                      <a:pt x="1845" y="2857"/>
                      <a:pt x="1808" y="2896"/>
                      <a:pt x="1784" y="2897"/>
                    </a:cubicBezTo>
                    <a:cubicBezTo>
                      <a:pt x="1778" y="2897"/>
                      <a:pt x="1772" y="2897"/>
                      <a:pt x="1766" y="2897"/>
                    </a:cubicBezTo>
                    <a:cubicBezTo>
                      <a:pt x="1718" y="2897"/>
                      <a:pt x="1670" y="2887"/>
                      <a:pt x="1623" y="2874"/>
                    </a:cubicBezTo>
                    <a:cubicBezTo>
                      <a:pt x="1597" y="2867"/>
                      <a:pt x="1573" y="2862"/>
                      <a:pt x="1550" y="2862"/>
                    </a:cubicBezTo>
                    <a:cubicBezTo>
                      <a:pt x="1509" y="2862"/>
                      <a:pt x="1473" y="2876"/>
                      <a:pt x="1438" y="2915"/>
                    </a:cubicBezTo>
                    <a:cubicBezTo>
                      <a:pt x="1427" y="2928"/>
                      <a:pt x="1398" y="2935"/>
                      <a:pt x="1374" y="2935"/>
                    </a:cubicBezTo>
                    <a:cubicBezTo>
                      <a:pt x="1361" y="2935"/>
                      <a:pt x="1349" y="2933"/>
                      <a:pt x="1343" y="2928"/>
                    </a:cubicBezTo>
                    <a:cubicBezTo>
                      <a:pt x="1296" y="2893"/>
                      <a:pt x="1254" y="2847"/>
                      <a:pt x="1228" y="2795"/>
                    </a:cubicBezTo>
                    <a:cubicBezTo>
                      <a:pt x="1164" y="2667"/>
                      <a:pt x="1074" y="2576"/>
                      <a:pt x="941" y="2523"/>
                    </a:cubicBezTo>
                    <a:cubicBezTo>
                      <a:pt x="901" y="2506"/>
                      <a:pt x="863" y="2469"/>
                      <a:pt x="838" y="2432"/>
                    </a:cubicBezTo>
                    <a:cubicBezTo>
                      <a:pt x="724" y="2256"/>
                      <a:pt x="650" y="2064"/>
                      <a:pt x="604" y="1858"/>
                    </a:cubicBezTo>
                    <a:cubicBezTo>
                      <a:pt x="589" y="1789"/>
                      <a:pt x="567" y="1720"/>
                      <a:pt x="549" y="1651"/>
                    </a:cubicBezTo>
                    <a:cubicBezTo>
                      <a:pt x="554" y="1647"/>
                      <a:pt x="559" y="1645"/>
                      <a:pt x="564" y="1642"/>
                    </a:cubicBezTo>
                    <a:close/>
                    <a:moveTo>
                      <a:pt x="11213" y="1130"/>
                    </a:moveTo>
                    <a:cubicBezTo>
                      <a:pt x="11599" y="1267"/>
                      <a:pt x="11875" y="1512"/>
                      <a:pt x="11962" y="1929"/>
                    </a:cubicBezTo>
                    <a:cubicBezTo>
                      <a:pt x="12015" y="2194"/>
                      <a:pt x="11964" y="2447"/>
                      <a:pt x="11802" y="2669"/>
                    </a:cubicBezTo>
                    <a:cubicBezTo>
                      <a:pt x="11658" y="2865"/>
                      <a:pt x="11447" y="2964"/>
                      <a:pt x="11235" y="2964"/>
                    </a:cubicBezTo>
                    <a:cubicBezTo>
                      <a:pt x="11039" y="2964"/>
                      <a:pt x="10843" y="2880"/>
                      <a:pt x="10697" y="2711"/>
                    </a:cubicBezTo>
                    <a:cubicBezTo>
                      <a:pt x="10385" y="2348"/>
                      <a:pt x="10429" y="1763"/>
                      <a:pt x="10794" y="1454"/>
                    </a:cubicBezTo>
                    <a:cubicBezTo>
                      <a:pt x="10869" y="1388"/>
                      <a:pt x="10953" y="1341"/>
                      <a:pt x="11055" y="1341"/>
                    </a:cubicBezTo>
                    <a:cubicBezTo>
                      <a:pt x="11063" y="1341"/>
                      <a:pt x="11070" y="1341"/>
                      <a:pt x="11077" y="1342"/>
                    </a:cubicBezTo>
                    <a:cubicBezTo>
                      <a:pt x="10904" y="1510"/>
                      <a:pt x="10842" y="1713"/>
                      <a:pt x="10877" y="1943"/>
                    </a:cubicBezTo>
                    <a:cubicBezTo>
                      <a:pt x="10907" y="2136"/>
                      <a:pt x="10993" y="2297"/>
                      <a:pt x="11180" y="2389"/>
                    </a:cubicBezTo>
                    <a:cubicBezTo>
                      <a:pt x="11247" y="2422"/>
                      <a:pt x="11313" y="2438"/>
                      <a:pt x="11376" y="2438"/>
                    </a:cubicBezTo>
                    <a:cubicBezTo>
                      <a:pt x="11532" y="2438"/>
                      <a:pt x="11664" y="2340"/>
                      <a:pt x="11719" y="2163"/>
                    </a:cubicBezTo>
                    <a:cubicBezTo>
                      <a:pt x="11791" y="1930"/>
                      <a:pt x="11761" y="1713"/>
                      <a:pt x="11591" y="1527"/>
                    </a:cubicBezTo>
                    <a:cubicBezTo>
                      <a:pt x="11468" y="1393"/>
                      <a:pt x="11340" y="1263"/>
                      <a:pt x="11213" y="1130"/>
                    </a:cubicBezTo>
                    <a:close/>
                    <a:moveTo>
                      <a:pt x="218" y="1647"/>
                    </a:moveTo>
                    <a:cubicBezTo>
                      <a:pt x="173" y="1936"/>
                      <a:pt x="273" y="2184"/>
                      <a:pt x="342" y="2438"/>
                    </a:cubicBezTo>
                    <a:cubicBezTo>
                      <a:pt x="385" y="2593"/>
                      <a:pt x="415" y="2751"/>
                      <a:pt x="362" y="2910"/>
                    </a:cubicBezTo>
                    <a:cubicBezTo>
                      <a:pt x="348" y="2947"/>
                      <a:pt x="327" y="2983"/>
                      <a:pt x="305" y="3014"/>
                    </a:cubicBezTo>
                    <a:cubicBezTo>
                      <a:pt x="274" y="3056"/>
                      <a:pt x="231" y="3077"/>
                      <a:pt x="190" y="3077"/>
                    </a:cubicBezTo>
                    <a:cubicBezTo>
                      <a:pt x="165" y="3077"/>
                      <a:pt x="141" y="3070"/>
                      <a:pt x="120" y="3055"/>
                    </a:cubicBezTo>
                    <a:cubicBezTo>
                      <a:pt x="63" y="3014"/>
                      <a:pt x="48" y="2933"/>
                      <a:pt x="83" y="2866"/>
                    </a:cubicBezTo>
                    <a:cubicBezTo>
                      <a:pt x="88" y="2856"/>
                      <a:pt x="92" y="2846"/>
                      <a:pt x="99" y="2842"/>
                    </a:cubicBezTo>
                    <a:cubicBezTo>
                      <a:pt x="276" y="2707"/>
                      <a:pt x="238" y="2529"/>
                      <a:pt x="188" y="2355"/>
                    </a:cubicBezTo>
                    <a:cubicBezTo>
                      <a:pt x="142" y="2188"/>
                      <a:pt x="111" y="2020"/>
                      <a:pt x="126" y="1846"/>
                    </a:cubicBezTo>
                    <a:cubicBezTo>
                      <a:pt x="133" y="1776"/>
                      <a:pt x="149" y="1710"/>
                      <a:pt x="218" y="1647"/>
                    </a:cubicBezTo>
                    <a:close/>
                    <a:moveTo>
                      <a:pt x="4169" y="1764"/>
                    </a:moveTo>
                    <a:cubicBezTo>
                      <a:pt x="4208" y="1764"/>
                      <a:pt x="4246" y="1776"/>
                      <a:pt x="4294" y="1783"/>
                    </a:cubicBezTo>
                    <a:cubicBezTo>
                      <a:pt x="3971" y="2046"/>
                      <a:pt x="3860" y="2378"/>
                      <a:pt x="3983" y="2759"/>
                    </a:cubicBezTo>
                    <a:cubicBezTo>
                      <a:pt x="4075" y="3045"/>
                      <a:pt x="4307" y="3191"/>
                      <a:pt x="4616" y="3240"/>
                    </a:cubicBezTo>
                    <a:cubicBezTo>
                      <a:pt x="4510" y="3305"/>
                      <a:pt x="4399" y="3329"/>
                      <a:pt x="4283" y="3339"/>
                    </a:cubicBezTo>
                    <a:cubicBezTo>
                      <a:pt x="4259" y="3340"/>
                      <a:pt x="4235" y="3341"/>
                      <a:pt x="4212" y="3341"/>
                    </a:cubicBezTo>
                    <a:cubicBezTo>
                      <a:pt x="3811" y="3341"/>
                      <a:pt x="3464" y="3077"/>
                      <a:pt x="3394" y="2685"/>
                    </a:cubicBezTo>
                    <a:cubicBezTo>
                      <a:pt x="3300" y="2156"/>
                      <a:pt x="3713" y="1768"/>
                      <a:pt x="4169" y="1764"/>
                    </a:cubicBezTo>
                    <a:close/>
                    <a:moveTo>
                      <a:pt x="935" y="2589"/>
                    </a:moveTo>
                    <a:lnTo>
                      <a:pt x="935" y="2589"/>
                    </a:lnTo>
                    <a:cubicBezTo>
                      <a:pt x="1029" y="2616"/>
                      <a:pt x="1101" y="2669"/>
                      <a:pt x="1153" y="2751"/>
                    </a:cubicBezTo>
                    <a:cubicBezTo>
                      <a:pt x="1185" y="2802"/>
                      <a:pt x="1211" y="2857"/>
                      <a:pt x="1249" y="2904"/>
                    </a:cubicBezTo>
                    <a:cubicBezTo>
                      <a:pt x="1289" y="2954"/>
                      <a:pt x="1338" y="2988"/>
                      <a:pt x="1391" y="2988"/>
                    </a:cubicBezTo>
                    <a:cubicBezTo>
                      <a:pt x="1426" y="2988"/>
                      <a:pt x="1462" y="2973"/>
                      <a:pt x="1499" y="2938"/>
                    </a:cubicBezTo>
                    <a:cubicBezTo>
                      <a:pt x="1516" y="2922"/>
                      <a:pt x="1550" y="2917"/>
                      <a:pt x="1579" y="2917"/>
                    </a:cubicBezTo>
                    <a:cubicBezTo>
                      <a:pt x="1585" y="2917"/>
                      <a:pt x="1590" y="2917"/>
                      <a:pt x="1595" y="2917"/>
                    </a:cubicBezTo>
                    <a:cubicBezTo>
                      <a:pt x="1636" y="2921"/>
                      <a:pt x="1678" y="2938"/>
                      <a:pt x="1706" y="2946"/>
                    </a:cubicBezTo>
                    <a:cubicBezTo>
                      <a:pt x="1693" y="3039"/>
                      <a:pt x="1681" y="3124"/>
                      <a:pt x="1667" y="3210"/>
                    </a:cubicBezTo>
                    <a:cubicBezTo>
                      <a:pt x="1651" y="3322"/>
                      <a:pt x="1575" y="3382"/>
                      <a:pt x="1456" y="3382"/>
                    </a:cubicBezTo>
                    <a:cubicBezTo>
                      <a:pt x="1448" y="3382"/>
                      <a:pt x="1439" y="3382"/>
                      <a:pt x="1430" y="3381"/>
                    </a:cubicBezTo>
                    <a:cubicBezTo>
                      <a:pt x="1412" y="3380"/>
                      <a:pt x="1394" y="3379"/>
                      <a:pt x="1376" y="3379"/>
                    </a:cubicBezTo>
                    <a:cubicBezTo>
                      <a:pt x="1316" y="3379"/>
                      <a:pt x="1253" y="3385"/>
                      <a:pt x="1177" y="3386"/>
                    </a:cubicBezTo>
                    <a:cubicBezTo>
                      <a:pt x="1177" y="3360"/>
                      <a:pt x="1167" y="3311"/>
                      <a:pt x="1178" y="3267"/>
                    </a:cubicBezTo>
                    <a:cubicBezTo>
                      <a:pt x="1219" y="3081"/>
                      <a:pt x="1172" y="2922"/>
                      <a:pt x="1054" y="2778"/>
                    </a:cubicBezTo>
                    <a:cubicBezTo>
                      <a:pt x="1007" y="2721"/>
                      <a:pt x="968" y="2658"/>
                      <a:pt x="935" y="2589"/>
                    </a:cubicBezTo>
                    <a:close/>
                    <a:moveTo>
                      <a:pt x="322" y="3079"/>
                    </a:moveTo>
                    <a:lnTo>
                      <a:pt x="322" y="3079"/>
                    </a:lnTo>
                    <a:cubicBezTo>
                      <a:pt x="254" y="3189"/>
                      <a:pt x="193" y="3286"/>
                      <a:pt x="129" y="3389"/>
                    </a:cubicBezTo>
                    <a:cubicBezTo>
                      <a:pt x="37" y="3351"/>
                      <a:pt x="63" y="3185"/>
                      <a:pt x="179" y="3133"/>
                    </a:cubicBezTo>
                    <a:cubicBezTo>
                      <a:pt x="219" y="3116"/>
                      <a:pt x="260" y="3102"/>
                      <a:pt x="322" y="3079"/>
                    </a:cubicBezTo>
                    <a:close/>
                    <a:moveTo>
                      <a:pt x="285" y="1822"/>
                    </a:moveTo>
                    <a:cubicBezTo>
                      <a:pt x="479" y="2165"/>
                      <a:pt x="645" y="2512"/>
                      <a:pt x="542" y="2920"/>
                    </a:cubicBezTo>
                    <a:cubicBezTo>
                      <a:pt x="528" y="2976"/>
                      <a:pt x="511" y="3031"/>
                      <a:pt x="492" y="3086"/>
                    </a:cubicBezTo>
                    <a:cubicBezTo>
                      <a:pt x="456" y="3186"/>
                      <a:pt x="436" y="3288"/>
                      <a:pt x="476" y="3392"/>
                    </a:cubicBezTo>
                    <a:cubicBezTo>
                      <a:pt x="466" y="3394"/>
                      <a:pt x="455" y="3395"/>
                      <a:pt x="446" y="3395"/>
                    </a:cubicBezTo>
                    <a:cubicBezTo>
                      <a:pt x="393" y="3395"/>
                      <a:pt x="356" y="3366"/>
                      <a:pt x="351" y="3305"/>
                    </a:cubicBezTo>
                    <a:cubicBezTo>
                      <a:pt x="345" y="3220"/>
                      <a:pt x="355" y="3132"/>
                      <a:pt x="367" y="3045"/>
                    </a:cubicBezTo>
                    <a:cubicBezTo>
                      <a:pt x="373" y="2994"/>
                      <a:pt x="395" y="2945"/>
                      <a:pt x="410" y="2895"/>
                    </a:cubicBezTo>
                    <a:cubicBezTo>
                      <a:pt x="444" y="2790"/>
                      <a:pt x="453" y="2685"/>
                      <a:pt x="425" y="2576"/>
                    </a:cubicBezTo>
                    <a:cubicBezTo>
                      <a:pt x="374" y="2378"/>
                      <a:pt x="330" y="2178"/>
                      <a:pt x="286" y="1977"/>
                    </a:cubicBezTo>
                    <a:cubicBezTo>
                      <a:pt x="276" y="1928"/>
                      <a:pt x="285" y="1874"/>
                      <a:pt x="285" y="1822"/>
                    </a:cubicBezTo>
                    <a:close/>
                    <a:moveTo>
                      <a:pt x="7388" y="2529"/>
                    </a:moveTo>
                    <a:cubicBezTo>
                      <a:pt x="7510" y="2529"/>
                      <a:pt x="7631" y="2571"/>
                      <a:pt x="7713" y="2655"/>
                    </a:cubicBezTo>
                    <a:cubicBezTo>
                      <a:pt x="7844" y="2788"/>
                      <a:pt x="7816" y="3031"/>
                      <a:pt x="7658" y="3134"/>
                    </a:cubicBezTo>
                    <a:cubicBezTo>
                      <a:pt x="7645" y="3089"/>
                      <a:pt x="7634" y="3044"/>
                      <a:pt x="7617" y="2999"/>
                    </a:cubicBezTo>
                    <a:cubicBezTo>
                      <a:pt x="7582" y="2911"/>
                      <a:pt x="7531" y="2833"/>
                      <a:pt x="7443" y="2790"/>
                    </a:cubicBezTo>
                    <a:cubicBezTo>
                      <a:pt x="7396" y="2766"/>
                      <a:pt x="7348" y="2753"/>
                      <a:pt x="7299" y="2753"/>
                    </a:cubicBezTo>
                    <a:cubicBezTo>
                      <a:pt x="7247" y="2753"/>
                      <a:pt x="7194" y="2769"/>
                      <a:pt x="7144" y="2802"/>
                    </a:cubicBezTo>
                    <a:cubicBezTo>
                      <a:pt x="7039" y="2871"/>
                      <a:pt x="7000" y="2980"/>
                      <a:pt x="7023" y="3097"/>
                    </a:cubicBezTo>
                    <a:cubicBezTo>
                      <a:pt x="7044" y="3211"/>
                      <a:pt x="7090" y="3319"/>
                      <a:pt x="7122" y="3419"/>
                    </a:cubicBezTo>
                    <a:cubicBezTo>
                      <a:pt x="7122" y="3419"/>
                      <a:pt x="7122" y="3420"/>
                      <a:pt x="7122" y="3420"/>
                    </a:cubicBezTo>
                    <a:cubicBezTo>
                      <a:pt x="7121" y="3420"/>
                      <a:pt x="7106" y="3412"/>
                      <a:pt x="7095" y="3403"/>
                    </a:cubicBezTo>
                    <a:cubicBezTo>
                      <a:pt x="6871" y="3220"/>
                      <a:pt x="6838" y="2886"/>
                      <a:pt x="7023" y="2681"/>
                    </a:cubicBezTo>
                    <a:cubicBezTo>
                      <a:pt x="7114" y="2580"/>
                      <a:pt x="7252" y="2529"/>
                      <a:pt x="7388" y="2529"/>
                    </a:cubicBezTo>
                    <a:close/>
                    <a:moveTo>
                      <a:pt x="388" y="1557"/>
                    </a:moveTo>
                    <a:cubicBezTo>
                      <a:pt x="408" y="1557"/>
                      <a:pt x="442" y="1571"/>
                      <a:pt x="450" y="1587"/>
                    </a:cubicBezTo>
                    <a:cubicBezTo>
                      <a:pt x="488" y="1656"/>
                      <a:pt x="526" y="1728"/>
                      <a:pt x="544" y="1805"/>
                    </a:cubicBezTo>
                    <a:cubicBezTo>
                      <a:pt x="599" y="2009"/>
                      <a:pt x="632" y="2220"/>
                      <a:pt x="749" y="2405"/>
                    </a:cubicBezTo>
                    <a:cubicBezTo>
                      <a:pt x="820" y="2519"/>
                      <a:pt x="898" y="2631"/>
                      <a:pt x="957" y="2751"/>
                    </a:cubicBezTo>
                    <a:cubicBezTo>
                      <a:pt x="1004" y="2848"/>
                      <a:pt x="1030" y="2955"/>
                      <a:pt x="1066" y="3059"/>
                    </a:cubicBezTo>
                    <a:cubicBezTo>
                      <a:pt x="1044" y="3159"/>
                      <a:pt x="1003" y="3230"/>
                      <a:pt x="923" y="3282"/>
                    </a:cubicBezTo>
                    <a:cubicBezTo>
                      <a:pt x="876" y="3310"/>
                      <a:pt x="832" y="3345"/>
                      <a:pt x="796" y="3385"/>
                    </a:cubicBezTo>
                    <a:cubicBezTo>
                      <a:pt x="763" y="3422"/>
                      <a:pt x="720" y="3437"/>
                      <a:pt x="674" y="3437"/>
                    </a:cubicBezTo>
                    <a:cubicBezTo>
                      <a:pt x="631" y="3437"/>
                      <a:pt x="586" y="3424"/>
                      <a:pt x="544" y="3406"/>
                    </a:cubicBezTo>
                    <a:cubicBezTo>
                      <a:pt x="476" y="3375"/>
                      <a:pt x="481" y="3304"/>
                      <a:pt x="491" y="3241"/>
                    </a:cubicBezTo>
                    <a:cubicBezTo>
                      <a:pt x="496" y="3205"/>
                      <a:pt x="502" y="3170"/>
                      <a:pt x="516" y="3138"/>
                    </a:cubicBezTo>
                    <a:cubicBezTo>
                      <a:pt x="668" y="2787"/>
                      <a:pt x="633" y="2441"/>
                      <a:pt x="487" y="2097"/>
                    </a:cubicBezTo>
                    <a:cubicBezTo>
                      <a:pt x="455" y="2023"/>
                      <a:pt x="411" y="1950"/>
                      <a:pt x="383" y="1873"/>
                    </a:cubicBezTo>
                    <a:cubicBezTo>
                      <a:pt x="356" y="1796"/>
                      <a:pt x="336" y="1715"/>
                      <a:pt x="323" y="1635"/>
                    </a:cubicBezTo>
                    <a:cubicBezTo>
                      <a:pt x="320" y="1613"/>
                      <a:pt x="352" y="1573"/>
                      <a:pt x="377" y="1559"/>
                    </a:cubicBezTo>
                    <a:cubicBezTo>
                      <a:pt x="380" y="1557"/>
                      <a:pt x="383" y="1557"/>
                      <a:pt x="388" y="1557"/>
                    </a:cubicBezTo>
                    <a:close/>
                    <a:moveTo>
                      <a:pt x="1079" y="2912"/>
                    </a:moveTo>
                    <a:lnTo>
                      <a:pt x="1079" y="2912"/>
                    </a:lnTo>
                    <a:cubicBezTo>
                      <a:pt x="1143" y="3009"/>
                      <a:pt x="1152" y="3118"/>
                      <a:pt x="1143" y="3232"/>
                    </a:cubicBezTo>
                    <a:cubicBezTo>
                      <a:pt x="1138" y="3305"/>
                      <a:pt x="1148" y="3377"/>
                      <a:pt x="1152" y="3465"/>
                    </a:cubicBezTo>
                    <a:cubicBezTo>
                      <a:pt x="1132" y="3481"/>
                      <a:pt x="1111" y="3490"/>
                      <a:pt x="1087" y="3490"/>
                    </a:cubicBezTo>
                    <a:cubicBezTo>
                      <a:pt x="1036" y="3490"/>
                      <a:pt x="974" y="3452"/>
                      <a:pt x="892" y="3370"/>
                    </a:cubicBezTo>
                    <a:cubicBezTo>
                      <a:pt x="1104" y="3195"/>
                      <a:pt x="1117" y="3163"/>
                      <a:pt x="1079" y="2912"/>
                    </a:cubicBezTo>
                    <a:close/>
                    <a:moveTo>
                      <a:pt x="296" y="3218"/>
                    </a:moveTo>
                    <a:lnTo>
                      <a:pt x="296" y="3218"/>
                    </a:lnTo>
                    <a:cubicBezTo>
                      <a:pt x="293" y="3467"/>
                      <a:pt x="479" y="3448"/>
                      <a:pt x="627" y="3485"/>
                    </a:cubicBezTo>
                    <a:cubicBezTo>
                      <a:pt x="578" y="3574"/>
                      <a:pt x="506" y="3620"/>
                      <a:pt x="420" y="3620"/>
                    </a:cubicBezTo>
                    <a:cubicBezTo>
                      <a:pt x="415" y="3620"/>
                      <a:pt x="409" y="3620"/>
                      <a:pt x="404" y="3620"/>
                    </a:cubicBezTo>
                    <a:cubicBezTo>
                      <a:pt x="294" y="3612"/>
                      <a:pt x="242" y="3517"/>
                      <a:pt x="201" y="3430"/>
                    </a:cubicBezTo>
                    <a:cubicBezTo>
                      <a:pt x="162" y="3346"/>
                      <a:pt x="230" y="3293"/>
                      <a:pt x="296" y="3218"/>
                    </a:cubicBezTo>
                    <a:close/>
                    <a:moveTo>
                      <a:pt x="7864" y="53"/>
                    </a:moveTo>
                    <a:cubicBezTo>
                      <a:pt x="8186" y="53"/>
                      <a:pt x="8448" y="216"/>
                      <a:pt x="8627" y="495"/>
                    </a:cubicBezTo>
                    <a:cubicBezTo>
                      <a:pt x="8893" y="905"/>
                      <a:pt x="8857" y="1267"/>
                      <a:pt x="8619" y="1636"/>
                    </a:cubicBezTo>
                    <a:cubicBezTo>
                      <a:pt x="8557" y="1734"/>
                      <a:pt x="8471" y="1812"/>
                      <a:pt x="8362" y="1861"/>
                    </a:cubicBezTo>
                    <a:cubicBezTo>
                      <a:pt x="8338" y="1871"/>
                      <a:pt x="8317" y="1887"/>
                      <a:pt x="8296" y="1901"/>
                    </a:cubicBezTo>
                    <a:cubicBezTo>
                      <a:pt x="8299" y="1910"/>
                      <a:pt x="8300" y="1919"/>
                      <a:pt x="8301" y="1929"/>
                    </a:cubicBezTo>
                    <a:cubicBezTo>
                      <a:pt x="8322" y="1929"/>
                      <a:pt x="8344" y="1932"/>
                      <a:pt x="8364" y="1932"/>
                    </a:cubicBezTo>
                    <a:cubicBezTo>
                      <a:pt x="8377" y="1932"/>
                      <a:pt x="8389" y="1931"/>
                      <a:pt x="8400" y="1927"/>
                    </a:cubicBezTo>
                    <a:cubicBezTo>
                      <a:pt x="8641" y="1847"/>
                      <a:pt x="8884" y="1779"/>
                      <a:pt x="9115" y="1677"/>
                    </a:cubicBezTo>
                    <a:cubicBezTo>
                      <a:pt x="9451" y="1529"/>
                      <a:pt x="9756" y="1329"/>
                      <a:pt x="10053" y="1114"/>
                    </a:cubicBezTo>
                    <a:cubicBezTo>
                      <a:pt x="10310" y="929"/>
                      <a:pt x="10678" y="814"/>
                      <a:pt x="11051" y="814"/>
                    </a:cubicBezTo>
                    <a:cubicBezTo>
                      <a:pt x="11351" y="814"/>
                      <a:pt x="11655" y="889"/>
                      <a:pt x="11905" y="1060"/>
                    </a:cubicBezTo>
                    <a:cubicBezTo>
                      <a:pt x="12024" y="1141"/>
                      <a:pt x="12124" y="1237"/>
                      <a:pt x="12214" y="1351"/>
                    </a:cubicBezTo>
                    <a:cubicBezTo>
                      <a:pt x="12327" y="1497"/>
                      <a:pt x="12447" y="1638"/>
                      <a:pt x="12580" y="1765"/>
                    </a:cubicBezTo>
                    <a:cubicBezTo>
                      <a:pt x="12666" y="1848"/>
                      <a:pt x="12769" y="1893"/>
                      <a:pt x="12884" y="1893"/>
                    </a:cubicBezTo>
                    <a:cubicBezTo>
                      <a:pt x="12923" y="1893"/>
                      <a:pt x="12963" y="1888"/>
                      <a:pt x="13005" y="1877"/>
                    </a:cubicBezTo>
                    <a:cubicBezTo>
                      <a:pt x="13197" y="1825"/>
                      <a:pt x="13347" y="1594"/>
                      <a:pt x="13314" y="1399"/>
                    </a:cubicBezTo>
                    <a:cubicBezTo>
                      <a:pt x="13298" y="1308"/>
                      <a:pt x="13244" y="1236"/>
                      <a:pt x="13159" y="1211"/>
                    </a:cubicBezTo>
                    <a:cubicBezTo>
                      <a:pt x="13101" y="1194"/>
                      <a:pt x="13039" y="1183"/>
                      <a:pt x="12978" y="1183"/>
                    </a:cubicBezTo>
                    <a:cubicBezTo>
                      <a:pt x="12952" y="1183"/>
                      <a:pt x="12927" y="1185"/>
                      <a:pt x="12903" y="1189"/>
                    </a:cubicBezTo>
                    <a:cubicBezTo>
                      <a:pt x="12759" y="1213"/>
                      <a:pt x="12706" y="1349"/>
                      <a:pt x="12778" y="1478"/>
                    </a:cubicBezTo>
                    <a:cubicBezTo>
                      <a:pt x="12797" y="1514"/>
                      <a:pt x="12828" y="1545"/>
                      <a:pt x="12860" y="1588"/>
                    </a:cubicBezTo>
                    <a:cubicBezTo>
                      <a:pt x="12854" y="1588"/>
                      <a:pt x="12847" y="1589"/>
                      <a:pt x="12841" y="1589"/>
                    </a:cubicBezTo>
                    <a:cubicBezTo>
                      <a:pt x="12781" y="1589"/>
                      <a:pt x="12738" y="1563"/>
                      <a:pt x="12701" y="1522"/>
                    </a:cubicBezTo>
                    <a:cubicBezTo>
                      <a:pt x="12648" y="1460"/>
                      <a:pt x="12619" y="1387"/>
                      <a:pt x="12648" y="1306"/>
                    </a:cubicBezTo>
                    <a:cubicBezTo>
                      <a:pt x="12685" y="1197"/>
                      <a:pt x="12758" y="1130"/>
                      <a:pt x="12877" y="1120"/>
                    </a:cubicBezTo>
                    <a:cubicBezTo>
                      <a:pt x="12902" y="1118"/>
                      <a:pt x="12928" y="1117"/>
                      <a:pt x="12953" y="1117"/>
                    </a:cubicBezTo>
                    <a:cubicBezTo>
                      <a:pt x="13095" y="1117"/>
                      <a:pt x="13227" y="1152"/>
                      <a:pt x="13340" y="1253"/>
                    </a:cubicBezTo>
                    <a:cubicBezTo>
                      <a:pt x="13438" y="1341"/>
                      <a:pt x="13482" y="1450"/>
                      <a:pt x="13466" y="1583"/>
                    </a:cubicBezTo>
                    <a:cubicBezTo>
                      <a:pt x="13428" y="1875"/>
                      <a:pt x="13218" y="2052"/>
                      <a:pt x="12961" y="2052"/>
                    </a:cubicBezTo>
                    <a:cubicBezTo>
                      <a:pt x="12864" y="2052"/>
                      <a:pt x="12761" y="2027"/>
                      <a:pt x="12658" y="1974"/>
                    </a:cubicBezTo>
                    <a:cubicBezTo>
                      <a:pt x="12522" y="1904"/>
                      <a:pt x="12410" y="1805"/>
                      <a:pt x="12315" y="1686"/>
                    </a:cubicBezTo>
                    <a:cubicBezTo>
                      <a:pt x="12214" y="1558"/>
                      <a:pt x="12116" y="1428"/>
                      <a:pt x="12009" y="1305"/>
                    </a:cubicBezTo>
                    <a:cubicBezTo>
                      <a:pt x="11963" y="1252"/>
                      <a:pt x="11902" y="1208"/>
                      <a:pt x="11844" y="1165"/>
                    </a:cubicBezTo>
                    <a:cubicBezTo>
                      <a:pt x="11826" y="1153"/>
                      <a:pt x="11795" y="1155"/>
                      <a:pt x="11771" y="1151"/>
                    </a:cubicBezTo>
                    <a:lnTo>
                      <a:pt x="11771" y="1151"/>
                    </a:lnTo>
                    <a:cubicBezTo>
                      <a:pt x="11776" y="1174"/>
                      <a:pt x="11776" y="1199"/>
                      <a:pt x="11788" y="1217"/>
                    </a:cubicBezTo>
                    <a:cubicBezTo>
                      <a:pt x="11890" y="1363"/>
                      <a:pt x="11931" y="1530"/>
                      <a:pt x="11950" y="1704"/>
                    </a:cubicBezTo>
                    <a:cubicBezTo>
                      <a:pt x="11943" y="1693"/>
                      <a:pt x="11936" y="1682"/>
                      <a:pt x="11929" y="1670"/>
                    </a:cubicBezTo>
                    <a:cubicBezTo>
                      <a:pt x="11708" y="1244"/>
                      <a:pt x="11239" y="991"/>
                      <a:pt x="10771" y="991"/>
                    </a:cubicBezTo>
                    <a:cubicBezTo>
                      <a:pt x="10570" y="991"/>
                      <a:pt x="10369" y="1037"/>
                      <a:pt x="10188" y="1137"/>
                    </a:cubicBezTo>
                    <a:cubicBezTo>
                      <a:pt x="10029" y="1225"/>
                      <a:pt x="9878" y="1330"/>
                      <a:pt x="9731" y="1438"/>
                    </a:cubicBezTo>
                    <a:cubicBezTo>
                      <a:pt x="9473" y="1628"/>
                      <a:pt x="9216" y="1819"/>
                      <a:pt x="8911" y="1931"/>
                    </a:cubicBezTo>
                    <a:cubicBezTo>
                      <a:pt x="8720" y="2003"/>
                      <a:pt x="8527" y="2061"/>
                      <a:pt x="8322" y="2061"/>
                    </a:cubicBezTo>
                    <a:cubicBezTo>
                      <a:pt x="8297" y="2061"/>
                      <a:pt x="8272" y="2061"/>
                      <a:pt x="8247" y="2059"/>
                    </a:cubicBezTo>
                    <a:cubicBezTo>
                      <a:pt x="8246" y="2059"/>
                      <a:pt x="8245" y="2059"/>
                      <a:pt x="8244" y="2059"/>
                    </a:cubicBezTo>
                    <a:cubicBezTo>
                      <a:pt x="8228" y="2059"/>
                      <a:pt x="8211" y="2068"/>
                      <a:pt x="8192" y="2086"/>
                    </a:cubicBezTo>
                    <a:cubicBezTo>
                      <a:pt x="8212" y="2095"/>
                      <a:pt x="8230" y="2106"/>
                      <a:pt x="8250" y="2110"/>
                    </a:cubicBezTo>
                    <a:cubicBezTo>
                      <a:pt x="8569" y="2180"/>
                      <a:pt x="8743" y="2388"/>
                      <a:pt x="8755" y="2716"/>
                    </a:cubicBezTo>
                    <a:cubicBezTo>
                      <a:pt x="8777" y="3236"/>
                      <a:pt x="8404" y="3538"/>
                      <a:pt x="7987" y="3613"/>
                    </a:cubicBezTo>
                    <a:cubicBezTo>
                      <a:pt x="7902" y="3629"/>
                      <a:pt x="7813" y="3629"/>
                      <a:pt x="7727" y="3636"/>
                    </a:cubicBezTo>
                    <a:cubicBezTo>
                      <a:pt x="7725" y="3630"/>
                      <a:pt x="7723" y="3625"/>
                      <a:pt x="7722" y="3619"/>
                    </a:cubicBezTo>
                    <a:lnTo>
                      <a:pt x="7793" y="3599"/>
                    </a:lnTo>
                    <a:cubicBezTo>
                      <a:pt x="8094" y="3509"/>
                      <a:pt x="8294" y="3243"/>
                      <a:pt x="8294" y="2927"/>
                    </a:cubicBezTo>
                    <a:cubicBezTo>
                      <a:pt x="8294" y="2760"/>
                      <a:pt x="8250" y="2603"/>
                      <a:pt x="8171" y="2459"/>
                    </a:cubicBezTo>
                    <a:cubicBezTo>
                      <a:pt x="8067" y="2273"/>
                      <a:pt x="7896" y="2191"/>
                      <a:pt x="7690" y="2191"/>
                    </a:cubicBezTo>
                    <a:cubicBezTo>
                      <a:pt x="7672" y="2191"/>
                      <a:pt x="7654" y="2192"/>
                      <a:pt x="7636" y="2193"/>
                    </a:cubicBezTo>
                    <a:cubicBezTo>
                      <a:pt x="7592" y="2196"/>
                      <a:pt x="7549" y="2198"/>
                      <a:pt x="7506" y="2198"/>
                    </a:cubicBezTo>
                    <a:cubicBezTo>
                      <a:pt x="7209" y="2198"/>
                      <a:pt x="6925" y="2121"/>
                      <a:pt x="6689" y="1927"/>
                    </a:cubicBezTo>
                    <a:cubicBezTo>
                      <a:pt x="6458" y="1738"/>
                      <a:pt x="6257" y="1512"/>
                      <a:pt x="6043" y="1302"/>
                    </a:cubicBezTo>
                    <a:cubicBezTo>
                      <a:pt x="5957" y="1217"/>
                      <a:pt x="5878" y="1126"/>
                      <a:pt x="5790" y="1046"/>
                    </a:cubicBezTo>
                    <a:cubicBezTo>
                      <a:pt x="5591" y="864"/>
                      <a:pt x="5365" y="731"/>
                      <a:pt x="5097" y="698"/>
                    </a:cubicBezTo>
                    <a:cubicBezTo>
                      <a:pt x="5069" y="695"/>
                      <a:pt x="5040" y="693"/>
                      <a:pt x="5012" y="693"/>
                    </a:cubicBezTo>
                    <a:cubicBezTo>
                      <a:pt x="4924" y="693"/>
                      <a:pt x="4834" y="708"/>
                      <a:pt x="4749" y="724"/>
                    </a:cubicBezTo>
                    <a:cubicBezTo>
                      <a:pt x="4506" y="768"/>
                      <a:pt x="4273" y="844"/>
                      <a:pt x="4067" y="985"/>
                    </a:cubicBezTo>
                    <a:cubicBezTo>
                      <a:pt x="4019" y="1016"/>
                      <a:pt x="3979" y="1057"/>
                      <a:pt x="3936" y="1094"/>
                    </a:cubicBezTo>
                    <a:cubicBezTo>
                      <a:pt x="3940" y="1102"/>
                      <a:pt x="3945" y="1110"/>
                      <a:pt x="3950" y="1118"/>
                    </a:cubicBezTo>
                    <a:cubicBezTo>
                      <a:pt x="3969" y="1114"/>
                      <a:pt x="3991" y="1112"/>
                      <a:pt x="4010" y="1104"/>
                    </a:cubicBezTo>
                    <a:cubicBezTo>
                      <a:pt x="4119" y="1069"/>
                      <a:pt x="4229" y="1053"/>
                      <a:pt x="4335" y="1053"/>
                    </a:cubicBezTo>
                    <a:cubicBezTo>
                      <a:pt x="4830" y="1053"/>
                      <a:pt x="5262" y="1410"/>
                      <a:pt x="5334" y="1938"/>
                    </a:cubicBezTo>
                    <a:cubicBezTo>
                      <a:pt x="5373" y="2224"/>
                      <a:pt x="5365" y="2508"/>
                      <a:pt x="5275" y="2785"/>
                    </a:cubicBezTo>
                    <a:cubicBezTo>
                      <a:pt x="5167" y="3122"/>
                      <a:pt x="4867" y="3330"/>
                      <a:pt x="4521" y="3351"/>
                    </a:cubicBezTo>
                    <a:cubicBezTo>
                      <a:pt x="4524" y="3348"/>
                      <a:pt x="4526" y="3343"/>
                      <a:pt x="4531" y="3340"/>
                    </a:cubicBezTo>
                    <a:cubicBezTo>
                      <a:pt x="4931" y="3124"/>
                      <a:pt x="5139" y="2687"/>
                      <a:pt x="5061" y="2223"/>
                    </a:cubicBezTo>
                    <a:cubicBezTo>
                      <a:pt x="5022" y="1993"/>
                      <a:pt x="4950" y="1776"/>
                      <a:pt x="4805" y="1589"/>
                    </a:cubicBezTo>
                    <a:cubicBezTo>
                      <a:pt x="4644" y="1380"/>
                      <a:pt x="4402" y="1273"/>
                      <a:pt x="4155" y="1273"/>
                    </a:cubicBezTo>
                    <a:cubicBezTo>
                      <a:pt x="3945" y="1273"/>
                      <a:pt x="3732" y="1351"/>
                      <a:pt x="3561" y="1509"/>
                    </a:cubicBezTo>
                    <a:cubicBezTo>
                      <a:pt x="3483" y="1580"/>
                      <a:pt x="3410" y="1657"/>
                      <a:pt x="3348" y="1742"/>
                    </a:cubicBezTo>
                    <a:cubicBezTo>
                      <a:pt x="3039" y="2162"/>
                      <a:pt x="2624" y="2309"/>
                      <a:pt x="2149" y="2309"/>
                    </a:cubicBezTo>
                    <a:cubicBezTo>
                      <a:pt x="2085" y="2309"/>
                      <a:pt x="2020" y="2307"/>
                      <a:pt x="1954" y="2302"/>
                    </a:cubicBezTo>
                    <a:cubicBezTo>
                      <a:pt x="1674" y="2281"/>
                      <a:pt x="1409" y="2201"/>
                      <a:pt x="1156" y="2084"/>
                    </a:cubicBezTo>
                    <a:cubicBezTo>
                      <a:pt x="1075" y="2045"/>
                      <a:pt x="1014" y="1970"/>
                      <a:pt x="945" y="1912"/>
                    </a:cubicBezTo>
                    <a:cubicBezTo>
                      <a:pt x="950" y="1903"/>
                      <a:pt x="957" y="1895"/>
                      <a:pt x="962" y="1887"/>
                    </a:cubicBezTo>
                    <a:cubicBezTo>
                      <a:pt x="997" y="1905"/>
                      <a:pt x="1030" y="1924"/>
                      <a:pt x="1065" y="1940"/>
                    </a:cubicBezTo>
                    <a:cubicBezTo>
                      <a:pt x="1415" y="2110"/>
                      <a:pt x="1781" y="2214"/>
                      <a:pt x="2166" y="2214"/>
                    </a:cubicBezTo>
                    <a:cubicBezTo>
                      <a:pt x="2237" y="2214"/>
                      <a:pt x="2308" y="2211"/>
                      <a:pt x="2380" y="2203"/>
                    </a:cubicBezTo>
                    <a:cubicBezTo>
                      <a:pt x="2862" y="2155"/>
                      <a:pt x="3176" y="1848"/>
                      <a:pt x="3285" y="1375"/>
                    </a:cubicBezTo>
                    <a:cubicBezTo>
                      <a:pt x="3328" y="1184"/>
                      <a:pt x="3354" y="1001"/>
                      <a:pt x="3290" y="815"/>
                    </a:cubicBezTo>
                    <a:cubicBezTo>
                      <a:pt x="3264" y="741"/>
                      <a:pt x="3230" y="664"/>
                      <a:pt x="3187" y="600"/>
                    </a:cubicBezTo>
                    <a:cubicBezTo>
                      <a:pt x="3077" y="440"/>
                      <a:pt x="2931" y="360"/>
                      <a:pt x="2760" y="360"/>
                    </a:cubicBezTo>
                    <a:cubicBezTo>
                      <a:pt x="2655" y="360"/>
                      <a:pt x="2541" y="390"/>
                      <a:pt x="2421" y="451"/>
                    </a:cubicBezTo>
                    <a:cubicBezTo>
                      <a:pt x="2065" y="628"/>
                      <a:pt x="1864" y="1148"/>
                      <a:pt x="1993" y="1525"/>
                    </a:cubicBezTo>
                    <a:cubicBezTo>
                      <a:pt x="2051" y="1697"/>
                      <a:pt x="2203" y="1811"/>
                      <a:pt x="2367" y="1811"/>
                    </a:cubicBezTo>
                    <a:cubicBezTo>
                      <a:pt x="2379" y="1811"/>
                      <a:pt x="2391" y="1810"/>
                      <a:pt x="2404" y="1809"/>
                    </a:cubicBezTo>
                    <a:cubicBezTo>
                      <a:pt x="2577" y="1789"/>
                      <a:pt x="2707" y="1648"/>
                      <a:pt x="2732" y="1451"/>
                    </a:cubicBezTo>
                    <a:cubicBezTo>
                      <a:pt x="2733" y="1438"/>
                      <a:pt x="2736" y="1424"/>
                      <a:pt x="2737" y="1409"/>
                    </a:cubicBezTo>
                    <a:cubicBezTo>
                      <a:pt x="2744" y="1408"/>
                      <a:pt x="2749" y="1406"/>
                      <a:pt x="2755" y="1404"/>
                    </a:cubicBezTo>
                    <a:cubicBezTo>
                      <a:pt x="2775" y="1455"/>
                      <a:pt x="2800" y="1502"/>
                      <a:pt x="2810" y="1553"/>
                    </a:cubicBezTo>
                    <a:cubicBezTo>
                      <a:pt x="2841" y="1715"/>
                      <a:pt x="2750" y="1901"/>
                      <a:pt x="2610" y="1973"/>
                    </a:cubicBezTo>
                    <a:cubicBezTo>
                      <a:pt x="2543" y="2008"/>
                      <a:pt x="2471" y="2026"/>
                      <a:pt x="2400" y="2026"/>
                    </a:cubicBezTo>
                    <a:cubicBezTo>
                      <a:pt x="2290" y="2026"/>
                      <a:pt x="2182" y="1982"/>
                      <a:pt x="2101" y="1893"/>
                    </a:cubicBezTo>
                    <a:cubicBezTo>
                      <a:pt x="2020" y="1802"/>
                      <a:pt x="1946" y="1697"/>
                      <a:pt x="1902" y="1586"/>
                    </a:cubicBezTo>
                    <a:cubicBezTo>
                      <a:pt x="1686" y="1033"/>
                      <a:pt x="1926" y="501"/>
                      <a:pt x="2359" y="263"/>
                    </a:cubicBezTo>
                    <a:cubicBezTo>
                      <a:pt x="2495" y="188"/>
                      <a:pt x="2637" y="146"/>
                      <a:pt x="2779" y="146"/>
                    </a:cubicBezTo>
                    <a:cubicBezTo>
                      <a:pt x="2895" y="146"/>
                      <a:pt x="3013" y="174"/>
                      <a:pt x="3129" y="235"/>
                    </a:cubicBezTo>
                    <a:cubicBezTo>
                      <a:pt x="3437" y="396"/>
                      <a:pt x="3586" y="796"/>
                      <a:pt x="3483" y="1134"/>
                    </a:cubicBezTo>
                    <a:cubicBezTo>
                      <a:pt x="3475" y="1166"/>
                      <a:pt x="3467" y="1200"/>
                      <a:pt x="3457" y="1232"/>
                    </a:cubicBezTo>
                    <a:cubicBezTo>
                      <a:pt x="3465" y="1239"/>
                      <a:pt x="3471" y="1244"/>
                      <a:pt x="3477" y="1249"/>
                    </a:cubicBezTo>
                    <a:cubicBezTo>
                      <a:pt x="3504" y="1227"/>
                      <a:pt x="3537" y="1208"/>
                      <a:pt x="3560" y="1181"/>
                    </a:cubicBezTo>
                    <a:cubicBezTo>
                      <a:pt x="3775" y="927"/>
                      <a:pt x="4039" y="737"/>
                      <a:pt x="4353" y="630"/>
                    </a:cubicBezTo>
                    <a:cubicBezTo>
                      <a:pt x="4528" y="571"/>
                      <a:pt x="4698" y="543"/>
                      <a:pt x="4863" y="543"/>
                    </a:cubicBezTo>
                    <a:cubicBezTo>
                      <a:pt x="5231" y="543"/>
                      <a:pt x="5574" y="683"/>
                      <a:pt x="5895" y="929"/>
                    </a:cubicBezTo>
                    <a:cubicBezTo>
                      <a:pt x="6102" y="1087"/>
                      <a:pt x="6260" y="1292"/>
                      <a:pt x="6422" y="1492"/>
                    </a:cubicBezTo>
                    <a:cubicBezTo>
                      <a:pt x="6570" y="1673"/>
                      <a:pt x="6737" y="1830"/>
                      <a:pt x="6953" y="1925"/>
                    </a:cubicBezTo>
                    <a:cubicBezTo>
                      <a:pt x="7153" y="2013"/>
                      <a:pt x="7364" y="2079"/>
                      <a:pt x="7578" y="2079"/>
                    </a:cubicBezTo>
                    <a:cubicBezTo>
                      <a:pt x="7652" y="2079"/>
                      <a:pt x="7726" y="2071"/>
                      <a:pt x="7800" y="2054"/>
                    </a:cubicBezTo>
                    <a:cubicBezTo>
                      <a:pt x="8367" y="1919"/>
                      <a:pt x="8722" y="1445"/>
                      <a:pt x="8514" y="835"/>
                    </a:cubicBezTo>
                    <a:cubicBezTo>
                      <a:pt x="8418" y="550"/>
                      <a:pt x="8202" y="376"/>
                      <a:pt x="7889" y="347"/>
                    </a:cubicBezTo>
                    <a:cubicBezTo>
                      <a:pt x="7876" y="346"/>
                      <a:pt x="7864" y="346"/>
                      <a:pt x="7851" y="346"/>
                    </a:cubicBezTo>
                    <a:cubicBezTo>
                      <a:pt x="7755" y="346"/>
                      <a:pt x="7666" y="380"/>
                      <a:pt x="7583" y="431"/>
                    </a:cubicBezTo>
                    <a:cubicBezTo>
                      <a:pt x="7250" y="633"/>
                      <a:pt x="7129" y="1119"/>
                      <a:pt x="7331" y="1440"/>
                    </a:cubicBezTo>
                    <a:cubicBezTo>
                      <a:pt x="7344" y="1461"/>
                      <a:pt x="7360" y="1481"/>
                      <a:pt x="7375" y="1501"/>
                    </a:cubicBezTo>
                    <a:cubicBezTo>
                      <a:pt x="7438" y="1582"/>
                      <a:pt x="7540" y="1631"/>
                      <a:pt x="7643" y="1631"/>
                    </a:cubicBezTo>
                    <a:cubicBezTo>
                      <a:pt x="7750" y="1631"/>
                      <a:pt x="7857" y="1577"/>
                      <a:pt x="7919" y="1447"/>
                    </a:cubicBezTo>
                    <a:lnTo>
                      <a:pt x="7919" y="1447"/>
                    </a:lnTo>
                    <a:cubicBezTo>
                      <a:pt x="7917" y="1491"/>
                      <a:pt x="7922" y="1536"/>
                      <a:pt x="7909" y="1576"/>
                    </a:cubicBezTo>
                    <a:cubicBezTo>
                      <a:pt x="7869" y="1724"/>
                      <a:pt x="7746" y="1818"/>
                      <a:pt x="7596" y="1818"/>
                    </a:cubicBezTo>
                    <a:cubicBezTo>
                      <a:pt x="7585" y="1818"/>
                      <a:pt x="7574" y="1817"/>
                      <a:pt x="7563" y="1816"/>
                    </a:cubicBezTo>
                    <a:cubicBezTo>
                      <a:pt x="7374" y="1800"/>
                      <a:pt x="7211" y="1716"/>
                      <a:pt x="7104" y="1562"/>
                    </a:cubicBezTo>
                    <a:cubicBezTo>
                      <a:pt x="6659" y="924"/>
                      <a:pt x="7051" y="173"/>
                      <a:pt x="7701" y="66"/>
                    </a:cubicBezTo>
                    <a:cubicBezTo>
                      <a:pt x="7757" y="57"/>
                      <a:pt x="7811" y="53"/>
                      <a:pt x="7864" y="53"/>
                    </a:cubicBezTo>
                    <a:close/>
                    <a:moveTo>
                      <a:pt x="7823" y="0"/>
                    </a:moveTo>
                    <a:cubicBezTo>
                      <a:pt x="7769" y="0"/>
                      <a:pt x="7714" y="5"/>
                      <a:pt x="7660" y="16"/>
                    </a:cubicBezTo>
                    <a:cubicBezTo>
                      <a:pt x="7039" y="134"/>
                      <a:pt x="6687" y="801"/>
                      <a:pt x="6938" y="1382"/>
                    </a:cubicBezTo>
                    <a:cubicBezTo>
                      <a:pt x="7057" y="1656"/>
                      <a:pt x="7255" y="1831"/>
                      <a:pt x="7558" y="1862"/>
                    </a:cubicBezTo>
                    <a:cubicBezTo>
                      <a:pt x="7570" y="1863"/>
                      <a:pt x="7582" y="1863"/>
                      <a:pt x="7594" y="1863"/>
                    </a:cubicBezTo>
                    <a:cubicBezTo>
                      <a:pt x="7778" y="1863"/>
                      <a:pt x="7932" y="1729"/>
                      <a:pt x="7960" y="1544"/>
                    </a:cubicBezTo>
                    <a:cubicBezTo>
                      <a:pt x="7968" y="1500"/>
                      <a:pt x="7959" y="1450"/>
                      <a:pt x="7948" y="1405"/>
                    </a:cubicBezTo>
                    <a:cubicBezTo>
                      <a:pt x="7939" y="1377"/>
                      <a:pt x="7927" y="1359"/>
                      <a:pt x="7908" y="1359"/>
                    </a:cubicBezTo>
                    <a:cubicBezTo>
                      <a:pt x="7895" y="1359"/>
                      <a:pt x="7880" y="1367"/>
                      <a:pt x="7861" y="1383"/>
                    </a:cubicBezTo>
                    <a:cubicBezTo>
                      <a:pt x="7837" y="1403"/>
                      <a:pt x="7797" y="1414"/>
                      <a:pt x="7762" y="1414"/>
                    </a:cubicBezTo>
                    <a:cubicBezTo>
                      <a:pt x="7753" y="1414"/>
                      <a:pt x="7745" y="1413"/>
                      <a:pt x="7738" y="1412"/>
                    </a:cubicBezTo>
                    <a:cubicBezTo>
                      <a:pt x="7653" y="1398"/>
                      <a:pt x="7594" y="1320"/>
                      <a:pt x="7597" y="1223"/>
                    </a:cubicBezTo>
                    <a:cubicBezTo>
                      <a:pt x="7602" y="1088"/>
                      <a:pt x="7639" y="959"/>
                      <a:pt x="7770" y="896"/>
                    </a:cubicBezTo>
                    <a:cubicBezTo>
                      <a:pt x="7820" y="871"/>
                      <a:pt x="7871" y="859"/>
                      <a:pt x="7921" y="859"/>
                    </a:cubicBezTo>
                    <a:cubicBezTo>
                      <a:pt x="7995" y="859"/>
                      <a:pt x="8068" y="886"/>
                      <a:pt x="8136" y="940"/>
                    </a:cubicBezTo>
                    <a:cubicBezTo>
                      <a:pt x="8280" y="1057"/>
                      <a:pt x="8307" y="1214"/>
                      <a:pt x="8286" y="1387"/>
                    </a:cubicBezTo>
                    <a:cubicBezTo>
                      <a:pt x="8237" y="1801"/>
                      <a:pt x="8009" y="2017"/>
                      <a:pt x="7618" y="2017"/>
                    </a:cubicBezTo>
                    <a:cubicBezTo>
                      <a:pt x="7592" y="2017"/>
                      <a:pt x="7566" y="2016"/>
                      <a:pt x="7540" y="2014"/>
                    </a:cubicBezTo>
                    <a:cubicBezTo>
                      <a:pt x="7112" y="1987"/>
                      <a:pt x="6752" y="1818"/>
                      <a:pt x="6479" y="1480"/>
                    </a:cubicBezTo>
                    <a:cubicBezTo>
                      <a:pt x="6293" y="1249"/>
                      <a:pt x="6111" y="1015"/>
                      <a:pt x="5866" y="844"/>
                    </a:cubicBezTo>
                    <a:cubicBezTo>
                      <a:pt x="5538" y="616"/>
                      <a:pt x="5198" y="487"/>
                      <a:pt x="4844" y="487"/>
                    </a:cubicBezTo>
                    <a:cubicBezTo>
                      <a:pt x="4619" y="487"/>
                      <a:pt x="4389" y="539"/>
                      <a:pt x="4152" y="650"/>
                    </a:cubicBezTo>
                    <a:cubicBezTo>
                      <a:pt x="4144" y="654"/>
                      <a:pt x="4136" y="655"/>
                      <a:pt x="4115" y="661"/>
                    </a:cubicBezTo>
                    <a:cubicBezTo>
                      <a:pt x="4131" y="637"/>
                      <a:pt x="4137" y="624"/>
                      <a:pt x="4146" y="613"/>
                    </a:cubicBezTo>
                    <a:cubicBezTo>
                      <a:pt x="4173" y="577"/>
                      <a:pt x="4208" y="542"/>
                      <a:pt x="4224" y="503"/>
                    </a:cubicBezTo>
                    <a:cubicBezTo>
                      <a:pt x="4235" y="473"/>
                      <a:pt x="4231" y="426"/>
                      <a:pt x="4213" y="401"/>
                    </a:cubicBezTo>
                    <a:cubicBezTo>
                      <a:pt x="4208" y="394"/>
                      <a:pt x="4196" y="392"/>
                      <a:pt x="4182" y="392"/>
                    </a:cubicBezTo>
                    <a:cubicBezTo>
                      <a:pt x="4163" y="392"/>
                      <a:pt x="4139" y="396"/>
                      <a:pt x="4120" y="397"/>
                    </a:cubicBezTo>
                    <a:cubicBezTo>
                      <a:pt x="4108" y="397"/>
                      <a:pt x="4098" y="408"/>
                      <a:pt x="4084" y="416"/>
                    </a:cubicBezTo>
                    <a:cubicBezTo>
                      <a:pt x="4054" y="374"/>
                      <a:pt x="4019" y="362"/>
                      <a:pt x="3985" y="362"/>
                    </a:cubicBezTo>
                    <a:cubicBezTo>
                      <a:pt x="3954" y="362"/>
                      <a:pt x="3924" y="372"/>
                      <a:pt x="3899" y="379"/>
                    </a:cubicBezTo>
                    <a:cubicBezTo>
                      <a:pt x="3857" y="325"/>
                      <a:pt x="3829" y="266"/>
                      <a:pt x="3787" y="248"/>
                    </a:cubicBezTo>
                    <a:cubicBezTo>
                      <a:pt x="3783" y="247"/>
                      <a:pt x="3779" y="246"/>
                      <a:pt x="3775" y="246"/>
                    </a:cubicBezTo>
                    <a:cubicBezTo>
                      <a:pt x="3744" y="246"/>
                      <a:pt x="3697" y="284"/>
                      <a:pt x="3658" y="302"/>
                    </a:cubicBezTo>
                    <a:cubicBezTo>
                      <a:pt x="3657" y="312"/>
                      <a:pt x="3657" y="320"/>
                      <a:pt x="3656" y="331"/>
                    </a:cubicBezTo>
                    <a:cubicBezTo>
                      <a:pt x="3606" y="292"/>
                      <a:pt x="3559" y="251"/>
                      <a:pt x="3506" y="216"/>
                    </a:cubicBezTo>
                    <a:cubicBezTo>
                      <a:pt x="3486" y="204"/>
                      <a:pt x="3456" y="190"/>
                      <a:pt x="3434" y="190"/>
                    </a:cubicBezTo>
                    <a:cubicBezTo>
                      <a:pt x="3429" y="190"/>
                      <a:pt x="3423" y="191"/>
                      <a:pt x="3419" y="193"/>
                    </a:cubicBezTo>
                    <a:cubicBezTo>
                      <a:pt x="3394" y="206"/>
                      <a:pt x="3378" y="243"/>
                      <a:pt x="3366" y="274"/>
                    </a:cubicBezTo>
                    <a:cubicBezTo>
                      <a:pt x="3358" y="298"/>
                      <a:pt x="3364" y="326"/>
                      <a:pt x="3364" y="355"/>
                    </a:cubicBezTo>
                    <a:cubicBezTo>
                      <a:pt x="3173" y="184"/>
                      <a:pt x="2963" y="98"/>
                      <a:pt x="2752" y="98"/>
                    </a:cubicBezTo>
                    <a:cubicBezTo>
                      <a:pt x="2574" y="98"/>
                      <a:pt x="2395" y="159"/>
                      <a:pt x="2225" y="282"/>
                    </a:cubicBezTo>
                    <a:cubicBezTo>
                      <a:pt x="1819" y="576"/>
                      <a:pt x="1658" y="1107"/>
                      <a:pt x="1840" y="1574"/>
                    </a:cubicBezTo>
                    <a:cubicBezTo>
                      <a:pt x="1912" y="1759"/>
                      <a:pt x="2014" y="1926"/>
                      <a:pt x="2200" y="2020"/>
                    </a:cubicBezTo>
                    <a:cubicBezTo>
                      <a:pt x="2266" y="2053"/>
                      <a:pt x="2334" y="2068"/>
                      <a:pt x="2401" y="2068"/>
                    </a:cubicBezTo>
                    <a:cubicBezTo>
                      <a:pt x="2642" y="2068"/>
                      <a:pt x="2865" y="1872"/>
                      <a:pt x="2861" y="1610"/>
                    </a:cubicBezTo>
                    <a:cubicBezTo>
                      <a:pt x="2860" y="1474"/>
                      <a:pt x="2806" y="1364"/>
                      <a:pt x="2683" y="1283"/>
                    </a:cubicBezTo>
                    <a:cubicBezTo>
                      <a:pt x="2647" y="1348"/>
                      <a:pt x="2601" y="1396"/>
                      <a:pt x="2537" y="1396"/>
                    </a:cubicBezTo>
                    <a:cubicBezTo>
                      <a:pt x="2518" y="1396"/>
                      <a:pt x="2498" y="1392"/>
                      <a:pt x="2476" y="1383"/>
                    </a:cubicBezTo>
                    <a:cubicBezTo>
                      <a:pt x="2361" y="1338"/>
                      <a:pt x="2298" y="1245"/>
                      <a:pt x="2283" y="1126"/>
                    </a:cubicBezTo>
                    <a:cubicBezTo>
                      <a:pt x="2267" y="1001"/>
                      <a:pt x="2311" y="894"/>
                      <a:pt x="2407" y="811"/>
                    </a:cubicBezTo>
                    <a:cubicBezTo>
                      <a:pt x="2498" y="732"/>
                      <a:pt x="2605" y="692"/>
                      <a:pt x="2714" y="692"/>
                    </a:cubicBezTo>
                    <a:cubicBezTo>
                      <a:pt x="2789" y="692"/>
                      <a:pt x="2865" y="711"/>
                      <a:pt x="2939" y="749"/>
                    </a:cubicBezTo>
                    <a:cubicBezTo>
                      <a:pt x="3141" y="856"/>
                      <a:pt x="3260" y="1062"/>
                      <a:pt x="3239" y="1271"/>
                    </a:cubicBezTo>
                    <a:cubicBezTo>
                      <a:pt x="3193" y="1753"/>
                      <a:pt x="2863" y="2101"/>
                      <a:pt x="2385" y="2156"/>
                    </a:cubicBezTo>
                    <a:cubicBezTo>
                      <a:pt x="2308" y="2165"/>
                      <a:pt x="2231" y="2169"/>
                      <a:pt x="2156" y="2169"/>
                    </a:cubicBezTo>
                    <a:cubicBezTo>
                      <a:pt x="1756" y="2169"/>
                      <a:pt x="1379" y="2052"/>
                      <a:pt x="1016" y="1869"/>
                    </a:cubicBezTo>
                    <a:cubicBezTo>
                      <a:pt x="900" y="1810"/>
                      <a:pt x="811" y="1730"/>
                      <a:pt x="750" y="1615"/>
                    </a:cubicBezTo>
                    <a:cubicBezTo>
                      <a:pt x="728" y="1572"/>
                      <a:pt x="694" y="1533"/>
                      <a:pt x="662" y="1495"/>
                    </a:cubicBezTo>
                    <a:cubicBezTo>
                      <a:pt x="546" y="1355"/>
                      <a:pt x="589" y="1094"/>
                      <a:pt x="749" y="997"/>
                    </a:cubicBezTo>
                    <a:cubicBezTo>
                      <a:pt x="753" y="1010"/>
                      <a:pt x="758" y="1022"/>
                      <a:pt x="759" y="1033"/>
                    </a:cubicBezTo>
                    <a:cubicBezTo>
                      <a:pt x="781" y="1183"/>
                      <a:pt x="873" y="1283"/>
                      <a:pt x="998" y="1352"/>
                    </a:cubicBezTo>
                    <a:cubicBezTo>
                      <a:pt x="1064" y="1389"/>
                      <a:pt x="1132" y="1406"/>
                      <a:pt x="1198" y="1406"/>
                    </a:cubicBezTo>
                    <a:cubicBezTo>
                      <a:pt x="1338" y="1406"/>
                      <a:pt x="1468" y="1327"/>
                      <a:pt x="1540" y="1186"/>
                    </a:cubicBezTo>
                    <a:cubicBezTo>
                      <a:pt x="1652" y="968"/>
                      <a:pt x="1608" y="761"/>
                      <a:pt x="1473" y="578"/>
                    </a:cubicBezTo>
                    <a:cubicBezTo>
                      <a:pt x="1345" y="404"/>
                      <a:pt x="1169" y="309"/>
                      <a:pt x="965" y="309"/>
                    </a:cubicBezTo>
                    <a:cubicBezTo>
                      <a:pt x="926" y="309"/>
                      <a:pt x="887" y="313"/>
                      <a:pt x="847" y="319"/>
                    </a:cubicBezTo>
                    <a:cubicBezTo>
                      <a:pt x="512" y="375"/>
                      <a:pt x="280" y="670"/>
                      <a:pt x="271" y="1028"/>
                    </a:cubicBezTo>
                    <a:cubicBezTo>
                      <a:pt x="268" y="1187"/>
                      <a:pt x="291" y="1342"/>
                      <a:pt x="362" y="1492"/>
                    </a:cubicBezTo>
                    <a:cubicBezTo>
                      <a:pt x="317" y="1511"/>
                      <a:pt x="278" y="1524"/>
                      <a:pt x="242" y="1544"/>
                    </a:cubicBezTo>
                    <a:cubicBezTo>
                      <a:pt x="107" y="1621"/>
                      <a:pt x="52" y="1746"/>
                      <a:pt x="63" y="1893"/>
                    </a:cubicBezTo>
                    <a:cubicBezTo>
                      <a:pt x="74" y="2049"/>
                      <a:pt x="104" y="2203"/>
                      <a:pt x="135" y="2357"/>
                    </a:cubicBezTo>
                    <a:cubicBezTo>
                      <a:pt x="167" y="2520"/>
                      <a:pt x="208" y="2674"/>
                      <a:pt x="53" y="2807"/>
                    </a:cubicBezTo>
                    <a:cubicBezTo>
                      <a:pt x="17" y="2838"/>
                      <a:pt x="7" y="2922"/>
                      <a:pt x="15" y="2979"/>
                    </a:cubicBezTo>
                    <a:cubicBezTo>
                      <a:pt x="22" y="3030"/>
                      <a:pt x="68" y="3075"/>
                      <a:pt x="99" y="3125"/>
                    </a:cubicBezTo>
                    <a:cubicBezTo>
                      <a:pt x="89" y="3139"/>
                      <a:pt x="72" y="3158"/>
                      <a:pt x="59" y="3179"/>
                    </a:cubicBezTo>
                    <a:cubicBezTo>
                      <a:pt x="0" y="3275"/>
                      <a:pt x="12" y="3375"/>
                      <a:pt x="84" y="3429"/>
                    </a:cubicBezTo>
                    <a:cubicBezTo>
                      <a:pt x="129" y="3463"/>
                      <a:pt x="170" y="3502"/>
                      <a:pt x="203" y="3546"/>
                    </a:cubicBezTo>
                    <a:cubicBezTo>
                      <a:pt x="271" y="3634"/>
                      <a:pt x="340" y="3679"/>
                      <a:pt x="415" y="3679"/>
                    </a:cubicBezTo>
                    <a:cubicBezTo>
                      <a:pt x="476" y="3679"/>
                      <a:pt x="541" y="3648"/>
                      <a:pt x="612" y="3587"/>
                    </a:cubicBezTo>
                    <a:cubicBezTo>
                      <a:pt x="666" y="3538"/>
                      <a:pt x="717" y="3496"/>
                      <a:pt x="779" y="3457"/>
                    </a:cubicBezTo>
                    <a:cubicBezTo>
                      <a:pt x="809" y="3438"/>
                      <a:pt x="832" y="3430"/>
                      <a:pt x="853" y="3430"/>
                    </a:cubicBezTo>
                    <a:cubicBezTo>
                      <a:pt x="885" y="3430"/>
                      <a:pt x="911" y="3449"/>
                      <a:pt x="944" y="3476"/>
                    </a:cubicBezTo>
                    <a:cubicBezTo>
                      <a:pt x="990" y="3514"/>
                      <a:pt x="1043" y="3533"/>
                      <a:pt x="1092" y="3533"/>
                    </a:cubicBezTo>
                    <a:cubicBezTo>
                      <a:pt x="1140" y="3533"/>
                      <a:pt x="1184" y="3515"/>
                      <a:pt x="1215" y="3479"/>
                    </a:cubicBezTo>
                    <a:cubicBezTo>
                      <a:pt x="1251" y="3437"/>
                      <a:pt x="1292" y="3422"/>
                      <a:pt x="1339" y="3422"/>
                    </a:cubicBezTo>
                    <a:cubicBezTo>
                      <a:pt x="1350" y="3422"/>
                      <a:pt x="1362" y="3423"/>
                      <a:pt x="1375" y="3424"/>
                    </a:cubicBezTo>
                    <a:cubicBezTo>
                      <a:pt x="1407" y="3429"/>
                      <a:pt x="1437" y="3431"/>
                      <a:pt x="1465" y="3431"/>
                    </a:cubicBezTo>
                    <a:cubicBezTo>
                      <a:pt x="1642" y="3431"/>
                      <a:pt x="1718" y="3335"/>
                      <a:pt x="1729" y="3125"/>
                    </a:cubicBezTo>
                    <a:cubicBezTo>
                      <a:pt x="1732" y="3046"/>
                      <a:pt x="1748" y="2962"/>
                      <a:pt x="1840" y="2916"/>
                    </a:cubicBezTo>
                    <a:cubicBezTo>
                      <a:pt x="1866" y="2903"/>
                      <a:pt x="1871" y="2845"/>
                      <a:pt x="1881" y="2807"/>
                    </a:cubicBezTo>
                    <a:cubicBezTo>
                      <a:pt x="1889" y="2776"/>
                      <a:pt x="1881" y="2740"/>
                      <a:pt x="1894" y="2714"/>
                    </a:cubicBezTo>
                    <a:cubicBezTo>
                      <a:pt x="1967" y="2567"/>
                      <a:pt x="1943" y="2478"/>
                      <a:pt x="1793" y="2411"/>
                    </a:cubicBezTo>
                    <a:cubicBezTo>
                      <a:pt x="1694" y="2366"/>
                      <a:pt x="1585" y="2344"/>
                      <a:pt x="1482" y="2304"/>
                    </a:cubicBezTo>
                    <a:cubicBezTo>
                      <a:pt x="1392" y="2270"/>
                      <a:pt x="1308" y="2223"/>
                      <a:pt x="1220" y="2182"/>
                    </a:cubicBezTo>
                    <a:lnTo>
                      <a:pt x="1231" y="2158"/>
                    </a:lnTo>
                    <a:cubicBezTo>
                      <a:pt x="1255" y="2166"/>
                      <a:pt x="1278" y="2173"/>
                      <a:pt x="1300" y="2183"/>
                    </a:cubicBezTo>
                    <a:cubicBezTo>
                      <a:pt x="1513" y="2266"/>
                      <a:pt x="1732" y="2328"/>
                      <a:pt x="1961" y="2347"/>
                    </a:cubicBezTo>
                    <a:cubicBezTo>
                      <a:pt x="2026" y="2352"/>
                      <a:pt x="2090" y="2355"/>
                      <a:pt x="2154" y="2355"/>
                    </a:cubicBezTo>
                    <a:cubicBezTo>
                      <a:pt x="2640" y="2355"/>
                      <a:pt x="3065" y="2200"/>
                      <a:pt x="3384" y="1779"/>
                    </a:cubicBezTo>
                    <a:cubicBezTo>
                      <a:pt x="3448" y="1693"/>
                      <a:pt x="3523" y="1614"/>
                      <a:pt x="3603" y="1542"/>
                    </a:cubicBezTo>
                    <a:cubicBezTo>
                      <a:pt x="3761" y="1400"/>
                      <a:pt x="3962" y="1327"/>
                      <a:pt x="4160" y="1327"/>
                    </a:cubicBezTo>
                    <a:cubicBezTo>
                      <a:pt x="4422" y="1327"/>
                      <a:pt x="4681" y="1454"/>
                      <a:pt x="4832" y="1718"/>
                    </a:cubicBezTo>
                    <a:cubicBezTo>
                      <a:pt x="4920" y="1870"/>
                      <a:pt x="4974" y="2032"/>
                      <a:pt x="5006" y="2203"/>
                    </a:cubicBezTo>
                    <a:cubicBezTo>
                      <a:pt x="5068" y="2534"/>
                      <a:pt x="4982" y="2828"/>
                      <a:pt x="4788" y="3096"/>
                    </a:cubicBezTo>
                    <a:cubicBezTo>
                      <a:pt x="4768" y="3122"/>
                      <a:pt x="4742" y="3156"/>
                      <a:pt x="4718" y="3159"/>
                    </a:cubicBezTo>
                    <a:cubicBezTo>
                      <a:pt x="4674" y="3163"/>
                      <a:pt x="4627" y="3168"/>
                      <a:pt x="4582" y="3168"/>
                    </a:cubicBezTo>
                    <a:cubicBezTo>
                      <a:pt x="4545" y="3168"/>
                      <a:pt x="4509" y="3165"/>
                      <a:pt x="4475" y="3155"/>
                    </a:cubicBezTo>
                    <a:cubicBezTo>
                      <a:pt x="4124" y="3052"/>
                      <a:pt x="3938" y="2730"/>
                      <a:pt x="4005" y="2358"/>
                    </a:cubicBezTo>
                    <a:cubicBezTo>
                      <a:pt x="4036" y="2183"/>
                      <a:pt x="4098" y="2020"/>
                      <a:pt x="4241" y="1901"/>
                    </a:cubicBezTo>
                    <a:cubicBezTo>
                      <a:pt x="4284" y="1865"/>
                      <a:pt x="4335" y="1839"/>
                      <a:pt x="4400" y="1798"/>
                    </a:cubicBezTo>
                    <a:cubicBezTo>
                      <a:pt x="4351" y="1770"/>
                      <a:pt x="4315" y="1738"/>
                      <a:pt x="4272" y="1727"/>
                    </a:cubicBezTo>
                    <a:cubicBezTo>
                      <a:pt x="4228" y="1716"/>
                      <a:pt x="4181" y="1709"/>
                      <a:pt x="4134" y="1709"/>
                    </a:cubicBezTo>
                    <a:cubicBezTo>
                      <a:pt x="4118" y="1709"/>
                      <a:pt x="4103" y="1710"/>
                      <a:pt x="4087" y="1712"/>
                    </a:cubicBezTo>
                    <a:cubicBezTo>
                      <a:pt x="3664" y="1755"/>
                      <a:pt x="3359" y="2073"/>
                      <a:pt x="3323" y="2505"/>
                    </a:cubicBezTo>
                    <a:cubicBezTo>
                      <a:pt x="3291" y="2882"/>
                      <a:pt x="3560" y="3244"/>
                      <a:pt x="3952" y="3352"/>
                    </a:cubicBezTo>
                    <a:cubicBezTo>
                      <a:pt x="4083" y="3389"/>
                      <a:pt x="4215" y="3407"/>
                      <a:pt x="4347" y="3407"/>
                    </a:cubicBezTo>
                    <a:cubicBezTo>
                      <a:pt x="4446" y="3407"/>
                      <a:pt x="4545" y="3396"/>
                      <a:pt x="4644" y="3376"/>
                    </a:cubicBezTo>
                    <a:cubicBezTo>
                      <a:pt x="5010" y="3300"/>
                      <a:pt x="5252" y="3080"/>
                      <a:pt x="5350" y="2717"/>
                    </a:cubicBezTo>
                    <a:cubicBezTo>
                      <a:pt x="5432" y="2412"/>
                      <a:pt x="5433" y="2102"/>
                      <a:pt x="5361" y="1795"/>
                    </a:cubicBezTo>
                    <a:cubicBezTo>
                      <a:pt x="5310" y="1579"/>
                      <a:pt x="5201" y="1398"/>
                      <a:pt x="5031" y="1253"/>
                    </a:cubicBezTo>
                    <a:cubicBezTo>
                      <a:pt x="5020" y="1243"/>
                      <a:pt x="5006" y="1238"/>
                      <a:pt x="4993" y="1229"/>
                    </a:cubicBezTo>
                    <a:cubicBezTo>
                      <a:pt x="4996" y="1224"/>
                      <a:pt x="5001" y="1218"/>
                      <a:pt x="5005" y="1213"/>
                    </a:cubicBezTo>
                    <a:cubicBezTo>
                      <a:pt x="5045" y="1224"/>
                      <a:pt x="5084" y="1239"/>
                      <a:pt x="5125" y="1249"/>
                    </a:cubicBezTo>
                    <a:cubicBezTo>
                      <a:pt x="5149" y="1255"/>
                      <a:pt x="5168" y="1259"/>
                      <a:pt x="5185" y="1259"/>
                    </a:cubicBezTo>
                    <a:cubicBezTo>
                      <a:pt x="5229" y="1259"/>
                      <a:pt x="5251" y="1234"/>
                      <a:pt x="5275" y="1172"/>
                    </a:cubicBezTo>
                    <a:cubicBezTo>
                      <a:pt x="5279" y="1161"/>
                      <a:pt x="5290" y="1152"/>
                      <a:pt x="5299" y="1147"/>
                    </a:cubicBezTo>
                    <a:cubicBezTo>
                      <a:pt x="5401" y="1089"/>
                      <a:pt x="5418" y="1025"/>
                      <a:pt x="5336" y="942"/>
                    </a:cubicBezTo>
                    <a:cubicBezTo>
                      <a:pt x="5265" y="871"/>
                      <a:pt x="5180" y="813"/>
                      <a:pt x="5088" y="739"/>
                    </a:cubicBezTo>
                    <a:lnTo>
                      <a:pt x="5088" y="739"/>
                    </a:lnTo>
                    <a:cubicBezTo>
                      <a:pt x="5153" y="756"/>
                      <a:pt x="5208" y="767"/>
                      <a:pt x="5260" y="780"/>
                    </a:cubicBezTo>
                    <a:cubicBezTo>
                      <a:pt x="5492" y="861"/>
                      <a:pt x="5687" y="995"/>
                      <a:pt x="5856" y="1175"/>
                    </a:cubicBezTo>
                    <a:cubicBezTo>
                      <a:pt x="6043" y="1374"/>
                      <a:pt x="6231" y="1570"/>
                      <a:pt x="6424" y="1764"/>
                    </a:cubicBezTo>
                    <a:cubicBezTo>
                      <a:pt x="6738" y="2082"/>
                      <a:pt x="7114" y="2239"/>
                      <a:pt x="7550" y="2239"/>
                    </a:cubicBezTo>
                    <a:cubicBezTo>
                      <a:pt x="7589" y="2239"/>
                      <a:pt x="7627" y="2238"/>
                      <a:pt x="7667" y="2235"/>
                    </a:cubicBezTo>
                    <a:cubicBezTo>
                      <a:pt x="7680" y="2235"/>
                      <a:pt x="7693" y="2234"/>
                      <a:pt x="7706" y="2234"/>
                    </a:cubicBezTo>
                    <a:cubicBezTo>
                      <a:pt x="7903" y="2234"/>
                      <a:pt x="8055" y="2324"/>
                      <a:pt x="8144" y="2508"/>
                    </a:cubicBezTo>
                    <a:cubicBezTo>
                      <a:pt x="8190" y="2603"/>
                      <a:pt x="8226" y="2709"/>
                      <a:pt x="8242" y="2813"/>
                    </a:cubicBezTo>
                    <a:cubicBezTo>
                      <a:pt x="8280" y="3063"/>
                      <a:pt x="8208" y="3283"/>
                      <a:pt x="8001" y="3439"/>
                    </a:cubicBezTo>
                    <a:cubicBezTo>
                      <a:pt x="7881" y="3530"/>
                      <a:pt x="7755" y="3581"/>
                      <a:pt x="7622" y="3581"/>
                    </a:cubicBezTo>
                    <a:cubicBezTo>
                      <a:pt x="7536" y="3581"/>
                      <a:pt x="7448" y="3560"/>
                      <a:pt x="7356" y="3515"/>
                    </a:cubicBezTo>
                    <a:cubicBezTo>
                      <a:pt x="7181" y="3430"/>
                      <a:pt x="7050" y="3217"/>
                      <a:pt x="7075" y="3016"/>
                    </a:cubicBezTo>
                    <a:cubicBezTo>
                      <a:pt x="7085" y="2927"/>
                      <a:pt x="7124" y="2853"/>
                      <a:pt x="7215" y="2820"/>
                    </a:cubicBezTo>
                    <a:cubicBezTo>
                      <a:pt x="7249" y="2808"/>
                      <a:pt x="7282" y="2802"/>
                      <a:pt x="7314" y="2802"/>
                    </a:cubicBezTo>
                    <a:cubicBezTo>
                      <a:pt x="7375" y="2802"/>
                      <a:pt x="7432" y="2824"/>
                      <a:pt x="7480" y="2874"/>
                    </a:cubicBezTo>
                    <a:cubicBezTo>
                      <a:pt x="7520" y="2915"/>
                      <a:pt x="7548" y="2972"/>
                      <a:pt x="7574" y="3025"/>
                    </a:cubicBezTo>
                    <a:cubicBezTo>
                      <a:pt x="7592" y="3062"/>
                      <a:pt x="7594" y="3106"/>
                      <a:pt x="7607" y="3148"/>
                    </a:cubicBezTo>
                    <a:cubicBezTo>
                      <a:pt x="7615" y="3178"/>
                      <a:pt x="7631" y="3195"/>
                      <a:pt x="7652" y="3195"/>
                    </a:cubicBezTo>
                    <a:cubicBezTo>
                      <a:pt x="7663" y="3195"/>
                      <a:pt x="7676" y="3190"/>
                      <a:pt x="7690" y="3179"/>
                    </a:cubicBezTo>
                    <a:cubicBezTo>
                      <a:pt x="7827" y="3067"/>
                      <a:pt x="7930" y="2796"/>
                      <a:pt x="7743" y="2614"/>
                    </a:cubicBezTo>
                    <a:cubicBezTo>
                      <a:pt x="7650" y="2523"/>
                      <a:pt x="7517" y="2478"/>
                      <a:pt x="7384" y="2478"/>
                    </a:cubicBezTo>
                    <a:cubicBezTo>
                      <a:pt x="7226" y="2478"/>
                      <a:pt x="7067" y="2540"/>
                      <a:pt x="6967" y="2659"/>
                    </a:cubicBezTo>
                    <a:cubicBezTo>
                      <a:pt x="6770" y="2897"/>
                      <a:pt x="6825" y="3277"/>
                      <a:pt x="7097" y="3458"/>
                    </a:cubicBezTo>
                    <a:cubicBezTo>
                      <a:pt x="7309" y="3600"/>
                      <a:pt x="7536" y="3674"/>
                      <a:pt x="7772" y="3674"/>
                    </a:cubicBezTo>
                    <a:cubicBezTo>
                      <a:pt x="7889" y="3674"/>
                      <a:pt x="8008" y="3656"/>
                      <a:pt x="8129" y="3619"/>
                    </a:cubicBezTo>
                    <a:cubicBezTo>
                      <a:pt x="8490" y="3507"/>
                      <a:pt x="8736" y="3277"/>
                      <a:pt x="8797" y="2885"/>
                    </a:cubicBezTo>
                    <a:cubicBezTo>
                      <a:pt x="8806" y="2825"/>
                      <a:pt x="8806" y="2763"/>
                      <a:pt x="8811" y="2685"/>
                    </a:cubicBezTo>
                    <a:cubicBezTo>
                      <a:pt x="8841" y="2743"/>
                      <a:pt x="8855" y="2789"/>
                      <a:pt x="8884" y="2824"/>
                    </a:cubicBezTo>
                    <a:cubicBezTo>
                      <a:pt x="8909" y="2854"/>
                      <a:pt x="8950" y="2870"/>
                      <a:pt x="8983" y="2890"/>
                    </a:cubicBezTo>
                    <a:cubicBezTo>
                      <a:pt x="8998" y="2854"/>
                      <a:pt x="9025" y="2819"/>
                      <a:pt x="9028" y="2782"/>
                    </a:cubicBezTo>
                    <a:cubicBezTo>
                      <a:pt x="9030" y="2734"/>
                      <a:pt x="9014" y="2684"/>
                      <a:pt x="9004" y="2623"/>
                    </a:cubicBezTo>
                    <a:lnTo>
                      <a:pt x="9004" y="2623"/>
                    </a:lnTo>
                    <a:cubicBezTo>
                      <a:pt x="9033" y="2645"/>
                      <a:pt x="9050" y="2664"/>
                      <a:pt x="9069" y="2670"/>
                    </a:cubicBezTo>
                    <a:cubicBezTo>
                      <a:pt x="9094" y="2678"/>
                      <a:pt x="9129" y="2691"/>
                      <a:pt x="9151" y="2691"/>
                    </a:cubicBezTo>
                    <a:cubicBezTo>
                      <a:pt x="9159" y="2691"/>
                      <a:pt x="9165" y="2690"/>
                      <a:pt x="9170" y="2686"/>
                    </a:cubicBezTo>
                    <a:cubicBezTo>
                      <a:pt x="9193" y="2667"/>
                      <a:pt x="9200" y="2618"/>
                      <a:pt x="9200" y="2582"/>
                    </a:cubicBezTo>
                    <a:cubicBezTo>
                      <a:pt x="9200" y="2545"/>
                      <a:pt x="9180" y="2510"/>
                      <a:pt x="9169" y="2472"/>
                    </a:cubicBezTo>
                    <a:cubicBezTo>
                      <a:pt x="9252" y="2469"/>
                      <a:pt x="9343" y="2476"/>
                      <a:pt x="9381" y="2388"/>
                    </a:cubicBezTo>
                    <a:cubicBezTo>
                      <a:pt x="9425" y="2295"/>
                      <a:pt x="9342" y="2249"/>
                      <a:pt x="9285" y="2195"/>
                    </a:cubicBezTo>
                    <a:cubicBezTo>
                      <a:pt x="9314" y="2178"/>
                      <a:pt x="9348" y="2168"/>
                      <a:pt x="9365" y="2147"/>
                    </a:cubicBezTo>
                    <a:cubicBezTo>
                      <a:pt x="9389" y="2118"/>
                      <a:pt x="9414" y="2076"/>
                      <a:pt x="9409" y="2045"/>
                    </a:cubicBezTo>
                    <a:cubicBezTo>
                      <a:pt x="9405" y="2020"/>
                      <a:pt x="9361" y="1989"/>
                      <a:pt x="9330" y="1980"/>
                    </a:cubicBezTo>
                    <a:cubicBezTo>
                      <a:pt x="9277" y="1966"/>
                      <a:pt x="9220" y="1966"/>
                      <a:pt x="9166" y="1963"/>
                    </a:cubicBezTo>
                    <a:cubicBezTo>
                      <a:pt x="9146" y="1962"/>
                      <a:pt x="9126" y="1962"/>
                      <a:pt x="9106" y="1962"/>
                    </a:cubicBezTo>
                    <a:cubicBezTo>
                      <a:pt x="9065" y="1962"/>
                      <a:pt x="9024" y="1963"/>
                      <a:pt x="8984" y="1963"/>
                    </a:cubicBezTo>
                    <a:cubicBezTo>
                      <a:pt x="9273" y="1823"/>
                      <a:pt x="9526" y="1636"/>
                      <a:pt x="9781" y="1451"/>
                    </a:cubicBezTo>
                    <a:cubicBezTo>
                      <a:pt x="9913" y="1355"/>
                      <a:pt x="10053" y="1263"/>
                      <a:pt x="10196" y="1183"/>
                    </a:cubicBezTo>
                    <a:cubicBezTo>
                      <a:pt x="10354" y="1095"/>
                      <a:pt x="10525" y="1035"/>
                      <a:pt x="10702" y="1035"/>
                    </a:cubicBezTo>
                    <a:cubicBezTo>
                      <a:pt x="10738" y="1035"/>
                      <a:pt x="10773" y="1037"/>
                      <a:pt x="10809" y="1042"/>
                    </a:cubicBezTo>
                    <a:cubicBezTo>
                      <a:pt x="11134" y="1087"/>
                      <a:pt x="11354" y="1299"/>
                      <a:pt x="11528" y="1560"/>
                    </a:cubicBezTo>
                    <a:cubicBezTo>
                      <a:pt x="11576" y="1635"/>
                      <a:pt x="11584" y="1727"/>
                      <a:pt x="11551" y="1815"/>
                    </a:cubicBezTo>
                    <a:cubicBezTo>
                      <a:pt x="11520" y="1899"/>
                      <a:pt x="11468" y="1942"/>
                      <a:pt x="11404" y="1942"/>
                    </a:cubicBezTo>
                    <a:cubicBezTo>
                      <a:pt x="11368" y="1942"/>
                      <a:pt x="11327" y="1927"/>
                      <a:pt x="11285" y="1898"/>
                    </a:cubicBezTo>
                    <a:cubicBezTo>
                      <a:pt x="11135" y="1791"/>
                      <a:pt x="11077" y="1552"/>
                      <a:pt x="11158" y="1383"/>
                    </a:cubicBezTo>
                    <a:cubicBezTo>
                      <a:pt x="11192" y="1312"/>
                      <a:pt x="11186" y="1299"/>
                      <a:pt x="11108" y="1288"/>
                    </a:cubicBezTo>
                    <a:cubicBezTo>
                      <a:pt x="11089" y="1285"/>
                      <a:pt x="11070" y="1284"/>
                      <a:pt x="11051" y="1284"/>
                    </a:cubicBezTo>
                    <a:cubicBezTo>
                      <a:pt x="10936" y="1284"/>
                      <a:pt x="10836" y="1334"/>
                      <a:pt x="10749" y="1409"/>
                    </a:cubicBezTo>
                    <a:cubicBezTo>
                      <a:pt x="10471" y="1652"/>
                      <a:pt x="10378" y="1962"/>
                      <a:pt x="10447" y="2317"/>
                    </a:cubicBezTo>
                    <a:cubicBezTo>
                      <a:pt x="10506" y="2624"/>
                      <a:pt x="10677" y="2856"/>
                      <a:pt x="10980" y="2964"/>
                    </a:cubicBezTo>
                    <a:cubicBezTo>
                      <a:pt x="11067" y="2994"/>
                      <a:pt x="11154" y="3009"/>
                      <a:pt x="11239" y="3009"/>
                    </a:cubicBezTo>
                    <a:cubicBezTo>
                      <a:pt x="11536" y="3009"/>
                      <a:pt x="11804" y="2828"/>
                      <a:pt x="11936" y="2523"/>
                    </a:cubicBezTo>
                    <a:cubicBezTo>
                      <a:pt x="12000" y="2375"/>
                      <a:pt x="12035" y="2220"/>
                      <a:pt x="12031" y="2053"/>
                    </a:cubicBezTo>
                    <a:lnTo>
                      <a:pt x="12031" y="2053"/>
                    </a:lnTo>
                    <a:cubicBezTo>
                      <a:pt x="12118" y="2149"/>
                      <a:pt x="12147" y="2256"/>
                      <a:pt x="12124" y="2400"/>
                    </a:cubicBezTo>
                    <a:cubicBezTo>
                      <a:pt x="12112" y="2472"/>
                      <a:pt x="12087" y="2543"/>
                      <a:pt x="12087" y="2614"/>
                    </a:cubicBezTo>
                    <a:cubicBezTo>
                      <a:pt x="12086" y="2716"/>
                      <a:pt x="12125" y="2773"/>
                      <a:pt x="12193" y="2773"/>
                    </a:cubicBezTo>
                    <a:cubicBezTo>
                      <a:pt x="12216" y="2773"/>
                      <a:pt x="12243" y="2766"/>
                      <a:pt x="12273" y="2752"/>
                    </a:cubicBezTo>
                    <a:cubicBezTo>
                      <a:pt x="12292" y="2774"/>
                      <a:pt x="12309" y="2799"/>
                      <a:pt x="12330" y="2819"/>
                    </a:cubicBezTo>
                    <a:cubicBezTo>
                      <a:pt x="12356" y="2842"/>
                      <a:pt x="12385" y="2853"/>
                      <a:pt x="12414" y="2853"/>
                    </a:cubicBezTo>
                    <a:cubicBezTo>
                      <a:pt x="12448" y="2853"/>
                      <a:pt x="12481" y="2838"/>
                      <a:pt x="12504" y="2808"/>
                    </a:cubicBezTo>
                    <a:cubicBezTo>
                      <a:pt x="12551" y="2746"/>
                      <a:pt x="12594" y="2683"/>
                      <a:pt x="12627" y="2637"/>
                    </a:cubicBezTo>
                    <a:cubicBezTo>
                      <a:pt x="12677" y="2647"/>
                      <a:pt x="12731" y="2674"/>
                      <a:pt x="12773" y="2674"/>
                    </a:cubicBezTo>
                    <a:cubicBezTo>
                      <a:pt x="12782" y="2674"/>
                      <a:pt x="12791" y="2673"/>
                      <a:pt x="12799" y="2669"/>
                    </a:cubicBezTo>
                    <a:cubicBezTo>
                      <a:pt x="12902" y="2626"/>
                      <a:pt x="12870" y="2517"/>
                      <a:pt x="12872" y="2428"/>
                    </a:cubicBezTo>
                    <a:lnTo>
                      <a:pt x="12872" y="2428"/>
                    </a:lnTo>
                    <a:cubicBezTo>
                      <a:pt x="12887" y="2432"/>
                      <a:pt x="12901" y="2435"/>
                      <a:pt x="12912" y="2437"/>
                    </a:cubicBezTo>
                    <a:cubicBezTo>
                      <a:pt x="12933" y="2442"/>
                      <a:pt x="12954" y="2446"/>
                      <a:pt x="12975" y="2446"/>
                    </a:cubicBezTo>
                    <a:cubicBezTo>
                      <a:pt x="13018" y="2446"/>
                      <a:pt x="13057" y="2430"/>
                      <a:pt x="13082" y="2383"/>
                    </a:cubicBezTo>
                    <a:cubicBezTo>
                      <a:pt x="13120" y="2316"/>
                      <a:pt x="13081" y="2262"/>
                      <a:pt x="13036" y="2216"/>
                    </a:cubicBezTo>
                    <a:cubicBezTo>
                      <a:pt x="12997" y="2178"/>
                      <a:pt x="12954" y="2144"/>
                      <a:pt x="12907" y="2101"/>
                    </a:cubicBezTo>
                    <a:cubicBezTo>
                      <a:pt x="12926" y="2099"/>
                      <a:pt x="12935" y="2097"/>
                      <a:pt x="12944" y="2097"/>
                    </a:cubicBezTo>
                    <a:cubicBezTo>
                      <a:pt x="13257" y="2086"/>
                      <a:pt x="13449" y="1920"/>
                      <a:pt x="13505" y="1616"/>
                    </a:cubicBezTo>
                    <a:cubicBezTo>
                      <a:pt x="13536" y="1450"/>
                      <a:pt x="13484" y="1312"/>
                      <a:pt x="13360" y="1204"/>
                    </a:cubicBezTo>
                    <a:cubicBezTo>
                      <a:pt x="13240" y="1099"/>
                      <a:pt x="13101" y="1056"/>
                      <a:pt x="12952" y="1056"/>
                    </a:cubicBezTo>
                    <a:cubicBezTo>
                      <a:pt x="12913" y="1056"/>
                      <a:pt x="12873" y="1059"/>
                      <a:pt x="12833" y="1064"/>
                    </a:cubicBezTo>
                    <a:cubicBezTo>
                      <a:pt x="12706" y="1083"/>
                      <a:pt x="12629" y="1165"/>
                      <a:pt x="12589" y="1283"/>
                    </a:cubicBezTo>
                    <a:cubicBezTo>
                      <a:pt x="12552" y="1384"/>
                      <a:pt x="12596" y="1512"/>
                      <a:pt x="12686" y="1586"/>
                    </a:cubicBezTo>
                    <a:cubicBezTo>
                      <a:pt x="12732" y="1624"/>
                      <a:pt x="12784" y="1644"/>
                      <a:pt x="12837" y="1644"/>
                    </a:cubicBezTo>
                    <a:cubicBezTo>
                      <a:pt x="12880" y="1644"/>
                      <a:pt x="12923" y="1631"/>
                      <a:pt x="12966" y="1606"/>
                    </a:cubicBezTo>
                    <a:cubicBezTo>
                      <a:pt x="13062" y="1553"/>
                      <a:pt x="13069" y="1521"/>
                      <a:pt x="13009" y="1431"/>
                    </a:cubicBezTo>
                    <a:cubicBezTo>
                      <a:pt x="12978" y="1386"/>
                      <a:pt x="12958" y="1336"/>
                      <a:pt x="13004" y="1288"/>
                    </a:cubicBezTo>
                    <a:cubicBezTo>
                      <a:pt x="13030" y="1261"/>
                      <a:pt x="13061" y="1246"/>
                      <a:pt x="13091" y="1246"/>
                    </a:cubicBezTo>
                    <a:cubicBezTo>
                      <a:pt x="13115" y="1246"/>
                      <a:pt x="13138" y="1255"/>
                      <a:pt x="13159" y="1276"/>
                    </a:cubicBezTo>
                    <a:cubicBezTo>
                      <a:pt x="13200" y="1317"/>
                      <a:pt x="13245" y="1374"/>
                      <a:pt x="13253" y="1429"/>
                    </a:cubicBezTo>
                    <a:cubicBezTo>
                      <a:pt x="13281" y="1630"/>
                      <a:pt x="13097" y="1833"/>
                      <a:pt x="12893" y="1838"/>
                    </a:cubicBezTo>
                    <a:cubicBezTo>
                      <a:pt x="12889" y="1838"/>
                      <a:pt x="12884" y="1838"/>
                      <a:pt x="12879" y="1838"/>
                    </a:cubicBezTo>
                    <a:cubicBezTo>
                      <a:pt x="12764" y="1838"/>
                      <a:pt x="12666" y="1791"/>
                      <a:pt x="12589" y="1713"/>
                    </a:cubicBezTo>
                    <a:cubicBezTo>
                      <a:pt x="12465" y="1586"/>
                      <a:pt x="12356" y="1444"/>
                      <a:pt x="12237" y="1314"/>
                    </a:cubicBezTo>
                    <a:cubicBezTo>
                      <a:pt x="12152" y="1221"/>
                      <a:pt x="12067" y="1123"/>
                      <a:pt x="11967" y="1048"/>
                    </a:cubicBezTo>
                    <a:cubicBezTo>
                      <a:pt x="11694" y="846"/>
                      <a:pt x="11363" y="760"/>
                      <a:pt x="11037" y="760"/>
                    </a:cubicBezTo>
                    <a:cubicBezTo>
                      <a:pt x="10661" y="760"/>
                      <a:pt x="10291" y="875"/>
                      <a:pt x="10022" y="1062"/>
                    </a:cubicBezTo>
                    <a:cubicBezTo>
                      <a:pt x="9809" y="1209"/>
                      <a:pt x="9586" y="1346"/>
                      <a:pt x="9366" y="1485"/>
                    </a:cubicBezTo>
                    <a:cubicBezTo>
                      <a:pt x="9307" y="1522"/>
                      <a:pt x="9241" y="1550"/>
                      <a:pt x="9179" y="1583"/>
                    </a:cubicBezTo>
                    <a:cubicBezTo>
                      <a:pt x="9307" y="1364"/>
                      <a:pt x="9397" y="1123"/>
                      <a:pt x="9643" y="1002"/>
                    </a:cubicBezTo>
                    <a:cubicBezTo>
                      <a:pt x="9676" y="987"/>
                      <a:pt x="9705" y="917"/>
                      <a:pt x="9698" y="878"/>
                    </a:cubicBezTo>
                    <a:cubicBezTo>
                      <a:pt x="9693" y="844"/>
                      <a:pt x="9642" y="800"/>
                      <a:pt x="9602" y="790"/>
                    </a:cubicBezTo>
                    <a:cubicBezTo>
                      <a:pt x="9578" y="785"/>
                      <a:pt x="9552" y="783"/>
                      <a:pt x="9526" y="783"/>
                    </a:cubicBezTo>
                    <a:cubicBezTo>
                      <a:pt x="9486" y="783"/>
                      <a:pt x="9445" y="787"/>
                      <a:pt x="9404" y="787"/>
                    </a:cubicBezTo>
                    <a:cubicBezTo>
                      <a:pt x="9390" y="578"/>
                      <a:pt x="9381" y="548"/>
                      <a:pt x="9321" y="526"/>
                    </a:cubicBezTo>
                    <a:cubicBezTo>
                      <a:pt x="9303" y="520"/>
                      <a:pt x="9287" y="517"/>
                      <a:pt x="9271" y="517"/>
                    </a:cubicBezTo>
                    <a:cubicBezTo>
                      <a:pt x="9209" y="517"/>
                      <a:pt x="9164" y="562"/>
                      <a:pt x="9121" y="609"/>
                    </a:cubicBezTo>
                    <a:cubicBezTo>
                      <a:pt x="9095" y="576"/>
                      <a:pt x="9076" y="535"/>
                      <a:pt x="9045" y="515"/>
                    </a:cubicBezTo>
                    <a:cubicBezTo>
                      <a:pt x="9023" y="499"/>
                      <a:pt x="8988" y="486"/>
                      <a:pt x="8960" y="486"/>
                    </a:cubicBezTo>
                    <a:cubicBezTo>
                      <a:pt x="8953" y="486"/>
                      <a:pt x="8945" y="488"/>
                      <a:pt x="8939" y="490"/>
                    </a:cubicBezTo>
                    <a:cubicBezTo>
                      <a:pt x="8916" y="499"/>
                      <a:pt x="8901" y="551"/>
                      <a:pt x="8900" y="584"/>
                    </a:cubicBezTo>
                    <a:cubicBezTo>
                      <a:pt x="8899" y="639"/>
                      <a:pt x="8914" y="694"/>
                      <a:pt x="8919" y="748"/>
                    </a:cubicBezTo>
                    <a:cubicBezTo>
                      <a:pt x="8927" y="896"/>
                      <a:pt x="8909" y="1040"/>
                      <a:pt x="8860" y="1176"/>
                    </a:cubicBezTo>
                    <a:cubicBezTo>
                      <a:pt x="8844" y="1053"/>
                      <a:pt x="8838" y="928"/>
                      <a:pt x="8812" y="808"/>
                    </a:cubicBezTo>
                    <a:cubicBezTo>
                      <a:pt x="8710" y="342"/>
                      <a:pt x="8272" y="0"/>
                      <a:pt x="7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7"/>
              <p:cNvSpPr/>
              <p:nvPr/>
            </p:nvSpPr>
            <p:spPr>
              <a:xfrm>
                <a:off x="4783947" y="4665070"/>
                <a:ext cx="684259" cy="138561"/>
              </a:xfrm>
              <a:custGeom>
                <a:avLst/>
                <a:gdLst/>
                <a:ahLst/>
                <a:cxnLst/>
                <a:rect l="l" t="t" r="r" b="b"/>
                <a:pathLst>
                  <a:path w="7284" h="1475" extrusionOk="0">
                    <a:moveTo>
                      <a:pt x="6148" y="0"/>
                    </a:moveTo>
                    <a:cubicBezTo>
                      <a:pt x="6109" y="0"/>
                      <a:pt x="6071" y="1"/>
                      <a:pt x="6032" y="4"/>
                    </a:cubicBezTo>
                    <a:cubicBezTo>
                      <a:pt x="5874" y="16"/>
                      <a:pt x="5719" y="65"/>
                      <a:pt x="5565" y="108"/>
                    </a:cubicBezTo>
                    <a:cubicBezTo>
                      <a:pt x="5449" y="139"/>
                      <a:pt x="5329" y="171"/>
                      <a:pt x="5228" y="232"/>
                    </a:cubicBezTo>
                    <a:cubicBezTo>
                      <a:pt x="4967" y="386"/>
                      <a:pt x="4714" y="553"/>
                      <a:pt x="4463" y="720"/>
                    </a:cubicBezTo>
                    <a:cubicBezTo>
                      <a:pt x="4274" y="845"/>
                      <a:pt x="4092" y="976"/>
                      <a:pt x="3907" y="1106"/>
                    </a:cubicBezTo>
                    <a:cubicBezTo>
                      <a:pt x="3811" y="1173"/>
                      <a:pt x="3716" y="1207"/>
                      <a:pt x="3620" y="1207"/>
                    </a:cubicBezTo>
                    <a:cubicBezTo>
                      <a:pt x="3523" y="1207"/>
                      <a:pt x="3426" y="1172"/>
                      <a:pt x="3329" y="1105"/>
                    </a:cubicBezTo>
                    <a:cubicBezTo>
                      <a:pt x="3185" y="1004"/>
                      <a:pt x="3040" y="907"/>
                      <a:pt x="2896" y="806"/>
                    </a:cubicBezTo>
                    <a:cubicBezTo>
                      <a:pt x="2467" y="504"/>
                      <a:pt x="2051" y="186"/>
                      <a:pt x="1522" y="59"/>
                    </a:cubicBezTo>
                    <a:cubicBezTo>
                      <a:pt x="1380" y="24"/>
                      <a:pt x="1242" y="6"/>
                      <a:pt x="1106" y="6"/>
                    </a:cubicBezTo>
                    <a:cubicBezTo>
                      <a:pt x="901" y="6"/>
                      <a:pt x="703" y="48"/>
                      <a:pt x="507" y="139"/>
                    </a:cubicBezTo>
                    <a:cubicBezTo>
                      <a:pt x="245" y="260"/>
                      <a:pt x="91" y="471"/>
                      <a:pt x="34" y="750"/>
                    </a:cubicBezTo>
                    <a:cubicBezTo>
                      <a:pt x="1" y="918"/>
                      <a:pt x="23" y="1082"/>
                      <a:pt x="96" y="1235"/>
                    </a:cubicBezTo>
                    <a:cubicBezTo>
                      <a:pt x="159" y="1374"/>
                      <a:pt x="319" y="1474"/>
                      <a:pt x="461" y="1474"/>
                    </a:cubicBezTo>
                    <a:cubicBezTo>
                      <a:pt x="468" y="1474"/>
                      <a:pt x="476" y="1474"/>
                      <a:pt x="483" y="1473"/>
                    </a:cubicBezTo>
                    <a:cubicBezTo>
                      <a:pt x="696" y="1460"/>
                      <a:pt x="890" y="1318"/>
                      <a:pt x="954" y="1130"/>
                    </a:cubicBezTo>
                    <a:cubicBezTo>
                      <a:pt x="994" y="1014"/>
                      <a:pt x="999" y="899"/>
                      <a:pt x="930" y="791"/>
                    </a:cubicBezTo>
                    <a:cubicBezTo>
                      <a:pt x="891" y="729"/>
                      <a:pt x="827" y="698"/>
                      <a:pt x="764" y="698"/>
                    </a:cubicBezTo>
                    <a:cubicBezTo>
                      <a:pt x="719" y="698"/>
                      <a:pt x="674" y="714"/>
                      <a:pt x="640" y="749"/>
                    </a:cubicBezTo>
                    <a:cubicBezTo>
                      <a:pt x="580" y="810"/>
                      <a:pt x="596" y="885"/>
                      <a:pt x="676" y="905"/>
                    </a:cubicBezTo>
                    <a:cubicBezTo>
                      <a:pt x="740" y="923"/>
                      <a:pt x="746" y="964"/>
                      <a:pt x="723" y="1006"/>
                    </a:cubicBezTo>
                    <a:cubicBezTo>
                      <a:pt x="702" y="1043"/>
                      <a:pt x="667" y="1081"/>
                      <a:pt x="630" y="1095"/>
                    </a:cubicBezTo>
                    <a:cubicBezTo>
                      <a:pt x="599" y="1107"/>
                      <a:pt x="569" y="1113"/>
                      <a:pt x="539" y="1113"/>
                    </a:cubicBezTo>
                    <a:cubicBezTo>
                      <a:pt x="486" y="1113"/>
                      <a:pt x="435" y="1094"/>
                      <a:pt x="390" y="1054"/>
                    </a:cubicBezTo>
                    <a:cubicBezTo>
                      <a:pt x="323" y="995"/>
                      <a:pt x="306" y="912"/>
                      <a:pt x="335" y="833"/>
                    </a:cubicBezTo>
                    <a:cubicBezTo>
                      <a:pt x="361" y="760"/>
                      <a:pt x="399" y="686"/>
                      <a:pt x="450" y="626"/>
                    </a:cubicBezTo>
                    <a:cubicBezTo>
                      <a:pt x="562" y="492"/>
                      <a:pt x="714" y="422"/>
                      <a:pt x="885" y="396"/>
                    </a:cubicBezTo>
                    <a:cubicBezTo>
                      <a:pt x="1027" y="375"/>
                      <a:pt x="1168" y="363"/>
                      <a:pt x="1306" y="363"/>
                    </a:cubicBezTo>
                    <a:cubicBezTo>
                      <a:pt x="1758" y="363"/>
                      <a:pt x="2184" y="485"/>
                      <a:pt x="2572" y="778"/>
                    </a:cubicBezTo>
                    <a:cubicBezTo>
                      <a:pt x="2794" y="944"/>
                      <a:pt x="3016" y="1112"/>
                      <a:pt x="3243" y="1271"/>
                    </a:cubicBezTo>
                    <a:cubicBezTo>
                      <a:pt x="3367" y="1358"/>
                      <a:pt x="3494" y="1402"/>
                      <a:pt x="3621" y="1402"/>
                    </a:cubicBezTo>
                    <a:cubicBezTo>
                      <a:pt x="3749" y="1402"/>
                      <a:pt x="3878" y="1357"/>
                      <a:pt x="4004" y="1270"/>
                    </a:cubicBezTo>
                    <a:cubicBezTo>
                      <a:pt x="4163" y="1160"/>
                      <a:pt x="4323" y="1052"/>
                      <a:pt x="4470" y="928"/>
                    </a:cubicBezTo>
                    <a:cubicBezTo>
                      <a:pt x="4901" y="568"/>
                      <a:pt x="5383" y="348"/>
                      <a:pt x="5956" y="348"/>
                    </a:cubicBezTo>
                    <a:cubicBezTo>
                      <a:pt x="5960" y="348"/>
                      <a:pt x="5964" y="348"/>
                      <a:pt x="5968" y="348"/>
                    </a:cubicBezTo>
                    <a:cubicBezTo>
                      <a:pt x="6125" y="369"/>
                      <a:pt x="6282" y="380"/>
                      <a:pt x="6432" y="411"/>
                    </a:cubicBezTo>
                    <a:cubicBezTo>
                      <a:pt x="6626" y="454"/>
                      <a:pt x="6781" y="562"/>
                      <a:pt x="6876" y="742"/>
                    </a:cubicBezTo>
                    <a:cubicBezTo>
                      <a:pt x="6916" y="815"/>
                      <a:pt x="6933" y="893"/>
                      <a:pt x="6903" y="974"/>
                    </a:cubicBezTo>
                    <a:cubicBezTo>
                      <a:pt x="6872" y="1060"/>
                      <a:pt x="6807" y="1098"/>
                      <a:pt x="6720" y="1106"/>
                    </a:cubicBezTo>
                    <a:cubicBezTo>
                      <a:pt x="6707" y="1107"/>
                      <a:pt x="6695" y="1108"/>
                      <a:pt x="6683" y="1108"/>
                    </a:cubicBezTo>
                    <a:cubicBezTo>
                      <a:pt x="6619" y="1108"/>
                      <a:pt x="6562" y="1087"/>
                      <a:pt x="6526" y="1022"/>
                    </a:cubicBezTo>
                    <a:cubicBezTo>
                      <a:pt x="6493" y="961"/>
                      <a:pt x="6505" y="928"/>
                      <a:pt x="6570" y="904"/>
                    </a:cubicBezTo>
                    <a:cubicBezTo>
                      <a:pt x="6641" y="878"/>
                      <a:pt x="6663" y="809"/>
                      <a:pt x="6608" y="757"/>
                    </a:cubicBezTo>
                    <a:cubicBezTo>
                      <a:pt x="6579" y="729"/>
                      <a:pt x="6534" y="706"/>
                      <a:pt x="6493" y="699"/>
                    </a:cubicBezTo>
                    <a:cubicBezTo>
                      <a:pt x="6483" y="697"/>
                      <a:pt x="6473" y="696"/>
                      <a:pt x="6463" y="696"/>
                    </a:cubicBezTo>
                    <a:cubicBezTo>
                      <a:pt x="6391" y="696"/>
                      <a:pt x="6332" y="740"/>
                      <a:pt x="6296" y="817"/>
                    </a:cubicBezTo>
                    <a:cubicBezTo>
                      <a:pt x="6218" y="991"/>
                      <a:pt x="6264" y="1149"/>
                      <a:pt x="6381" y="1284"/>
                    </a:cubicBezTo>
                    <a:cubicBezTo>
                      <a:pt x="6482" y="1401"/>
                      <a:pt x="6609" y="1471"/>
                      <a:pt x="6755" y="1471"/>
                    </a:cubicBezTo>
                    <a:cubicBezTo>
                      <a:pt x="6788" y="1471"/>
                      <a:pt x="6823" y="1468"/>
                      <a:pt x="6858" y="1460"/>
                    </a:cubicBezTo>
                    <a:cubicBezTo>
                      <a:pt x="7045" y="1420"/>
                      <a:pt x="7149" y="1285"/>
                      <a:pt x="7194" y="1103"/>
                    </a:cubicBezTo>
                    <a:cubicBezTo>
                      <a:pt x="7284" y="742"/>
                      <a:pt x="7132" y="370"/>
                      <a:pt x="6812" y="178"/>
                    </a:cubicBezTo>
                    <a:cubicBezTo>
                      <a:pt x="6604" y="55"/>
                      <a:pt x="6380" y="0"/>
                      <a:pt x="614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7"/>
              <p:cNvSpPr/>
              <p:nvPr/>
            </p:nvSpPr>
            <p:spPr>
              <a:xfrm>
                <a:off x="5370242" y="4657179"/>
                <a:ext cx="128322" cy="153592"/>
              </a:xfrm>
              <a:custGeom>
                <a:avLst/>
                <a:gdLst/>
                <a:ahLst/>
                <a:cxnLst/>
                <a:rect l="l" t="t" r="r" b="b"/>
                <a:pathLst>
                  <a:path w="1366" h="1635" extrusionOk="0">
                    <a:moveTo>
                      <a:pt x="165" y="0"/>
                    </a:moveTo>
                    <a:cubicBezTo>
                      <a:pt x="110" y="0"/>
                      <a:pt x="55" y="6"/>
                      <a:pt x="1" y="22"/>
                    </a:cubicBezTo>
                    <a:cubicBezTo>
                      <a:pt x="39" y="32"/>
                      <a:pt x="75" y="36"/>
                      <a:pt x="112" y="42"/>
                    </a:cubicBezTo>
                    <a:cubicBezTo>
                      <a:pt x="481" y="101"/>
                      <a:pt x="786" y="256"/>
                      <a:pt x="956" y="613"/>
                    </a:cubicBezTo>
                    <a:cubicBezTo>
                      <a:pt x="1158" y="1035"/>
                      <a:pt x="994" y="1479"/>
                      <a:pt x="574" y="1617"/>
                    </a:cubicBezTo>
                    <a:cubicBezTo>
                      <a:pt x="623" y="1629"/>
                      <a:pt x="669" y="1634"/>
                      <a:pt x="713" y="1634"/>
                    </a:cubicBezTo>
                    <a:cubicBezTo>
                      <a:pt x="784" y="1634"/>
                      <a:pt x="852" y="1620"/>
                      <a:pt x="921" y="1590"/>
                    </a:cubicBezTo>
                    <a:cubicBezTo>
                      <a:pt x="1214" y="1466"/>
                      <a:pt x="1365" y="1136"/>
                      <a:pt x="1283" y="794"/>
                    </a:cubicBezTo>
                    <a:cubicBezTo>
                      <a:pt x="1182" y="372"/>
                      <a:pt x="827" y="68"/>
                      <a:pt x="375" y="16"/>
                    </a:cubicBezTo>
                    <a:cubicBezTo>
                      <a:pt x="304" y="9"/>
                      <a:pt x="235"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7"/>
              <p:cNvSpPr/>
              <p:nvPr/>
            </p:nvSpPr>
            <p:spPr>
              <a:xfrm>
                <a:off x="4747591" y="4657179"/>
                <a:ext cx="130577" cy="153874"/>
              </a:xfrm>
              <a:custGeom>
                <a:avLst/>
                <a:gdLst/>
                <a:ahLst/>
                <a:cxnLst/>
                <a:rect l="l" t="t" r="r" b="b"/>
                <a:pathLst>
                  <a:path w="1390" h="1638" extrusionOk="0">
                    <a:moveTo>
                      <a:pt x="1246" y="1"/>
                    </a:moveTo>
                    <a:cubicBezTo>
                      <a:pt x="1222" y="1"/>
                      <a:pt x="1198" y="1"/>
                      <a:pt x="1174" y="2"/>
                    </a:cubicBezTo>
                    <a:cubicBezTo>
                      <a:pt x="904" y="12"/>
                      <a:pt x="656" y="84"/>
                      <a:pt x="441" y="255"/>
                    </a:cubicBezTo>
                    <a:cubicBezTo>
                      <a:pt x="114" y="516"/>
                      <a:pt x="0" y="977"/>
                      <a:pt x="173" y="1328"/>
                    </a:cubicBezTo>
                    <a:cubicBezTo>
                      <a:pt x="264" y="1514"/>
                      <a:pt x="506" y="1638"/>
                      <a:pt x="687" y="1638"/>
                    </a:cubicBezTo>
                    <a:cubicBezTo>
                      <a:pt x="729" y="1638"/>
                      <a:pt x="769" y="1631"/>
                      <a:pt x="802" y="1616"/>
                    </a:cubicBezTo>
                    <a:cubicBezTo>
                      <a:pt x="745" y="1591"/>
                      <a:pt x="678" y="1574"/>
                      <a:pt x="622" y="1539"/>
                    </a:cubicBezTo>
                    <a:cubicBezTo>
                      <a:pt x="378" y="1385"/>
                      <a:pt x="335" y="1138"/>
                      <a:pt x="363" y="885"/>
                    </a:cubicBezTo>
                    <a:cubicBezTo>
                      <a:pt x="407" y="487"/>
                      <a:pt x="645" y="232"/>
                      <a:pt x="1019" y="105"/>
                    </a:cubicBezTo>
                    <a:cubicBezTo>
                      <a:pt x="1139" y="66"/>
                      <a:pt x="1266" y="46"/>
                      <a:pt x="1390" y="17"/>
                    </a:cubicBezTo>
                    <a:cubicBezTo>
                      <a:pt x="1388" y="12"/>
                      <a:pt x="1388" y="7"/>
                      <a:pt x="1390" y="2"/>
                    </a:cubicBezTo>
                    <a:cubicBezTo>
                      <a:pt x="1341" y="2"/>
                      <a:pt x="1294" y="1"/>
                      <a:pt x="1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7"/>
              <p:cNvSpPr/>
              <p:nvPr/>
            </p:nvSpPr>
            <p:spPr>
              <a:xfrm>
                <a:off x="5216740" y="4738439"/>
                <a:ext cx="104461" cy="24518"/>
              </a:xfrm>
              <a:custGeom>
                <a:avLst/>
                <a:gdLst/>
                <a:ahLst/>
                <a:cxnLst/>
                <a:rect l="l" t="t" r="r" b="b"/>
                <a:pathLst>
                  <a:path w="1112" h="261" extrusionOk="0">
                    <a:moveTo>
                      <a:pt x="215" y="0"/>
                    </a:moveTo>
                    <a:cubicBezTo>
                      <a:pt x="129" y="0"/>
                      <a:pt x="70" y="62"/>
                      <a:pt x="1" y="120"/>
                    </a:cubicBezTo>
                    <a:cubicBezTo>
                      <a:pt x="64" y="125"/>
                      <a:pt x="116" y="122"/>
                      <a:pt x="166" y="136"/>
                    </a:cubicBezTo>
                    <a:cubicBezTo>
                      <a:pt x="271" y="162"/>
                      <a:pt x="377" y="195"/>
                      <a:pt x="481" y="228"/>
                    </a:cubicBezTo>
                    <a:cubicBezTo>
                      <a:pt x="549" y="250"/>
                      <a:pt x="616" y="260"/>
                      <a:pt x="680" y="260"/>
                    </a:cubicBezTo>
                    <a:cubicBezTo>
                      <a:pt x="832" y="260"/>
                      <a:pt x="974" y="204"/>
                      <a:pt x="1112" y="101"/>
                    </a:cubicBezTo>
                    <a:cubicBezTo>
                      <a:pt x="1097" y="99"/>
                      <a:pt x="1089" y="96"/>
                      <a:pt x="1083" y="96"/>
                    </a:cubicBezTo>
                    <a:cubicBezTo>
                      <a:pt x="1082" y="96"/>
                      <a:pt x="1081" y="96"/>
                      <a:pt x="1080" y="96"/>
                    </a:cubicBezTo>
                    <a:cubicBezTo>
                      <a:pt x="1033" y="105"/>
                      <a:pt x="987" y="109"/>
                      <a:pt x="941" y="109"/>
                    </a:cubicBezTo>
                    <a:cubicBezTo>
                      <a:pt x="811" y="109"/>
                      <a:pt x="685" y="78"/>
                      <a:pt x="557" y="43"/>
                    </a:cubicBezTo>
                    <a:cubicBezTo>
                      <a:pt x="454" y="14"/>
                      <a:pt x="341" y="10"/>
                      <a:pt x="233" y="1"/>
                    </a:cubicBezTo>
                    <a:cubicBezTo>
                      <a:pt x="227" y="1"/>
                      <a:pt x="221" y="0"/>
                      <a:pt x="21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7"/>
              <p:cNvSpPr/>
              <p:nvPr/>
            </p:nvSpPr>
            <p:spPr>
              <a:xfrm>
                <a:off x="4928148" y="4738063"/>
                <a:ext cx="103898" cy="24988"/>
              </a:xfrm>
              <a:custGeom>
                <a:avLst/>
                <a:gdLst/>
                <a:ahLst/>
                <a:cxnLst/>
                <a:rect l="l" t="t" r="r" b="b"/>
                <a:pathLst>
                  <a:path w="1106" h="266" extrusionOk="0">
                    <a:moveTo>
                      <a:pt x="854" y="0"/>
                    </a:moveTo>
                    <a:cubicBezTo>
                      <a:pt x="844" y="0"/>
                      <a:pt x="834" y="1"/>
                      <a:pt x="823" y="2"/>
                    </a:cubicBezTo>
                    <a:cubicBezTo>
                      <a:pt x="717" y="16"/>
                      <a:pt x="610" y="28"/>
                      <a:pt x="508" y="57"/>
                    </a:cubicBezTo>
                    <a:cubicBezTo>
                      <a:pt x="387" y="91"/>
                      <a:pt x="266" y="115"/>
                      <a:pt x="142" y="115"/>
                    </a:cubicBezTo>
                    <a:cubicBezTo>
                      <a:pt x="95" y="115"/>
                      <a:pt x="48" y="112"/>
                      <a:pt x="1" y="104"/>
                    </a:cubicBezTo>
                    <a:lnTo>
                      <a:pt x="1" y="104"/>
                    </a:lnTo>
                    <a:cubicBezTo>
                      <a:pt x="130" y="206"/>
                      <a:pt x="267" y="266"/>
                      <a:pt x="417" y="266"/>
                    </a:cubicBezTo>
                    <a:cubicBezTo>
                      <a:pt x="474" y="266"/>
                      <a:pt x="533" y="257"/>
                      <a:pt x="593" y="239"/>
                    </a:cubicBezTo>
                    <a:cubicBezTo>
                      <a:pt x="741" y="194"/>
                      <a:pt x="884" y="129"/>
                      <a:pt x="1053" y="129"/>
                    </a:cubicBezTo>
                    <a:cubicBezTo>
                      <a:pt x="1070" y="129"/>
                      <a:pt x="1088" y="130"/>
                      <a:pt x="1106" y="131"/>
                    </a:cubicBezTo>
                    <a:cubicBezTo>
                      <a:pt x="1027" y="51"/>
                      <a:pt x="950" y="0"/>
                      <a:pt x="85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7"/>
              <p:cNvSpPr/>
              <p:nvPr/>
            </p:nvSpPr>
            <p:spPr>
              <a:xfrm>
                <a:off x="5221249" y="4754315"/>
                <a:ext cx="58055" cy="51761"/>
              </a:xfrm>
              <a:custGeom>
                <a:avLst/>
                <a:gdLst/>
                <a:ahLst/>
                <a:cxnLst/>
                <a:rect l="l" t="t" r="r" b="b"/>
                <a:pathLst>
                  <a:path w="618" h="551" extrusionOk="0">
                    <a:moveTo>
                      <a:pt x="0" y="1"/>
                    </a:moveTo>
                    <a:lnTo>
                      <a:pt x="0" y="1"/>
                    </a:lnTo>
                    <a:cubicBezTo>
                      <a:pt x="20" y="70"/>
                      <a:pt x="53" y="92"/>
                      <a:pt x="110" y="101"/>
                    </a:cubicBezTo>
                    <a:cubicBezTo>
                      <a:pt x="165" y="109"/>
                      <a:pt x="222" y="133"/>
                      <a:pt x="269" y="164"/>
                    </a:cubicBezTo>
                    <a:cubicBezTo>
                      <a:pt x="350" y="220"/>
                      <a:pt x="427" y="283"/>
                      <a:pt x="499" y="350"/>
                    </a:cubicBezTo>
                    <a:cubicBezTo>
                      <a:pt x="520" y="369"/>
                      <a:pt x="520" y="412"/>
                      <a:pt x="528" y="443"/>
                    </a:cubicBezTo>
                    <a:cubicBezTo>
                      <a:pt x="518" y="446"/>
                      <a:pt x="506" y="450"/>
                      <a:pt x="496" y="450"/>
                    </a:cubicBezTo>
                    <a:cubicBezTo>
                      <a:pt x="486" y="432"/>
                      <a:pt x="477" y="412"/>
                      <a:pt x="466" y="395"/>
                    </a:cubicBezTo>
                    <a:cubicBezTo>
                      <a:pt x="448" y="367"/>
                      <a:pt x="422" y="348"/>
                      <a:pt x="395" y="348"/>
                    </a:cubicBezTo>
                    <a:cubicBezTo>
                      <a:pt x="380" y="348"/>
                      <a:pt x="366" y="353"/>
                      <a:pt x="352" y="365"/>
                    </a:cubicBezTo>
                    <a:cubicBezTo>
                      <a:pt x="332" y="383"/>
                      <a:pt x="323" y="439"/>
                      <a:pt x="335" y="468"/>
                    </a:cubicBezTo>
                    <a:cubicBezTo>
                      <a:pt x="354" y="523"/>
                      <a:pt x="398" y="551"/>
                      <a:pt x="454" y="551"/>
                    </a:cubicBezTo>
                    <a:cubicBezTo>
                      <a:pt x="464" y="551"/>
                      <a:pt x="475" y="550"/>
                      <a:pt x="486" y="548"/>
                    </a:cubicBezTo>
                    <a:cubicBezTo>
                      <a:pt x="554" y="537"/>
                      <a:pt x="618" y="478"/>
                      <a:pt x="610" y="411"/>
                    </a:cubicBezTo>
                    <a:cubicBezTo>
                      <a:pt x="602" y="345"/>
                      <a:pt x="577" y="273"/>
                      <a:pt x="540" y="220"/>
                    </a:cubicBezTo>
                    <a:cubicBezTo>
                      <a:pt x="446" y="83"/>
                      <a:pt x="295" y="46"/>
                      <a:pt x="145" y="15"/>
                    </a:cubicBezTo>
                    <a:cubicBezTo>
                      <a:pt x="99" y="6"/>
                      <a:pt x="52" y="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7"/>
              <p:cNvSpPr/>
              <p:nvPr/>
            </p:nvSpPr>
            <p:spPr>
              <a:xfrm>
                <a:off x="4969201" y="4754221"/>
                <a:ext cx="58055" cy="51949"/>
              </a:xfrm>
              <a:custGeom>
                <a:avLst/>
                <a:gdLst/>
                <a:ahLst/>
                <a:cxnLst/>
                <a:rect l="l" t="t" r="r" b="b"/>
                <a:pathLst>
                  <a:path w="618" h="553" extrusionOk="0">
                    <a:moveTo>
                      <a:pt x="617" y="1"/>
                    </a:moveTo>
                    <a:cubicBezTo>
                      <a:pt x="411" y="21"/>
                      <a:pt x="213" y="48"/>
                      <a:pt x="80" y="221"/>
                    </a:cubicBezTo>
                    <a:cubicBezTo>
                      <a:pt x="40" y="270"/>
                      <a:pt x="18" y="344"/>
                      <a:pt x="9" y="410"/>
                    </a:cubicBezTo>
                    <a:cubicBezTo>
                      <a:pt x="0" y="477"/>
                      <a:pt x="63" y="537"/>
                      <a:pt x="132" y="549"/>
                    </a:cubicBezTo>
                    <a:cubicBezTo>
                      <a:pt x="143" y="551"/>
                      <a:pt x="154" y="552"/>
                      <a:pt x="164" y="552"/>
                    </a:cubicBezTo>
                    <a:cubicBezTo>
                      <a:pt x="218" y="552"/>
                      <a:pt x="260" y="524"/>
                      <a:pt x="287" y="472"/>
                    </a:cubicBezTo>
                    <a:cubicBezTo>
                      <a:pt x="307" y="430"/>
                      <a:pt x="317" y="381"/>
                      <a:pt x="264" y="365"/>
                    </a:cubicBezTo>
                    <a:cubicBezTo>
                      <a:pt x="259" y="364"/>
                      <a:pt x="253" y="363"/>
                      <a:pt x="247" y="363"/>
                    </a:cubicBezTo>
                    <a:cubicBezTo>
                      <a:pt x="217" y="363"/>
                      <a:pt x="182" y="382"/>
                      <a:pt x="153" y="397"/>
                    </a:cubicBezTo>
                    <a:cubicBezTo>
                      <a:pt x="137" y="407"/>
                      <a:pt x="131" y="434"/>
                      <a:pt x="115" y="461"/>
                    </a:cubicBezTo>
                    <a:cubicBezTo>
                      <a:pt x="84" y="393"/>
                      <a:pt x="93" y="362"/>
                      <a:pt x="143" y="325"/>
                    </a:cubicBezTo>
                    <a:cubicBezTo>
                      <a:pt x="164" y="310"/>
                      <a:pt x="188" y="299"/>
                      <a:pt x="203" y="281"/>
                    </a:cubicBezTo>
                    <a:cubicBezTo>
                      <a:pt x="282" y="179"/>
                      <a:pt x="393" y="126"/>
                      <a:pt x="514" y="100"/>
                    </a:cubicBezTo>
                    <a:cubicBezTo>
                      <a:pt x="572" y="88"/>
                      <a:pt x="601" y="64"/>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3" name="Google Shape;11263;p57"/>
              <p:cNvGrpSpPr/>
              <p:nvPr/>
            </p:nvGrpSpPr>
            <p:grpSpPr>
              <a:xfrm>
                <a:off x="4716590" y="4642148"/>
                <a:ext cx="816547" cy="57022"/>
                <a:chOff x="4716590" y="4642148"/>
                <a:chExt cx="816547" cy="57022"/>
              </a:xfrm>
            </p:grpSpPr>
            <p:sp>
              <p:nvSpPr>
                <p:cNvPr id="11264" name="Google Shape;11264;p57"/>
                <p:cNvSpPr/>
                <p:nvPr/>
              </p:nvSpPr>
              <p:spPr>
                <a:xfrm>
                  <a:off x="4716590" y="4642899"/>
                  <a:ext cx="60873" cy="56270"/>
                </a:xfrm>
                <a:custGeom>
                  <a:avLst/>
                  <a:gdLst/>
                  <a:ahLst/>
                  <a:cxnLst/>
                  <a:rect l="l" t="t" r="r" b="b"/>
                  <a:pathLst>
                    <a:path w="648" h="599" extrusionOk="0">
                      <a:moveTo>
                        <a:pt x="88" y="1"/>
                      </a:moveTo>
                      <a:cubicBezTo>
                        <a:pt x="27" y="54"/>
                        <a:pt x="1" y="115"/>
                        <a:pt x="1" y="197"/>
                      </a:cubicBezTo>
                      <a:cubicBezTo>
                        <a:pt x="3" y="378"/>
                        <a:pt x="123" y="523"/>
                        <a:pt x="315" y="580"/>
                      </a:cubicBezTo>
                      <a:cubicBezTo>
                        <a:pt x="357" y="592"/>
                        <a:pt x="395" y="599"/>
                        <a:pt x="428" y="599"/>
                      </a:cubicBezTo>
                      <a:cubicBezTo>
                        <a:pt x="526" y="599"/>
                        <a:pt x="591" y="546"/>
                        <a:pt x="647" y="427"/>
                      </a:cubicBezTo>
                      <a:lnTo>
                        <a:pt x="647" y="427"/>
                      </a:lnTo>
                      <a:cubicBezTo>
                        <a:pt x="589" y="451"/>
                        <a:pt x="530" y="462"/>
                        <a:pt x="473" y="462"/>
                      </a:cubicBezTo>
                      <a:cubicBezTo>
                        <a:pt x="237" y="462"/>
                        <a:pt x="35" y="274"/>
                        <a:pt x="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7"/>
                <p:cNvSpPr/>
                <p:nvPr/>
              </p:nvSpPr>
              <p:spPr>
                <a:xfrm>
                  <a:off x="5469915" y="4642148"/>
                  <a:ext cx="63222" cy="57022"/>
                </a:xfrm>
                <a:custGeom>
                  <a:avLst/>
                  <a:gdLst/>
                  <a:ahLst/>
                  <a:cxnLst/>
                  <a:rect l="l" t="t" r="r" b="b"/>
                  <a:pathLst>
                    <a:path w="673" h="607" extrusionOk="0">
                      <a:moveTo>
                        <a:pt x="567" y="1"/>
                      </a:moveTo>
                      <a:lnTo>
                        <a:pt x="567" y="1"/>
                      </a:lnTo>
                      <a:cubicBezTo>
                        <a:pt x="626" y="250"/>
                        <a:pt x="446" y="468"/>
                        <a:pt x="186" y="468"/>
                      </a:cubicBezTo>
                      <a:cubicBezTo>
                        <a:pt x="127" y="468"/>
                        <a:pt x="65" y="457"/>
                        <a:pt x="1" y="433"/>
                      </a:cubicBezTo>
                      <a:lnTo>
                        <a:pt x="1" y="433"/>
                      </a:lnTo>
                      <a:cubicBezTo>
                        <a:pt x="114" y="585"/>
                        <a:pt x="127" y="598"/>
                        <a:pt x="205" y="605"/>
                      </a:cubicBezTo>
                      <a:cubicBezTo>
                        <a:pt x="216" y="606"/>
                        <a:pt x="227" y="607"/>
                        <a:pt x="238" y="607"/>
                      </a:cubicBezTo>
                      <a:cubicBezTo>
                        <a:pt x="411" y="607"/>
                        <a:pt x="605" y="465"/>
                        <a:pt x="646" y="299"/>
                      </a:cubicBezTo>
                      <a:cubicBezTo>
                        <a:pt x="673" y="191"/>
                        <a:pt x="663" y="87"/>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6" name="Google Shape;11266;p57"/>
              <p:cNvSpPr/>
              <p:nvPr/>
            </p:nvSpPr>
            <p:spPr>
              <a:xfrm>
                <a:off x="4926739" y="4723314"/>
                <a:ext cx="81916" cy="22264"/>
              </a:xfrm>
              <a:custGeom>
                <a:avLst/>
                <a:gdLst/>
                <a:ahLst/>
                <a:cxnLst/>
                <a:rect l="l" t="t" r="r" b="b"/>
                <a:pathLst>
                  <a:path w="872" h="237" extrusionOk="0">
                    <a:moveTo>
                      <a:pt x="637" y="1"/>
                    </a:moveTo>
                    <a:cubicBezTo>
                      <a:pt x="613" y="1"/>
                      <a:pt x="588" y="4"/>
                      <a:pt x="562" y="12"/>
                    </a:cubicBezTo>
                    <a:cubicBezTo>
                      <a:pt x="373" y="68"/>
                      <a:pt x="187" y="129"/>
                      <a:pt x="0" y="189"/>
                    </a:cubicBezTo>
                    <a:cubicBezTo>
                      <a:pt x="1" y="196"/>
                      <a:pt x="3" y="205"/>
                      <a:pt x="6" y="212"/>
                    </a:cubicBezTo>
                    <a:cubicBezTo>
                      <a:pt x="66" y="229"/>
                      <a:pt x="125" y="237"/>
                      <a:pt x="183" y="237"/>
                    </a:cubicBezTo>
                    <a:cubicBezTo>
                      <a:pt x="283" y="237"/>
                      <a:pt x="381" y="215"/>
                      <a:pt x="481" y="186"/>
                    </a:cubicBezTo>
                    <a:cubicBezTo>
                      <a:pt x="592" y="154"/>
                      <a:pt x="707" y="140"/>
                      <a:pt x="819" y="118"/>
                    </a:cubicBezTo>
                    <a:cubicBezTo>
                      <a:pt x="833" y="114"/>
                      <a:pt x="848" y="113"/>
                      <a:pt x="872" y="109"/>
                    </a:cubicBezTo>
                    <a:cubicBezTo>
                      <a:pt x="796" y="47"/>
                      <a:pt x="722" y="1"/>
                      <a:pt x="63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7"/>
              <p:cNvSpPr/>
              <p:nvPr/>
            </p:nvSpPr>
            <p:spPr>
              <a:xfrm>
                <a:off x="5241353" y="4723408"/>
                <a:ext cx="81446" cy="22076"/>
              </a:xfrm>
              <a:custGeom>
                <a:avLst/>
                <a:gdLst/>
                <a:ahLst/>
                <a:cxnLst/>
                <a:rect l="l" t="t" r="r" b="b"/>
                <a:pathLst>
                  <a:path w="867" h="235" extrusionOk="0">
                    <a:moveTo>
                      <a:pt x="220" y="1"/>
                    </a:moveTo>
                    <a:cubicBezTo>
                      <a:pt x="134" y="1"/>
                      <a:pt x="64" y="47"/>
                      <a:pt x="1" y="95"/>
                    </a:cubicBezTo>
                    <a:cubicBezTo>
                      <a:pt x="143" y="129"/>
                      <a:pt x="286" y="162"/>
                      <a:pt x="426" y="199"/>
                    </a:cubicBezTo>
                    <a:cubicBezTo>
                      <a:pt x="506" y="220"/>
                      <a:pt x="585" y="234"/>
                      <a:pt x="667" y="234"/>
                    </a:cubicBezTo>
                    <a:cubicBezTo>
                      <a:pt x="731" y="234"/>
                      <a:pt x="797" y="226"/>
                      <a:pt x="867" y="205"/>
                    </a:cubicBezTo>
                    <a:cubicBezTo>
                      <a:pt x="797" y="179"/>
                      <a:pt x="741" y="154"/>
                      <a:pt x="683" y="135"/>
                    </a:cubicBezTo>
                    <a:cubicBezTo>
                      <a:pt x="551" y="92"/>
                      <a:pt x="422" y="50"/>
                      <a:pt x="291" y="11"/>
                    </a:cubicBezTo>
                    <a:cubicBezTo>
                      <a:pt x="266" y="4"/>
                      <a:pt x="242" y="1"/>
                      <a:pt x="220"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7"/>
              <p:cNvSpPr/>
              <p:nvPr/>
            </p:nvSpPr>
            <p:spPr>
              <a:xfrm>
                <a:off x="4893859" y="4712793"/>
                <a:ext cx="87834" cy="13715"/>
              </a:xfrm>
              <a:custGeom>
                <a:avLst/>
                <a:gdLst/>
                <a:ahLst/>
                <a:cxnLst/>
                <a:rect l="l" t="t" r="r" b="b"/>
                <a:pathLst>
                  <a:path w="935" h="146" extrusionOk="0">
                    <a:moveTo>
                      <a:pt x="663" y="1"/>
                    </a:moveTo>
                    <a:cubicBezTo>
                      <a:pt x="582" y="1"/>
                      <a:pt x="501" y="8"/>
                      <a:pt x="421" y="16"/>
                    </a:cubicBezTo>
                    <a:cubicBezTo>
                      <a:pt x="318" y="24"/>
                      <a:pt x="215" y="35"/>
                      <a:pt x="112" y="57"/>
                    </a:cubicBezTo>
                    <a:cubicBezTo>
                      <a:pt x="72" y="66"/>
                      <a:pt x="38" y="104"/>
                      <a:pt x="1" y="128"/>
                    </a:cubicBezTo>
                    <a:cubicBezTo>
                      <a:pt x="4" y="135"/>
                      <a:pt x="8" y="140"/>
                      <a:pt x="10" y="145"/>
                    </a:cubicBezTo>
                    <a:cubicBezTo>
                      <a:pt x="86" y="112"/>
                      <a:pt x="165" y="92"/>
                      <a:pt x="242" y="92"/>
                    </a:cubicBezTo>
                    <a:cubicBezTo>
                      <a:pt x="285" y="92"/>
                      <a:pt x="328" y="98"/>
                      <a:pt x="370" y="112"/>
                    </a:cubicBezTo>
                    <a:cubicBezTo>
                      <a:pt x="429" y="133"/>
                      <a:pt x="488" y="141"/>
                      <a:pt x="545" y="141"/>
                    </a:cubicBezTo>
                    <a:cubicBezTo>
                      <a:pt x="677" y="141"/>
                      <a:pt x="804" y="98"/>
                      <a:pt x="933" y="68"/>
                    </a:cubicBezTo>
                    <a:cubicBezTo>
                      <a:pt x="933" y="59"/>
                      <a:pt x="933" y="50"/>
                      <a:pt x="935" y="43"/>
                    </a:cubicBezTo>
                    <a:cubicBezTo>
                      <a:pt x="860" y="28"/>
                      <a:pt x="787" y="4"/>
                      <a:pt x="712" y="2"/>
                    </a:cubicBezTo>
                    <a:cubicBezTo>
                      <a:pt x="695" y="1"/>
                      <a:pt x="679" y="1"/>
                      <a:pt x="66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7"/>
              <p:cNvSpPr/>
              <p:nvPr/>
            </p:nvSpPr>
            <p:spPr>
              <a:xfrm>
                <a:off x="5265496" y="4712793"/>
                <a:ext cx="88867" cy="13715"/>
              </a:xfrm>
              <a:custGeom>
                <a:avLst/>
                <a:gdLst/>
                <a:ahLst/>
                <a:cxnLst/>
                <a:rect l="l" t="t" r="r" b="b"/>
                <a:pathLst>
                  <a:path w="946" h="146" extrusionOk="0">
                    <a:moveTo>
                      <a:pt x="221" y="1"/>
                    </a:moveTo>
                    <a:cubicBezTo>
                      <a:pt x="146" y="1"/>
                      <a:pt x="80" y="31"/>
                      <a:pt x="0" y="61"/>
                    </a:cubicBezTo>
                    <a:cubicBezTo>
                      <a:pt x="98" y="87"/>
                      <a:pt x="183" y="112"/>
                      <a:pt x="267" y="131"/>
                    </a:cubicBezTo>
                    <a:cubicBezTo>
                      <a:pt x="303" y="139"/>
                      <a:pt x="342" y="145"/>
                      <a:pt x="380" y="145"/>
                    </a:cubicBezTo>
                    <a:cubicBezTo>
                      <a:pt x="397" y="145"/>
                      <a:pt x="413" y="144"/>
                      <a:pt x="429" y="141"/>
                    </a:cubicBezTo>
                    <a:cubicBezTo>
                      <a:pt x="529" y="120"/>
                      <a:pt x="629" y="98"/>
                      <a:pt x="730" y="98"/>
                    </a:cubicBezTo>
                    <a:cubicBezTo>
                      <a:pt x="801" y="98"/>
                      <a:pt x="873" y="109"/>
                      <a:pt x="945" y="140"/>
                    </a:cubicBezTo>
                    <a:cubicBezTo>
                      <a:pt x="918" y="109"/>
                      <a:pt x="892" y="84"/>
                      <a:pt x="860" y="68"/>
                    </a:cubicBezTo>
                    <a:cubicBezTo>
                      <a:pt x="777" y="23"/>
                      <a:pt x="689" y="13"/>
                      <a:pt x="598" y="13"/>
                    </a:cubicBezTo>
                    <a:cubicBezTo>
                      <a:pt x="578" y="13"/>
                      <a:pt x="558" y="13"/>
                      <a:pt x="537" y="14"/>
                    </a:cubicBezTo>
                    <a:cubicBezTo>
                      <a:pt x="494" y="16"/>
                      <a:pt x="451" y="19"/>
                      <a:pt x="407" y="19"/>
                    </a:cubicBezTo>
                    <a:cubicBezTo>
                      <a:pt x="365" y="19"/>
                      <a:pt x="324" y="16"/>
                      <a:pt x="284" y="8"/>
                    </a:cubicBezTo>
                    <a:cubicBezTo>
                      <a:pt x="262" y="3"/>
                      <a:pt x="242" y="1"/>
                      <a:pt x="2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57"/>
              <p:cNvGrpSpPr/>
              <p:nvPr/>
            </p:nvGrpSpPr>
            <p:grpSpPr>
              <a:xfrm>
                <a:off x="4799165" y="4610489"/>
                <a:ext cx="649517" cy="138751"/>
                <a:chOff x="4799165" y="4610489"/>
                <a:chExt cx="649517" cy="138751"/>
              </a:xfrm>
            </p:grpSpPr>
            <p:sp>
              <p:nvSpPr>
                <p:cNvPr id="11271" name="Google Shape;11271;p57"/>
                <p:cNvSpPr/>
                <p:nvPr/>
              </p:nvSpPr>
              <p:spPr>
                <a:xfrm>
                  <a:off x="5012603" y="4640739"/>
                  <a:ext cx="223201" cy="96570"/>
                </a:xfrm>
                <a:custGeom>
                  <a:avLst/>
                  <a:gdLst/>
                  <a:ahLst/>
                  <a:cxnLst/>
                  <a:rect l="l" t="t" r="r" b="b"/>
                  <a:pathLst>
                    <a:path w="2376" h="1028" extrusionOk="0">
                      <a:moveTo>
                        <a:pt x="1206" y="0"/>
                      </a:moveTo>
                      <a:cubicBezTo>
                        <a:pt x="1121" y="0"/>
                        <a:pt x="1035" y="11"/>
                        <a:pt x="949" y="32"/>
                      </a:cubicBezTo>
                      <a:cubicBezTo>
                        <a:pt x="614" y="114"/>
                        <a:pt x="439" y="321"/>
                        <a:pt x="397" y="659"/>
                      </a:cubicBezTo>
                      <a:cubicBezTo>
                        <a:pt x="389" y="713"/>
                        <a:pt x="368" y="763"/>
                        <a:pt x="309" y="778"/>
                      </a:cubicBezTo>
                      <a:cubicBezTo>
                        <a:pt x="297" y="781"/>
                        <a:pt x="285" y="782"/>
                        <a:pt x="274" y="782"/>
                      </a:cubicBezTo>
                      <a:cubicBezTo>
                        <a:pt x="225" y="782"/>
                        <a:pt x="183" y="756"/>
                        <a:pt x="153" y="713"/>
                      </a:cubicBezTo>
                      <a:cubicBezTo>
                        <a:pt x="117" y="664"/>
                        <a:pt x="103" y="605"/>
                        <a:pt x="139" y="552"/>
                      </a:cubicBezTo>
                      <a:cubicBezTo>
                        <a:pt x="151" y="530"/>
                        <a:pt x="186" y="514"/>
                        <a:pt x="212" y="511"/>
                      </a:cubicBezTo>
                      <a:cubicBezTo>
                        <a:pt x="212" y="511"/>
                        <a:pt x="213" y="511"/>
                        <a:pt x="213" y="511"/>
                      </a:cubicBezTo>
                      <a:cubicBezTo>
                        <a:pt x="229" y="511"/>
                        <a:pt x="250" y="535"/>
                        <a:pt x="277" y="553"/>
                      </a:cubicBezTo>
                      <a:cubicBezTo>
                        <a:pt x="258" y="561"/>
                        <a:pt x="252" y="566"/>
                        <a:pt x="248" y="566"/>
                      </a:cubicBezTo>
                      <a:cubicBezTo>
                        <a:pt x="248" y="566"/>
                        <a:pt x="247" y="566"/>
                        <a:pt x="247" y="566"/>
                      </a:cubicBezTo>
                      <a:cubicBezTo>
                        <a:pt x="238" y="564"/>
                        <a:pt x="230" y="564"/>
                        <a:pt x="223" y="564"/>
                      </a:cubicBezTo>
                      <a:cubicBezTo>
                        <a:pt x="192" y="564"/>
                        <a:pt x="172" y="579"/>
                        <a:pt x="175" y="621"/>
                      </a:cubicBezTo>
                      <a:cubicBezTo>
                        <a:pt x="177" y="676"/>
                        <a:pt x="227" y="729"/>
                        <a:pt x="277" y="729"/>
                      </a:cubicBezTo>
                      <a:cubicBezTo>
                        <a:pt x="278" y="729"/>
                        <a:pt x="279" y="729"/>
                        <a:pt x="280" y="729"/>
                      </a:cubicBezTo>
                      <a:cubicBezTo>
                        <a:pt x="330" y="728"/>
                        <a:pt x="347" y="695"/>
                        <a:pt x="342" y="654"/>
                      </a:cubicBezTo>
                      <a:cubicBezTo>
                        <a:pt x="335" y="598"/>
                        <a:pt x="326" y="540"/>
                        <a:pt x="305" y="489"/>
                      </a:cubicBezTo>
                      <a:cubicBezTo>
                        <a:pt x="282" y="434"/>
                        <a:pt x="237" y="407"/>
                        <a:pt x="182" y="407"/>
                      </a:cubicBezTo>
                      <a:cubicBezTo>
                        <a:pt x="176" y="407"/>
                        <a:pt x="170" y="407"/>
                        <a:pt x="164" y="408"/>
                      </a:cubicBezTo>
                      <a:cubicBezTo>
                        <a:pt x="94" y="414"/>
                        <a:pt x="60" y="466"/>
                        <a:pt x="45" y="527"/>
                      </a:cubicBezTo>
                      <a:cubicBezTo>
                        <a:pt x="29" y="589"/>
                        <a:pt x="0" y="662"/>
                        <a:pt x="62" y="709"/>
                      </a:cubicBezTo>
                      <a:cubicBezTo>
                        <a:pt x="207" y="819"/>
                        <a:pt x="360" y="919"/>
                        <a:pt x="517" y="1028"/>
                      </a:cubicBezTo>
                      <a:cubicBezTo>
                        <a:pt x="509" y="992"/>
                        <a:pt x="502" y="964"/>
                        <a:pt x="497" y="935"/>
                      </a:cubicBezTo>
                      <a:cubicBezTo>
                        <a:pt x="428" y="587"/>
                        <a:pt x="579" y="314"/>
                        <a:pt x="909" y="189"/>
                      </a:cubicBezTo>
                      <a:cubicBezTo>
                        <a:pt x="999" y="154"/>
                        <a:pt x="1091" y="138"/>
                        <a:pt x="1184" y="138"/>
                      </a:cubicBezTo>
                      <a:cubicBezTo>
                        <a:pt x="1230" y="138"/>
                        <a:pt x="1276" y="142"/>
                        <a:pt x="1322" y="150"/>
                      </a:cubicBezTo>
                      <a:cubicBezTo>
                        <a:pt x="1714" y="216"/>
                        <a:pt x="1920" y="480"/>
                        <a:pt x="1885" y="869"/>
                      </a:cubicBezTo>
                      <a:cubicBezTo>
                        <a:pt x="1880" y="919"/>
                        <a:pt x="1869" y="969"/>
                        <a:pt x="1858" y="1028"/>
                      </a:cubicBezTo>
                      <a:cubicBezTo>
                        <a:pt x="1993" y="933"/>
                        <a:pt x="2118" y="842"/>
                        <a:pt x="2246" y="754"/>
                      </a:cubicBezTo>
                      <a:cubicBezTo>
                        <a:pt x="2354" y="681"/>
                        <a:pt x="2376" y="588"/>
                        <a:pt x="2309" y="475"/>
                      </a:cubicBezTo>
                      <a:cubicBezTo>
                        <a:pt x="2281" y="428"/>
                        <a:pt x="2234" y="403"/>
                        <a:pt x="2189" y="403"/>
                      </a:cubicBezTo>
                      <a:cubicBezTo>
                        <a:pt x="2150" y="403"/>
                        <a:pt x="2111" y="422"/>
                        <a:pt x="2087" y="464"/>
                      </a:cubicBezTo>
                      <a:cubicBezTo>
                        <a:pt x="2054" y="522"/>
                        <a:pt x="2040" y="598"/>
                        <a:pt x="2035" y="667"/>
                      </a:cubicBezTo>
                      <a:cubicBezTo>
                        <a:pt x="2031" y="706"/>
                        <a:pt x="2056" y="730"/>
                        <a:pt x="2086" y="730"/>
                      </a:cubicBezTo>
                      <a:cubicBezTo>
                        <a:pt x="2098" y="730"/>
                        <a:pt x="2111" y="726"/>
                        <a:pt x="2123" y="718"/>
                      </a:cubicBezTo>
                      <a:cubicBezTo>
                        <a:pt x="2158" y="695"/>
                        <a:pt x="2183" y="650"/>
                        <a:pt x="2195" y="608"/>
                      </a:cubicBezTo>
                      <a:cubicBezTo>
                        <a:pt x="2199" y="595"/>
                        <a:pt x="2150" y="566"/>
                        <a:pt x="2117" y="536"/>
                      </a:cubicBezTo>
                      <a:cubicBezTo>
                        <a:pt x="2125" y="532"/>
                        <a:pt x="2143" y="511"/>
                        <a:pt x="2157" y="511"/>
                      </a:cubicBezTo>
                      <a:cubicBezTo>
                        <a:pt x="2159" y="511"/>
                        <a:pt x="2161" y="511"/>
                        <a:pt x="2163" y="512"/>
                      </a:cubicBezTo>
                      <a:cubicBezTo>
                        <a:pt x="2191" y="520"/>
                        <a:pt x="2227" y="537"/>
                        <a:pt x="2241" y="561"/>
                      </a:cubicBezTo>
                      <a:cubicBezTo>
                        <a:pt x="2272" y="619"/>
                        <a:pt x="2255" y="678"/>
                        <a:pt x="2212" y="727"/>
                      </a:cubicBezTo>
                      <a:cubicBezTo>
                        <a:pt x="2183" y="762"/>
                        <a:pt x="2145" y="784"/>
                        <a:pt x="2102" y="784"/>
                      </a:cubicBezTo>
                      <a:cubicBezTo>
                        <a:pt x="2088" y="784"/>
                        <a:pt x="2072" y="782"/>
                        <a:pt x="2057" y="776"/>
                      </a:cubicBezTo>
                      <a:cubicBezTo>
                        <a:pt x="1997" y="755"/>
                        <a:pt x="1981" y="701"/>
                        <a:pt x="1977" y="644"/>
                      </a:cubicBezTo>
                      <a:cubicBezTo>
                        <a:pt x="1962" y="416"/>
                        <a:pt x="1847" y="244"/>
                        <a:pt x="1659" y="128"/>
                      </a:cubicBezTo>
                      <a:cubicBezTo>
                        <a:pt x="1517" y="39"/>
                        <a:pt x="1363" y="0"/>
                        <a:pt x="1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7"/>
                <p:cNvSpPr/>
                <p:nvPr/>
              </p:nvSpPr>
              <p:spPr>
                <a:xfrm>
                  <a:off x="4937824" y="4627775"/>
                  <a:ext cx="70737" cy="72710"/>
                </a:xfrm>
                <a:custGeom>
                  <a:avLst/>
                  <a:gdLst/>
                  <a:ahLst/>
                  <a:cxnLst/>
                  <a:rect l="l" t="t" r="r" b="b"/>
                  <a:pathLst>
                    <a:path w="753" h="774" extrusionOk="0">
                      <a:moveTo>
                        <a:pt x="15" y="1"/>
                      </a:moveTo>
                      <a:cubicBezTo>
                        <a:pt x="10" y="9"/>
                        <a:pt x="6" y="15"/>
                        <a:pt x="1" y="21"/>
                      </a:cubicBezTo>
                      <a:cubicBezTo>
                        <a:pt x="83" y="91"/>
                        <a:pt x="161" y="164"/>
                        <a:pt x="248" y="226"/>
                      </a:cubicBezTo>
                      <a:cubicBezTo>
                        <a:pt x="397" y="333"/>
                        <a:pt x="517" y="464"/>
                        <a:pt x="598" y="630"/>
                      </a:cubicBezTo>
                      <a:cubicBezTo>
                        <a:pt x="630" y="698"/>
                        <a:pt x="677" y="741"/>
                        <a:pt x="753" y="773"/>
                      </a:cubicBezTo>
                      <a:cubicBezTo>
                        <a:pt x="737" y="681"/>
                        <a:pt x="725" y="598"/>
                        <a:pt x="708" y="514"/>
                      </a:cubicBezTo>
                      <a:cubicBezTo>
                        <a:pt x="684" y="390"/>
                        <a:pt x="624" y="282"/>
                        <a:pt x="513" y="223"/>
                      </a:cubicBezTo>
                      <a:cubicBezTo>
                        <a:pt x="353" y="139"/>
                        <a:pt x="182" y="75"/>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7"/>
                <p:cNvSpPr/>
                <p:nvPr/>
              </p:nvSpPr>
              <p:spPr>
                <a:xfrm>
                  <a:off x="5240131" y="4629466"/>
                  <a:ext cx="70361" cy="71582"/>
                </a:xfrm>
                <a:custGeom>
                  <a:avLst/>
                  <a:gdLst/>
                  <a:ahLst/>
                  <a:cxnLst/>
                  <a:rect l="l" t="t" r="r" b="b"/>
                  <a:pathLst>
                    <a:path w="749" h="762" extrusionOk="0">
                      <a:moveTo>
                        <a:pt x="748" y="0"/>
                      </a:moveTo>
                      <a:lnTo>
                        <a:pt x="748" y="0"/>
                      </a:lnTo>
                      <a:cubicBezTo>
                        <a:pt x="594" y="47"/>
                        <a:pt x="450" y="99"/>
                        <a:pt x="309" y="162"/>
                      </a:cubicBezTo>
                      <a:cubicBezTo>
                        <a:pt x="159" y="230"/>
                        <a:pt x="67" y="351"/>
                        <a:pt x="38" y="517"/>
                      </a:cubicBezTo>
                      <a:cubicBezTo>
                        <a:pt x="25" y="593"/>
                        <a:pt x="14" y="669"/>
                        <a:pt x="0" y="745"/>
                      </a:cubicBezTo>
                      <a:cubicBezTo>
                        <a:pt x="5" y="750"/>
                        <a:pt x="9" y="755"/>
                        <a:pt x="14" y="761"/>
                      </a:cubicBezTo>
                      <a:cubicBezTo>
                        <a:pt x="51" y="728"/>
                        <a:pt x="105" y="703"/>
                        <a:pt x="125" y="661"/>
                      </a:cubicBezTo>
                      <a:cubicBezTo>
                        <a:pt x="227" y="455"/>
                        <a:pt x="375" y="295"/>
                        <a:pt x="562" y="165"/>
                      </a:cubicBezTo>
                      <a:cubicBezTo>
                        <a:pt x="630" y="118"/>
                        <a:pt x="686" y="56"/>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7"/>
                <p:cNvSpPr/>
                <p:nvPr/>
              </p:nvSpPr>
              <p:spPr>
                <a:xfrm>
                  <a:off x="5287760" y="4611804"/>
                  <a:ext cx="88773" cy="63597"/>
                </a:xfrm>
                <a:custGeom>
                  <a:avLst/>
                  <a:gdLst/>
                  <a:ahLst/>
                  <a:cxnLst/>
                  <a:rect l="l" t="t" r="r" b="b"/>
                  <a:pathLst>
                    <a:path w="945" h="677" extrusionOk="0">
                      <a:moveTo>
                        <a:pt x="930" y="0"/>
                      </a:moveTo>
                      <a:cubicBezTo>
                        <a:pt x="801" y="38"/>
                        <a:pt x="671" y="71"/>
                        <a:pt x="545" y="116"/>
                      </a:cubicBezTo>
                      <a:cubicBezTo>
                        <a:pt x="440" y="153"/>
                        <a:pt x="346" y="205"/>
                        <a:pt x="314" y="329"/>
                      </a:cubicBezTo>
                      <a:cubicBezTo>
                        <a:pt x="300" y="379"/>
                        <a:pt x="262" y="428"/>
                        <a:pt x="225" y="465"/>
                      </a:cubicBezTo>
                      <a:cubicBezTo>
                        <a:pt x="155" y="535"/>
                        <a:pt x="76" y="597"/>
                        <a:pt x="1" y="663"/>
                      </a:cubicBezTo>
                      <a:cubicBezTo>
                        <a:pt x="3" y="670"/>
                        <a:pt x="4" y="675"/>
                        <a:pt x="5" y="677"/>
                      </a:cubicBezTo>
                      <a:cubicBezTo>
                        <a:pt x="82" y="643"/>
                        <a:pt x="180" y="627"/>
                        <a:pt x="233" y="568"/>
                      </a:cubicBezTo>
                      <a:cubicBezTo>
                        <a:pt x="390" y="401"/>
                        <a:pt x="562" y="263"/>
                        <a:pt x="766" y="162"/>
                      </a:cubicBezTo>
                      <a:cubicBezTo>
                        <a:pt x="832" y="129"/>
                        <a:pt x="885" y="66"/>
                        <a:pt x="945" y="18"/>
                      </a:cubicBezTo>
                      <a:cubicBezTo>
                        <a:pt x="940" y="13"/>
                        <a:pt x="935" y="5"/>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7"/>
                <p:cNvSpPr/>
                <p:nvPr/>
              </p:nvSpPr>
              <p:spPr>
                <a:xfrm>
                  <a:off x="4871877" y="4610489"/>
                  <a:ext cx="89243" cy="63785"/>
                </a:xfrm>
                <a:custGeom>
                  <a:avLst/>
                  <a:gdLst/>
                  <a:ahLst/>
                  <a:cxnLst/>
                  <a:rect l="l" t="t" r="r" b="b"/>
                  <a:pathLst>
                    <a:path w="950" h="679" extrusionOk="0">
                      <a:moveTo>
                        <a:pt x="20" y="1"/>
                      </a:moveTo>
                      <a:lnTo>
                        <a:pt x="0" y="36"/>
                      </a:lnTo>
                      <a:cubicBezTo>
                        <a:pt x="65" y="88"/>
                        <a:pt x="124" y="150"/>
                        <a:pt x="197" y="187"/>
                      </a:cubicBezTo>
                      <a:cubicBezTo>
                        <a:pt x="364" y="275"/>
                        <a:pt x="527" y="370"/>
                        <a:pt x="645" y="519"/>
                      </a:cubicBezTo>
                      <a:cubicBezTo>
                        <a:pt x="726" y="625"/>
                        <a:pt x="833" y="654"/>
                        <a:pt x="950" y="678"/>
                      </a:cubicBezTo>
                      <a:cubicBezTo>
                        <a:pt x="933" y="660"/>
                        <a:pt x="913" y="646"/>
                        <a:pt x="893" y="632"/>
                      </a:cubicBezTo>
                      <a:cubicBezTo>
                        <a:pt x="765" y="538"/>
                        <a:pt x="645" y="436"/>
                        <a:pt x="603" y="271"/>
                      </a:cubicBezTo>
                      <a:cubicBezTo>
                        <a:pt x="595" y="249"/>
                        <a:pt x="570" y="223"/>
                        <a:pt x="548" y="214"/>
                      </a:cubicBezTo>
                      <a:cubicBezTo>
                        <a:pt x="373" y="140"/>
                        <a:pt x="197" y="72"/>
                        <a:pt x="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7"/>
                <p:cNvSpPr/>
                <p:nvPr/>
              </p:nvSpPr>
              <p:spPr>
                <a:xfrm>
                  <a:off x="5339429" y="4625050"/>
                  <a:ext cx="105307" cy="35509"/>
                </a:xfrm>
                <a:custGeom>
                  <a:avLst/>
                  <a:gdLst/>
                  <a:ahLst/>
                  <a:cxnLst/>
                  <a:rect l="l" t="t" r="r" b="b"/>
                  <a:pathLst>
                    <a:path w="1121" h="378" extrusionOk="0">
                      <a:moveTo>
                        <a:pt x="648" y="0"/>
                      </a:moveTo>
                      <a:cubicBezTo>
                        <a:pt x="630" y="0"/>
                        <a:pt x="613" y="1"/>
                        <a:pt x="595" y="2"/>
                      </a:cubicBezTo>
                      <a:cubicBezTo>
                        <a:pt x="537" y="6"/>
                        <a:pt x="472" y="13"/>
                        <a:pt x="425" y="43"/>
                      </a:cubicBezTo>
                      <a:cubicBezTo>
                        <a:pt x="331" y="101"/>
                        <a:pt x="246" y="176"/>
                        <a:pt x="157" y="243"/>
                      </a:cubicBezTo>
                      <a:cubicBezTo>
                        <a:pt x="106" y="282"/>
                        <a:pt x="53" y="321"/>
                        <a:pt x="0" y="359"/>
                      </a:cubicBezTo>
                      <a:cubicBezTo>
                        <a:pt x="3" y="366"/>
                        <a:pt x="6" y="372"/>
                        <a:pt x="11" y="378"/>
                      </a:cubicBezTo>
                      <a:cubicBezTo>
                        <a:pt x="114" y="352"/>
                        <a:pt x="217" y="326"/>
                        <a:pt x="320" y="298"/>
                      </a:cubicBezTo>
                      <a:cubicBezTo>
                        <a:pt x="327" y="296"/>
                        <a:pt x="333" y="291"/>
                        <a:pt x="338" y="286"/>
                      </a:cubicBezTo>
                      <a:cubicBezTo>
                        <a:pt x="472" y="149"/>
                        <a:pt x="647" y="111"/>
                        <a:pt x="827" y="83"/>
                      </a:cubicBezTo>
                      <a:cubicBezTo>
                        <a:pt x="925" y="69"/>
                        <a:pt x="1023" y="44"/>
                        <a:pt x="1121" y="26"/>
                      </a:cubicBezTo>
                      <a:cubicBezTo>
                        <a:pt x="1119" y="18"/>
                        <a:pt x="1118" y="12"/>
                        <a:pt x="1117" y="7"/>
                      </a:cubicBezTo>
                      <a:cubicBezTo>
                        <a:pt x="1056" y="7"/>
                        <a:pt x="994" y="7"/>
                        <a:pt x="933" y="7"/>
                      </a:cubicBezTo>
                      <a:cubicBezTo>
                        <a:pt x="903" y="7"/>
                        <a:pt x="872" y="7"/>
                        <a:pt x="842" y="7"/>
                      </a:cubicBezTo>
                      <a:cubicBezTo>
                        <a:pt x="776" y="6"/>
                        <a:pt x="71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7"/>
                <p:cNvSpPr/>
                <p:nvPr/>
              </p:nvSpPr>
              <p:spPr>
                <a:xfrm>
                  <a:off x="4803956" y="4624862"/>
                  <a:ext cx="105213" cy="35697"/>
                </a:xfrm>
                <a:custGeom>
                  <a:avLst/>
                  <a:gdLst/>
                  <a:ahLst/>
                  <a:cxnLst/>
                  <a:rect l="l" t="t" r="r" b="b"/>
                  <a:pathLst>
                    <a:path w="1120" h="380" extrusionOk="0">
                      <a:moveTo>
                        <a:pt x="465" y="0"/>
                      </a:moveTo>
                      <a:cubicBezTo>
                        <a:pt x="418" y="0"/>
                        <a:pt x="371" y="4"/>
                        <a:pt x="325" y="4"/>
                      </a:cubicBezTo>
                      <a:lnTo>
                        <a:pt x="4" y="4"/>
                      </a:lnTo>
                      <a:cubicBezTo>
                        <a:pt x="3" y="12"/>
                        <a:pt x="1" y="20"/>
                        <a:pt x="0" y="29"/>
                      </a:cubicBezTo>
                      <a:cubicBezTo>
                        <a:pt x="105" y="47"/>
                        <a:pt x="208" y="71"/>
                        <a:pt x="312" y="86"/>
                      </a:cubicBezTo>
                      <a:cubicBezTo>
                        <a:pt x="455" y="108"/>
                        <a:pt x="598" y="137"/>
                        <a:pt x="711" y="228"/>
                      </a:cubicBezTo>
                      <a:cubicBezTo>
                        <a:pt x="783" y="288"/>
                        <a:pt x="858" y="315"/>
                        <a:pt x="943" y="334"/>
                      </a:cubicBezTo>
                      <a:cubicBezTo>
                        <a:pt x="998" y="347"/>
                        <a:pt x="1053" y="364"/>
                        <a:pt x="1109" y="380"/>
                      </a:cubicBezTo>
                      <a:cubicBezTo>
                        <a:pt x="1112" y="371"/>
                        <a:pt x="1115" y="365"/>
                        <a:pt x="1119" y="357"/>
                      </a:cubicBezTo>
                      <a:cubicBezTo>
                        <a:pt x="1063" y="318"/>
                        <a:pt x="1007" y="276"/>
                        <a:pt x="951" y="237"/>
                      </a:cubicBezTo>
                      <a:cubicBezTo>
                        <a:pt x="882" y="191"/>
                        <a:pt x="800" y="158"/>
                        <a:pt x="749" y="97"/>
                      </a:cubicBezTo>
                      <a:cubicBezTo>
                        <a:pt x="682" y="16"/>
                        <a:pt x="600" y="6"/>
                        <a:pt x="512" y="2"/>
                      </a:cubicBezTo>
                      <a:cubicBezTo>
                        <a:pt x="496" y="1"/>
                        <a:pt x="481"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7"/>
                <p:cNvSpPr/>
                <p:nvPr/>
              </p:nvSpPr>
              <p:spPr>
                <a:xfrm>
                  <a:off x="5378227" y="4628526"/>
                  <a:ext cx="70455" cy="24049"/>
                </a:xfrm>
                <a:custGeom>
                  <a:avLst/>
                  <a:gdLst/>
                  <a:ahLst/>
                  <a:cxnLst/>
                  <a:rect l="l" t="t" r="r" b="b"/>
                  <a:pathLst>
                    <a:path w="750" h="256" extrusionOk="0">
                      <a:moveTo>
                        <a:pt x="749" y="1"/>
                      </a:moveTo>
                      <a:lnTo>
                        <a:pt x="749" y="1"/>
                      </a:lnTo>
                      <a:cubicBezTo>
                        <a:pt x="509" y="113"/>
                        <a:pt x="228" y="67"/>
                        <a:pt x="0" y="243"/>
                      </a:cubicBezTo>
                      <a:cubicBezTo>
                        <a:pt x="70" y="251"/>
                        <a:pt x="135" y="255"/>
                        <a:pt x="196" y="255"/>
                      </a:cubicBezTo>
                      <a:cubicBezTo>
                        <a:pt x="474" y="255"/>
                        <a:pt x="665" y="169"/>
                        <a:pt x="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7"/>
                <p:cNvSpPr/>
                <p:nvPr/>
              </p:nvSpPr>
              <p:spPr>
                <a:xfrm>
                  <a:off x="4799165" y="4628150"/>
                  <a:ext cx="70737" cy="24237"/>
                </a:xfrm>
                <a:custGeom>
                  <a:avLst/>
                  <a:gdLst/>
                  <a:ahLst/>
                  <a:cxnLst/>
                  <a:rect l="l" t="t" r="r" b="b"/>
                  <a:pathLst>
                    <a:path w="753" h="258" extrusionOk="0">
                      <a:moveTo>
                        <a:pt x="1" y="1"/>
                      </a:moveTo>
                      <a:lnTo>
                        <a:pt x="1" y="1"/>
                      </a:lnTo>
                      <a:cubicBezTo>
                        <a:pt x="125" y="198"/>
                        <a:pt x="308" y="258"/>
                        <a:pt x="530" y="258"/>
                      </a:cubicBezTo>
                      <a:cubicBezTo>
                        <a:pt x="600" y="258"/>
                        <a:pt x="675" y="252"/>
                        <a:pt x="753" y="242"/>
                      </a:cubicBezTo>
                      <a:cubicBezTo>
                        <a:pt x="530" y="70"/>
                        <a:pt x="247" y="11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7"/>
                <p:cNvSpPr/>
                <p:nvPr/>
              </p:nvSpPr>
              <p:spPr>
                <a:xfrm>
                  <a:off x="5259483" y="4630593"/>
                  <a:ext cx="56928" cy="58713"/>
                </a:xfrm>
                <a:custGeom>
                  <a:avLst/>
                  <a:gdLst/>
                  <a:ahLst/>
                  <a:cxnLst/>
                  <a:rect l="l" t="t" r="r" b="b"/>
                  <a:pathLst>
                    <a:path w="606" h="625" extrusionOk="0">
                      <a:moveTo>
                        <a:pt x="583" y="1"/>
                      </a:moveTo>
                      <a:cubicBezTo>
                        <a:pt x="386" y="205"/>
                        <a:pt x="103" y="326"/>
                        <a:pt x="0" y="625"/>
                      </a:cubicBezTo>
                      <a:cubicBezTo>
                        <a:pt x="104" y="547"/>
                        <a:pt x="212" y="472"/>
                        <a:pt x="314" y="390"/>
                      </a:cubicBezTo>
                      <a:cubicBezTo>
                        <a:pt x="383" y="334"/>
                        <a:pt x="454" y="274"/>
                        <a:pt x="508" y="205"/>
                      </a:cubicBezTo>
                      <a:cubicBezTo>
                        <a:pt x="553" y="150"/>
                        <a:pt x="573" y="78"/>
                        <a:pt x="605" y="14"/>
                      </a:cubicBezTo>
                      <a:cubicBezTo>
                        <a:pt x="598" y="10"/>
                        <a:pt x="590" y="5"/>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7"/>
                <p:cNvSpPr/>
                <p:nvPr/>
              </p:nvSpPr>
              <p:spPr>
                <a:xfrm>
                  <a:off x="4933503" y="4631157"/>
                  <a:ext cx="55706" cy="57961"/>
                </a:xfrm>
                <a:custGeom>
                  <a:avLst/>
                  <a:gdLst/>
                  <a:ahLst/>
                  <a:cxnLst/>
                  <a:rect l="l" t="t" r="r" b="b"/>
                  <a:pathLst>
                    <a:path w="593" h="617" extrusionOk="0">
                      <a:moveTo>
                        <a:pt x="0" y="1"/>
                      </a:moveTo>
                      <a:lnTo>
                        <a:pt x="0" y="1"/>
                      </a:lnTo>
                      <a:cubicBezTo>
                        <a:pt x="71" y="329"/>
                        <a:pt x="384" y="422"/>
                        <a:pt x="592" y="616"/>
                      </a:cubicBezTo>
                      <a:cubicBezTo>
                        <a:pt x="486" y="322"/>
                        <a:pt x="207" y="1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7"/>
                <p:cNvSpPr/>
                <p:nvPr/>
              </p:nvSpPr>
              <p:spPr>
                <a:xfrm>
                  <a:off x="4869716" y="4614623"/>
                  <a:ext cx="62846" cy="51667"/>
                </a:xfrm>
                <a:custGeom>
                  <a:avLst/>
                  <a:gdLst/>
                  <a:ahLst/>
                  <a:cxnLst/>
                  <a:rect l="l" t="t" r="r" b="b"/>
                  <a:pathLst>
                    <a:path w="669" h="550" extrusionOk="0">
                      <a:moveTo>
                        <a:pt x="1" y="0"/>
                      </a:moveTo>
                      <a:lnTo>
                        <a:pt x="1" y="0"/>
                      </a:lnTo>
                      <a:cubicBezTo>
                        <a:pt x="9" y="113"/>
                        <a:pt x="75" y="183"/>
                        <a:pt x="162" y="241"/>
                      </a:cubicBezTo>
                      <a:cubicBezTo>
                        <a:pt x="272" y="315"/>
                        <a:pt x="380" y="397"/>
                        <a:pt x="492" y="472"/>
                      </a:cubicBezTo>
                      <a:cubicBezTo>
                        <a:pt x="540" y="504"/>
                        <a:pt x="596" y="524"/>
                        <a:pt x="648" y="550"/>
                      </a:cubicBezTo>
                      <a:cubicBezTo>
                        <a:pt x="655" y="537"/>
                        <a:pt x="663" y="527"/>
                        <a:pt x="669" y="516"/>
                      </a:cubicBezTo>
                      <a:cubicBezTo>
                        <a:pt x="565" y="432"/>
                        <a:pt x="466" y="343"/>
                        <a:pt x="355" y="267"/>
                      </a:cubicBezTo>
                      <a:cubicBezTo>
                        <a:pt x="234" y="183"/>
                        <a:pt x="86" y="13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7"/>
                <p:cNvSpPr/>
                <p:nvPr/>
              </p:nvSpPr>
              <p:spPr>
                <a:xfrm>
                  <a:off x="5315943" y="4615280"/>
                  <a:ext cx="63597" cy="50540"/>
                </a:xfrm>
                <a:custGeom>
                  <a:avLst/>
                  <a:gdLst/>
                  <a:ahLst/>
                  <a:cxnLst/>
                  <a:rect l="l" t="t" r="r" b="b"/>
                  <a:pathLst>
                    <a:path w="677" h="538" extrusionOk="0">
                      <a:moveTo>
                        <a:pt x="677" y="0"/>
                      </a:moveTo>
                      <a:lnTo>
                        <a:pt x="677" y="0"/>
                      </a:lnTo>
                      <a:cubicBezTo>
                        <a:pt x="608" y="58"/>
                        <a:pt x="546" y="116"/>
                        <a:pt x="477" y="164"/>
                      </a:cubicBezTo>
                      <a:cubicBezTo>
                        <a:pt x="421" y="204"/>
                        <a:pt x="351" y="229"/>
                        <a:pt x="297" y="270"/>
                      </a:cubicBezTo>
                      <a:cubicBezTo>
                        <a:pt x="194" y="346"/>
                        <a:pt x="98" y="431"/>
                        <a:pt x="0" y="513"/>
                      </a:cubicBezTo>
                      <a:cubicBezTo>
                        <a:pt x="5" y="522"/>
                        <a:pt x="13" y="529"/>
                        <a:pt x="19" y="538"/>
                      </a:cubicBezTo>
                      <a:cubicBezTo>
                        <a:pt x="56" y="524"/>
                        <a:pt x="97" y="518"/>
                        <a:pt x="128" y="497"/>
                      </a:cubicBezTo>
                      <a:cubicBezTo>
                        <a:pt x="282" y="391"/>
                        <a:pt x="434" y="282"/>
                        <a:pt x="584" y="172"/>
                      </a:cubicBezTo>
                      <a:cubicBezTo>
                        <a:pt x="640" y="131"/>
                        <a:pt x="662" y="65"/>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7"/>
                <p:cNvSpPr/>
                <p:nvPr/>
              </p:nvSpPr>
              <p:spPr>
                <a:xfrm>
                  <a:off x="5059198" y="4673149"/>
                  <a:ext cx="20855" cy="76091"/>
                </a:xfrm>
                <a:custGeom>
                  <a:avLst/>
                  <a:gdLst/>
                  <a:ahLst/>
                  <a:cxnLst/>
                  <a:rect l="l" t="t" r="r" b="b"/>
                  <a:pathLst>
                    <a:path w="222" h="810" extrusionOk="0">
                      <a:moveTo>
                        <a:pt x="221" y="0"/>
                      </a:moveTo>
                      <a:lnTo>
                        <a:pt x="221" y="0"/>
                      </a:lnTo>
                      <a:cubicBezTo>
                        <a:pt x="192" y="23"/>
                        <a:pt x="178" y="32"/>
                        <a:pt x="169" y="45"/>
                      </a:cubicBezTo>
                      <a:cubicBezTo>
                        <a:pt x="26" y="249"/>
                        <a:pt x="0" y="470"/>
                        <a:pt x="87" y="701"/>
                      </a:cubicBezTo>
                      <a:cubicBezTo>
                        <a:pt x="102" y="743"/>
                        <a:pt x="149" y="774"/>
                        <a:pt x="181" y="810"/>
                      </a:cubicBezTo>
                      <a:cubicBezTo>
                        <a:pt x="187" y="805"/>
                        <a:pt x="192" y="800"/>
                        <a:pt x="199" y="795"/>
                      </a:cubicBezTo>
                      <a:cubicBezTo>
                        <a:pt x="113" y="534"/>
                        <a:pt x="74" y="275"/>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7"/>
                <p:cNvSpPr/>
                <p:nvPr/>
              </p:nvSpPr>
              <p:spPr>
                <a:xfrm>
                  <a:off x="5169674" y="4674746"/>
                  <a:ext cx="21324" cy="73555"/>
                </a:xfrm>
                <a:custGeom>
                  <a:avLst/>
                  <a:gdLst/>
                  <a:ahLst/>
                  <a:cxnLst/>
                  <a:rect l="l" t="t" r="r" b="b"/>
                  <a:pathLst>
                    <a:path w="227" h="783" extrusionOk="0">
                      <a:moveTo>
                        <a:pt x="1" y="1"/>
                      </a:moveTo>
                      <a:lnTo>
                        <a:pt x="1" y="1"/>
                      </a:lnTo>
                      <a:cubicBezTo>
                        <a:pt x="69" y="124"/>
                        <a:pt x="98" y="257"/>
                        <a:pt x="84" y="393"/>
                      </a:cubicBezTo>
                      <a:cubicBezTo>
                        <a:pt x="74" y="525"/>
                        <a:pt x="44" y="654"/>
                        <a:pt x="23" y="783"/>
                      </a:cubicBezTo>
                      <a:cubicBezTo>
                        <a:pt x="227" y="665"/>
                        <a:pt x="216" y="17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6" name="Google Shape;11286;p57"/>
              <p:cNvSpPr/>
              <p:nvPr/>
            </p:nvSpPr>
            <p:spPr>
              <a:xfrm>
                <a:off x="4888692" y="4703962"/>
                <a:ext cx="62846" cy="20761"/>
              </a:xfrm>
              <a:custGeom>
                <a:avLst/>
                <a:gdLst/>
                <a:ahLst/>
                <a:cxnLst/>
                <a:rect l="l" t="t" r="r" b="b"/>
                <a:pathLst>
                  <a:path w="669" h="221" extrusionOk="0">
                    <a:moveTo>
                      <a:pt x="163" y="0"/>
                    </a:moveTo>
                    <a:cubicBezTo>
                      <a:pt x="76" y="0"/>
                      <a:pt x="0" y="113"/>
                      <a:pt x="11" y="221"/>
                    </a:cubicBezTo>
                    <a:cubicBezTo>
                      <a:pt x="125" y="89"/>
                      <a:pt x="262" y="65"/>
                      <a:pt x="405" y="65"/>
                    </a:cubicBezTo>
                    <a:cubicBezTo>
                      <a:pt x="482" y="65"/>
                      <a:pt x="560" y="72"/>
                      <a:pt x="637" y="72"/>
                    </a:cubicBezTo>
                    <a:cubicBezTo>
                      <a:pt x="648" y="72"/>
                      <a:pt x="658" y="72"/>
                      <a:pt x="668" y="72"/>
                    </a:cubicBezTo>
                    <a:cubicBezTo>
                      <a:pt x="661" y="60"/>
                      <a:pt x="659" y="52"/>
                      <a:pt x="656" y="52"/>
                    </a:cubicBezTo>
                    <a:cubicBezTo>
                      <a:pt x="493" y="34"/>
                      <a:pt x="331" y="9"/>
                      <a:pt x="166" y="1"/>
                    </a:cubicBezTo>
                    <a:cubicBezTo>
                      <a:pt x="165" y="0"/>
                      <a:pt x="164" y="0"/>
                      <a:pt x="16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7"/>
              <p:cNvSpPr/>
              <p:nvPr/>
            </p:nvSpPr>
            <p:spPr>
              <a:xfrm>
                <a:off x="5297154" y="4704150"/>
                <a:ext cx="62282" cy="20667"/>
              </a:xfrm>
              <a:custGeom>
                <a:avLst/>
                <a:gdLst/>
                <a:ahLst/>
                <a:cxnLst/>
                <a:rect l="l" t="t" r="r" b="b"/>
                <a:pathLst>
                  <a:path w="663" h="220" extrusionOk="0">
                    <a:moveTo>
                      <a:pt x="508" y="1"/>
                    </a:moveTo>
                    <a:cubicBezTo>
                      <a:pt x="507" y="1"/>
                      <a:pt x="506" y="1"/>
                      <a:pt x="505" y="1"/>
                    </a:cubicBezTo>
                    <a:cubicBezTo>
                      <a:pt x="338" y="5"/>
                      <a:pt x="169" y="23"/>
                      <a:pt x="2" y="37"/>
                    </a:cubicBezTo>
                    <a:cubicBezTo>
                      <a:pt x="2" y="48"/>
                      <a:pt x="2" y="58"/>
                      <a:pt x="1" y="70"/>
                    </a:cubicBezTo>
                    <a:cubicBezTo>
                      <a:pt x="14" y="70"/>
                      <a:pt x="28" y="70"/>
                      <a:pt x="41" y="70"/>
                    </a:cubicBezTo>
                    <a:cubicBezTo>
                      <a:pt x="115" y="70"/>
                      <a:pt x="190" y="64"/>
                      <a:pt x="263" y="64"/>
                    </a:cubicBezTo>
                    <a:cubicBezTo>
                      <a:pt x="405" y="64"/>
                      <a:pt x="542" y="87"/>
                      <a:pt x="657" y="220"/>
                    </a:cubicBezTo>
                    <a:cubicBezTo>
                      <a:pt x="663" y="112"/>
                      <a:pt x="593" y="1"/>
                      <a:pt x="508"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57"/>
              <p:cNvGrpSpPr/>
              <p:nvPr/>
            </p:nvGrpSpPr>
            <p:grpSpPr>
              <a:xfrm>
                <a:off x="4727863" y="4632190"/>
                <a:ext cx="795784" cy="177645"/>
                <a:chOff x="4727863" y="4632190"/>
                <a:chExt cx="795784" cy="177645"/>
              </a:xfrm>
            </p:grpSpPr>
            <p:sp>
              <p:nvSpPr>
                <p:cNvPr id="11289" name="Google Shape;11289;p57"/>
                <p:cNvSpPr/>
                <p:nvPr/>
              </p:nvSpPr>
              <p:spPr>
                <a:xfrm>
                  <a:off x="5421534" y="4632190"/>
                  <a:ext cx="102113" cy="50070"/>
                </a:xfrm>
                <a:custGeom>
                  <a:avLst/>
                  <a:gdLst/>
                  <a:ahLst/>
                  <a:cxnLst/>
                  <a:rect l="l" t="t" r="r" b="b"/>
                  <a:pathLst>
                    <a:path w="1087" h="533" extrusionOk="0">
                      <a:moveTo>
                        <a:pt x="858" y="1"/>
                      </a:moveTo>
                      <a:cubicBezTo>
                        <a:pt x="838" y="1"/>
                        <a:pt x="818" y="5"/>
                        <a:pt x="807" y="14"/>
                      </a:cubicBezTo>
                      <a:cubicBezTo>
                        <a:pt x="779" y="35"/>
                        <a:pt x="755" y="81"/>
                        <a:pt x="751" y="118"/>
                      </a:cubicBezTo>
                      <a:cubicBezTo>
                        <a:pt x="747" y="154"/>
                        <a:pt x="765" y="180"/>
                        <a:pt x="799" y="180"/>
                      </a:cubicBezTo>
                      <a:cubicBezTo>
                        <a:pt x="808" y="180"/>
                        <a:pt x="819" y="178"/>
                        <a:pt x="831" y="174"/>
                      </a:cubicBezTo>
                      <a:cubicBezTo>
                        <a:pt x="837" y="171"/>
                        <a:pt x="844" y="171"/>
                        <a:pt x="852" y="171"/>
                      </a:cubicBezTo>
                      <a:cubicBezTo>
                        <a:pt x="864" y="171"/>
                        <a:pt x="878" y="173"/>
                        <a:pt x="890" y="173"/>
                      </a:cubicBezTo>
                      <a:cubicBezTo>
                        <a:pt x="888" y="195"/>
                        <a:pt x="893" y="222"/>
                        <a:pt x="883" y="242"/>
                      </a:cubicBezTo>
                      <a:cubicBezTo>
                        <a:pt x="842" y="332"/>
                        <a:pt x="749" y="389"/>
                        <a:pt x="643" y="389"/>
                      </a:cubicBezTo>
                      <a:cubicBezTo>
                        <a:pt x="616" y="389"/>
                        <a:pt x="587" y="386"/>
                        <a:pt x="558" y="377"/>
                      </a:cubicBezTo>
                      <a:cubicBezTo>
                        <a:pt x="445" y="345"/>
                        <a:pt x="337" y="298"/>
                        <a:pt x="234" y="244"/>
                      </a:cubicBezTo>
                      <a:cubicBezTo>
                        <a:pt x="191" y="222"/>
                        <a:pt x="152" y="210"/>
                        <a:pt x="113" y="210"/>
                      </a:cubicBezTo>
                      <a:cubicBezTo>
                        <a:pt x="75" y="210"/>
                        <a:pt x="38" y="221"/>
                        <a:pt x="0" y="246"/>
                      </a:cubicBezTo>
                      <a:cubicBezTo>
                        <a:pt x="105" y="296"/>
                        <a:pt x="211" y="344"/>
                        <a:pt x="314" y="391"/>
                      </a:cubicBezTo>
                      <a:cubicBezTo>
                        <a:pt x="395" y="428"/>
                        <a:pt x="476" y="468"/>
                        <a:pt x="559" y="503"/>
                      </a:cubicBezTo>
                      <a:cubicBezTo>
                        <a:pt x="607" y="523"/>
                        <a:pt x="655" y="533"/>
                        <a:pt x="701" y="533"/>
                      </a:cubicBezTo>
                      <a:cubicBezTo>
                        <a:pt x="783" y="533"/>
                        <a:pt x="861" y="502"/>
                        <a:pt x="931" y="443"/>
                      </a:cubicBezTo>
                      <a:cubicBezTo>
                        <a:pt x="1087" y="313"/>
                        <a:pt x="1075" y="95"/>
                        <a:pt x="909" y="11"/>
                      </a:cubicBezTo>
                      <a:cubicBezTo>
                        <a:pt x="896" y="4"/>
                        <a:pt x="877"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7"/>
                <p:cNvSpPr/>
                <p:nvPr/>
              </p:nvSpPr>
              <p:spPr>
                <a:xfrm>
                  <a:off x="4727863" y="4632190"/>
                  <a:ext cx="99107" cy="50070"/>
                </a:xfrm>
                <a:custGeom>
                  <a:avLst/>
                  <a:gdLst/>
                  <a:ahLst/>
                  <a:cxnLst/>
                  <a:rect l="l" t="t" r="r" b="b"/>
                  <a:pathLst>
                    <a:path w="1055" h="533" extrusionOk="0">
                      <a:moveTo>
                        <a:pt x="183" y="1"/>
                      </a:moveTo>
                      <a:cubicBezTo>
                        <a:pt x="174" y="1"/>
                        <a:pt x="166" y="2"/>
                        <a:pt x="159" y="4"/>
                      </a:cubicBezTo>
                      <a:cubicBezTo>
                        <a:pt x="60" y="35"/>
                        <a:pt x="1" y="148"/>
                        <a:pt x="18" y="251"/>
                      </a:cubicBezTo>
                      <a:cubicBezTo>
                        <a:pt x="45" y="419"/>
                        <a:pt x="186" y="533"/>
                        <a:pt x="349" y="533"/>
                      </a:cubicBezTo>
                      <a:cubicBezTo>
                        <a:pt x="395" y="533"/>
                        <a:pt x="442" y="524"/>
                        <a:pt x="488" y="505"/>
                      </a:cubicBezTo>
                      <a:cubicBezTo>
                        <a:pt x="680" y="427"/>
                        <a:pt x="866" y="333"/>
                        <a:pt x="1054" y="245"/>
                      </a:cubicBezTo>
                      <a:cubicBezTo>
                        <a:pt x="1016" y="221"/>
                        <a:pt x="977" y="208"/>
                        <a:pt x="938" y="208"/>
                      </a:cubicBezTo>
                      <a:cubicBezTo>
                        <a:pt x="902" y="208"/>
                        <a:pt x="866" y="219"/>
                        <a:pt x="829" y="242"/>
                      </a:cubicBezTo>
                      <a:cubicBezTo>
                        <a:pt x="775" y="274"/>
                        <a:pt x="720" y="307"/>
                        <a:pt x="662" y="326"/>
                      </a:cubicBezTo>
                      <a:cubicBezTo>
                        <a:pt x="582" y="353"/>
                        <a:pt x="499" y="379"/>
                        <a:pt x="417" y="385"/>
                      </a:cubicBezTo>
                      <a:cubicBezTo>
                        <a:pt x="410" y="386"/>
                        <a:pt x="404" y="386"/>
                        <a:pt x="397" y="386"/>
                      </a:cubicBezTo>
                      <a:cubicBezTo>
                        <a:pt x="297" y="386"/>
                        <a:pt x="216" y="333"/>
                        <a:pt x="169" y="237"/>
                      </a:cubicBezTo>
                      <a:cubicBezTo>
                        <a:pt x="160" y="219"/>
                        <a:pt x="165" y="194"/>
                        <a:pt x="164" y="174"/>
                      </a:cubicBezTo>
                      <a:cubicBezTo>
                        <a:pt x="177" y="174"/>
                        <a:pt x="190" y="172"/>
                        <a:pt x="203" y="172"/>
                      </a:cubicBezTo>
                      <a:cubicBezTo>
                        <a:pt x="210" y="172"/>
                        <a:pt x="218" y="172"/>
                        <a:pt x="225" y="175"/>
                      </a:cubicBezTo>
                      <a:cubicBezTo>
                        <a:pt x="236" y="179"/>
                        <a:pt x="247" y="181"/>
                        <a:pt x="256" y="181"/>
                      </a:cubicBezTo>
                      <a:cubicBezTo>
                        <a:pt x="283" y="181"/>
                        <a:pt x="301" y="165"/>
                        <a:pt x="302" y="134"/>
                      </a:cubicBezTo>
                      <a:cubicBezTo>
                        <a:pt x="303" y="98"/>
                        <a:pt x="290" y="51"/>
                        <a:pt x="266" y="29"/>
                      </a:cubicBezTo>
                      <a:cubicBezTo>
                        <a:pt x="247" y="12"/>
                        <a:pt x="212"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7"/>
                <p:cNvSpPr/>
                <p:nvPr/>
              </p:nvSpPr>
              <p:spPr>
                <a:xfrm>
                  <a:off x="5170708" y="4769910"/>
                  <a:ext cx="38328" cy="24518"/>
                </a:xfrm>
                <a:custGeom>
                  <a:avLst/>
                  <a:gdLst/>
                  <a:ahLst/>
                  <a:cxnLst/>
                  <a:rect l="l" t="t" r="r" b="b"/>
                  <a:pathLst>
                    <a:path w="408" h="261" extrusionOk="0">
                      <a:moveTo>
                        <a:pt x="237" y="0"/>
                      </a:moveTo>
                      <a:cubicBezTo>
                        <a:pt x="224" y="0"/>
                        <a:pt x="209" y="4"/>
                        <a:pt x="193" y="14"/>
                      </a:cubicBezTo>
                      <a:cubicBezTo>
                        <a:pt x="128" y="55"/>
                        <a:pt x="66" y="99"/>
                        <a:pt x="1" y="145"/>
                      </a:cubicBezTo>
                      <a:cubicBezTo>
                        <a:pt x="58" y="174"/>
                        <a:pt x="109" y="202"/>
                        <a:pt x="164" y="228"/>
                      </a:cubicBezTo>
                      <a:cubicBezTo>
                        <a:pt x="195" y="243"/>
                        <a:pt x="228" y="254"/>
                        <a:pt x="262" y="259"/>
                      </a:cubicBezTo>
                      <a:cubicBezTo>
                        <a:pt x="270" y="260"/>
                        <a:pt x="277" y="261"/>
                        <a:pt x="284" y="261"/>
                      </a:cubicBezTo>
                      <a:cubicBezTo>
                        <a:pt x="328" y="261"/>
                        <a:pt x="364" y="241"/>
                        <a:pt x="383" y="195"/>
                      </a:cubicBezTo>
                      <a:cubicBezTo>
                        <a:pt x="408" y="133"/>
                        <a:pt x="377" y="87"/>
                        <a:pt x="333" y="51"/>
                      </a:cubicBezTo>
                      <a:cubicBezTo>
                        <a:pt x="305" y="28"/>
                        <a:pt x="274"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7"/>
                <p:cNvSpPr/>
                <p:nvPr/>
              </p:nvSpPr>
              <p:spPr>
                <a:xfrm>
                  <a:off x="5041255" y="4770473"/>
                  <a:ext cx="36543" cy="23673"/>
                </a:xfrm>
                <a:custGeom>
                  <a:avLst/>
                  <a:gdLst/>
                  <a:ahLst/>
                  <a:cxnLst/>
                  <a:rect l="l" t="t" r="r" b="b"/>
                  <a:pathLst>
                    <a:path w="389" h="252" extrusionOk="0">
                      <a:moveTo>
                        <a:pt x="143" y="1"/>
                      </a:moveTo>
                      <a:cubicBezTo>
                        <a:pt x="100" y="1"/>
                        <a:pt x="63" y="27"/>
                        <a:pt x="29" y="82"/>
                      </a:cubicBezTo>
                      <a:cubicBezTo>
                        <a:pt x="9" y="112"/>
                        <a:pt x="1" y="166"/>
                        <a:pt x="15" y="197"/>
                      </a:cubicBezTo>
                      <a:cubicBezTo>
                        <a:pt x="27" y="224"/>
                        <a:pt x="75" y="247"/>
                        <a:pt x="109" y="251"/>
                      </a:cubicBezTo>
                      <a:cubicBezTo>
                        <a:pt x="113" y="252"/>
                        <a:pt x="118" y="252"/>
                        <a:pt x="122" y="252"/>
                      </a:cubicBezTo>
                      <a:cubicBezTo>
                        <a:pt x="156" y="252"/>
                        <a:pt x="191" y="237"/>
                        <a:pt x="223" y="223"/>
                      </a:cubicBezTo>
                      <a:cubicBezTo>
                        <a:pt x="278" y="199"/>
                        <a:pt x="328" y="168"/>
                        <a:pt x="388" y="137"/>
                      </a:cubicBezTo>
                      <a:cubicBezTo>
                        <a:pt x="337" y="104"/>
                        <a:pt x="290" y="71"/>
                        <a:pt x="244" y="40"/>
                      </a:cubicBezTo>
                      <a:cubicBezTo>
                        <a:pt x="207" y="14"/>
                        <a:pt x="173"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7"/>
                <p:cNvSpPr/>
                <p:nvPr/>
              </p:nvSpPr>
              <p:spPr>
                <a:xfrm>
                  <a:off x="5063989" y="4787853"/>
                  <a:ext cx="29591" cy="21888"/>
                </a:xfrm>
                <a:custGeom>
                  <a:avLst/>
                  <a:gdLst/>
                  <a:ahLst/>
                  <a:cxnLst/>
                  <a:rect l="l" t="t" r="r" b="b"/>
                  <a:pathLst>
                    <a:path w="315" h="233" extrusionOk="0">
                      <a:moveTo>
                        <a:pt x="164" y="0"/>
                      </a:moveTo>
                      <a:cubicBezTo>
                        <a:pt x="127" y="0"/>
                        <a:pt x="92" y="13"/>
                        <a:pt x="56" y="40"/>
                      </a:cubicBezTo>
                      <a:cubicBezTo>
                        <a:pt x="28" y="61"/>
                        <a:pt x="1" y="111"/>
                        <a:pt x="5" y="140"/>
                      </a:cubicBezTo>
                      <a:cubicBezTo>
                        <a:pt x="9" y="175"/>
                        <a:pt x="47" y="217"/>
                        <a:pt x="79" y="229"/>
                      </a:cubicBezTo>
                      <a:cubicBezTo>
                        <a:pt x="85" y="231"/>
                        <a:pt x="91" y="232"/>
                        <a:pt x="98" y="232"/>
                      </a:cubicBezTo>
                      <a:cubicBezTo>
                        <a:pt x="126" y="232"/>
                        <a:pt x="161" y="218"/>
                        <a:pt x="182" y="200"/>
                      </a:cubicBezTo>
                      <a:cubicBezTo>
                        <a:pt x="231" y="162"/>
                        <a:pt x="268" y="112"/>
                        <a:pt x="315" y="62"/>
                      </a:cubicBezTo>
                      <a:cubicBezTo>
                        <a:pt x="259" y="21"/>
                        <a:pt x="210"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7"/>
                <p:cNvSpPr/>
                <p:nvPr/>
              </p:nvSpPr>
              <p:spPr>
                <a:xfrm>
                  <a:off x="5155113" y="4787853"/>
                  <a:ext cx="29685" cy="21982"/>
                </a:xfrm>
                <a:custGeom>
                  <a:avLst/>
                  <a:gdLst/>
                  <a:ahLst/>
                  <a:cxnLst/>
                  <a:rect l="l" t="t" r="r" b="b"/>
                  <a:pathLst>
                    <a:path w="316" h="234" extrusionOk="0">
                      <a:moveTo>
                        <a:pt x="148" y="0"/>
                      </a:moveTo>
                      <a:cubicBezTo>
                        <a:pt x="100" y="0"/>
                        <a:pt x="52" y="23"/>
                        <a:pt x="1" y="65"/>
                      </a:cubicBezTo>
                      <a:cubicBezTo>
                        <a:pt x="44" y="112"/>
                        <a:pt x="83" y="163"/>
                        <a:pt x="134" y="203"/>
                      </a:cubicBezTo>
                      <a:cubicBezTo>
                        <a:pt x="154" y="220"/>
                        <a:pt x="189" y="233"/>
                        <a:pt x="216" y="233"/>
                      </a:cubicBezTo>
                      <a:cubicBezTo>
                        <a:pt x="224" y="233"/>
                        <a:pt x="232" y="232"/>
                        <a:pt x="238" y="229"/>
                      </a:cubicBezTo>
                      <a:cubicBezTo>
                        <a:pt x="270" y="215"/>
                        <a:pt x="305" y="174"/>
                        <a:pt x="311" y="138"/>
                      </a:cubicBezTo>
                      <a:cubicBezTo>
                        <a:pt x="316" y="108"/>
                        <a:pt x="289" y="62"/>
                        <a:pt x="261" y="43"/>
                      </a:cubicBezTo>
                      <a:cubicBezTo>
                        <a:pt x="223" y="15"/>
                        <a:pt x="18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7"/>
                <p:cNvSpPr/>
                <p:nvPr/>
              </p:nvSpPr>
              <p:spPr>
                <a:xfrm>
                  <a:off x="5196072" y="4756476"/>
                  <a:ext cx="25646" cy="18976"/>
                </a:xfrm>
                <a:custGeom>
                  <a:avLst/>
                  <a:gdLst/>
                  <a:ahLst/>
                  <a:cxnLst/>
                  <a:rect l="l" t="t" r="r" b="b"/>
                  <a:pathLst>
                    <a:path w="273" h="202" extrusionOk="0">
                      <a:moveTo>
                        <a:pt x="177" y="1"/>
                      </a:moveTo>
                      <a:cubicBezTo>
                        <a:pt x="166" y="1"/>
                        <a:pt x="154" y="4"/>
                        <a:pt x="140" y="10"/>
                      </a:cubicBezTo>
                      <a:cubicBezTo>
                        <a:pt x="93" y="31"/>
                        <a:pt x="51" y="60"/>
                        <a:pt x="1" y="89"/>
                      </a:cubicBezTo>
                      <a:cubicBezTo>
                        <a:pt x="56" y="130"/>
                        <a:pt x="93" y="161"/>
                        <a:pt x="135" y="188"/>
                      </a:cubicBezTo>
                      <a:cubicBezTo>
                        <a:pt x="148" y="196"/>
                        <a:pt x="167" y="201"/>
                        <a:pt x="183" y="201"/>
                      </a:cubicBezTo>
                      <a:cubicBezTo>
                        <a:pt x="188" y="201"/>
                        <a:pt x="192" y="201"/>
                        <a:pt x="197" y="200"/>
                      </a:cubicBezTo>
                      <a:cubicBezTo>
                        <a:pt x="252" y="188"/>
                        <a:pt x="272" y="139"/>
                        <a:pt x="250" y="75"/>
                      </a:cubicBezTo>
                      <a:cubicBezTo>
                        <a:pt x="237" y="34"/>
                        <a:pt x="215"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7"/>
                <p:cNvSpPr/>
                <p:nvPr/>
              </p:nvSpPr>
              <p:spPr>
                <a:xfrm>
                  <a:off x="5026130" y="4757040"/>
                  <a:ext cx="26585" cy="18600"/>
                </a:xfrm>
                <a:custGeom>
                  <a:avLst/>
                  <a:gdLst/>
                  <a:ahLst/>
                  <a:cxnLst/>
                  <a:rect l="l" t="t" r="r" b="b"/>
                  <a:pathLst>
                    <a:path w="283" h="198" extrusionOk="0">
                      <a:moveTo>
                        <a:pt x="117" y="1"/>
                      </a:moveTo>
                      <a:cubicBezTo>
                        <a:pt x="93" y="1"/>
                        <a:pt x="52" y="25"/>
                        <a:pt x="38" y="48"/>
                      </a:cubicBezTo>
                      <a:cubicBezTo>
                        <a:pt x="14" y="88"/>
                        <a:pt x="1" y="140"/>
                        <a:pt x="48" y="177"/>
                      </a:cubicBezTo>
                      <a:cubicBezTo>
                        <a:pt x="66" y="190"/>
                        <a:pt x="83" y="198"/>
                        <a:pt x="101" y="198"/>
                      </a:cubicBezTo>
                      <a:cubicBezTo>
                        <a:pt x="119" y="198"/>
                        <a:pt x="137" y="190"/>
                        <a:pt x="156" y="173"/>
                      </a:cubicBezTo>
                      <a:cubicBezTo>
                        <a:pt x="190" y="144"/>
                        <a:pt x="228" y="121"/>
                        <a:pt x="283" y="83"/>
                      </a:cubicBezTo>
                      <a:cubicBezTo>
                        <a:pt x="224" y="52"/>
                        <a:pt x="177" y="17"/>
                        <a:pt x="125" y="2"/>
                      </a:cubicBezTo>
                      <a:cubicBezTo>
                        <a:pt x="123" y="1"/>
                        <a:pt x="120"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57"/>
              <p:cNvSpPr/>
              <p:nvPr/>
            </p:nvSpPr>
            <p:spPr>
              <a:xfrm>
                <a:off x="4711799" y="4604571"/>
                <a:ext cx="825357" cy="210520"/>
              </a:xfrm>
              <a:custGeom>
                <a:avLst/>
                <a:gdLst/>
                <a:ahLst/>
                <a:cxnLst/>
                <a:rect l="l" t="t" r="r" b="b"/>
                <a:pathLst>
                  <a:path w="8786" h="2241" extrusionOk="0">
                    <a:moveTo>
                      <a:pt x="931" y="252"/>
                    </a:moveTo>
                    <a:cubicBezTo>
                      <a:pt x="1177" y="367"/>
                      <a:pt x="1461" y="321"/>
                      <a:pt x="1683" y="493"/>
                    </a:cubicBezTo>
                    <a:cubicBezTo>
                      <a:pt x="1605" y="503"/>
                      <a:pt x="1530" y="509"/>
                      <a:pt x="1459" y="509"/>
                    </a:cubicBezTo>
                    <a:cubicBezTo>
                      <a:pt x="1237" y="509"/>
                      <a:pt x="1054" y="449"/>
                      <a:pt x="931" y="252"/>
                    </a:cubicBezTo>
                    <a:close/>
                    <a:moveTo>
                      <a:pt x="7843" y="256"/>
                    </a:moveTo>
                    <a:lnTo>
                      <a:pt x="7843" y="256"/>
                    </a:lnTo>
                    <a:cubicBezTo>
                      <a:pt x="7760" y="424"/>
                      <a:pt x="7570" y="511"/>
                      <a:pt x="7293" y="511"/>
                    </a:cubicBezTo>
                    <a:cubicBezTo>
                      <a:pt x="7231" y="511"/>
                      <a:pt x="7165" y="506"/>
                      <a:pt x="7094" y="498"/>
                    </a:cubicBezTo>
                    <a:cubicBezTo>
                      <a:pt x="7322" y="322"/>
                      <a:pt x="7603" y="368"/>
                      <a:pt x="7843" y="256"/>
                    </a:cubicBezTo>
                    <a:close/>
                    <a:moveTo>
                      <a:pt x="7333" y="217"/>
                    </a:moveTo>
                    <a:cubicBezTo>
                      <a:pt x="7396" y="217"/>
                      <a:pt x="7460" y="222"/>
                      <a:pt x="7523" y="224"/>
                    </a:cubicBezTo>
                    <a:cubicBezTo>
                      <a:pt x="7553" y="224"/>
                      <a:pt x="7584" y="224"/>
                      <a:pt x="7614" y="224"/>
                    </a:cubicBezTo>
                    <a:cubicBezTo>
                      <a:pt x="7675" y="224"/>
                      <a:pt x="7737" y="224"/>
                      <a:pt x="7798" y="224"/>
                    </a:cubicBezTo>
                    <a:lnTo>
                      <a:pt x="7802" y="244"/>
                    </a:lnTo>
                    <a:cubicBezTo>
                      <a:pt x="7704" y="262"/>
                      <a:pt x="7606" y="286"/>
                      <a:pt x="7508" y="299"/>
                    </a:cubicBezTo>
                    <a:cubicBezTo>
                      <a:pt x="7328" y="328"/>
                      <a:pt x="7153" y="365"/>
                      <a:pt x="7019" y="503"/>
                    </a:cubicBezTo>
                    <a:cubicBezTo>
                      <a:pt x="7014" y="508"/>
                      <a:pt x="7008" y="514"/>
                      <a:pt x="7001" y="515"/>
                    </a:cubicBezTo>
                    <a:cubicBezTo>
                      <a:pt x="6898" y="542"/>
                      <a:pt x="6795" y="568"/>
                      <a:pt x="6692" y="594"/>
                    </a:cubicBezTo>
                    <a:cubicBezTo>
                      <a:pt x="6687" y="590"/>
                      <a:pt x="6684" y="582"/>
                      <a:pt x="6681" y="576"/>
                    </a:cubicBezTo>
                    <a:cubicBezTo>
                      <a:pt x="6734" y="538"/>
                      <a:pt x="6787" y="500"/>
                      <a:pt x="6838" y="460"/>
                    </a:cubicBezTo>
                    <a:cubicBezTo>
                      <a:pt x="6927" y="393"/>
                      <a:pt x="7012" y="318"/>
                      <a:pt x="7106" y="260"/>
                    </a:cubicBezTo>
                    <a:cubicBezTo>
                      <a:pt x="7153" y="230"/>
                      <a:pt x="7218" y="223"/>
                      <a:pt x="7276" y="219"/>
                    </a:cubicBezTo>
                    <a:cubicBezTo>
                      <a:pt x="7295" y="218"/>
                      <a:pt x="7314" y="217"/>
                      <a:pt x="7333" y="217"/>
                    </a:cubicBezTo>
                    <a:close/>
                    <a:moveTo>
                      <a:pt x="1446" y="217"/>
                    </a:moveTo>
                    <a:cubicBezTo>
                      <a:pt x="1462" y="217"/>
                      <a:pt x="1477" y="218"/>
                      <a:pt x="1493" y="219"/>
                    </a:cubicBezTo>
                    <a:cubicBezTo>
                      <a:pt x="1581" y="222"/>
                      <a:pt x="1663" y="234"/>
                      <a:pt x="1730" y="314"/>
                    </a:cubicBezTo>
                    <a:cubicBezTo>
                      <a:pt x="1782" y="375"/>
                      <a:pt x="1865" y="408"/>
                      <a:pt x="1932" y="454"/>
                    </a:cubicBezTo>
                    <a:cubicBezTo>
                      <a:pt x="1988" y="495"/>
                      <a:pt x="2044" y="535"/>
                      <a:pt x="2100" y="575"/>
                    </a:cubicBezTo>
                    <a:cubicBezTo>
                      <a:pt x="2096" y="582"/>
                      <a:pt x="2093" y="589"/>
                      <a:pt x="2090" y="597"/>
                    </a:cubicBezTo>
                    <a:cubicBezTo>
                      <a:pt x="2035" y="581"/>
                      <a:pt x="1979" y="565"/>
                      <a:pt x="1924" y="551"/>
                    </a:cubicBezTo>
                    <a:cubicBezTo>
                      <a:pt x="1839" y="532"/>
                      <a:pt x="1764" y="505"/>
                      <a:pt x="1692" y="446"/>
                    </a:cubicBezTo>
                    <a:cubicBezTo>
                      <a:pt x="1579" y="354"/>
                      <a:pt x="1436" y="325"/>
                      <a:pt x="1293" y="303"/>
                    </a:cubicBezTo>
                    <a:cubicBezTo>
                      <a:pt x="1189" y="288"/>
                      <a:pt x="1086" y="265"/>
                      <a:pt x="981" y="246"/>
                    </a:cubicBezTo>
                    <a:cubicBezTo>
                      <a:pt x="982" y="236"/>
                      <a:pt x="983" y="229"/>
                      <a:pt x="985" y="220"/>
                    </a:cubicBezTo>
                    <a:cubicBezTo>
                      <a:pt x="1093" y="220"/>
                      <a:pt x="1199" y="220"/>
                      <a:pt x="1306" y="221"/>
                    </a:cubicBezTo>
                    <a:cubicBezTo>
                      <a:pt x="1352" y="221"/>
                      <a:pt x="1399" y="217"/>
                      <a:pt x="1446" y="217"/>
                    </a:cubicBezTo>
                    <a:close/>
                    <a:moveTo>
                      <a:pt x="7107" y="113"/>
                    </a:moveTo>
                    <a:lnTo>
                      <a:pt x="7107" y="113"/>
                    </a:lnTo>
                    <a:cubicBezTo>
                      <a:pt x="7092" y="179"/>
                      <a:pt x="7070" y="245"/>
                      <a:pt x="7014" y="286"/>
                    </a:cubicBezTo>
                    <a:cubicBezTo>
                      <a:pt x="6864" y="396"/>
                      <a:pt x="6712" y="505"/>
                      <a:pt x="6558" y="611"/>
                    </a:cubicBezTo>
                    <a:cubicBezTo>
                      <a:pt x="6527" y="633"/>
                      <a:pt x="6485" y="638"/>
                      <a:pt x="6449" y="650"/>
                    </a:cubicBezTo>
                    <a:cubicBezTo>
                      <a:pt x="6444" y="643"/>
                      <a:pt x="6436" y="634"/>
                      <a:pt x="6431" y="627"/>
                    </a:cubicBezTo>
                    <a:cubicBezTo>
                      <a:pt x="6529" y="545"/>
                      <a:pt x="6625" y="461"/>
                      <a:pt x="6726" y="384"/>
                    </a:cubicBezTo>
                    <a:cubicBezTo>
                      <a:pt x="6781" y="341"/>
                      <a:pt x="6850" y="318"/>
                      <a:pt x="6906" y="278"/>
                    </a:cubicBezTo>
                    <a:cubicBezTo>
                      <a:pt x="6976" y="229"/>
                      <a:pt x="7038" y="172"/>
                      <a:pt x="7107" y="113"/>
                    </a:cubicBezTo>
                    <a:close/>
                    <a:moveTo>
                      <a:pt x="1682" y="107"/>
                    </a:moveTo>
                    <a:lnTo>
                      <a:pt x="1682" y="107"/>
                    </a:lnTo>
                    <a:cubicBezTo>
                      <a:pt x="1766" y="241"/>
                      <a:pt x="1915" y="290"/>
                      <a:pt x="2035" y="372"/>
                    </a:cubicBezTo>
                    <a:cubicBezTo>
                      <a:pt x="2144" y="448"/>
                      <a:pt x="2245" y="537"/>
                      <a:pt x="2349" y="622"/>
                    </a:cubicBezTo>
                    <a:cubicBezTo>
                      <a:pt x="2343" y="633"/>
                      <a:pt x="2335" y="643"/>
                      <a:pt x="2328" y="655"/>
                    </a:cubicBezTo>
                    <a:cubicBezTo>
                      <a:pt x="2277" y="629"/>
                      <a:pt x="2220" y="609"/>
                      <a:pt x="2172" y="577"/>
                    </a:cubicBezTo>
                    <a:cubicBezTo>
                      <a:pt x="2060" y="504"/>
                      <a:pt x="1952" y="421"/>
                      <a:pt x="1842" y="347"/>
                    </a:cubicBezTo>
                    <a:cubicBezTo>
                      <a:pt x="1756" y="288"/>
                      <a:pt x="1692" y="219"/>
                      <a:pt x="1682" y="107"/>
                    </a:cubicBezTo>
                    <a:close/>
                    <a:moveTo>
                      <a:pt x="1724" y="64"/>
                    </a:moveTo>
                    <a:cubicBezTo>
                      <a:pt x="1901" y="133"/>
                      <a:pt x="2077" y="203"/>
                      <a:pt x="2251" y="277"/>
                    </a:cubicBezTo>
                    <a:cubicBezTo>
                      <a:pt x="2274" y="286"/>
                      <a:pt x="2298" y="312"/>
                      <a:pt x="2305" y="334"/>
                    </a:cubicBezTo>
                    <a:cubicBezTo>
                      <a:pt x="2349" y="499"/>
                      <a:pt x="2468" y="600"/>
                      <a:pt x="2596" y="695"/>
                    </a:cubicBezTo>
                    <a:cubicBezTo>
                      <a:pt x="2614" y="709"/>
                      <a:pt x="2635" y="724"/>
                      <a:pt x="2653" y="741"/>
                    </a:cubicBezTo>
                    <a:cubicBezTo>
                      <a:pt x="2536" y="717"/>
                      <a:pt x="2429" y="688"/>
                      <a:pt x="2348" y="582"/>
                    </a:cubicBezTo>
                    <a:cubicBezTo>
                      <a:pt x="2230" y="433"/>
                      <a:pt x="2067" y="338"/>
                      <a:pt x="1900" y="250"/>
                    </a:cubicBezTo>
                    <a:cubicBezTo>
                      <a:pt x="1827" y="213"/>
                      <a:pt x="1767" y="151"/>
                      <a:pt x="1703" y="99"/>
                    </a:cubicBezTo>
                    <a:cubicBezTo>
                      <a:pt x="1711" y="87"/>
                      <a:pt x="1718" y="75"/>
                      <a:pt x="1724" y="64"/>
                    </a:cubicBezTo>
                    <a:close/>
                    <a:moveTo>
                      <a:pt x="7060" y="79"/>
                    </a:moveTo>
                    <a:cubicBezTo>
                      <a:pt x="7065" y="84"/>
                      <a:pt x="7070" y="91"/>
                      <a:pt x="7075" y="96"/>
                    </a:cubicBezTo>
                    <a:cubicBezTo>
                      <a:pt x="7017" y="145"/>
                      <a:pt x="6963" y="206"/>
                      <a:pt x="6896" y="240"/>
                    </a:cubicBezTo>
                    <a:cubicBezTo>
                      <a:pt x="6690" y="342"/>
                      <a:pt x="6519" y="479"/>
                      <a:pt x="6363" y="647"/>
                    </a:cubicBezTo>
                    <a:cubicBezTo>
                      <a:pt x="6310" y="704"/>
                      <a:pt x="6212" y="721"/>
                      <a:pt x="6135" y="756"/>
                    </a:cubicBezTo>
                    <a:cubicBezTo>
                      <a:pt x="6134" y="751"/>
                      <a:pt x="6134" y="746"/>
                      <a:pt x="6132" y="740"/>
                    </a:cubicBezTo>
                    <a:cubicBezTo>
                      <a:pt x="6207" y="675"/>
                      <a:pt x="6286" y="613"/>
                      <a:pt x="6354" y="544"/>
                    </a:cubicBezTo>
                    <a:cubicBezTo>
                      <a:pt x="6392" y="505"/>
                      <a:pt x="6430" y="457"/>
                      <a:pt x="6444" y="407"/>
                    </a:cubicBezTo>
                    <a:cubicBezTo>
                      <a:pt x="6476" y="282"/>
                      <a:pt x="6570" y="230"/>
                      <a:pt x="6674" y="194"/>
                    </a:cubicBezTo>
                    <a:cubicBezTo>
                      <a:pt x="6801" y="151"/>
                      <a:pt x="6931" y="116"/>
                      <a:pt x="7060" y="79"/>
                    </a:cubicBezTo>
                    <a:close/>
                    <a:moveTo>
                      <a:pt x="355" y="294"/>
                    </a:moveTo>
                    <a:cubicBezTo>
                      <a:pt x="384" y="294"/>
                      <a:pt x="419" y="305"/>
                      <a:pt x="438" y="322"/>
                    </a:cubicBezTo>
                    <a:cubicBezTo>
                      <a:pt x="463" y="345"/>
                      <a:pt x="475" y="391"/>
                      <a:pt x="474" y="427"/>
                    </a:cubicBezTo>
                    <a:cubicBezTo>
                      <a:pt x="473" y="458"/>
                      <a:pt x="455" y="474"/>
                      <a:pt x="429" y="474"/>
                    </a:cubicBezTo>
                    <a:cubicBezTo>
                      <a:pt x="419" y="474"/>
                      <a:pt x="408" y="472"/>
                      <a:pt x="397" y="468"/>
                    </a:cubicBezTo>
                    <a:cubicBezTo>
                      <a:pt x="390" y="465"/>
                      <a:pt x="382" y="465"/>
                      <a:pt x="375" y="465"/>
                    </a:cubicBezTo>
                    <a:cubicBezTo>
                      <a:pt x="362" y="465"/>
                      <a:pt x="349" y="467"/>
                      <a:pt x="336" y="467"/>
                    </a:cubicBezTo>
                    <a:cubicBezTo>
                      <a:pt x="337" y="488"/>
                      <a:pt x="332" y="512"/>
                      <a:pt x="341" y="530"/>
                    </a:cubicBezTo>
                    <a:cubicBezTo>
                      <a:pt x="389" y="626"/>
                      <a:pt x="468" y="679"/>
                      <a:pt x="569" y="679"/>
                    </a:cubicBezTo>
                    <a:cubicBezTo>
                      <a:pt x="576" y="679"/>
                      <a:pt x="582" y="679"/>
                      <a:pt x="589" y="678"/>
                    </a:cubicBezTo>
                    <a:cubicBezTo>
                      <a:pt x="671" y="673"/>
                      <a:pt x="754" y="646"/>
                      <a:pt x="835" y="618"/>
                    </a:cubicBezTo>
                    <a:cubicBezTo>
                      <a:pt x="893" y="600"/>
                      <a:pt x="948" y="567"/>
                      <a:pt x="1001" y="535"/>
                    </a:cubicBezTo>
                    <a:cubicBezTo>
                      <a:pt x="1038" y="512"/>
                      <a:pt x="1074" y="501"/>
                      <a:pt x="1109" y="501"/>
                    </a:cubicBezTo>
                    <a:cubicBezTo>
                      <a:pt x="1148" y="501"/>
                      <a:pt x="1187" y="515"/>
                      <a:pt x="1225" y="539"/>
                    </a:cubicBezTo>
                    <a:cubicBezTo>
                      <a:pt x="1037" y="627"/>
                      <a:pt x="851" y="722"/>
                      <a:pt x="660" y="798"/>
                    </a:cubicBezTo>
                    <a:cubicBezTo>
                      <a:pt x="613" y="817"/>
                      <a:pt x="567" y="826"/>
                      <a:pt x="521" y="826"/>
                    </a:cubicBezTo>
                    <a:cubicBezTo>
                      <a:pt x="358" y="826"/>
                      <a:pt x="216" y="712"/>
                      <a:pt x="190" y="544"/>
                    </a:cubicBezTo>
                    <a:cubicBezTo>
                      <a:pt x="174" y="441"/>
                      <a:pt x="232" y="328"/>
                      <a:pt x="331" y="297"/>
                    </a:cubicBezTo>
                    <a:cubicBezTo>
                      <a:pt x="338" y="295"/>
                      <a:pt x="346" y="294"/>
                      <a:pt x="355" y="294"/>
                    </a:cubicBezTo>
                    <a:close/>
                    <a:moveTo>
                      <a:pt x="8414" y="296"/>
                    </a:moveTo>
                    <a:cubicBezTo>
                      <a:pt x="8433" y="296"/>
                      <a:pt x="8452" y="300"/>
                      <a:pt x="8465" y="307"/>
                    </a:cubicBezTo>
                    <a:cubicBezTo>
                      <a:pt x="8631" y="390"/>
                      <a:pt x="8644" y="608"/>
                      <a:pt x="8487" y="738"/>
                    </a:cubicBezTo>
                    <a:cubicBezTo>
                      <a:pt x="8417" y="797"/>
                      <a:pt x="8340" y="828"/>
                      <a:pt x="8258" y="828"/>
                    </a:cubicBezTo>
                    <a:cubicBezTo>
                      <a:pt x="8212" y="828"/>
                      <a:pt x="8164" y="818"/>
                      <a:pt x="8115" y="798"/>
                    </a:cubicBezTo>
                    <a:cubicBezTo>
                      <a:pt x="8031" y="765"/>
                      <a:pt x="7952" y="723"/>
                      <a:pt x="7870" y="686"/>
                    </a:cubicBezTo>
                    <a:cubicBezTo>
                      <a:pt x="7766" y="638"/>
                      <a:pt x="7663" y="590"/>
                      <a:pt x="7555" y="540"/>
                    </a:cubicBezTo>
                    <a:cubicBezTo>
                      <a:pt x="7592" y="516"/>
                      <a:pt x="7628" y="504"/>
                      <a:pt x="7667" y="504"/>
                    </a:cubicBezTo>
                    <a:cubicBezTo>
                      <a:pt x="7706" y="504"/>
                      <a:pt x="7747" y="516"/>
                      <a:pt x="7790" y="539"/>
                    </a:cubicBezTo>
                    <a:cubicBezTo>
                      <a:pt x="7893" y="593"/>
                      <a:pt x="8001" y="640"/>
                      <a:pt x="8114" y="673"/>
                    </a:cubicBezTo>
                    <a:cubicBezTo>
                      <a:pt x="8142" y="681"/>
                      <a:pt x="8170" y="685"/>
                      <a:pt x="8197" y="685"/>
                    </a:cubicBezTo>
                    <a:cubicBezTo>
                      <a:pt x="8304" y="685"/>
                      <a:pt x="8397" y="627"/>
                      <a:pt x="8439" y="537"/>
                    </a:cubicBezTo>
                    <a:cubicBezTo>
                      <a:pt x="8449" y="518"/>
                      <a:pt x="8444" y="490"/>
                      <a:pt x="8448" y="468"/>
                    </a:cubicBezTo>
                    <a:cubicBezTo>
                      <a:pt x="8435" y="468"/>
                      <a:pt x="8421" y="466"/>
                      <a:pt x="8408" y="466"/>
                    </a:cubicBezTo>
                    <a:cubicBezTo>
                      <a:pt x="8401" y="466"/>
                      <a:pt x="8393" y="466"/>
                      <a:pt x="8387" y="469"/>
                    </a:cubicBezTo>
                    <a:cubicBezTo>
                      <a:pt x="8375" y="473"/>
                      <a:pt x="8364" y="475"/>
                      <a:pt x="8355" y="475"/>
                    </a:cubicBezTo>
                    <a:cubicBezTo>
                      <a:pt x="8321" y="475"/>
                      <a:pt x="8305" y="449"/>
                      <a:pt x="8308" y="413"/>
                    </a:cubicBezTo>
                    <a:cubicBezTo>
                      <a:pt x="8311" y="376"/>
                      <a:pt x="8334" y="330"/>
                      <a:pt x="8363" y="309"/>
                    </a:cubicBezTo>
                    <a:cubicBezTo>
                      <a:pt x="8375" y="300"/>
                      <a:pt x="8394" y="296"/>
                      <a:pt x="8414" y="296"/>
                    </a:cubicBezTo>
                    <a:close/>
                    <a:moveTo>
                      <a:pt x="2360" y="284"/>
                    </a:moveTo>
                    <a:lnTo>
                      <a:pt x="2360" y="284"/>
                    </a:lnTo>
                    <a:cubicBezTo>
                      <a:pt x="2567" y="481"/>
                      <a:pt x="2846" y="605"/>
                      <a:pt x="2952" y="899"/>
                    </a:cubicBezTo>
                    <a:cubicBezTo>
                      <a:pt x="2744" y="705"/>
                      <a:pt x="2431" y="612"/>
                      <a:pt x="2360" y="284"/>
                    </a:cubicBezTo>
                    <a:close/>
                    <a:moveTo>
                      <a:pt x="6413" y="278"/>
                    </a:moveTo>
                    <a:cubicBezTo>
                      <a:pt x="6420" y="282"/>
                      <a:pt x="6428" y="287"/>
                      <a:pt x="6435" y="291"/>
                    </a:cubicBezTo>
                    <a:cubicBezTo>
                      <a:pt x="6404" y="355"/>
                      <a:pt x="6383" y="427"/>
                      <a:pt x="6338" y="482"/>
                    </a:cubicBezTo>
                    <a:cubicBezTo>
                      <a:pt x="6284" y="551"/>
                      <a:pt x="6213" y="611"/>
                      <a:pt x="6144" y="667"/>
                    </a:cubicBezTo>
                    <a:cubicBezTo>
                      <a:pt x="6042" y="748"/>
                      <a:pt x="5934" y="824"/>
                      <a:pt x="5830" y="902"/>
                    </a:cubicBezTo>
                    <a:cubicBezTo>
                      <a:pt x="5933" y="605"/>
                      <a:pt x="6214" y="483"/>
                      <a:pt x="6413" y="278"/>
                    </a:cubicBezTo>
                    <a:close/>
                    <a:moveTo>
                      <a:pt x="139" y="409"/>
                    </a:moveTo>
                    <a:lnTo>
                      <a:pt x="139" y="409"/>
                    </a:lnTo>
                    <a:cubicBezTo>
                      <a:pt x="86" y="682"/>
                      <a:pt x="288" y="870"/>
                      <a:pt x="525" y="870"/>
                    </a:cubicBezTo>
                    <a:cubicBezTo>
                      <a:pt x="582" y="870"/>
                      <a:pt x="642" y="859"/>
                      <a:pt x="700" y="835"/>
                    </a:cubicBezTo>
                    <a:lnTo>
                      <a:pt x="700" y="835"/>
                    </a:lnTo>
                    <a:cubicBezTo>
                      <a:pt x="644" y="953"/>
                      <a:pt x="578" y="1007"/>
                      <a:pt x="480" y="1007"/>
                    </a:cubicBezTo>
                    <a:cubicBezTo>
                      <a:pt x="447" y="1007"/>
                      <a:pt x="409" y="1001"/>
                      <a:pt x="367" y="988"/>
                    </a:cubicBezTo>
                    <a:cubicBezTo>
                      <a:pt x="176" y="931"/>
                      <a:pt x="56" y="786"/>
                      <a:pt x="53" y="605"/>
                    </a:cubicBezTo>
                    <a:cubicBezTo>
                      <a:pt x="52" y="523"/>
                      <a:pt x="78" y="462"/>
                      <a:pt x="139" y="409"/>
                    </a:cubicBezTo>
                    <a:close/>
                    <a:moveTo>
                      <a:pt x="8637" y="402"/>
                    </a:moveTo>
                    <a:lnTo>
                      <a:pt x="8637" y="402"/>
                    </a:lnTo>
                    <a:cubicBezTo>
                      <a:pt x="8733" y="488"/>
                      <a:pt x="8743" y="591"/>
                      <a:pt x="8716" y="700"/>
                    </a:cubicBezTo>
                    <a:cubicBezTo>
                      <a:pt x="8675" y="866"/>
                      <a:pt x="8483" y="1008"/>
                      <a:pt x="8308" y="1008"/>
                    </a:cubicBezTo>
                    <a:cubicBezTo>
                      <a:pt x="8297" y="1008"/>
                      <a:pt x="8286" y="1007"/>
                      <a:pt x="8275" y="1006"/>
                    </a:cubicBezTo>
                    <a:cubicBezTo>
                      <a:pt x="8197" y="997"/>
                      <a:pt x="8184" y="986"/>
                      <a:pt x="8071" y="833"/>
                    </a:cubicBezTo>
                    <a:lnTo>
                      <a:pt x="8071" y="833"/>
                    </a:lnTo>
                    <a:cubicBezTo>
                      <a:pt x="8135" y="857"/>
                      <a:pt x="8198" y="868"/>
                      <a:pt x="8256" y="868"/>
                    </a:cubicBezTo>
                    <a:cubicBezTo>
                      <a:pt x="8516" y="868"/>
                      <a:pt x="8696" y="650"/>
                      <a:pt x="8637" y="402"/>
                    </a:cubicBezTo>
                    <a:close/>
                    <a:moveTo>
                      <a:pt x="2422" y="248"/>
                    </a:moveTo>
                    <a:cubicBezTo>
                      <a:pt x="2589" y="322"/>
                      <a:pt x="2759" y="386"/>
                      <a:pt x="2920" y="470"/>
                    </a:cubicBezTo>
                    <a:cubicBezTo>
                      <a:pt x="3031" y="529"/>
                      <a:pt x="3092" y="637"/>
                      <a:pt x="3115" y="761"/>
                    </a:cubicBezTo>
                    <a:cubicBezTo>
                      <a:pt x="3131" y="844"/>
                      <a:pt x="3143" y="927"/>
                      <a:pt x="3159" y="1020"/>
                    </a:cubicBezTo>
                    <a:cubicBezTo>
                      <a:pt x="3083" y="988"/>
                      <a:pt x="3036" y="946"/>
                      <a:pt x="3005" y="877"/>
                    </a:cubicBezTo>
                    <a:cubicBezTo>
                      <a:pt x="2924" y="711"/>
                      <a:pt x="2805" y="580"/>
                      <a:pt x="2655" y="473"/>
                    </a:cubicBezTo>
                    <a:cubicBezTo>
                      <a:pt x="2568" y="411"/>
                      <a:pt x="2489" y="338"/>
                      <a:pt x="2408" y="269"/>
                    </a:cubicBezTo>
                    <a:cubicBezTo>
                      <a:pt x="2413" y="261"/>
                      <a:pt x="2417" y="255"/>
                      <a:pt x="2422" y="248"/>
                    </a:cubicBezTo>
                    <a:close/>
                    <a:moveTo>
                      <a:pt x="6372" y="264"/>
                    </a:moveTo>
                    <a:cubicBezTo>
                      <a:pt x="6310" y="319"/>
                      <a:pt x="6254" y="383"/>
                      <a:pt x="6186" y="429"/>
                    </a:cubicBezTo>
                    <a:cubicBezTo>
                      <a:pt x="5999" y="559"/>
                      <a:pt x="5850" y="719"/>
                      <a:pt x="5749" y="925"/>
                    </a:cubicBezTo>
                    <a:cubicBezTo>
                      <a:pt x="5731" y="968"/>
                      <a:pt x="5676" y="992"/>
                      <a:pt x="5638" y="1025"/>
                    </a:cubicBezTo>
                    <a:cubicBezTo>
                      <a:pt x="5633" y="1020"/>
                      <a:pt x="5629" y="1015"/>
                      <a:pt x="5624" y="1010"/>
                    </a:cubicBezTo>
                    <a:cubicBezTo>
                      <a:pt x="5636" y="934"/>
                      <a:pt x="5649" y="858"/>
                      <a:pt x="5662" y="781"/>
                    </a:cubicBezTo>
                    <a:cubicBezTo>
                      <a:pt x="5691" y="615"/>
                      <a:pt x="5783" y="495"/>
                      <a:pt x="5933" y="426"/>
                    </a:cubicBezTo>
                    <a:cubicBezTo>
                      <a:pt x="6074" y="363"/>
                      <a:pt x="6218" y="311"/>
                      <a:pt x="6372" y="264"/>
                    </a:cubicBezTo>
                    <a:close/>
                    <a:moveTo>
                      <a:pt x="2046" y="1058"/>
                    </a:moveTo>
                    <a:cubicBezTo>
                      <a:pt x="2047" y="1058"/>
                      <a:pt x="2049" y="1058"/>
                      <a:pt x="2050" y="1059"/>
                    </a:cubicBezTo>
                    <a:cubicBezTo>
                      <a:pt x="2215" y="1068"/>
                      <a:pt x="2377" y="1093"/>
                      <a:pt x="2540" y="1110"/>
                    </a:cubicBezTo>
                    <a:cubicBezTo>
                      <a:pt x="2542" y="1110"/>
                      <a:pt x="2544" y="1117"/>
                      <a:pt x="2551" y="1130"/>
                    </a:cubicBezTo>
                    <a:cubicBezTo>
                      <a:pt x="2538" y="1130"/>
                      <a:pt x="2524" y="1130"/>
                      <a:pt x="2511" y="1130"/>
                    </a:cubicBezTo>
                    <a:cubicBezTo>
                      <a:pt x="2436" y="1130"/>
                      <a:pt x="2361" y="1124"/>
                      <a:pt x="2287" y="1124"/>
                    </a:cubicBezTo>
                    <a:cubicBezTo>
                      <a:pt x="2145" y="1124"/>
                      <a:pt x="2008" y="1147"/>
                      <a:pt x="1896" y="1279"/>
                    </a:cubicBezTo>
                    <a:cubicBezTo>
                      <a:pt x="1884" y="1171"/>
                      <a:pt x="1958" y="1058"/>
                      <a:pt x="2046" y="1058"/>
                    </a:cubicBezTo>
                    <a:close/>
                    <a:moveTo>
                      <a:pt x="6740" y="1062"/>
                    </a:moveTo>
                    <a:cubicBezTo>
                      <a:pt x="6824" y="1062"/>
                      <a:pt x="6896" y="1171"/>
                      <a:pt x="6889" y="1282"/>
                    </a:cubicBezTo>
                    <a:cubicBezTo>
                      <a:pt x="6775" y="1149"/>
                      <a:pt x="6638" y="1126"/>
                      <a:pt x="6497" y="1126"/>
                    </a:cubicBezTo>
                    <a:cubicBezTo>
                      <a:pt x="6421" y="1126"/>
                      <a:pt x="6344" y="1132"/>
                      <a:pt x="6268" y="1132"/>
                    </a:cubicBezTo>
                    <a:cubicBezTo>
                      <a:pt x="6256" y="1132"/>
                      <a:pt x="6245" y="1132"/>
                      <a:pt x="6233" y="1132"/>
                    </a:cubicBezTo>
                    <a:lnTo>
                      <a:pt x="6233" y="1097"/>
                    </a:lnTo>
                    <a:cubicBezTo>
                      <a:pt x="6400" y="1083"/>
                      <a:pt x="6569" y="1065"/>
                      <a:pt x="6738" y="1062"/>
                    </a:cubicBezTo>
                    <a:cubicBezTo>
                      <a:pt x="6739" y="1062"/>
                      <a:pt x="6740" y="1062"/>
                      <a:pt x="6740" y="1062"/>
                    </a:cubicBezTo>
                    <a:close/>
                    <a:moveTo>
                      <a:pt x="2600" y="1153"/>
                    </a:moveTo>
                    <a:cubicBezTo>
                      <a:pt x="2616" y="1153"/>
                      <a:pt x="2632" y="1153"/>
                      <a:pt x="2649" y="1154"/>
                    </a:cubicBezTo>
                    <a:cubicBezTo>
                      <a:pt x="2723" y="1158"/>
                      <a:pt x="2797" y="1180"/>
                      <a:pt x="2872" y="1195"/>
                    </a:cubicBezTo>
                    <a:cubicBezTo>
                      <a:pt x="2872" y="1204"/>
                      <a:pt x="2871" y="1211"/>
                      <a:pt x="2871" y="1220"/>
                    </a:cubicBezTo>
                    <a:cubicBezTo>
                      <a:pt x="2741" y="1250"/>
                      <a:pt x="2614" y="1293"/>
                      <a:pt x="2482" y="1293"/>
                    </a:cubicBezTo>
                    <a:cubicBezTo>
                      <a:pt x="2425" y="1293"/>
                      <a:pt x="2367" y="1285"/>
                      <a:pt x="2307" y="1264"/>
                    </a:cubicBezTo>
                    <a:cubicBezTo>
                      <a:pt x="2264" y="1250"/>
                      <a:pt x="2222" y="1244"/>
                      <a:pt x="2179" y="1244"/>
                    </a:cubicBezTo>
                    <a:cubicBezTo>
                      <a:pt x="2101" y="1244"/>
                      <a:pt x="2022" y="1264"/>
                      <a:pt x="1947" y="1297"/>
                    </a:cubicBezTo>
                    <a:cubicBezTo>
                      <a:pt x="1945" y="1290"/>
                      <a:pt x="1941" y="1285"/>
                      <a:pt x="1938" y="1280"/>
                    </a:cubicBezTo>
                    <a:cubicBezTo>
                      <a:pt x="1976" y="1256"/>
                      <a:pt x="2009" y="1218"/>
                      <a:pt x="2049" y="1209"/>
                    </a:cubicBezTo>
                    <a:cubicBezTo>
                      <a:pt x="2150" y="1189"/>
                      <a:pt x="2255" y="1176"/>
                      <a:pt x="2358" y="1168"/>
                    </a:cubicBezTo>
                    <a:cubicBezTo>
                      <a:pt x="2438" y="1160"/>
                      <a:pt x="2519" y="1153"/>
                      <a:pt x="2600" y="1153"/>
                    </a:cubicBezTo>
                    <a:close/>
                    <a:moveTo>
                      <a:pt x="6116" y="1153"/>
                    </a:moveTo>
                    <a:cubicBezTo>
                      <a:pt x="6137" y="1153"/>
                      <a:pt x="6158" y="1155"/>
                      <a:pt x="6180" y="1160"/>
                    </a:cubicBezTo>
                    <a:cubicBezTo>
                      <a:pt x="6220" y="1168"/>
                      <a:pt x="6261" y="1171"/>
                      <a:pt x="6302" y="1171"/>
                    </a:cubicBezTo>
                    <a:cubicBezTo>
                      <a:pt x="6346" y="1171"/>
                      <a:pt x="6390" y="1168"/>
                      <a:pt x="6433" y="1166"/>
                    </a:cubicBezTo>
                    <a:cubicBezTo>
                      <a:pt x="6454" y="1165"/>
                      <a:pt x="6474" y="1165"/>
                      <a:pt x="6494" y="1165"/>
                    </a:cubicBezTo>
                    <a:cubicBezTo>
                      <a:pt x="6584" y="1165"/>
                      <a:pt x="6672" y="1175"/>
                      <a:pt x="6755" y="1219"/>
                    </a:cubicBezTo>
                    <a:cubicBezTo>
                      <a:pt x="6786" y="1237"/>
                      <a:pt x="6813" y="1262"/>
                      <a:pt x="6841" y="1291"/>
                    </a:cubicBezTo>
                    <a:cubicBezTo>
                      <a:pt x="6769" y="1261"/>
                      <a:pt x="6697" y="1250"/>
                      <a:pt x="6625" y="1250"/>
                    </a:cubicBezTo>
                    <a:cubicBezTo>
                      <a:pt x="6525" y="1250"/>
                      <a:pt x="6425" y="1272"/>
                      <a:pt x="6325" y="1293"/>
                    </a:cubicBezTo>
                    <a:cubicBezTo>
                      <a:pt x="6310" y="1296"/>
                      <a:pt x="6294" y="1297"/>
                      <a:pt x="6278" y="1297"/>
                    </a:cubicBezTo>
                    <a:cubicBezTo>
                      <a:pt x="6239" y="1297"/>
                      <a:pt x="6199" y="1290"/>
                      <a:pt x="6162" y="1283"/>
                    </a:cubicBezTo>
                    <a:cubicBezTo>
                      <a:pt x="6077" y="1264"/>
                      <a:pt x="5994" y="1239"/>
                      <a:pt x="5894" y="1213"/>
                    </a:cubicBezTo>
                    <a:cubicBezTo>
                      <a:pt x="5973" y="1183"/>
                      <a:pt x="6040" y="1153"/>
                      <a:pt x="6116" y="1153"/>
                    </a:cubicBezTo>
                    <a:close/>
                    <a:moveTo>
                      <a:pt x="4408" y="381"/>
                    </a:moveTo>
                    <a:cubicBezTo>
                      <a:pt x="4565" y="381"/>
                      <a:pt x="4719" y="420"/>
                      <a:pt x="4861" y="509"/>
                    </a:cubicBezTo>
                    <a:cubicBezTo>
                      <a:pt x="5049" y="625"/>
                      <a:pt x="5164" y="797"/>
                      <a:pt x="5179" y="1024"/>
                    </a:cubicBezTo>
                    <a:cubicBezTo>
                      <a:pt x="5183" y="1082"/>
                      <a:pt x="5199" y="1136"/>
                      <a:pt x="5259" y="1157"/>
                    </a:cubicBezTo>
                    <a:cubicBezTo>
                      <a:pt x="5274" y="1162"/>
                      <a:pt x="5290" y="1165"/>
                      <a:pt x="5304" y="1165"/>
                    </a:cubicBezTo>
                    <a:cubicBezTo>
                      <a:pt x="5347" y="1165"/>
                      <a:pt x="5385" y="1143"/>
                      <a:pt x="5414" y="1108"/>
                    </a:cubicBezTo>
                    <a:cubicBezTo>
                      <a:pt x="5457" y="1061"/>
                      <a:pt x="5474" y="1000"/>
                      <a:pt x="5443" y="942"/>
                    </a:cubicBezTo>
                    <a:cubicBezTo>
                      <a:pt x="5429" y="917"/>
                      <a:pt x="5393" y="900"/>
                      <a:pt x="5365" y="893"/>
                    </a:cubicBezTo>
                    <a:cubicBezTo>
                      <a:pt x="5364" y="893"/>
                      <a:pt x="5363" y="893"/>
                      <a:pt x="5363" y="893"/>
                    </a:cubicBezTo>
                    <a:cubicBezTo>
                      <a:pt x="5347" y="893"/>
                      <a:pt x="5328" y="916"/>
                      <a:pt x="5319" y="921"/>
                    </a:cubicBezTo>
                    <a:cubicBezTo>
                      <a:pt x="5352" y="951"/>
                      <a:pt x="5402" y="980"/>
                      <a:pt x="5397" y="989"/>
                    </a:cubicBezTo>
                    <a:cubicBezTo>
                      <a:pt x="5384" y="1031"/>
                      <a:pt x="5358" y="1076"/>
                      <a:pt x="5325" y="1099"/>
                    </a:cubicBezTo>
                    <a:cubicBezTo>
                      <a:pt x="5313" y="1107"/>
                      <a:pt x="5300" y="1111"/>
                      <a:pt x="5289" y="1111"/>
                    </a:cubicBezTo>
                    <a:cubicBezTo>
                      <a:pt x="5259" y="1111"/>
                      <a:pt x="5234" y="1087"/>
                      <a:pt x="5237" y="1048"/>
                    </a:cubicBezTo>
                    <a:cubicBezTo>
                      <a:pt x="5242" y="979"/>
                      <a:pt x="5254" y="903"/>
                      <a:pt x="5289" y="845"/>
                    </a:cubicBezTo>
                    <a:cubicBezTo>
                      <a:pt x="5313" y="803"/>
                      <a:pt x="5352" y="783"/>
                      <a:pt x="5391" y="783"/>
                    </a:cubicBezTo>
                    <a:cubicBezTo>
                      <a:pt x="5436" y="783"/>
                      <a:pt x="5483" y="809"/>
                      <a:pt x="5511" y="856"/>
                    </a:cubicBezTo>
                    <a:cubicBezTo>
                      <a:pt x="5578" y="969"/>
                      <a:pt x="5554" y="1062"/>
                      <a:pt x="5448" y="1135"/>
                    </a:cubicBezTo>
                    <a:cubicBezTo>
                      <a:pt x="5320" y="1223"/>
                      <a:pt x="5195" y="1314"/>
                      <a:pt x="5060" y="1409"/>
                    </a:cubicBezTo>
                    <a:cubicBezTo>
                      <a:pt x="5071" y="1351"/>
                      <a:pt x="5082" y="1300"/>
                      <a:pt x="5087" y="1250"/>
                    </a:cubicBezTo>
                    <a:cubicBezTo>
                      <a:pt x="5122" y="862"/>
                      <a:pt x="4916" y="597"/>
                      <a:pt x="4524" y="531"/>
                    </a:cubicBezTo>
                    <a:cubicBezTo>
                      <a:pt x="4479" y="523"/>
                      <a:pt x="4434" y="519"/>
                      <a:pt x="4388" y="519"/>
                    </a:cubicBezTo>
                    <a:cubicBezTo>
                      <a:pt x="4295" y="519"/>
                      <a:pt x="4202" y="536"/>
                      <a:pt x="4111" y="570"/>
                    </a:cubicBezTo>
                    <a:cubicBezTo>
                      <a:pt x="3781" y="695"/>
                      <a:pt x="3630" y="968"/>
                      <a:pt x="3699" y="1316"/>
                    </a:cubicBezTo>
                    <a:cubicBezTo>
                      <a:pt x="3704" y="1345"/>
                      <a:pt x="3710" y="1373"/>
                      <a:pt x="3719" y="1409"/>
                    </a:cubicBezTo>
                    <a:cubicBezTo>
                      <a:pt x="3563" y="1299"/>
                      <a:pt x="3410" y="1200"/>
                      <a:pt x="3264" y="1090"/>
                    </a:cubicBezTo>
                    <a:cubicBezTo>
                      <a:pt x="3202" y="1045"/>
                      <a:pt x="3230" y="970"/>
                      <a:pt x="3246" y="908"/>
                    </a:cubicBezTo>
                    <a:cubicBezTo>
                      <a:pt x="3261" y="847"/>
                      <a:pt x="3296" y="795"/>
                      <a:pt x="3366" y="789"/>
                    </a:cubicBezTo>
                    <a:cubicBezTo>
                      <a:pt x="3372" y="788"/>
                      <a:pt x="3378" y="788"/>
                      <a:pt x="3383" y="788"/>
                    </a:cubicBezTo>
                    <a:cubicBezTo>
                      <a:pt x="3439" y="788"/>
                      <a:pt x="3485" y="816"/>
                      <a:pt x="3507" y="869"/>
                    </a:cubicBezTo>
                    <a:cubicBezTo>
                      <a:pt x="3528" y="921"/>
                      <a:pt x="3537" y="979"/>
                      <a:pt x="3544" y="1035"/>
                    </a:cubicBezTo>
                    <a:cubicBezTo>
                      <a:pt x="3549" y="1076"/>
                      <a:pt x="3530" y="1109"/>
                      <a:pt x="3482" y="1110"/>
                    </a:cubicBezTo>
                    <a:cubicBezTo>
                      <a:pt x="3481" y="1110"/>
                      <a:pt x="3480" y="1110"/>
                      <a:pt x="3479" y="1110"/>
                    </a:cubicBezTo>
                    <a:cubicBezTo>
                      <a:pt x="3429" y="1110"/>
                      <a:pt x="3379" y="1056"/>
                      <a:pt x="3377" y="1002"/>
                    </a:cubicBezTo>
                    <a:cubicBezTo>
                      <a:pt x="3374" y="959"/>
                      <a:pt x="3394" y="944"/>
                      <a:pt x="3425" y="944"/>
                    </a:cubicBezTo>
                    <a:cubicBezTo>
                      <a:pt x="3432" y="944"/>
                      <a:pt x="3440" y="945"/>
                      <a:pt x="3449" y="947"/>
                    </a:cubicBezTo>
                    <a:cubicBezTo>
                      <a:pt x="3449" y="947"/>
                      <a:pt x="3450" y="947"/>
                      <a:pt x="3450" y="947"/>
                    </a:cubicBezTo>
                    <a:cubicBezTo>
                      <a:pt x="3453" y="947"/>
                      <a:pt x="3459" y="942"/>
                      <a:pt x="3478" y="934"/>
                    </a:cubicBezTo>
                    <a:cubicBezTo>
                      <a:pt x="3452" y="917"/>
                      <a:pt x="3432" y="892"/>
                      <a:pt x="3416" y="892"/>
                    </a:cubicBezTo>
                    <a:cubicBezTo>
                      <a:pt x="3415" y="892"/>
                      <a:pt x="3415" y="892"/>
                      <a:pt x="3414" y="892"/>
                    </a:cubicBezTo>
                    <a:cubicBezTo>
                      <a:pt x="3388" y="896"/>
                      <a:pt x="3355" y="912"/>
                      <a:pt x="3341" y="932"/>
                    </a:cubicBezTo>
                    <a:cubicBezTo>
                      <a:pt x="3307" y="985"/>
                      <a:pt x="3320" y="1044"/>
                      <a:pt x="3355" y="1094"/>
                    </a:cubicBezTo>
                    <a:cubicBezTo>
                      <a:pt x="3385" y="1137"/>
                      <a:pt x="3426" y="1163"/>
                      <a:pt x="3475" y="1163"/>
                    </a:cubicBezTo>
                    <a:cubicBezTo>
                      <a:pt x="3486" y="1163"/>
                      <a:pt x="3499" y="1162"/>
                      <a:pt x="3511" y="1159"/>
                    </a:cubicBezTo>
                    <a:cubicBezTo>
                      <a:pt x="3570" y="1144"/>
                      <a:pt x="3593" y="1096"/>
                      <a:pt x="3599" y="1040"/>
                    </a:cubicBezTo>
                    <a:cubicBezTo>
                      <a:pt x="3641" y="702"/>
                      <a:pt x="3817" y="495"/>
                      <a:pt x="4151" y="413"/>
                    </a:cubicBezTo>
                    <a:cubicBezTo>
                      <a:pt x="4237" y="392"/>
                      <a:pt x="4323" y="381"/>
                      <a:pt x="4408" y="381"/>
                    </a:cubicBezTo>
                    <a:close/>
                    <a:moveTo>
                      <a:pt x="5857" y="1266"/>
                    </a:moveTo>
                    <a:cubicBezTo>
                      <a:pt x="5880" y="1266"/>
                      <a:pt x="5903" y="1269"/>
                      <a:pt x="5928" y="1276"/>
                    </a:cubicBezTo>
                    <a:cubicBezTo>
                      <a:pt x="6059" y="1315"/>
                      <a:pt x="6191" y="1357"/>
                      <a:pt x="6320" y="1400"/>
                    </a:cubicBezTo>
                    <a:cubicBezTo>
                      <a:pt x="6378" y="1418"/>
                      <a:pt x="6434" y="1443"/>
                      <a:pt x="6504" y="1470"/>
                    </a:cubicBezTo>
                    <a:cubicBezTo>
                      <a:pt x="6434" y="1491"/>
                      <a:pt x="6368" y="1499"/>
                      <a:pt x="6304" y="1499"/>
                    </a:cubicBezTo>
                    <a:cubicBezTo>
                      <a:pt x="6222" y="1499"/>
                      <a:pt x="6143" y="1485"/>
                      <a:pt x="6063" y="1464"/>
                    </a:cubicBezTo>
                    <a:cubicBezTo>
                      <a:pt x="5922" y="1427"/>
                      <a:pt x="5779" y="1394"/>
                      <a:pt x="5638" y="1360"/>
                    </a:cubicBezTo>
                    <a:cubicBezTo>
                      <a:pt x="5701" y="1312"/>
                      <a:pt x="5772" y="1266"/>
                      <a:pt x="5857" y="1266"/>
                    </a:cubicBezTo>
                    <a:close/>
                    <a:moveTo>
                      <a:pt x="2921" y="1264"/>
                    </a:moveTo>
                    <a:cubicBezTo>
                      <a:pt x="3006" y="1264"/>
                      <a:pt x="3082" y="1310"/>
                      <a:pt x="3159" y="1372"/>
                    </a:cubicBezTo>
                    <a:cubicBezTo>
                      <a:pt x="3135" y="1376"/>
                      <a:pt x="3121" y="1378"/>
                      <a:pt x="3105" y="1381"/>
                    </a:cubicBezTo>
                    <a:cubicBezTo>
                      <a:pt x="2994" y="1402"/>
                      <a:pt x="2878" y="1417"/>
                      <a:pt x="2768" y="1449"/>
                    </a:cubicBezTo>
                    <a:cubicBezTo>
                      <a:pt x="2668" y="1478"/>
                      <a:pt x="2569" y="1500"/>
                      <a:pt x="2470" y="1500"/>
                    </a:cubicBezTo>
                    <a:cubicBezTo>
                      <a:pt x="2412" y="1500"/>
                      <a:pt x="2353" y="1492"/>
                      <a:pt x="2293" y="1475"/>
                    </a:cubicBezTo>
                    <a:cubicBezTo>
                      <a:pt x="2292" y="1468"/>
                      <a:pt x="2289" y="1460"/>
                      <a:pt x="2288" y="1453"/>
                    </a:cubicBezTo>
                    <a:cubicBezTo>
                      <a:pt x="2474" y="1394"/>
                      <a:pt x="2661" y="1333"/>
                      <a:pt x="2849" y="1274"/>
                    </a:cubicBezTo>
                    <a:cubicBezTo>
                      <a:pt x="2874" y="1267"/>
                      <a:pt x="2898" y="1264"/>
                      <a:pt x="2921" y="1264"/>
                    </a:cubicBezTo>
                    <a:close/>
                    <a:moveTo>
                      <a:pt x="4875" y="748"/>
                    </a:moveTo>
                    <a:lnTo>
                      <a:pt x="4875" y="748"/>
                    </a:lnTo>
                    <a:cubicBezTo>
                      <a:pt x="5088" y="918"/>
                      <a:pt x="5101" y="1411"/>
                      <a:pt x="4899" y="1530"/>
                    </a:cubicBezTo>
                    <a:cubicBezTo>
                      <a:pt x="4920" y="1401"/>
                      <a:pt x="4948" y="1272"/>
                      <a:pt x="4959" y="1140"/>
                    </a:cubicBezTo>
                    <a:cubicBezTo>
                      <a:pt x="4972" y="1004"/>
                      <a:pt x="4944" y="871"/>
                      <a:pt x="4875" y="748"/>
                    </a:cubicBezTo>
                    <a:close/>
                    <a:moveTo>
                      <a:pt x="3918" y="729"/>
                    </a:moveTo>
                    <a:lnTo>
                      <a:pt x="3918" y="729"/>
                    </a:lnTo>
                    <a:cubicBezTo>
                      <a:pt x="3773" y="1004"/>
                      <a:pt x="3810" y="1263"/>
                      <a:pt x="3895" y="1524"/>
                    </a:cubicBezTo>
                    <a:cubicBezTo>
                      <a:pt x="3890" y="1530"/>
                      <a:pt x="3884" y="1535"/>
                      <a:pt x="3879" y="1540"/>
                    </a:cubicBezTo>
                    <a:cubicBezTo>
                      <a:pt x="3847" y="1504"/>
                      <a:pt x="3800" y="1474"/>
                      <a:pt x="3784" y="1429"/>
                    </a:cubicBezTo>
                    <a:cubicBezTo>
                      <a:pt x="3698" y="1199"/>
                      <a:pt x="3724" y="978"/>
                      <a:pt x="3866" y="773"/>
                    </a:cubicBezTo>
                    <a:cubicBezTo>
                      <a:pt x="3875" y="761"/>
                      <a:pt x="3890" y="753"/>
                      <a:pt x="3918" y="729"/>
                    </a:cubicBezTo>
                    <a:close/>
                    <a:moveTo>
                      <a:pt x="5591" y="1423"/>
                    </a:moveTo>
                    <a:cubicBezTo>
                      <a:pt x="5597" y="1423"/>
                      <a:pt x="5602" y="1424"/>
                      <a:pt x="5608" y="1424"/>
                    </a:cubicBezTo>
                    <a:cubicBezTo>
                      <a:pt x="5716" y="1433"/>
                      <a:pt x="5827" y="1438"/>
                      <a:pt x="5932" y="1465"/>
                    </a:cubicBezTo>
                    <a:cubicBezTo>
                      <a:pt x="6060" y="1501"/>
                      <a:pt x="6186" y="1533"/>
                      <a:pt x="6316" y="1533"/>
                    </a:cubicBezTo>
                    <a:cubicBezTo>
                      <a:pt x="6362" y="1533"/>
                      <a:pt x="6408" y="1529"/>
                      <a:pt x="6455" y="1520"/>
                    </a:cubicBezTo>
                    <a:cubicBezTo>
                      <a:pt x="6456" y="1520"/>
                      <a:pt x="6457" y="1520"/>
                      <a:pt x="6458" y="1520"/>
                    </a:cubicBezTo>
                    <a:cubicBezTo>
                      <a:pt x="6464" y="1520"/>
                      <a:pt x="6472" y="1523"/>
                      <a:pt x="6487" y="1526"/>
                    </a:cubicBezTo>
                    <a:cubicBezTo>
                      <a:pt x="6350" y="1628"/>
                      <a:pt x="6209" y="1685"/>
                      <a:pt x="6058" y="1685"/>
                    </a:cubicBezTo>
                    <a:cubicBezTo>
                      <a:pt x="5993" y="1685"/>
                      <a:pt x="5925" y="1674"/>
                      <a:pt x="5856" y="1651"/>
                    </a:cubicBezTo>
                    <a:cubicBezTo>
                      <a:pt x="5752" y="1619"/>
                      <a:pt x="5646" y="1586"/>
                      <a:pt x="5541" y="1558"/>
                    </a:cubicBezTo>
                    <a:cubicBezTo>
                      <a:pt x="5491" y="1546"/>
                      <a:pt x="5439" y="1548"/>
                      <a:pt x="5376" y="1543"/>
                    </a:cubicBezTo>
                    <a:cubicBezTo>
                      <a:pt x="5446" y="1485"/>
                      <a:pt x="5504" y="1423"/>
                      <a:pt x="5591" y="1423"/>
                    </a:cubicBezTo>
                    <a:close/>
                    <a:moveTo>
                      <a:pt x="3161" y="1421"/>
                    </a:moveTo>
                    <a:cubicBezTo>
                      <a:pt x="3255" y="1421"/>
                      <a:pt x="3330" y="1473"/>
                      <a:pt x="3409" y="1552"/>
                    </a:cubicBezTo>
                    <a:cubicBezTo>
                      <a:pt x="3391" y="1551"/>
                      <a:pt x="3374" y="1550"/>
                      <a:pt x="3356" y="1550"/>
                    </a:cubicBezTo>
                    <a:cubicBezTo>
                      <a:pt x="3188" y="1550"/>
                      <a:pt x="3045" y="1615"/>
                      <a:pt x="2896" y="1660"/>
                    </a:cubicBezTo>
                    <a:cubicBezTo>
                      <a:pt x="2836" y="1678"/>
                      <a:pt x="2777" y="1686"/>
                      <a:pt x="2721" y="1686"/>
                    </a:cubicBezTo>
                    <a:cubicBezTo>
                      <a:pt x="2570" y="1686"/>
                      <a:pt x="2432" y="1627"/>
                      <a:pt x="2304" y="1525"/>
                    </a:cubicBezTo>
                    <a:lnTo>
                      <a:pt x="2304" y="1525"/>
                    </a:lnTo>
                    <a:cubicBezTo>
                      <a:pt x="2351" y="1533"/>
                      <a:pt x="2398" y="1536"/>
                      <a:pt x="2445" y="1536"/>
                    </a:cubicBezTo>
                    <a:cubicBezTo>
                      <a:pt x="2569" y="1536"/>
                      <a:pt x="2690" y="1512"/>
                      <a:pt x="2811" y="1477"/>
                    </a:cubicBezTo>
                    <a:cubicBezTo>
                      <a:pt x="2913" y="1449"/>
                      <a:pt x="3020" y="1436"/>
                      <a:pt x="3126" y="1423"/>
                    </a:cubicBezTo>
                    <a:cubicBezTo>
                      <a:pt x="3138" y="1422"/>
                      <a:pt x="3149" y="1421"/>
                      <a:pt x="3161" y="1421"/>
                    </a:cubicBezTo>
                    <a:close/>
                    <a:moveTo>
                      <a:pt x="4375" y="587"/>
                    </a:moveTo>
                    <a:cubicBezTo>
                      <a:pt x="4420" y="587"/>
                      <a:pt x="4467" y="591"/>
                      <a:pt x="4515" y="598"/>
                    </a:cubicBezTo>
                    <a:cubicBezTo>
                      <a:pt x="4756" y="634"/>
                      <a:pt x="4884" y="773"/>
                      <a:pt x="4905" y="1015"/>
                    </a:cubicBezTo>
                    <a:cubicBezTo>
                      <a:pt x="4915" y="1138"/>
                      <a:pt x="4902" y="1266"/>
                      <a:pt x="4881" y="1387"/>
                    </a:cubicBezTo>
                    <a:cubicBezTo>
                      <a:pt x="4843" y="1595"/>
                      <a:pt x="4644" y="1764"/>
                      <a:pt x="4432" y="1785"/>
                    </a:cubicBezTo>
                    <a:cubicBezTo>
                      <a:pt x="4420" y="1786"/>
                      <a:pt x="4407" y="1787"/>
                      <a:pt x="4395" y="1787"/>
                    </a:cubicBezTo>
                    <a:cubicBezTo>
                      <a:pt x="4319" y="1787"/>
                      <a:pt x="4247" y="1763"/>
                      <a:pt x="4173" y="1731"/>
                    </a:cubicBezTo>
                    <a:cubicBezTo>
                      <a:pt x="3908" y="1615"/>
                      <a:pt x="3880" y="1382"/>
                      <a:pt x="3866" y="1139"/>
                    </a:cubicBezTo>
                    <a:cubicBezTo>
                      <a:pt x="3862" y="759"/>
                      <a:pt x="4070" y="587"/>
                      <a:pt x="4375" y="587"/>
                    </a:cubicBezTo>
                    <a:close/>
                    <a:moveTo>
                      <a:pt x="5334" y="1617"/>
                    </a:moveTo>
                    <a:cubicBezTo>
                      <a:pt x="5371" y="1617"/>
                      <a:pt x="5392" y="1650"/>
                      <a:pt x="5407" y="1691"/>
                    </a:cubicBezTo>
                    <a:cubicBezTo>
                      <a:pt x="5428" y="1755"/>
                      <a:pt x="5408" y="1804"/>
                      <a:pt x="5354" y="1816"/>
                    </a:cubicBezTo>
                    <a:cubicBezTo>
                      <a:pt x="5349" y="1817"/>
                      <a:pt x="5344" y="1818"/>
                      <a:pt x="5338" y="1818"/>
                    </a:cubicBezTo>
                    <a:cubicBezTo>
                      <a:pt x="5322" y="1818"/>
                      <a:pt x="5304" y="1812"/>
                      <a:pt x="5292" y="1804"/>
                    </a:cubicBezTo>
                    <a:cubicBezTo>
                      <a:pt x="5248" y="1778"/>
                      <a:pt x="5211" y="1746"/>
                      <a:pt x="5156" y="1706"/>
                    </a:cubicBezTo>
                    <a:cubicBezTo>
                      <a:pt x="5206" y="1677"/>
                      <a:pt x="5248" y="1648"/>
                      <a:pt x="5297" y="1626"/>
                    </a:cubicBezTo>
                    <a:cubicBezTo>
                      <a:pt x="5311" y="1620"/>
                      <a:pt x="5323" y="1617"/>
                      <a:pt x="5334" y="1617"/>
                    </a:cubicBezTo>
                    <a:close/>
                    <a:moveTo>
                      <a:pt x="3464" y="1624"/>
                    </a:moveTo>
                    <a:cubicBezTo>
                      <a:pt x="3467" y="1624"/>
                      <a:pt x="3469" y="1624"/>
                      <a:pt x="3472" y="1625"/>
                    </a:cubicBezTo>
                    <a:cubicBezTo>
                      <a:pt x="3523" y="1639"/>
                      <a:pt x="3572" y="1675"/>
                      <a:pt x="3629" y="1706"/>
                    </a:cubicBezTo>
                    <a:cubicBezTo>
                      <a:pt x="3574" y="1744"/>
                      <a:pt x="3534" y="1767"/>
                      <a:pt x="3503" y="1796"/>
                    </a:cubicBezTo>
                    <a:cubicBezTo>
                      <a:pt x="3484" y="1814"/>
                      <a:pt x="3466" y="1821"/>
                      <a:pt x="3448" y="1821"/>
                    </a:cubicBezTo>
                    <a:cubicBezTo>
                      <a:pt x="3431" y="1821"/>
                      <a:pt x="3413" y="1814"/>
                      <a:pt x="3396" y="1800"/>
                    </a:cubicBezTo>
                    <a:cubicBezTo>
                      <a:pt x="3348" y="1762"/>
                      <a:pt x="3361" y="1710"/>
                      <a:pt x="3386" y="1671"/>
                    </a:cubicBezTo>
                    <a:cubicBezTo>
                      <a:pt x="3400" y="1648"/>
                      <a:pt x="3439" y="1624"/>
                      <a:pt x="3464" y="1624"/>
                    </a:cubicBezTo>
                    <a:close/>
                    <a:moveTo>
                      <a:pt x="3649" y="1765"/>
                    </a:moveTo>
                    <a:cubicBezTo>
                      <a:pt x="3680" y="1765"/>
                      <a:pt x="3713" y="1778"/>
                      <a:pt x="3751" y="1804"/>
                    </a:cubicBezTo>
                    <a:cubicBezTo>
                      <a:pt x="3797" y="1836"/>
                      <a:pt x="3846" y="1868"/>
                      <a:pt x="3895" y="1903"/>
                    </a:cubicBezTo>
                    <a:cubicBezTo>
                      <a:pt x="3835" y="1935"/>
                      <a:pt x="3784" y="1965"/>
                      <a:pt x="3730" y="1986"/>
                    </a:cubicBezTo>
                    <a:cubicBezTo>
                      <a:pt x="3698" y="2000"/>
                      <a:pt x="3661" y="2015"/>
                      <a:pt x="3628" y="2015"/>
                    </a:cubicBezTo>
                    <a:cubicBezTo>
                      <a:pt x="3624" y="2015"/>
                      <a:pt x="3620" y="2014"/>
                      <a:pt x="3616" y="2014"/>
                    </a:cubicBezTo>
                    <a:cubicBezTo>
                      <a:pt x="3583" y="2011"/>
                      <a:pt x="3536" y="1988"/>
                      <a:pt x="3522" y="1960"/>
                    </a:cubicBezTo>
                    <a:cubicBezTo>
                      <a:pt x="3510" y="1929"/>
                      <a:pt x="3516" y="1877"/>
                      <a:pt x="3536" y="1846"/>
                    </a:cubicBezTo>
                    <a:cubicBezTo>
                      <a:pt x="3570" y="1791"/>
                      <a:pt x="3607" y="1765"/>
                      <a:pt x="3649" y="1765"/>
                    </a:cubicBezTo>
                    <a:close/>
                    <a:moveTo>
                      <a:pt x="5122" y="1759"/>
                    </a:moveTo>
                    <a:cubicBezTo>
                      <a:pt x="5158" y="1759"/>
                      <a:pt x="5189" y="1786"/>
                      <a:pt x="5216" y="1809"/>
                    </a:cubicBezTo>
                    <a:cubicBezTo>
                      <a:pt x="5261" y="1846"/>
                      <a:pt x="5292" y="1892"/>
                      <a:pt x="5267" y="1954"/>
                    </a:cubicBezTo>
                    <a:cubicBezTo>
                      <a:pt x="5249" y="2000"/>
                      <a:pt x="5213" y="2020"/>
                      <a:pt x="5170" y="2020"/>
                    </a:cubicBezTo>
                    <a:cubicBezTo>
                      <a:pt x="5162" y="2020"/>
                      <a:pt x="5154" y="2019"/>
                      <a:pt x="5145" y="2018"/>
                    </a:cubicBezTo>
                    <a:cubicBezTo>
                      <a:pt x="5112" y="2014"/>
                      <a:pt x="5078" y="2002"/>
                      <a:pt x="5047" y="1987"/>
                    </a:cubicBezTo>
                    <a:cubicBezTo>
                      <a:pt x="4994" y="1962"/>
                      <a:pt x="4943" y="1934"/>
                      <a:pt x="4886" y="1905"/>
                    </a:cubicBezTo>
                    <a:cubicBezTo>
                      <a:pt x="4951" y="1859"/>
                      <a:pt x="5013" y="1815"/>
                      <a:pt x="5077" y="1773"/>
                    </a:cubicBezTo>
                    <a:cubicBezTo>
                      <a:pt x="5093" y="1763"/>
                      <a:pt x="5108" y="1759"/>
                      <a:pt x="5122" y="1759"/>
                    </a:cubicBezTo>
                    <a:close/>
                    <a:moveTo>
                      <a:pt x="6922" y="647"/>
                    </a:moveTo>
                    <a:cubicBezTo>
                      <a:pt x="7154" y="647"/>
                      <a:pt x="7378" y="700"/>
                      <a:pt x="7583" y="824"/>
                    </a:cubicBezTo>
                    <a:cubicBezTo>
                      <a:pt x="7903" y="1015"/>
                      <a:pt x="8056" y="1387"/>
                      <a:pt x="7965" y="1750"/>
                    </a:cubicBezTo>
                    <a:cubicBezTo>
                      <a:pt x="7919" y="1932"/>
                      <a:pt x="7817" y="2067"/>
                      <a:pt x="7629" y="2106"/>
                    </a:cubicBezTo>
                    <a:cubicBezTo>
                      <a:pt x="7594" y="2113"/>
                      <a:pt x="7560" y="2117"/>
                      <a:pt x="7527" y="2117"/>
                    </a:cubicBezTo>
                    <a:cubicBezTo>
                      <a:pt x="7381" y="2117"/>
                      <a:pt x="7254" y="2047"/>
                      <a:pt x="7153" y="1930"/>
                    </a:cubicBezTo>
                    <a:cubicBezTo>
                      <a:pt x="7036" y="1795"/>
                      <a:pt x="6989" y="1639"/>
                      <a:pt x="7069" y="1464"/>
                    </a:cubicBezTo>
                    <a:cubicBezTo>
                      <a:pt x="7103" y="1387"/>
                      <a:pt x="7162" y="1343"/>
                      <a:pt x="7234" y="1343"/>
                    </a:cubicBezTo>
                    <a:cubicBezTo>
                      <a:pt x="7244" y="1343"/>
                      <a:pt x="7254" y="1344"/>
                      <a:pt x="7265" y="1346"/>
                    </a:cubicBezTo>
                    <a:cubicBezTo>
                      <a:pt x="7306" y="1352"/>
                      <a:pt x="7351" y="1376"/>
                      <a:pt x="7381" y="1404"/>
                    </a:cubicBezTo>
                    <a:cubicBezTo>
                      <a:pt x="7435" y="1455"/>
                      <a:pt x="7413" y="1526"/>
                      <a:pt x="7342" y="1551"/>
                    </a:cubicBezTo>
                    <a:cubicBezTo>
                      <a:pt x="7277" y="1573"/>
                      <a:pt x="7265" y="1608"/>
                      <a:pt x="7298" y="1669"/>
                    </a:cubicBezTo>
                    <a:cubicBezTo>
                      <a:pt x="7334" y="1735"/>
                      <a:pt x="7391" y="1754"/>
                      <a:pt x="7457" y="1754"/>
                    </a:cubicBezTo>
                    <a:cubicBezTo>
                      <a:pt x="7468" y="1754"/>
                      <a:pt x="7480" y="1754"/>
                      <a:pt x="7492" y="1753"/>
                    </a:cubicBezTo>
                    <a:cubicBezTo>
                      <a:pt x="7577" y="1744"/>
                      <a:pt x="7644" y="1707"/>
                      <a:pt x="7675" y="1620"/>
                    </a:cubicBezTo>
                    <a:cubicBezTo>
                      <a:pt x="7704" y="1540"/>
                      <a:pt x="7686" y="1462"/>
                      <a:pt x="7648" y="1388"/>
                    </a:cubicBezTo>
                    <a:cubicBezTo>
                      <a:pt x="7551" y="1209"/>
                      <a:pt x="7397" y="1101"/>
                      <a:pt x="7204" y="1057"/>
                    </a:cubicBezTo>
                    <a:cubicBezTo>
                      <a:pt x="7050" y="1024"/>
                      <a:pt x="6893" y="1013"/>
                      <a:pt x="6736" y="992"/>
                    </a:cubicBezTo>
                    <a:cubicBezTo>
                      <a:pt x="6732" y="992"/>
                      <a:pt x="6728" y="992"/>
                      <a:pt x="6724" y="992"/>
                    </a:cubicBezTo>
                    <a:cubicBezTo>
                      <a:pt x="6153" y="992"/>
                      <a:pt x="5669" y="1210"/>
                      <a:pt x="5242" y="1574"/>
                    </a:cubicBezTo>
                    <a:cubicBezTo>
                      <a:pt x="5094" y="1698"/>
                      <a:pt x="4936" y="1806"/>
                      <a:pt x="4776" y="1917"/>
                    </a:cubicBezTo>
                    <a:cubicBezTo>
                      <a:pt x="4650" y="2004"/>
                      <a:pt x="4521" y="2048"/>
                      <a:pt x="4393" y="2048"/>
                    </a:cubicBezTo>
                    <a:cubicBezTo>
                      <a:pt x="4266" y="2048"/>
                      <a:pt x="4139" y="2005"/>
                      <a:pt x="4014" y="1918"/>
                    </a:cubicBezTo>
                    <a:cubicBezTo>
                      <a:pt x="3786" y="1759"/>
                      <a:pt x="3564" y="1593"/>
                      <a:pt x="3343" y="1424"/>
                    </a:cubicBezTo>
                    <a:cubicBezTo>
                      <a:pt x="2956" y="1131"/>
                      <a:pt x="2530" y="1010"/>
                      <a:pt x="2077" y="1010"/>
                    </a:cubicBezTo>
                    <a:cubicBezTo>
                      <a:pt x="1939" y="1010"/>
                      <a:pt x="1799" y="1021"/>
                      <a:pt x="1657" y="1042"/>
                    </a:cubicBezTo>
                    <a:cubicBezTo>
                      <a:pt x="1486" y="1068"/>
                      <a:pt x="1334" y="1139"/>
                      <a:pt x="1222" y="1273"/>
                    </a:cubicBezTo>
                    <a:cubicBezTo>
                      <a:pt x="1172" y="1333"/>
                      <a:pt x="1132" y="1407"/>
                      <a:pt x="1106" y="1480"/>
                    </a:cubicBezTo>
                    <a:cubicBezTo>
                      <a:pt x="1078" y="1561"/>
                      <a:pt x="1095" y="1641"/>
                      <a:pt x="1162" y="1701"/>
                    </a:cubicBezTo>
                    <a:cubicBezTo>
                      <a:pt x="1207" y="1741"/>
                      <a:pt x="1258" y="1760"/>
                      <a:pt x="1311" y="1760"/>
                    </a:cubicBezTo>
                    <a:cubicBezTo>
                      <a:pt x="1341" y="1760"/>
                      <a:pt x="1371" y="1754"/>
                      <a:pt x="1401" y="1742"/>
                    </a:cubicBezTo>
                    <a:cubicBezTo>
                      <a:pt x="1439" y="1728"/>
                      <a:pt x="1473" y="1690"/>
                      <a:pt x="1494" y="1653"/>
                    </a:cubicBezTo>
                    <a:cubicBezTo>
                      <a:pt x="1517" y="1609"/>
                      <a:pt x="1512" y="1569"/>
                      <a:pt x="1447" y="1552"/>
                    </a:cubicBezTo>
                    <a:cubicBezTo>
                      <a:pt x="1368" y="1532"/>
                      <a:pt x="1353" y="1455"/>
                      <a:pt x="1411" y="1396"/>
                    </a:cubicBezTo>
                    <a:cubicBezTo>
                      <a:pt x="1445" y="1362"/>
                      <a:pt x="1491" y="1345"/>
                      <a:pt x="1536" y="1345"/>
                    </a:cubicBezTo>
                    <a:cubicBezTo>
                      <a:pt x="1599" y="1345"/>
                      <a:pt x="1663" y="1377"/>
                      <a:pt x="1702" y="1438"/>
                    </a:cubicBezTo>
                    <a:cubicBezTo>
                      <a:pt x="1771" y="1546"/>
                      <a:pt x="1766" y="1661"/>
                      <a:pt x="1726" y="1777"/>
                    </a:cubicBezTo>
                    <a:cubicBezTo>
                      <a:pt x="1662" y="1964"/>
                      <a:pt x="1467" y="2106"/>
                      <a:pt x="1255" y="2120"/>
                    </a:cubicBezTo>
                    <a:cubicBezTo>
                      <a:pt x="1248" y="2121"/>
                      <a:pt x="1241" y="2121"/>
                      <a:pt x="1235" y="2121"/>
                    </a:cubicBezTo>
                    <a:cubicBezTo>
                      <a:pt x="1093" y="2121"/>
                      <a:pt x="933" y="2021"/>
                      <a:pt x="868" y="1882"/>
                    </a:cubicBezTo>
                    <a:cubicBezTo>
                      <a:pt x="795" y="1728"/>
                      <a:pt x="771" y="1564"/>
                      <a:pt x="806" y="1397"/>
                    </a:cubicBezTo>
                    <a:cubicBezTo>
                      <a:pt x="864" y="1118"/>
                      <a:pt x="1017" y="907"/>
                      <a:pt x="1279" y="786"/>
                    </a:cubicBezTo>
                    <a:cubicBezTo>
                      <a:pt x="1476" y="694"/>
                      <a:pt x="1674" y="652"/>
                      <a:pt x="1878" y="652"/>
                    </a:cubicBezTo>
                    <a:cubicBezTo>
                      <a:pt x="2014" y="652"/>
                      <a:pt x="2152" y="671"/>
                      <a:pt x="2294" y="705"/>
                    </a:cubicBezTo>
                    <a:cubicBezTo>
                      <a:pt x="2822" y="833"/>
                      <a:pt x="3239" y="1150"/>
                      <a:pt x="3668" y="1453"/>
                    </a:cubicBezTo>
                    <a:cubicBezTo>
                      <a:pt x="3812" y="1553"/>
                      <a:pt x="3957" y="1650"/>
                      <a:pt x="4101" y="1752"/>
                    </a:cubicBezTo>
                    <a:cubicBezTo>
                      <a:pt x="4197" y="1819"/>
                      <a:pt x="4294" y="1853"/>
                      <a:pt x="4391" y="1853"/>
                    </a:cubicBezTo>
                    <a:cubicBezTo>
                      <a:pt x="4487" y="1853"/>
                      <a:pt x="4583" y="1820"/>
                      <a:pt x="4679" y="1753"/>
                    </a:cubicBezTo>
                    <a:cubicBezTo>
                      <a:pt x="4864" y="1624"/>
                      <a:pt x="5047" y="1490"/>
                      <a:pt x="5234" y="1366"/>
                    </a:cubicBezTo>
                    <a:cubicBezTo>
                      <a:pt x="5488" y="1200"/>
                      <a:pt x="5740" y="1032"/>
                      <a:pt x="6000" y="879"/>
                    </a:cubicBezTo>
                    <a:cubicBezTo>
                      <a:pt x="6103" y="819"/>
                      <a:pt x="6223" y="787"/>
                      <a:pt x="6337" y="755"/>
                    </a:cubicBezTo>
                    <a:cubicBezTo>
                      <a:pt x="6491" y="711"/>
                      <a:pt x="6646" y="663"/>
                      <a:pt x="6803" y="652"/>
                    </a:cubicBezTo>
                    <a:cubicBezTo>
                      <a:pt x="6843" y="649"/>
                      <a:pt x="6882" y="647"/>
                      <a:pt x="6922" y="647"/>
                    </a:cubicBezTo>
                    <a:close/>
                    <a:moveTo>
                      <a:pt x="3357" y="1594"/>
                    </a:moveTo>
                    <a:lnTo>
                      <a:pt x="3357" y="1594"/>
                    </a:lnTo>
                    <a:cubicBezTo>
                      <a:pt x="3340" y="1657"/>
                      <a:pt x="3312" y="1681"/>
                      <a:pt x="3253" y="1693"/>
                    </a:cubicBezTo>
                    <a:cubicBezTo>
                      <a:pt x="3131" y="1719"/>
                      <a:pt x="3021" y="1772"/>
                      <a:pt x="2942" y="1874"/>
                    </a:cubicBezTo>
                    <a:cubicBezTo>
                      <a:pt x="2926" y="1892"/>
                      <a:pt x="2902" y="1903"/>
                      <a:pt x="2882" y="1918"/>
                    </a:cubicBezTo>
                    <a:cubicBezTo>
                      <a:pt x="2831" y="1954"/>
                      <a:pt x="2823" y="1986"/>
                      <a:pt x="2854" y="2054"/>
                    </a:cubicBezTo>
                    <a:cubicBezTo>
                      <a:pt x="2870" y="2027"/>
                      <a:pt x="2876" y="2000"/>
                      <a:pt x="2892" y="1990"/>
                    </a:cubicBezTo>
                    <a:cubicBezTo>
                      <a:pt x="2922" y="1975"/>
                      <a:pt x="2957" y="1956"/>
                      <a:pt x="2986" y="1956"/>
                    </a:cubicBezTo>
                    <a:cubicBezTo>
                      <a:pt x="2992" y="1956"/>
                      <a:pt x="2997" y="1957"/>
                      <a:pt x="3002" y="1958"/>
                    </a:cubicBezTo>
                    <a:cubicBezTo>
                      <a:pt x="3056" y="1974"/>
                      <a:pt x="3047" y="2023"/>
                      <a:pt x="3026" y="2065"/>
                    </a:cubicBezTo>
                    <a:cubicBezTo>
                      <a:pt x="2999" y="2116"/>
                      <a:pt x="2956" y="2145"/>
                      <a:pt x="2902" y="2145"/>
                    </a:cubicBezTo>
                    <a:cubicBezTo>
                      <a:pt x="2892" y="2145"/>
                      <a:pt x="2882" y="2144"/>
                      <a:pt x="2871" y="2142"/>
                    </a:cubicBezTo>
                    <a:cubicBezTo>
                      <a:pt x="2802" y="2130"/>
                      <a:pt x="2738" y="2070"/>
                      <a:pt x="2748" y="2003"/>
                    </a:cubicBezTo>
                    <a:cubicBezTo>
                      <a:pt x="2757" y="1938"/>
                      <a:pt x="2779" y="1865"/>
                      <a:pt x="2819" y="1814"/>
                    </a:cubicBezTo>
                    <a:cubicBezTo>
                      <a:pt x="2953" y="1640"/>
                      <a:pt x="3151" y="1613"/>
                      <a:pt x="3357" y="1594"/>
                    </a:cubicBezTo>
                    <a:close/>
                    <a:moveTo>
                      <a:pt x="5423" y="1598"/>
                    </a:moveTo>
                    <a:lnTo>
                      <a:pt x="5423" y="1598"/>
                    </a:lnTo>
                    <a:cubicBezTo>
                      <a:pt x="5474" y="1601"/>
                      <a:pt x="5521" y="1603"/>
                      <a:pt x="5568" y="1612"/>
                    </a:cubicBezTo>
                    <a:cubicBezTo>
                      <a:pt x="5718" y="1643"/>
                      <a:pt x="5870" y="1680"/>
                      <a:pt x="5963" y="1816"/>
                    </a:cubicBezTo>
                    <a:cubicBezTo>
                      <a:pt x="6000" y="1870"/>
                      <a:pt x="6025" y="1941"/>
                      <a:pt x="6033" y="2007"/>
                    </a:cubicBezTo>
                    <a:cubicBezTo>
                      <a:pt x="6042" y="2074"/>
                      <a:pt x="5977" y="2134"/>
                      <a:pt x="5909" y="2145"/>
                    </a:cubicBezTo>
                    <a:cubicBezTo>
                      <a:pt x="5898" y="2147"/>
                      <a:pt x="5889" y="2148"/>
                      <a:pt x="5879" y="2148"/>
                    </a:cubicBezTo>
                    <a:cubicBezTo>
                      <a:pt x="5824" y="2148"/>
                      <a:pt x="5779" y="2119"/>
                      <a:pt x="5758" y="2064"/>
                    </a:cubicBezTo>
                    <a:cubicBezTo>
                      <a:pt x="5747" y="2036"/>
                      <a:pt x="5755" y="1980"/>
                      <a:pt x="5775" y="1961"/>
                    </a:cubicBezTo>
                    <a:cubicBezTo>
                      <a:pt x="5789" y="1950"/>
                      <a:pt x="5803" y="1945"/>
                      <a:pt x="5817" y="1945"/>
                    </a:cubicBezTo>
                    <a:cubicBezTo>
                      <a:pt x="5844" y="1945"/>
                      <a:pt x="5870" y="1963"/>
                      <a:pt x="5889" y="1991"/>
                    </a:cubicBezTo>
                    <a:cubicBezTo>
                      <a:pt x="5901" y="2008"/>
                      <a:pt x="5909" y="2027"/>
                      <a:pt x="5919" y="2047"/>
                    </a:cubicBezTo>
                    <a:cubicBezTo>
                      <a:pt x="5929" y="2043"/>
                      <a:pt x="5941" y="2041"/>
                      <a:pt x="5951" y="2037"/>
                    </a:cubicBezTo>
                    <a:cubicBezTo>
                      <a:pt x="5943" y="2006"/>
                      <a:pt x="5943" y="1962"/>
                      <a:pt x="5922" y="1946"/>
                    </a:cubicBezTo>
                    <a:cubicBezTo>
                      <a:pt x="5850" y="1879"/>
                      <a:pt x="5773" y="1816"/>
                      <a:pt x="5692" y="1760"/>
                    </a:cubicBezTo>
                    <a:cubicBezTo>
                      <a:pt x="5645" y="1728"/>
                      <a:pt x="5588" y="1706"/>
                      <a:pt x="5533" y="1697"/>
                    </a:cubicBezTo>
                    <a:cubicBezTo>
                      <a:pt x="5476" y="1687"/>
                      <a:pt x="5442" y="1666"/>
                      <a:pt x="5423" y="1598"/>
                    </a:cubicBezTo>
                    <a:close/>
                    <a:moveTo>
                      <a:pt x="3913" y="1951"/>
                    </a:moveTo>
                    <a:cubicBezTo>
                      <a:pt x="3959" y="1951"/>
                      <a:pt x="4008" y="1972"/>
                      <a:pt x="4064" y="2013"/>
                    </a:cubicBezTo>
                    <a:cubicBezTo>
                      <a:pt x="4017" y="2063"/>
                      <a:pt x="3980" y="2113"/>
                      <a:pt x="3930" y="2151"/>
                    </a:cubicBezTo>
                    <a:cubicBezTo>
                      <a:pt x="3910" y="2168"/>
                      <a:pt x="3874" y="2183"/>
                      <a:pt x="3846" y="2183"/>
                    </a:cubicBezTo>
                    <a:cubicBezTo>
                      <a:pt x="3839" y="2183"/>
                      <a:pt x="3833" y="2182"/>
                      <a:pt x="3827" y="2180"/>
                    </a:cubicBezTo>
                    <a:cubicBezTo>
                      <a:pt x="3795" y="2167"/>
                      <a:pt x="3756" y="2126"/>
                      <a:pt x="3753" y="2093"/>
                    </a:cubicBezTo>
                    <a:cubicBezTo>
                      <a:pt x="3749" y="2062"/>
                      <a:pt x="3775" y="2012"/>
                      <a:pt x="3804" y="1991"/>
                    </a:cubicBezTo>
                    <a:cubicBezTo>
                      <a:pt x="3841" y="1964"/>
                      <a:pt x="3876" y="1951"/>
                      <a:pt x="3913" y="1951"/>
                    </a:cubicBezTo>
                    <a:close/>
                    <a:moveTo>
                      <a:pt x="4866" y="1951"/>
                    </a:moveTo>
                    <a:cubicBezTo>
                      <a:pt x="4904" y="1951"/>
                      <a:pt x="4942" y="1966"/>
                      <a:pt x="4980" y="1994"/>
                    </a:cubicBezTo>
                    <a:cubicBezTo>
                      <a:pt x="5008" y="2013"/>
                      <a:pt x="5035" y="2059"/>
                      <a:pt x="5030" y="2089"/>
                    </a:cubicBezTo>
                    <a:cubicBezTo>
                      <a:pt x="5024" y="2125"/>
                      <a:pt x="4989" y="2167"/>
                      <a:pt x="4957" y="2180"/>
                    </a:cubicBezTo>
                    <a:cubicBezTo>
                      <a:pt x="4951" y="2183"/>
                      <a:pt x="4944" y="2184"/>
                      <a:pt x="4936" y="2184"/>
                    </a:cubicBezTo>
                    <a:cubicBezTo>
                      <a:pt x="4908" y="2184"/>
                      <a:pt x="4874" y="2171"/>
                      <a:pt x="4853" y="2154"/>
                    </a:cubicBezTo>
                    <a:cubicBezTo>
                      <a:pt x="4802" y="2114"/>
                      <a:pt x="4763" y="2063"/>
                      <a:pt x="4720" y="2016"/>
                    </a:cubicBezTo>
                    <a:cubicBezTo>
                      <a:pt x="4770" y="1974"/>
                      <a:pt x="4818" y="1951"/>
                      <a:pt x="4866" y="1951"/>
                    </a:cubicBezTo>
                    <a:close/>
                    <a:moveTo>
                      <a:pt x="7177" y="559"/>
                    </a:moveTo>
                    <a:cubicBezTo>
                      <a:pt x="7246" y="559"/>
                      <a:pt x="7315" y="568"/>
                      <a:pt x="7384" y="576"/>
                    </a:cubicBezTo>
                    <a:cubicBezTo>
                      <a:pt x="7835" y="628"/>
                      <a:pt x="8191" y="932"/>
                      <a:pt x="8292" y="1354"/>
                    </a:cubicBezTo>
                    <a:cubicBezTo>
                      <a:pt x="8374" y="1696"/>
                      <a:pt x="8223" y="2027"/>
                      <a:pt x="7930" y="2150"/>
                    </a:cubicBezTo>
                    <a:cubicBezTo>
                      <a:pt x="7861" y="2180"/>
                      <a:pt x="7793" y="2194"/>
                      <a:pt x="7722" y="2194"/>
                    </a:cubicBezTo>
                    <a:cubicBezTo>
                      <a:pt x="7678" y="2194"/>
                      <a:pt x="7632" y="2189"/>
                      <a:pt x="7583" y="2177"/>
                    </a:cubicBezTo>
                    <a:cubicBezTo>
                      <a:pt x="8003" y="2039"/>
                      <a:pt x="8169" y="1595"/>
                      <a:pt x="7965" y="1173"/>
                    </a:cubicBezTo>
                    <a:cubicBezTo>
                      <a:pt x="7795" y="815"/>
                      <a:pt x="7492" y="660"/>
                      <a:pt x="7121" y="602"/>
                    </a:cubicBezTo>
                    <a:cubicBezTo>
                      <a:pt x="7084" y="597"/>
                      <a:pt x="7048" y="593"/>
                      <a:pt x="7010" y="582"/>
                    </a:cubicBezTo>
                    <a:cubicBezTo>
                      <a:pt x="7065" y="565"/>
                      <a:pt x="7121" y="559"/>
                      <a:pt x="7177" y="559"/>
                    </a:cubicBezTo>
                    <a:close/>
                    <a:moveTo>
                      <a:pt x="1625" y="561"/>
                    </a:moveTo>
                    <a:cubicBezTo>
                      <a:pt x="1673" y="561"/>
                      <a:pt x="1721" y="562"/>
                      <a:pt x="1769" y="562"/>
                    </a:cubicBezTo>
                    <a:cubicBezTo>
                      <a:pt x="1771" y="567"/>
                      <a:pt x="1771" y="572"/>
                      <a:pt x="1771" y="577"/>
                    </a:cubicBezTo>
                    <a:cubicBezTo>
                      <a:pt x="1647" y="607"/>
                      <a:pt x="1518" y="626"/>
                      <a:pt x="1399" y="665"/>
                    </a:cubicBezTo>
                    <a:cubicBezTo>
                      <a:pt x="1025" y="792"/>
                      <a:pt x="786" y="1047"/>
                      <a:pt x="743" y="1445"/>
                    </a:cubicBezTo>
                    <a:cubicBezTo>
                      <a:pt x="714" y="1698"/>
                      <a:pt x="758" y="1946"/>
                      <a:pt x="1002" y="2099"/>
                    </a:cubicBezTo>
                    <a:cubicBezTo>
                      <a:pt x="1059" y="2134"/>
                      <a:pt x="1125" y="2151"/>
                      <a:pt x="1182" y="2176"/>
                    </a:cubicBezTo>
                    <a:cubicBezTo>
                      <a:pt x="1149" y="2190"/>
                      <a:pt x="1111" y="2197"/>
                      <a:pt x="1069" y="2197"/>
                    </a:cubicBezTo>
                    <a:cubicBezTo>
                      <a:pt x="888" y="2197"/>
                      <a:pt x="644" y="2073"/>
                      <a:pt x="553" y="1888"/>
                    </a:cubicBezTo>
                    <a:cubicBezTo>
                      <a:pt x="380" y="1538"/>
                      <a:pt x="492" y="1077"/>
                      <a:pt x="821" y="815"/>
                    </a:cubicBezTo>
                    <a:cubicBezTo>
                      <a:pt x="1035" y="644"/>
                      <a:pt x="1285" y="572"/>
                      <a:pt x="1554" y="562"/>
                    </a:cubicBezTo>
                    <a:cubicBezTo>
                      <a:pt x="1578" y="561"/>
                      <a:pt x="1602" y="561"/>
                      <a:pt x="1625" y="561"/>
                    </a:cubicBezTo>
                    <a:close/>
                    <a:moveTo>
                      <a:pt x="1657" y="1"/>
                    </a:moveTo>
                    <a:cubicBezTo>
                      <a:pt x="1631" y="1"/>
                      <a:pt x="1616" y="21"/>
                      <a:pt x="1617" y="53"/>
                    </a:cubicBezTo>
                    <a:cubicBezTo>
                      <a:pt x="1618" y="95"/>
                      <a:pt x="1626" y="136"/>
                      <a:pt x="1631" y="173"/>
                    </a:cubicBezTo>
                    <a:cubicBezTo>
                      <a:pt x="1564" y="173"/>
                      <a:pt x="1497" y="174"/>
                      <a:pt x="1431" y="174"/>
                    </a:cubicBezTo>
                    <a:cubicBezTo>
                      <a:pt x="1365" y="174"/>
                      <a:pt x="1299" y="173"/>
                      <a:pt x="1233" y="172"/>
                    </a:cubicBezTo>
                    <a:cubicBezTo>
                      <a:pt x="1131" y="170"/>
                      <a:pt x="1029" y="160"/>
                      <a:pt x="928" y="157"/>
                    </a:cubicBezTo>
                    <a:cubicBezTo>
                      <a:pt x="923" y="156"/>
                      <a:pt x="918" y="156"/>
                      <a:pt x="913" y="156"/>
                    </a:cubicBezTo>
                    <a:cubicBezTo>
                      <a:pt x="888" y="156"/>
                      <a:pt x="862" y="160"/>
                      <a:pt x="836" y="163"/>
                    </a:cubicBezTo>
                    <a:cubicBezTo>
                      <a:pt x="845" y="193"/>
                      <a:pt x="847" y="227"/>
                      <a:pt x="864" y="251"/>
                    </a:cubicBezTo>
                    <a:cubicBezTo>
                      <a:pt x="917" y="322"/>
                      <a:pt x="975" y="389"/>
                      <a:pt x="1033" y="458"/>
                    </a:cubicBezTo>
                    <a:cubicBezTo>
                      <a:pt x="967" y="492"/>
                      <a:pt x="904" y="529"/>
                      <a:pt x="838" y="558"/>
                    </a:cubicBezTo>
                    <a:cubicBezTo>
                      <a:pt x="778" y="585"/>
                      <a:pt x="713" y="611"/>
                      <a:pt x="649" y="627"/>
                    </a:cubicBezTo>
                    <a:cubicBezTo>
                      <a:pt x="625" y="632"/>
                      <a:pt x="602" y="635"/>
                      <a:pt x="580" y="635"/>
                    </a:cubicBezTo>
                    <a:cubicBezTo>
                      <a:pt x="502" y="635"/>
                      <a:pt x="439" y="599"/>
                      <a:pt x="398" y="534"/>
                    </a:cubicBezTo>
                    <a:cubicBezTo>
                      <a:pt x="460" y="529"/>
                      <a:pt x="510" y="507"/>
                      <a:pt x="526" y="441"/>
                    </a:cubicBezTo>
                    <a:cubicBezTo>
                      <a:pt x="549" y="343"/>
                      <a:pt x="469" y="239"/>
                      <a:pt x="368" y="236"/>
                    </a:cubicBezTo>
                    <a:cubicBezTo>
                      <a:pt x="365" y="236"/>
                      <a:pt x="363" y="236"/>
                      <a:pt x="361" y="236"/>
                    </a:cubicBezTo>
                    <a:cubicBezTo>
                      <a:pt x="186" y="236"/>
                      <a:pt x="0" y="418"/>
                      <a:pt x="3" y="591"/>
                    </a:cubicBezTo>
                    <a:cubicBezTo>
                      <a:pt x="4" y="729"/>
                      <a:pt x="62" y="842"/>
                      <a:pt x="172" y="927"/>
                    </a:cubicBezTo>
                    <a:cubicBezTo>
                      <a:pt x="270" y="1004"/>
                      <a:pt x="381" y="1041"/>
                      <a:pt x="508" y="1041"/>
                    </a:cubicBezTo>
                    <a:cubicBezTo>
                      <a:pt x="524" y="1041"/>
                      <a:pt x="540" y="1040"/>
                      <a:pt x="557" y="1039"/>
                    </a:cubicBezTo>
                    <a:lnTo>
                      <a:pt x="557" y="1039"/>
                    </a:lnTo>
                    <a:cubicBezTo>
                      <a:pt x="535" y="1085"/>
                      <a:pt x="518" y="1123"/>
                      <a:pt x="500" y="1161"/>
                    </a:cubicBezTo>
                    <a:cubicBezTo>
                      <a:pt x="399" y="1380"/>
                      <a:pt x="393" y="1603"/>
                      <a:pt x="478" y="1826"/>
                    </a:cubicBezTo>
                    <a:cubicBezTo>
                      <a:pt x="572" y="2078"/>
                      <a:pt x="804" y="2235"/>
                      <a:pt x="1063" y="2235"/>
                    </a:cubicBezTo>
                    <a:cubicBezTo>
                      <a:pt x="1094" y="2235"/>
                      <a:pt x="1126" y="2232"/>
                      <a:pt x="1158" y="2228"/>
                    </a:cubicBezTo>
                    <a:cubicBezTo>
                      <a:pt x="1334" y="2202"/>
                      <a:pt x="1483" y="2116"/>
                      <a:pt x="1621" y="2010"/>
                    </a:cubicBezTo>
                    <a:cubicBezTo>
                      <a:pt x="1715" y="1934"/>
                      <a:pt x="1772" y="1829"/>
                      <a:pt x="1795" y="1710"/>
                    </a:cubicBezTo>
                    <a:cubicBezTo>
                      <a:pt x="1818" y="1593"/>
                      <a:pt x="1806" y="1479"/>
                      <a:pt x="1730" y="1381"/>
                    </a:cubicBezTo>
                    <a:cubicBezTo>
                      <a:pt x="1680" y="1315"/>
                      <a:pt x="1606" y="1281"/>
                      <a:pt x="1534" y="1281"/>
                    </a:cubicBezTo>
                    <a:cubicBezTo>
                      <a:pt x="1475" y="1281"/>
                      <a:pt x="1418" y="1303"/>
                      <a:pt x="1374" y="1347"/>
                    </a:cubicBezTo>
                    <a:cubicBezTo>
                      <a:pt x="1296" y="1424"/>
                      <a:pt x="1311" y="1535"/>
                      <a:pt x="1405" y="1587"/>
                    </a:cubicBezTo>
                    <a:cubicBezTo>
                      <a:pt x="1416" y="1595"/>
                      <a:pt x="1430" y="1600"/>
                      <a:pt x="1442" y="1608"/>
                    </a:cubicBezTo>
                    <a:cubicBezTo>
                      <a:pt x="1423" y="1677"/>
                      <a:pt x="1378" y="1698"/>
                      <a:pt x="1322" y="1698"/>
                    </a:cubicBezTo>
                    <a:cubicBezTo>
                      <a:pt x="1316" y="1698"/>
                      <a:pt x="1309" y="1697"/>
                      <a:pt x="1302" y="1697"/>
                    </a:cubicBezTo>
                    <a:cubicBezTo>
                      <a:pt x="1232" y="1691"/>
                      <a:pt x="1176" y="1665"/>
                      <a:pt x="1155" y="1589"/>
                    </a:cubicBezTo>
                    <a:cubicBezTo>
                      <a:pt x="1132" y="1511"/>
                      <a:pt x="1158" y="1442"/>
                      <a:pt x="1198" y="1376"/>
                    </a:cubicBezTo>
                    <a:cubicBezTo>
                      <a:pt x="1306" y="1198"/>
                      <a:pt x="1591" y="1060"/>
                      <a:pt x="1820" y="1060"/>
                    </a:cubicBezTo>
                    <a:cubicBezTo>
                      <a:pt x="1855" y="1060"/>
                      <a:pt x="1888" y="1063"/>
                      <a:pt x="1919" y="1070"/>
                    </a:cubicBezTo>
                    <a:cubicBezTo>
                      <a:pt x="1896" y="1111"/>
                      <a:pt x="1863" y="1149"/>
                      <a:pt x="1854" y="1194"/>
                    </a:cubicBezTo>
                    <a:cubicBezTo>
                      <a:pt x="1845" y="1235"/>
                      <a:pt x="1847" y="1293"/>
                      <a:pt x="1870" y="1324"/>
                    </a:cubicBezTo>
                    <a:cubicBezTo>
                      <a:pt x="1878" y="1334"/>
                      <a:pt x="1897" y="1338"/>
                      <a:pt x="1919" y="1338"/>
                    </a:cubicBezTo>
                    <a:cubicBezTo>
                      <a:pt x="1943" y="1338"/>
                      <a:pt x="1970" y="1333"/>
                      <a:pt x="1990" y="1326"/>
                    </a:cubicBezTo>
                    <a:cubicBezTo>
                      <a:pt x="2046" y="1306"/>
                      <a:pt x="2117" y="1296"/>
                      <a:pt x="2190" y="1296"/>
                    </a:cubicBezTo>
                    <a:cubicBezTo>
                      <a:pt x="2287" y="1296"/>
                      <a:pt x="2386" y="1315"/>
                      <a:pt x="2456" y="1355"/>
                    </a:cubicBezTo>
                    <a:cubicBezTo>
                      <a:pt x="2376" y="1378"/>
                      <a:pt x="2305" y="1398"/>
                      <a:pt x="2234" y="1422"/>
                    </a:cubicBezTo>
                    <a:cubicBezTo>
                      <a:pt x="2208" y="1431"/>
                      <a:pt x="2185" y="1449"/>
                      <a:pt x="2160" y="1463"/>
                    </a:cubicBezTo>
                    <a:cubicBezTo>
                      <a:pt x="2179" y="1485"/>
                      <a:pt x="2193" y="1514"/>
                      <a:pt x="2215" y="1530"/>
                    </a:cubicBezTo>
                    <a:cubicBezTo>
                      <a:pt x="2369" y="1640"/>
                      <a:pt x="2533" y="1724"/>
                      <a:pt x="2731" y="1724"/>
                    </a:cubicBezTo>
                    <a:cubicBezTo>
                      <a:pt x="2764" y="1724"/>
                      <a:pt x="2799" y="1722"/>
                      <a:pt x="2834" y="1717"/>
                    </a:cubicBezTo>
                    <a:lnTo>
                      <a:pt x="2834" y="1717"/>
                    </a:lnTo>
                    <a:cubicBezTo>
                      <a:pt x="2810" y="1749"/>
                      <a:pt x="2794" y="1768"/>
                      <a:pt x="2780" y="1788"/>
                    </a:cubicBezTo>
                    <a:cubicBezTo>
                      <a:pt x="2732" y="1856"/>
                      <a:pt x="2691" y="1927"/>
                      <a:pt x="2701" y="2016"/>
                    </a:cubicBezTo>
                    <a:cubicBezTo>
                      <a:pt x="2713" y="2108"/>
                      <a:pt x="2787" y="2182"/>
                      <a:pt x="2880" y="2194"/>
                    </a:cubicBezTo>
                    <a:cubicBezTo>
                      <a:pt x="2888" y="2195"/>
                      <a:pt x="2895" y="2195"/>
                      <a:pt x="2903" y="2195"/>
                    </a:cubicBezTo>
                    <a:cubicBezTo>
                      <a:pt x="2981" y="2195"/>
                      <a:pt x="3056" y="2148"/>
                      <a:pt x="3082" y="2072"/>
                    </a:cubicBezTo>
                    <a:cubicBezTo>
                      <a:pt x="3094" y="2041"/>
                      <a:pt x="3100" y="1997"/>
                      <a:pt x="3088" y="1971"/>
                    </a:cubicBezTo>
                    <a:cubicBezTo>
                      <a:pt x="3069" y="1933"/>
                      <a:pt x="3031" y="1907"/>
                      <a:pt x="2997" y="1870"/>
                    </a:cubicBezTo>
                    <a:cubicBezTo>
                      <a:pt x="3081" y="1789"/>
                      <a:pt x="3187" y="1749"/>
                      <a:pt x="3309" y="1729"/>
                    </a:cubicBezTo>
                    <a:cubicBezTo>
                      <a:pt x="3322" y="1816"/>
                      <a:pt x="3373" y="1857"/>
                      <a:pt x="3423" y="1863"/>
                    </a:cubicBezTo>
                    <a:cubicBezTo>
                      <a:pt x="3460" y="1933"/>
                      <a:pt x="3477" y="2002"/>
                      <a:pt x="3521" y="2033"/>
                    </a:cubicBezTo>
                    <a:cubicBezTo>
                      <a:pt x="3565" y="2065"/>
                      <a:pt x="3636" y="2059"/>
                      <a:pt x="3702" y="2072"/>
                    </a:cubicBezTo>
                    <a:lnTo>
                      <a:pt x="3702" y="2072"/>
                    </a:lnTo>
                    <a:cubicBezTo>
                      <a:pt x="3702" y="2074"/>
                      <a:pt x="3703" y="2081"/>
                      <a:pt x="3703" y="2087"/>
                    </a:cubicBezTo>
                    <a:cubicBezTo>
                      <a:pt x="3707" y="2162"/>
                      <a:pt x="3749" y="2208"/>
                      <a:pt x="3816" y="2232"/>
                    </a:cubicBezTo>
                    <a:cubicBezTo>
                      <a:pt x="3832" y="2238"/>
                      <a:pt x="3848" y="2240"/>
                      <a:pt x="3862" y="2240"/>
                    </a:cubicBezTo>
                    <a:cubicBezTo>
                      <a:pt x="3907" y="2240"/>
                      <a:pt x="3944" y="2216"/>
                      <a:pt x="3977" y="2181"/>
                    </a:cubicBezTo>
                    <a:cubicBezTo>
                      <a:pt x="3998" y="2160"/>
                      <a:pt x="4017" y="2136"/>
                      <a:pt x="4038" y="2114"/>
                    </a:cubicBezTo>
                    <a:cubicBezTo>
                      <a:pt x="4075" y="2074"/>
                      <a:pt x="4115" y="2058"/>
                      <a:pt x="4167" y="2058"/>
                    </a:cubicBezTo>
                    <a:cubicBezTo>
                      <a:pt x="4182" y="2058"/>
                      <a:pt x="4196" y="2059"/>
                      <a:pt x="4212" y="2062"/>
                    </a:cubicBezTo>
                    <a:cubicBezTo>
                      <a:pt x="4275" y="2070"/>
                      <a:pt x="4339" y="2075"/>
                      <a:pt x="4402" y="2075"/>
                    </a:cubicBezTo>
                    <a:cubicBezTo>
                      <a:pt x="4455" y="2075"/>
                      <a:pt x="4509" y="2072"/>
                      <a:pt x="4561" y="2063"/>
                    </a:cubicBezTo>
                    <a:cubicBezTo>
                      <a:pt x="4578" y="2060"/>
                      <a:pt x="4595" y="2058"/>
                      <a:pt x="4610" y="2058"/>
                    </a:cubicBezTo>
                    <a:cubicBezTo>
                      <a:pt x="4671" y="2058"/>
                      <a:pt x="4716" y="2082"/>
                      <a:pt x="4758" y="2130"/>
                    </a:cubicBezTo>
                    <a:cubicBezTo>
                      <a:pt x="4778" y="2152"/>
                      <a:pt x="4799" y="2180"/>
                      <a:pt x="4824" y="2201"/>
                    </a:cubicBezTo>
                    <a:cubicBezTo>
                      <a:pt x="4853" y="2226"/>
                      <a:pt x="4889" y="2238"/>
                      <a:pt x="4924" y="2238"/>
                    </a:cubicBezTo>
                    <a:cubicBezTo>
                      <a:pt x="4986" y="2238"/>
                      <a:pt x="5047" y="2200"/>
                      <a:pt x="5068" y="2135"/>
                    </a:cubicBezTo>
                    <a:cubicBezTo>
                      <a:pt x="5077" y="2110"/>
                      <a:pt x="5078" y="2082"/>
                      <a:pt x="5082" y="2056"/>
                    </a:cubicBezTo>
                    <a:cubicBezTo>
                      <a:pt x="5118" y="2061"/>
                      <a:pt x="5149" y="2064"/>
                      <a:pt x="5175" y="2064"/>
                    </a:cubicBezTo>
                    <a:cubicBezTo>
                      <a:pt x="5280" y="2064"/>
                      <a:pt x="5313" y="2019"/>
                      <a:pt x="5330" y="1905"/>
                    </a:cubicBezTo>
                    <a:cubicBezTo>
                      <a:pt x="5397" y="1839"/>
                      <a:pt x="5445" y="1794"/>
                      <a:pt x="5504" y="1737"/>
                    </a:cubicBezTo>
                    <a:cubicBezTo>
                      <a:pt x="5598" y="1755"/>
                      <a:pt x="5705" y="1791"/>
                      <a:pt x="5793" y="1882"/>
                    </a:cubicBezTo>
                    <a:cubicBezTo>
                      <a:pt x="5692" y="1939"/>
                      <a:pt x="5667" y="1986"/>
                      <a:pt x="5695" y="2067"/>
                    </a:cubicBezTo>
                    <a:cubicBezTo>
                      <a:pt x="5721" y="2146"/>
                      <a:pt x="5798" y="2197"/>
                      <a:pt x="5879" y="2197"/>
                    </a:cubicBezTo>
                    <a:cubicBezTo>
                      <a:pt x="5896" y="2197"/>
                      <a:pt x="5913" y="2195"/>
                      <a:pt x="5929" y="2191"/>
                    </a:cubicBezTo>
                    <a:cubicBezTo>
                      <a:pt x="6057" y="2154"/>
                      <a:pt x="6118" y="2025"/>
                      <a:pt x="6061" y="1896"/>
                    </a:cubicBezTo>
                    <a:cubicBezTo>
                      <a:pt x="6034" y="1836"/>
                      <a:pt x="5993" y="1784"/>
                      <a:pt x="5956" y="1721"/>
                    </a:cubicBezTo>
                    <a:lnTo>
                      <a:pt x="5956" y="1721"/>
                    </a:lnTo>
                    <a:cubicBezTo>
                      <a:pt x="5989" y="1725"/>
                      <a:pt x="6020" y="1727"/>
                      <a:pt x="6051" y="1727"/>
                    </a:cubicBezTo>
                    <a:cubicBezTo>
                      <a:pt x="6252" y="1727"/>
                      <a:pt x="6419" y="1638"/>
                      <a:pt x="6578" y="1524"/>
                    </a:cubicBezTo>
                    <a:cubicBezTo>
                      <a:pt x="6596" y="1510"/>
                      <a:pt x="6607" y="1486"/>
                      <a:pt x="6621" y="1468"/>
                    </a:cubicBezTo>
                    <a:cubicBezTo>
                      <a:pt x="6600" y="1453"/>
                      <a:pt x="6580" y="1433"/>
                      <a:pt x="6557" y="1426"/>
                    </a:cubicBezTo>
                    <a:cubicBezTo>
                      <a:pt x="6482" y="1401"/>
                      <a:pt x="6405" y="1380"/>
                      <a:pt x="6329" y="1357"/>
                    </a:cubicBezTo>
                    <a:cubicBezTo>
                      <a:pt x="6425" y="1322"/>
                      <a:pt x="6519" y="1297"/>
                      <a:pt x="6613" y="1297"/>
                    </a:cubicBezTo>
                    <a:cubicBezTo>
                      <a:pt x="6673" y="1297"/>
                      <a:pt x="6733" y="1307"/>
                      <a:pt x="6794" y="1330"/>
                    </a:cubicBezTo>
                    <a:cubicBezTo>
                      <a:pt x="6812" y="1337"/>
                      <a:pt x="6835" y="1341"/>
                      <a:pt x="6857" y="1341"/>
                    </a:cubicBezTo>
                    <a:cubicBezTo>
                      <a:pt x="6879" y="1341"/>
                      <a:pt x="6898" y="1337"/>
                      <a:pt x="6909" y="1328"/>
                    </a:cubicBezTo>
                    <a:cubicBezTo>
                      <a:pt x="6932" y="1305"/>
                      <a:pt x="6938" y="1248"/>
                      <a:pt x="6930" y="1211"/>
                    </a:cubicBezTo>
                    <a:cubicBezTo>
                      <a:pt x="6918" y="1160"/>
                      <a:pt x="6886" y="1114"/>
                      <a:pt x="6858" y="1057"/>
                    </a:cubicBezTo>
                    <a:lnTo>
                      <a:pt x="6858" y="1057"/>
                    </a:lnTo>
                    <a:cubicBezTo>
                      <a:pt x="7049" y="1073"/>
                      <a:pt x="7232" y="1088"/>
                      <a:pt x="7395" y="1192"/>
                    </a:cubicBezTo>
                    <a:cubicBezTo>
                      <a:pt x="7489" y="1252"/>
                      <a:pt x="7571" y="1328"/>
                      <a:pt x="7609" y="1435"/>
                    </a:cubicBezTo>
                    <a:cubicBezTo>
                      <a:pt x="7627" y="1484"/>
                      <a:pt x="7632" y="1543"/>
                      <a:pt x="7622" y="1595"/>
                    </a:cubicBezTo>
                    <a:cubicBezTo>
                      <a:pt x="7611" y="1667"/>
                      <a:pt x="7547" y="1692"/>
                      <a:pt x="7482" y="1697"/>
                    </a:cubicBezTo>
                    <a:cubicBezTo>
                      <a:pt x="7473" y="1698"/>
                      <a:pt x="7465" y="1698"/>
                      <a:pt x="7457" y="1698"/>
                    </a:cubicBezTo>
                    <a:cubicBezTo>
                      <a:pt x="7403" y="1698"/>
                      <a:pt x="7358" y="1678"/>
                      <a:pt x="7338" y="1610"/>
                    </a:cubicBezTo>
                    <a:cubicBezTo>
                      <a:pt x="7442" y="1551"/>
                      <a:pt x="7472" y="1501"/>
                      <a:pt x="7448" y="1424"/>
                    </a:cubicBezTo>
                    <a:cubicBezTo>
                      <a:pt x="7427" y="1345"/>
                      <a:pt x="7338" y="1287"/>
                      <a:pt x="7246" y="1287"/>
                    </a:cubicBezTo>
                    <a:cubicBezTo>
                      <a:pt x="7243" y="1287"/>
                      <a:pt x="7240" y="1287"/>
                      <a:pt x="7237" y="1287"/>
                    </a:cubicBezTo>
                    <a:cubicBezTo>
                      <a:pt x="7231" y="1287"/>
                      <a:pt x="7224" y="1288"/>
                      <a:pt x="7215" y="1289"/>
                    </a:cubicBezTo>
                    <a:cubicBezTo>
                      <a:pt x="7086" y="1306"/>
                      <a:pt x="6987" y="1424"/>
                      <a:pt x="6979" y="1578"/>
                    </a:cubicBezTo>
                    <a:cubicBezTo>
                      <a:pt x="6967" y="1809"/>
                      <a:pt x="7073" y="1977"/>
                      <a:pt x="7268" y="2091"/>
                    </a:cubicBezTo>
                    <a:cubicBezTo>
                      <a:pt x="7308" y="2115"/>
                      <a:pt x="7352" y="2135"/>
                      <a:pt x="7393" y="2158"/>
                    </a:cubicBezTo>
                    <a:cubicBezTo>
                      <a:pt x="7496" y="2214"/>
                      <a:pt x="7605" y="2241"/>
                      <a:pt x="7711" y="2241"/>
                    </a:cubicBezTo>
                    <a:cubicBezTo>
                      <a:pt x="7973" y="2241"/>
                      <a:pt x="8219" y="2079"/>
                      <a:pt x="8312" y="1805"/>
                    </a:cubicBezTo>
                    <a:cubicBezTo>
                      <a:pt x="8388" y="1587"/>
                      <a:pt x="8377" y="1373"/>
                      <a:pt x="8279" y="1162"/>
                    </a:cubicBezTo>
                    <a:cubicBezTo>
                      <a:pt x="8261" y="1125"/>
                      <a:pt x="8244" y="1086"/>
                      <a:pt x="8223" y="1041"/>
                    </a:cubicBezTo>
                    <a:lnTo>
                      <a:pt x="8223" y="1041"/>
                    </a:lnTo>
                    <a:cubicBezTo>
                      <a:pt x="8246" y="1044"/>
                      <a:pt x="8269" y="1045"/>
                      <a:pt x="8291" y="1045"/>
                    </a:cubicBezTo>
                    <a:cubicBezTo>
                      <a:pt x="8394" y="1045"/>
                      <a:pt x="8485" y="1015"/>
                      <a:pt x="8569" y="961"/>
                    </a:cubicBezTo>
                    <a:cubicBezTo>
                      <a:pt x="8709" y="871"/>
                      <a:pt x="8785" y="742"/>
                      <a:pt x="8776" y="576"/>
                    </a:cubicBezTo>
                    <a:cubicBezTo>
                      <a:pt x="8769" y="421"/>
                      <a:pt x="8668" y="331"/>
                      <a:pt x="8529" y="276"/>
                    </a:cubicBezTo>
                    <a:cubicBezTo>
                      <a:pt x="8526" y="273"/>
                      <a:pt x="8521" y="271"/>
                      <a:pt x="8517" y="269"/>
                    </a:cubicBezTo>
                    <a:cubicBezTo>
                      <a:pt x="8480" y="252"/>
                      <a:pt x="8444" y="243"/>
                      <a:pt x="8411" y="243"/>
                    </a:cubicBezTo>
                    <a:cubicBezTo>
                      <a:pt x="8345" y="243"/>
                      <a:pt x="8292" y="279"/>
                      <a:pt x="8266" y="348"/>
                    </a:cubicBezTo>
                    <a:cubicBezTo>
                      <a:pt x="8253" y="383"/>
                      <a:pt x="8248" y="435"/>
                      <a:pt x="8265" y="462"/>
                    </a:cubicBezTo>
                    <a:cubicBezTo>
                      <a:pt x="8288" y="500"/>
                      <a:pt x="8336" y="524"/>
                      <a:pt x="8377" y="558"/>
                    </a:cubicBezTo>
                    <a:cubicBezTo>
                      <a:pt x="8333" y="613"/>
                      <a:pt x="8273" y="642"/>
                      <a:pt x="8207" y="642"/>
                    </a:cubicBezTo>
                    <a:cubicBezTo>
                      <a:pt x="8181" y="642"/>
                      <a:pt x="8155" y="637"/>
                      <a:pt x="8128" y="629"/>
                    </a:cubicBezTo>
                    <a:cubicBezTo>
                      <a:pt x="7996" y="586"/>
                      <a:pt x="7871" y="526"/>
                      <a:pt x="7742" y="473"/>
                    </a:cubicBezTo>
                    <a:cubicBezTo>
                      <a:pt x="7810" y="387"/>
                      <a:pt x="7870" y="318"/>
                      <a:pt x="7924" y="245"/>
                    </a:cubicBezTo>
                    <a:cubicBezTo>
                      <a:pt x="7938" y="225"/>
                      <a:pt x="7939" y="195"/>
                      <a:pt x="7946" y="169"/>
                    </a:cubicBezTo>
                    <a:cubicBezTo>
                      <a:pt x="7921" y="166"/>
                      <a:pt x="7898" y="158"/>
                      <a:pt x="7874" y="158"/>
                    </a:cubicBezTo>
                    <a:cubicBezTo>
                      <a:pt x="7873" y="158"/>
                      <a:pt x="7871" y="158"/>
                      <a:pt x="7870" y="158"/>
                    </a:cubicBezTo>
                    <a:cubicBezTo>
                      <a:pt x="7629" y="166"/>
                      <a:pt x="7390" y="174"/>
                      <a:pt x="7148" y="184"/>
                    </a:cubicBezTo>
                    <a:cubicBezTo>
                      <a:pt x="7154" y="138"/>
                      <a:pt x="7163" y="98"/>
                      <a:pt x="7164" y="60"/>
                    </a:cubicBezTo>
                    <a:cubicBezTo>
                      <a:pt x="7164" y="25"/>
                      <a:pt x="7149" y="5"/>
                      <a:pt x="7122" y="5"/>
                    </a:cubicBezTo>
                    <a:cubicBezTo>
                      <a:pt x="7114" y="5"/>
                      <a:pt x="7105" y="7"/>
                      <a:pt x="7095" y="10"/>
                    </a:cubicBezTo>
                    <a:cubicBezTo>
                      <a:pt x="6890" y="81"/>
                      <a:pt x="6685" y="154"/>
                      <a:pt x="6478" y="226"/>
                    </a:cubicBezTo>
                    <a:cubicBezTo>
                      <a:pt x="6475" y="192"/>
                      <a:pt x="6462" y="161"/>
                      <a:pt x="6426" y="161"/>
                    </a:cubicBezTo>
                    <a:cubicBezTo>
                      <a:pt x="6414" y="161"/>
                      <a:pt x="6398" y="164"/>
                      <a:pt x="6380" y="173"/>
                    </a:cubicBezTo>
                    <a:cubicBezTo>
                      <a:pt x="6236" y="237"/>
                      <a:pt x="6091" y="299"/>
                      <a:pt x="5947" y="361"/>
                    </a:cubicBezTo>
                    <a:cubicBezTo>
                      <a:pt x="5758" y="443"/>
                      <a:pt x="5642" y="582"/>
                      <a:pt x="5613" y="789"/>
                    </a:cubicBezTo>
                    <a:cubicBezTo>
                      <a:pt x="5608" y="824"/>
                      <a:pt x="5601" y="859"/>
                      <a:pt x="5596" y="893"/>
                    </a:cubicBezTo>
                    <a:cubicBezTo>
                      <a:pt x="5546" y="813"/>
                      <a:pt x="5496" y="747"/>
                      <a:pt x="5401" y="747"/>
                    </a:cubicBezTo>
                    <a:cubicBezTo>
                      <a:pt x="5401" y="747"/>
                      <a:pt x="5400" y="747"/>
                      <a:pt x="5399" y="747"/>
                    </a:cubicBezTo>
                    <a:cubicBezTo>
                      <a:pt x="5309" y="747"/>
                      <a:pt x="5252" y="803"/>
                      <a:pt x="5205" y="886"/>
                    </a:cubicBezTo>
                    <a:cubicBezTo>
                      <a:pt x="5074" y="514"/>
                      <a:pt x="4804" y="354"/>
                      <a:pt x="4447" y="339"/>
                    </a:cubicBezTo>
                    <a:cubicBezTo>
                      <a:pt x="4426" y="338"/>
                      <a:pt x="4404" y="337"/>
                      <a:pt x="4384" y="337"/>
                    </a:cubicBezTo>
                    <a:cubicBezTo>
                      <a:pt x="4011" y="337"/>
                      <a:pt x="3720" y="488"/>
                      <a:pt x="3576" y="874"/>
                    </a:cubicBezTo>
                    <a:cubicBezTo>
                      <a:pt x="3512" y="789"/>
                      <a:pt x="3445" y="744"/>
                      <a:pt x="3380" y="744"/>
                    </a:cubicBezTo>
                    <a:cubicBezTo>
                      <a:pt x="3313" y="744"/>
                      <a:pt x="3247" y="792"/>
                      <a:pt x="3187" y="895"/>
                    </a:cubicBezTo>
                    <a:cubicBezTo>
                      <a:pt x="3183" y="876"/>
                      <a:pt x="3178" y="863"/>
                      <a:pt x="3177" y="849"/>
                    </a:cubicBezTo>
                    <a:cubicBezTo>
                      <a:pt x="3155" y="572"/>
                      <a:pt x="3002" y="407"/>
                      <a:pt x="2744" y="324"/>
                    </a:cubicBezTo>
                    <a:cubicBezTo>
                      <a:pt x="2643" y="292"/>
                      <a:pt x="2546" y="240"/>
                      <a:pt x="2448" y="198"/>
                    </a:cubicBezTo>
                    <a:cubicBezTo>
                      <a:pt x="2420" y="185"/>
                      <a:pt x="2389" y="161"/>
                      <a:pt x="2362" y="161"/>
                    </a:cubicBezTo>
                    <a:cubicBezTo>
                      <a:pt x="2358" y="161"/>
                      <a:pt x="2355" y="161"/>
                      <a:pt x="2352" y="162"/>
                    </a:cubicBezTo>
                    <a:cubicBezTo>
                      <a:pt x="2325" y="168"/>
                      <a:pt x="2307" y="209"/>
                      <a:pt x="2296" y="221"/>
                    </a:cubicBezTo>
                    <a:cubicBezTo>
                      <a:pt x="2090" y="147"/>
                      <a:pt x="1885" y="76"/>
                      <a:pt x="1680" y="5"/>
                    </a:cubicBezTo>
                    <a:cubicBezTo>
                      <a:pt x="1672" y="2"/>
                      <a:pt x="1664" y="1"/>
                      <a:pt x="165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1" name="Google Shape;379;p38"/>
          <p:cNvSpPr txBox="1">
            <a:spLocks noGrp="1"/>
          </p:cNvSpPr>
          <p:nvPr>
            <p:ph type="title" idx="4294967295"/>
          </p:nvPr>
        </p:nvSpPr>
        <p:spPr>
          <a:xfrm>
            <a:off x="4127986" y="1620330"/>
            <a:ext cx="1138833"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b="1">
                <a:latin typeface="+mj-lt"/>
              </a:rPr>
              <a:t>02</a:t>
            </a:r>
            <a:endParaRPr sz="6000" b="1">
              <a:latin typeface="+mj-lt"/>
            </a:endParaRPr>
          </a:p>
        </p:txBody>
      </p:sp>
      <p:sp>
        <p:nvSpPr>
          <p:cNvPr id="472" name="Rectangle 471"/>
          <p:cNvSpPr/>
          <p:nvPr/>
        </p:nvSpPr>
        <p:spPr>
          <a:xfrm>
            <a:off x="1635759" y="2285802"/>
            <a:ext cx="6197160" cy="1338828"/>
          </a:xfrm>
          <a:prstGeom prst="rect">
            <a:avLst/>
          </a:prstGeom>
        </p:spPr>
        <p:txBody>
          <a:bodyPr wrap="square">
            <a:spAutoFit/>
          </a:bodyPr>
          <a:lstStyle/>
          <a:p>
            <a:pPr algn="ctr">
              <a:lnSpc>
                <a:spcPct val="150000"/>
              </a:lnSpc>
            </a:pPr>
            <a:r>
              <a:rPr lang="vi-VN" sz="5400" b="1">
                <a:solidFill>
                  <a:schemeClr val="bg2">
                    <a:lumMod val="50000"/>
                  </a:schemeClr>
                </a:solidFill>
                <a:latin typeface="+mn-lt"/>
                <a:cs typeface="Arial" panose="020B0604020202020204" pitchFamily="34" charset="0"/>
              </a:rPr>
              <a:t>TRẢ LỜI</a:t>
            </a:r>
            <a:r>
              <a:rPr lang="en-US" sz="5400" b="1">
                <a:solidFill>
                  <a:schemeClr val="bg2">
                    <a:lumMod val="50000"/>
                  </a:schemeClr>
                </a:solidFill>
                <a:latin typeface="+mn-lt"/>
                <a:cs typeface="Arial" panose="020B0604020202020204" pitchFamily="34" charset="0"/>
              </a:rPr>
              <a:t> </a:t>
            </a:r>
            <a:r>
              <a:rPr lang="vi-VN" sz="5400" b="1">
                <a:solidFill>
                  <a:schemeClr val="bg2">
                    <a:lumMod val="50000"/>
                  </a:schemeClr>
                </a:solidFill>
                <a:latin typeface="+mn-lt"/>
                <a:cs typeface="Arial" panose="020B0604020202020204" pitchFamily="34" charset="0"/>
              </a:rPr>
              <a:t>CÂU HỎI</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1"/>
                                        </p:tgtEl>
                                        <p:attrNameLst>
                                          <p:attrName>style.visibility</p:attrName>
                                        </p:attrNameLst>
                                      </p:cBhvr>
                                      <p:to>
                                        <p:strVal val="visible"/>
                                      </p:to>
                                    </p:set>
                                    <p:animEffect transition="in" filter="fade">
                                      <p:cBhvr>
                                        <p:cTn id="7" dur="500"/>
                                        <p:tgtEl>
                                          <p:spTgt spid="47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2"/>
                                        </p:tgtEl>
                                        <p:attrNameLst>
                                          <p:attrName>style.visibility</p:attrName>
                                        </p:attrNameLst>
                                      </p:cBhvr>
                                      <p:to>
                                        <p:strVal val="visible"/>
                                      </p:to>
                                    </p:set>
                                    <p:animEffect transition="in" filter="fade">
                                      <p:cBhvr>
                                        <p:cTn id="10" dur="500"/>
                                        <p:tgtEl>
                                          <p:spTgt spid="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 grpId="0"/>
      <p:bldP spid="47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712"/>
        <p:cNvGrpSpPr/>
        <p:nvPr/>
      </p:nvGrpSpPr>
      <p:grpSpPr>
        <a:xfrm>
          <a:off x="0" y="0"/>
          <a:ext cx="0" cy="0"/>
          <a:chOff x="0" y="0"/>
          <a:chExt cx="0" cy="0"/>
        </a:xfrm>
      </p:grpSpPr>
      <p:sp>
        <p:nvSpPr>
          <p:cNvPr id="42" name="Rounded Rectangle 41"/>
          <p:cNvSpPr/>
          <p:nvPr/>
        </p:nvSpPr>
        <p:spPr>
          <a:xfrm>
            <a:off x="1582199" y="234939"/>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43" name="TextBox 42">
            <a:extLst>
              <a:ext uri="{FF2B5EF4-FFF2-40B4-BE49-F238E27FC236}">
                <a16:creationId xmlns:a16="http://schemas.microsoft.com/office/drawing/2014/main" id="{4030B817-35A3-4F5B-9B16-CB7AFFDED6EA}"/>
              </a:ext>
            </a:extLst>
          </p:cNvPr>
          <p:cNvSpPr txBox="1"/>
          <p:nvPr/>
        </p:nvSpPr>
        <p:spPr>
          <a:xfrm>
            <a:off x="623061" y="1005443"/>
            <a:ext cx="7897878" cy="523220"/>
          </a:xfrm>
          <a:prstGeom prst="rect">
            <a:avLst/>
          </a:prstGeom>
          <a:noFill/>
        </p:spPr>
        <p:txBody>
          <a:bodyPr wrap="square">
            <a:spAutoFit/>
          </a:bodyPr>
          <a:lstStyle/>
          <a:p>
            <a:pPr marL="0" lvl="0" indent="0" algn="ctr">
              <a:spcBef>
                <a:spcPct val="0"/>
              </a:spcBef>
            </a:pPr>
            <a:r>
              <a:rPr lang="en-US" sz="2800" b="1">
                <a:solidFill>
                  <a:schemeClr val="tx1">
                    <a:lumMod val="50000"/>
                  </a:schemeClr>
                </a:solidFill>
                <a:latin typeface="Arial" panose="020B0604020202020204" pitchFamily="34" charset="0"/>
                <a:cs typeface="Arial" panose="020B0604020202020204" pitchFamily="34" charset="0"/>
              </a:rPr>
              <a:t>GIẢI NGHĨA TỪ NGỮ </a:t>
            </a:r>
            <a:endParaRPr lang="en-US" sz="2800" dirty="0">
              <a:solidFill>
                <a:schemeClr val="tx1">
                  <a:lumMod val="50000"/>
                </a:schemeClr>
              </a:solidFill>
              <a:latin typeface="Arial" panose="020B0604020202020204" pitchFamily="34" charset="0"/>
              <a:cs typeface="Arial" panose="020B0604020202020204" pitchFamily="34" charset="0"/>
            </a:endParaRPr>
          </a:p>
        </p:txBody>
      </p:sp>
      <p:sp>
        <p:nvSpPr>
          <p:cNvPr id="44" name="Rectangle 43"/>
          <p:cNvSpPr/>
          <p:nvPr/>
        </p:nvSpPr>
        <p:spPr>
          <a:xfrm>
            <a:off x="1328057" y="1870147"/>
            <a:ext cx="6487886" cy="1177853"/>
          </a:xfrm>
          <a:prstGeom prst="rect">
            <a:avLst/>
          </a:prstGeom>
          <a:solidFill>
            <a:srgbClr val="FFFFFF"/>
          </a:solidFill>
          <a:ln>
            <a:solidFill>
              <a:schemeClr val="tx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3304757" y="1619540"/>
            <a:ext cx="2629411" cy="45025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a:solidFill>
                  <a:srgbClr val="FFFFFF"/>
                </a:solidFill>
                <a:cs typeface="Arial" panose="020B0604020202020204" pitchFamily="34" charset="0"/>
              </a:rPr>
              <a:t>Miền đất Lạc Việt</a:t>
            </a:r>
            <a:endParaRPr lang="en-US" sz="2000" b="1">
              <a:solidFill>
                <a:srgbClr val="FFFFFF"/>
              </a:solidFill>
            </a:endParaRPr>
          </a:p>
        </p:txBody>
      </p:sp>
      <p:sp>
        <p:nvSpPr>
          <p:cNvPr id="46" name="Rectangle 45"/>
          <p:cNvSpPr/>
          <p:nvPr/>
        </p:nvSpPr>
        <p:spPr>
          <a:xfrm>
            <a:off x="1328057" y="2077880"/>
            <a:ext cx="6487886" cy="872034"/>
          </a:xfrm>
          <a:prstGeom prst="rect">
            <a:avLst/>
          </a:prstGeom>
        </p:spPr>
        <p:txBody>
          <a:bodyPr wrap="square">
            <a:spAutoFit/>
          </a:bodyPr>
          <a:lstStyle/>
          <a:p>
            <a:pPr lvl="0" algn="ctr">
              <a:lnSpc>
                <a:spcPct val="150000"/>
              </a:lnSpc>
              <a:spcAft>
                <a:spcPts val="600"/>
              </a:spcAft>
            </a:pPr>
            <a:r>
              <a:rPr lang="en-US" sz="1800">
                <a:latin typeface="+mn-lt"/>
                <a:cs typeface="Arial" panose="020B0604020202020204" pitchFamily="34" charset="0"/>
              </a:rPr>
              <a:t>M</a:t>
            </a:r>
            <a:r>
              <a:rPr lang="vi-VN" sz="1800">
                <a:latin typeface="+mn-lt"/>
                <a:cs typeface="Arial" panose="020B0604020202020204" pitchFamily="34" charset="0"/>
              </a:rPr>
              <a:t>iền đất mà người Lạc Việt sinh sống, chủ yếu thuộc Bắc Bộ nước ta ngày nay.</a:t>
            </a:r>
            <a:endParaRPr lang="en-US" sz="1800">
              <a:latin typeface="+mn-lt"/>
              <a:cs typeface="Arial" panose="020B0604020202020204" pitchFamily="34" charset="0"/>
            </a:endParaRPr>
          </a:p>
        </p:txBody>
      </p:sp>
      <p:sp>
        <p:nvSpPr>
          <p:cNvPr id="53" name="Rectangle 52"/>
          <p:cNvSpPr/>
          <p:nvPr/>
        </p:nvSpPr>
        <p:spPr>
          <a:xfrm>
            <a:off x="1328057" y="3442175"/>
            <a:ext cx="3106772" cy="1182834"/>
          </a:xfrm>
          <a:prstGeom prst="rect">
            <a:avLst/>
          </a:prstGeom>
          <a:solidFill>
            <a:srgbClr val="FFFFFF"/>
          </a:solidFill>
          <a:ln>
            <a:solidFill>
              <a:schemeClr val="tx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1717434" y="3199652"/>
            <a:ext cx="2328017" cy="45025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a:solidFill>
                  <a:srgbClr val="FFFFFF"/>
                </a:solidFill>
                <a:cs typeface="Arial" panose="020B0604020202020204" pitchFamily="34" charset="0"/>
              </a:rPr>
              <a:t>Phong Châu</a:t>
            </a:r>
            <a:endParaRPr lang="en-US" sz="2000" b="1">
              <a:solidFill>
                <a:srgbClr val="FFFFFF"/>
              </a:solidFill>
            </a:endParaRPr>
          </a:p>
        </p:txBody>
      </p:sp>
      <p:sp>
        <p:nvSpPr>
          <p:cNvPr id="55" name="Rectangle 54"/>
          <p:cNvSpPr/>
          <p:nvPr/>
        </p:nvSpPr>
        <p:spPr>
          <a:xfrm>
            <a:off x="1328057" y="3649907"/>
            <a:ext cx="3106772" cy="923330"/>
          </a:xfrm>
          <a:prstGeom prst="rect">
            <a:avLst/>
          </a:prstGeom>
        </p:spPr>
        <p:txBody>
          <a:bodyPr wrap="square">
            <a:spAutoFit/>
          </a:bodyPr>
          <a:lstStyle/>
          <a:p>
            <a:pPr lvl="0" algn="ctr">
              <a:lnSpc>
                <a:spcPct val="150000"/>
              </a:lnSpc>
              <a:spcAft>
                <a:spcPts val="600"/>
              </a:spcAft>
            </a:pPr>
            <a:r>
              <a:rPr lang="en-US" sz="1800">
                <a:latin typeface="+mn-lt"/>
                <a:cs typeface="Arial" panose="020B0604020202020204" pitchFamily="34" charset="0"/>
              </a:rPr>
              <a:t>Tên gọi một vùng đất cổ, nay thuộc tỉnh Phú Thọ.</a:t>
            </a:r>
          </a:p>
        </p:txBody>
      </p:sp>
      <p:sp>
        <p:nvSpPr>
          <p:cNvPr id="57" name="Rectangle 56"/>
          <p:cNvSpPr/>
          <p:nvPr/>
        </p:nvSpPr>
        <p:spPr>
          <a:xfrm>
            <a:off x="4709171" y="3442175"/>
            <a:ext cx="3106772" cy="1182834"/>
          </a:xfrm>
          <a:prstGeom prst="rect">
            <a:avLst/>
          </a:prstGeom>
          <a:solidFill>
            <a:srgbClr val="FFFFFF"/>
          </a:solidFill>
          <a:ln>
            <a:solidFill>
              <a:schemeClr val="tx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5082697" y="3199652"/>
            <a:ext cx="2328017" cy="45025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a:solidFill>
                  <a:srgbClr val="FFFFFF"/>
                </a:solidFill>
                <a:cs typeface="Arial" panose="020B0604020202020204" pitchFamily="34" charset="0"/>
              </a:rPr>
              <a:t>Đồng bào </a:t>
            </a:r>
          </a:p>
        </p:txBody>
      </p:sp>
      <p:sp>
        <p:nvSpPr>
          <p:cNvPr id="59" name="Rectangle 58"/>
          <p:cNvSpPr/>
          <p:nvPr/>
        </p:nvSpPr>
        <p:spPr>
          <a:xfrm>
            <a:off x="4709171" y="3649907"/>
            <a:ext cx="3106772" cy="872034"/>
          </a:xfrm>
          <a:prstGeom prst="rect">
            <a:avLst/>
          </a:prstGeom>
        </p:spPr>
        <p:txBody>
          <a:bodyPr wrap="square">
            <a:spAutoFit/>
          </a:bodyPr>
          <a:lstStyle/>
          <a:p>
            <a:pPr lvl="0" algn="ctr">
              <a:lnSpc>
                <a:spcPct val="150000"/>
              </a:lnSpc>
              <a:spcAft>
                <a:spcPts val="600"/>
              </a:spcAft>
            </a:pPr>
            <a:r>
              <a:rPr lang="vi-VN" sz="1800">
                <a:latin typeface="+mn-lt"/>
                <a:cs typeface="Arial" panose="020B0604020202020204" pitchFamily="34" charset="0"/>
              </a:rPr>
              <a:t>Những người cùng giống nòi, cùng đất nước.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anim calcmode="lin" valueType="num">
                                      <p:cBhvr>
                                        <p:cTn id="13" dur="500" fill="hold"/>
                                        <p:tgtEl>
                                          <p:spTgt spid="43"/>
                                        </p:tgtEl>
                                        <p:attrNameLst>
                                          <p:attrName>ppt_x</p:attrName>
                                        </p:attrNameLst>
                                      </p:cBhvr>
                                      <p:tavLst>
                                        <p:tav tm="0">
                                          <p:val>
                                            <p:strVal val="#ppt_x"/>
                                          </p:val>
                                        </p:tav>
                                        <p:tav tm="100000">
                                          <p:val>
                                            <p:strVal val="#ppt_x"/>
                                          </p:val>
                                        </p:tav>
                                      </p:tavLst>
                                    </p:anim>
                                    <p:anim calcmode="lin" valueType="num">
                                      <p:cBhvr>
                                        <p:cTn id="14" dur="5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12"/>
        <p:cNvGrpSpPr/>
        <p:nvPr/>
      </p:nvGrpSpPr>
      <p:grpSpPr>
        <a:xfrm>
          <a:off x="0" y="0"/>
          <a:ext cx="0" cy="0"/>
          <a:chOff x="0" y="0"/>
          <a:chExt cx="0" cy="0"/>
        </a:xfrm>
      </p:grpSpPr>
      <p:sp>
        <p:nvSpPr>
          <p:cNvPr id="42" name="Rounded Rectangle 41"/>
          <p:cNvSpPr/>
          <p:nvPr/>
        </p:nvSpPr>
        <p:spPr>
          <a:xfrm>
            <a:off x="1582199" y="287947"/>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43" name="TextBox 42">
            <a:extLst>
              <a:ext uri="{FF2B5EF4-FFF2-40B4-BE49-F238E27FC236}">
                <a16:creationId xmlns:a16="http://schemas.microsoft.com/office/drawing/2014/main" id="{4030B817-35A3-4F5B-9B16-CB7AFFDED6EA}"/>
              </a:ext>
            </a:extLst>
          </p:cNvPr>
          <p:cNvSpPr txBox="1"/>
          <p:nvPr/>
        </p:nvSpPr>
        <p:spPr>
          <a:xfrm>
            <a:off x="623061" y="1058451"/>
            <a:ext cx="7897878" cy="523220"/>
          </a:xfrm>
          <a:prstGeom prst="rect">
            <a:avLst/>
          </a:prstGeom>
          <a:noFill/>
        </p:spPr>
        <p:txBody>
          <a:bodyPr wrap="square">
            <a:spAutoFit/>
          </a:bodyPr>
          <a:lstStyle/>
          <a:p>
            <a:pPr marL="0" lvl="0" indent="0" algn="ctr">
              <a:spcBef>
                <a:spcPct val="0"/>
              </a:spcBef>
            </a:pPr>
            <a:r>
              <a:rPr lang="en-US" sz="2800" b="1">
                <a:solidFill>
                  <a:schemeClr val="tx1">
                    <a:lumMod val="50000"/>
                  </a:schemeClr>
                </a:solidFill>
                <a:latin typeface="Arial" panose="020B0604020202020204" pitchFamily="34" charset="0"/>
                <a:cs typeface="Arial" panose="020B0604020202020204" pitchFamily="34" charset="0"/>
              </a:rPr>
              <a:t>GIẢI NGHĨA TỪ NGỮ </a:t>
            </a:r>
            <a:endParaRPr lang="en-US" sz="2800" dirty="0">
              <a:solidFill>
                <a:schemeClr val="tx1">
                  <a:lumMod val="50000"/>
                </a:schemeClr>
              </a:solidFill>
              <a:latin typeface="Arial" panose="020B0604020202020204" pitchFamily="34" charset="0"/>
              <a:cs typeface="Arial" panose="020B0604020202020204" pitchFamily="34" charset="0"/>
            </a:endParaRPr>
          </a:p>
        </p:txBody>
      </p:sp>
      <p:sp>
        <p:nvSpPr>
          <p:cNvPr id="44" name="Rectangle 43"/>
          <p:cNvSpPr/>
          <p:nvPr/>
        </p:nvSpPr>
        <p:spPr>
          <a:xfrm>
            <a:off x="1007165" y="1936408"/>
            <a:ext cx="7142922" cy="820044"/>
          </a:xfrm>
          <a:prstGeom prst="rect">
            <a:avLst/>
          </a:prstGeom>
          <a:solidFill>
            <a:srgbClr val="FFFFFF"/>
          </a:solidFill>
          <a:ln>
            <a:solidFill>
              <a:schemeClr val="tx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3304757" y="1685800"/>
            <a:ext cx="2629411" cy="45025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a:solidFill>
                  <a:srgbClr val="FFFFFF"/>
                </a:solidFill>
                <a:cs typeface="Arial" panose="020B0604020202020204" pitchFamily="34" charset="0"/>
              </a:rPr>
              <a:t>Khôi ngô</a:t>
            </a:r>
            <a:endParaRPr lang="en-US" sz="2000" b="1">
              <a:solidFill>
                <a:srgbClr val="FFFFFF"/>
              </a:solidFill>
            </a:endParaRPr>
          </a:p>
        </p:txBody>
      </p:sp>
      <p:sp>
        <p:nvSpPr>
          <p:cNvPr id="46" name="Rectangle 45"/>
          <p:cNvSpPr/>
          <p:nvPr/>
        </p:nvSpPr>
        <p:spPr>
          <a:xfrm>
            <a:off x="1328057" y="2144140"/>
            <a:ext cx="6487886" cy="496996"/>
          </a:xfrm>
          <a:prstGeom prst="rect">
            <a:avLst/>
          </a:prstGeom>
        </p:spPr>
        <p:txBody>
          <a:bodyPr wrap="square">
            <a:spAutoFit/>
          </a:bodyPr>
          <a:lstStyle/>
          <a:p>
            <a:pPr lvl="0" algn="ctr">
              <a:lnSpc>
                <a:spcPct val="150000"/>
              </a:lnSpc>
              <a:spcAft>
                <a:spcPts val="600"/>
              </a:spcAft>
            </a:pPr>
            <a:r>
              <a:rPr lang="en-US" sz="2000">
                <a:latin typeface="+mn-lt"/>
                <a:cs typeface="Arial" panose="020B0604020202020204" pitchFamily="34" charset="0"/>
              </a:rPr>
              <a:t>(Vẻ mặt) Sáng sủa, thông minh</a:t>
            </a:r>
          </a:p>
        </p:txBody>
      </p:sp>
      <p:sp>
        <p:nvSpPr>
          <p:cNvPr id="12" name="Rectangle 11"/>
          <p:cNvSpPr/>
          <p:nvPr/>
        </p:nvSpPr>
        <p:spPr>
          <a:xfrm>
            <a:off x="1007165" y="3214792"/>
            <a:ext cx="7142922" cy="1211432"/>
          </a:xfrm>
          <a:prstGeom prst="rect">
            <a:avLst/>
          </a:prstGeom>
          <a:solidFill>
            <a:srgbClr val="FFFFFF"/>
          </a:solidFill>
          <a:ln>
            <a:solidFill>
              <a:schemeClr val="tx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304757" y="2964184"/>
            <a:ext cx="2629411" cy="45025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a:solidFill>
                  <a:srgbClr val="FFFFFF"/>
                </a:solidFill>
                <a:cs typeface="Arial" panose="020B0604020202020204" pitchFamily="34" charset="0"/>
              </a:rPr>
              <a:t>Tập quán</a:t>
            </a:r>
            <a:endParaRPr lang="en-US" sz="2000" b="1">
              <a:solidFill>
                <a:srgbClr val="FFFFFF"/>
              </a:solidFill>
            </a:endParaRPr>
          </a:p>
        </p:txBody>
      </p:sp>
      <p:sp>
        <p:nvSpPr>
          <p:cNvPr id="14" name="Rectangle 13"/>
          <p:cNvSpPr/>
          <p:nvPr/>
        </p:nvSpPr>
        <p:spPr>
          <a:xfrm>
            <a:off x="1007165" y="3422524"/>
            <a:ext cx="7142922" cy="958660"/>
          </a:xfrm>
          <a:prstGeom prst="rect">
            <a:avLst/>
          </a:prstGeom>
        </p:spPr>
        <p:txBody>
          <a:bodyPr wrap="square">
            <a:spAutoFit/>
          </a:bodyPr>
          <a:lstStyle/>
          <a:p>
            <a:pPr lvl="0" algn="ctr">
              <a:lnSpc>
                <a:spcPct val="150000"/>
              </a:lnSpc>
              <a:spcAft>
                <a:spcPts val="600"/>
              </a:spcAft>
            </a:pPr>
            <a:r>
              <a:rPr lang="en-US" sz="2000">
                <a:latin typeface="+mn-lt"/>
                <a:cs typeface="Arial" panose="020B0604020202020204" pitchFamily="34" charset="0"/>
              </a:rPr>
              <a:t>T</a:t>
            </a:r>
            <a:r>
              <a:rPr lang="vi-VN" sz="2000">
                <a:latin typeface="+mn-lt"/>
                <a:cs typeface="Arial" panose="020B0604020202020204" pitchFamily="34" charset="0"/>
              </a:rPr>
              <a:t>hói quen của một cộng đồng (địa phương, dân tộc...) hình thành từ lâu trong đời sống, được mọi người làm theo. </a:t>
            </a:r>
            <a:endParaRPr lang="en-US" sz="2000">
              <a:latin typeface="+mn-lt"/>
              <a:cs typeface="Arial" panose="020B0604020202020204" pitchFamily="34" charset="0"/>
            </a:endParaRPr>
          </a:p>
        </p:txBody>
      </p:sp>
    </p:spTree>
    <p:extLst>
      <p:ext uri="{BB962C8B-B14F-4D97-AF65-F5344CB8AC3E}">
        <p14:creationId xmlns:p14="http://schemas.microsoft.com/office/powerpoint/2010/main" val="1239052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anim calcmode="lin" valueType="num">
                                      <p:cBhvr>
                                        <p:cTn id="13" dur="500" fill="hold"/>
                                        <p:tgtEl>
                                          <p:spTgt spid="43"/>
                                        </p:tgtEl>
                                        <p:attrNameLst>
                                          <p:attrName>ppt_x</p:attrName>
                                        </p:attrNameLst>
                                      </p:cBhvr>
                                      <p:tavLst>
                                        <p:tav tm="0">
                                          <p:val>
                                            <p:strVal val="#ppt_x"/>
                                          </p:val>
                                        </p:tav>
                                        <p:tav tm="100000">
                                          <p:val>
                                            <p:strVal val="#ppt_x"/>
                                          </p:val>
                                        </p:tav>
                                      </p:tavLst>
                                    </p:anim>
                                    <p:anim calcmode="lin" valueType="num">
                                      <p:cBhvr>
                                        <p:cTn id="14" dur="5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517058" y="379531"/>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39686" y="1325059"/>
            <a:ext cx="7063409" cy="1104347"/>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200" b="1">
                <a:solidFill>
                  <a:sysClr val="windowText" lastClr="000000"/>
                </a:solidFill>
                <a:ea typeface="Calibri" panose="020F0502020204030204" pitchFamily="34" charset="0"/>
                <a:cs typeface="Arial" panose="020B0604020202020204" pitchFamily="34" charset="0"/>
              </a:rPr>
              <a:t>     Câu 1: </a:t>
            </a:r>
            <a:r>
              <a:rPr lang="vi-VN" sz="2200">
                <a:solidFill>
                  <a:sysClr val="windowText" lastClr="000000"/>
                </a:solidFill>
                <a:ea typeface="Calibri" panose="020F0502020204030204" pitchFamily="34" charset="0"/>
                <a:cs typeface="Arial" panose="020B0604020202020204" pitchFamily="34" charset="0"/>
              </a:rPr>
              <a:t>Lạc Long Quân và Âu Cơ được giới thiệu như thế nào?</a:t>
            </a:r>
            <a:endParaRPr lang="en-US" sz="22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3800533" y="2429406"/>
            <a:ext cx="1741713" cy="496996"/>
          </a:xfrm>
          <a:prstGeom prst="rect">
            <a:avLst/>
          </a:prstGeom>
          <a:noFill/>
        </p:spPr>
        <p:txBody>
          <a:bodyPr wrap="square">
            <a:spAutoFit/>
          </a:bodyPr>
          <a:lstStyle/>
          <a:p>
            <a:pPr lvl="0" algn="ctr">
              <a:lnSpc>
                <a:spcPct val="150000"/>
              </a:lnSpc>
              <a:spcAft>
                <a:spcPts val="800"/>
              </a:spcAft>
              <a:tabLst>
                <a:tab pos="201295" algn="l"/>
              </a:tabLst>
            </a:pPr>
            <a:r>
              <a:rPr lang="en-US" sz="2000" b="1" u="sng">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Đáp án:</a:t>
            </a:r>
            <a:endParaRPr lang="en-US" sz="2000" u="sng"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39686" y="2926402"/>
            <a:ext cx="7063409" cy="1477328"/>
          </a:xfrm>
          <a:prstGeom prst="rect">
            <a:avLst/>
          </a:prstGeom>
        </p:spPr>
        <p:txBody>
          <a:bodyPr wrap="square">
            <a:spAutoFit/>
          </a:bodyPr>
          <a:lstStyle/>
          <a:p>
            <a:pPr algn="just">
              <a:lnSpc>
                <a:spcPct val="150000"/>
              </a:lnSpc>
            </a:pPr>
            <a:r>
              <a:rPr lang="vi-VN" sz="2000">
                <a:solidFill>
                  <a:sysClr val="windowText" lastClr="000000"/>
                </a:solidFill>
                <a:latin typeface="Arial" panose="020B0604020202020204" pitchFamily="34" charset="0"/>
                <a:ea typeface="Calibri" panose="020F0502020204030204" pitchFamily="34" charset="0"/>
                <a:cs typeface="Arial" panose="020B0604020202020204" pitchFamily="34" charset="0"/>
              </a:rPr>
              <a:t>Lạc Long Quân là một vị thần, giống rồng, sống dưới nước, sức khoẻ hơn người, có nhiều phép lạ. Âu Cơ là tiên, xinh đẹp tuyệt trần, sống trên cạn.</a:t>
            </a:r>
          </a:p>
        </p:txBody>
      </p:sp>
      <p:sp>
        <p:nvSpPr>
          <p:cNvPr id="65" name="Oval 64"/>
          <p:cNvSpPr/>
          <p:nvPr/>
        </p:nvSpPr>
        <p:spPr>
          <a:xfrm>
            <a:off x="817944" y="1210895"/>
            <a:ext cx="643483" cy="592861"/>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517058" y="379531"/>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39686" y="1325059"/>
            <a:ext cx="7063409" cy="1104347"/>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200" b="1">
                <a:solidFill>
                  <a:sysClr val="windowText" lastClr="000000"/>
                </a:solidFill>
                <a:ea typeface="Calibri" panose="020F0502020204030204" pitchFamily="34" charset="0"/>
                <a:cs typeface="Arial" panose="020B0604020202020204" pitchFamily="34" charset="0"/>
              </a:rPr>
              <a:t>     Câu 2: </a:t>
            </a:r>
            <a:r>
              <a:rPr lang="vi-VN" sz="2200">
                <a:solidFill>
                  <a:sysClr val="windowText" lastClr="000000"/>
                </a:solidFill>
                <a:ea typeface="Calibri" panose="020F0502020204030204" pitchFamily="34" charset="0"/>
                <a:cs typeface="Arial" panose="020B0604020202020204" pitchFamily="34" charset="0"/>
              </a:rPr>
              <a:t>Chi tiết Âu Cơ sinh bọc trăm trứng muốn nói điều gì?</a:t>
            </a:r>
            <a:endParaRPr lang="en-US" sz="22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1139686" y="2429406"/>
            <a:ext cx="7063409" cy="553998"/>
          </a:xfrm>
          <a:prstGeom prst="rect">
            <a:avLst/>
          </a:prstGeom>
          <a:noFill/>
        </p:spPr>
        <p:txBody>
          <a:bodyPr wrap="square">
            <a:spAutoFit/>
          </a:bodyPr>
          <a:lstStyle/>
          <a:p>
            <a:pPr lvl="0" algn="ctr">
              <a:lnSpc>
                <a:spcPct val="150000"/>
              </a:lnSpc>
              <a:spcAft>
                <a:spcPts val="800"/>
              </a:spcAft>
              <a:tabLst>
                <a:tab pos="201295" algn="l"/>
              </a:tabLst>
            </a:pPr>
            <a:r>
              <a:rPr lang="vi-VN" sz="2000" b="1">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Việc sinh con của Âu Cơ có gì đặc biệt?</a:t>
            </a:r>
            <a:endParaRPr lang="en-US" sz="2000" b="1"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39686" y="2926402"/>
            <a:ext cx="7063409" cy="1420325"/>
          </a:xfrm>
          <a:prstGeom prst="rect">
            <a:avLst/>
          </a:prstGeom>
        </p:spPr>
        <p:txBody>
          <a:bodyPr wrap="square">
            <a:spAutoFit/>
          </a:bodyPr>
          <a:lstStyle/>
          <a:p>
            <a:pPr algn="just">
              <a:lnSpc>
                <a:spcPct val="150000"/>
              </a:lnSpc>
            </a:pPr>
            <a:r>
              <a:rPr lang="vi-VN" sz="2000">
                <a:solidFill>
                  <a:sysClr val="windowText" lastClr="000000"/>
                </a:solidFill>
                <a:latin typeface="Arial" panose="020B0604020202020204" pitchFamily="34" charset="0"/>
                <a:ea typeface="Calibri" panose="020F0502020204030204" pitchFamily="34" charset="0"/>
                <a:cs typeface="Arial" panose="020B0604020202020204" pitchFamily="34" charset="0"/>
              </a:rPr>
              <a:t>Âu Cơ không sinh ra con như người thường, mà sinh ra cái bọc trăm trứng, trăm trứng nở thành trăm người con, tất cả đều hồng hảo, đẹp đẻ lạ thường. </a:t>
            </a:r>
          </a:p>
        </p:txBody>
      </p:sp>
      <p:sp>
        <p:nvSpPr>
          <p:cNvPr id="65" name="Oval 64"/>
          <p:cNvSpPr/>
          <p:nvPr/>
        </p:nvSpPr>
        <p:spPr>
          <a:xfrm>
            <a:off x="817944" y="1210895"/>
            <a:ext cx="643483" cy="592861"/>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Tree>
    <p:extLst>
      <p:ext uri="{BB962C8B-B14F-4D97-AF65-F5344CB8AC3E}">
        <p14:creationId xmlns:p14="http://schemas.microsoft.com/office/powerpoint/2010/main" val="1496505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517058" y="379531"/>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39686" y="1325059"/>
            <a:ext cx="7063409" cy="1104347"/>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200" b="1">
                <a:solidFill>
                  <a:sysClr val="windowText" lastClr="000000"/>
                </a:solidFill>
                <a:ea typeface="Calibri" panose="020F0502020204030204" pitchFamily="34" charset="0"/>
                <a:cs typeface="Arial" panose="020B0604020202020204" pitchFamily="34" charset="0"/>
              </a:rPr>
              <a:t>     Câu 2: </a:t>
            </a:r>
            <a:r>
              <a:rPr lang="vi-VN" sz="2200">
                <a:solidFill>
                  <a:sysClr val="windowText" lastClr="000000"/>
                </a:solidFill>
                <a:ea typeface="Calibri" panose="020F0502020204030204" pitchFamily="34" charset="0"/>
                <a:cs typeface="Arial" panose="020B0604020202020204" pitchFamily="34" charset="0"/>
              </a:rPr>
              <a:t>Chi tiết Âu Cơ sinh bọc trăm trứng muốn nói điều gì?</a:t>
            </a:r>
            <a:endParaRPr lang="en-US" sz="22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3800533" y="2429406"/>
            <a:ext cx="1741713" cy="496996"/>
          </a:xfrm>
          <a:prstGeom prst="rect">
            <a:avLst/>
          </a:prstGeom>
          <a:noFill/>
        </p:spPr>
        <p:txBody>
          <a:bodyPr wrap="square">
            <a:spAutoFit/>
          </a:bodyPr>
          <a:lstStyle/>
          <a:p>
            <a:pPr lvl="0" algn="ctr">
              <a:lnSpc>
                <a:spcPct val="150000"/>
              </a:lnSpc>
              <a:spcAft>
                <a:spcPts val="800"/>
              </a:spcAft>
              <a:tabLst>
                <a:tab pos="201295" algn="l"/>
              </a:tabLst>
            </a:pPr>
            <a:r>
              <a:rPr lang="en-US" sz="2000" b="1" u="sng">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Tham khảo:</a:t>
            </a:r>
            <a:endParaRPr lang="en-US" sz="2000" u="sng"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39686" y="2926402"/>
            <a:ext cx="7063409" cy="1420325"/>
          </a:xfrm>
          <a:prstGeom prst="rect">
            <a:avLst/>
          </a:prstGeom>
        </p:spPr>
        <p:txBody>
          <a:bodyPr wrap="square">
            <a:spAutoFit/>
          </a:bodyPr>
          <a:lstStyle/>
          <a:p>
            <a:pPr algn="just">
              <a:lnSpc>
                <a:spcPct val="150000"/>
              </a:lnSpc>
            </a:pPr>
            <a:r>
              <a:rPr lang="vi-VN" sz="2000">
                <a:solidFill>
                  <a:sysClr val="windowText" lastClr="000000"/>
                </a:solidFill>
                <a:latin typeface="Arial" panose="020B0604020202020204" pitchFamily="34" charset="0"/>
                <a:ea typeface="Calibri" panose="020F0502020204030204" pitchFamily="34" charset="0"/>
                <a:cs typeface="Arial" panose="020B0604020202020204" pitchFamily="34" charset="0"/>
              </a:rPr>
              <a:t>Sự tích bọc trăm trứng thể hiện rằng người Việt được sinh ra cùng một bọc – một nguồn gốc; do vậy, chúng ta là người một nhà, phải đoàn kết, yêu thương, gắn bó với nhau. </a:t>
            </a:r>
          </a:p>
        </p:txBody>
      </p:sp>
      <p:sp>
        <p:nvSpPr>
          <p:cNvPr id="65" name="Oval 64"/>
          <p:cNvSpPr/>
          <p:nvPr/>
        </p:nvSpPr>
        <p:spPr>
          <a:xfrm>
            <a:off x="817944" y="1210895"/>
            <a:ext cx="643483" cy="592861"/>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Tree>
    <p:extLst>
      <p:ext uri="{BB962C8B-B14F-4D97-AF65-F5344CB8AC3E}">
        <p14:creationId xmlns:p14="http://schemas.microsoft.com/office/powerpoint/2010/main" val="2340089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546596" y="84409"/>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69224" y="929184"/>
            <a:ext cx="7063409" cy="975693"/>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000" b="1">
                <a:solidFill>
                  <a:sysClr val="windowText" lastClr="000000"/>
                </a:solidFill>
                <a:ea typeface="Calibri" panose="020F0502020204030204" pitchFamily="34" charset="0"/>
                <a:cs typeface="Arial" panose="020B0604020202020204" pitchFamily="34" charset="0"/>
              </a:rPr>
              <a:t>     Câu 3: </a:t>
            </a:r>
            <a:r>
              <a:rPr lang="vi-VN" sz="2000">
                <a:solidFill>
                  <a:sysClr val="windowText" lastClr="000000"/>
                </a:solidFill>
                <a:ea typeface="Calibri" panose="020F0502020204030204" pitchFamily="34" charset="0"/>
                <a:cs typeface="Arial" panose="020B0604020202020204" pitchFamily="34" charset="0"/>
              </a:rPr>
              <a:t>Theo em, cách giải thích nguồn gốc của người Việt là con Rồng cháu Tiên nói lên điều gì?</a:t>
            </a:r>
            <a:endParaRPr lang="en-US" sz="2000">
              <a:solidFill>
                <a:sysClr val="windowText" lastClr="000000"/>
              </a:solidFill>
              <a:ea typeface="Calibri" panose="020F0502020204030204" pitchFamily="34" charset="0"/>
              <a:cs typeface="Arial" panose="020B0604020202020204" pitchFamily="34" charset="0"/>
            </a:endParaRPr>
          </a:p>
        </p:txBody>
      </p:sp>
      <p:sp>
        <p:nvSpPr>
          <p:cNvPr id="65" name="Oval 64"/>
          <p:cNvSpPr/>
          <p:nvPr/>
        </p:nvSpPr>
        <p:spPr>
          <a:xfrm>
            <a:off x="903113" y="828431"/>
            <a:ext cx="643483" cy="592861"/>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
        <p:nvSpPr>
          <p:cNvPr id="21" name="Bent-Up Arrow 20"/>
          <p:cNvSpPr/>
          <p:nvPr/>
        </p:nvSpPr>
        <p:spPr>
          <a:xfrm rot="5400000">
            <a:off x="504070" y="3347297"/>
            <a:ext cx="1059275" cy="909784"/>
          </a:xfrm>
          <a:prstGeom prst="bentUpArrow">
            <a:avLst>
              <a:gd name="adj1" fmla="val 32840"/>
              <a:gd name="adj2" fmla="val 25646"/>
              <a:gd name="adj3" fmla="val 35780"/>
            </a:avLst>
          </a:prstGeom>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22" name="Group 21"/>
          <p:cNvGrpSpPr/>
          <p:nvPr/>
        </p:nvGrpSpPr>
        <p:grpSpPr>
          <a:xfrm>
            <a:off x="399763" y="2266067"/>
            <a:ext cx="2639149" cy="934796"/>
            <a:chOff x="52311" y="15134"/>
            <a:chExt cx="2639149" cy="1847318"/>
          </a:xfrm>
        </p:grpSpPr>
        <p:sp>
          <p:nvSpPr>
            <p:cNvPr id="32" name="Rounded Rectangle 31"/>
            <p:cNvSpPr/>
            <p:nvPr/>
          </p:nvSpPr>
          <p:spPr>
            <a:xfrm>
              <a:off x="52311" y="15134"/>
              <a:ext cx="2639149" cy="1847318"/>
            </a:xfrm>
            <a:prstGeom prst="roundRect">
              <a:avLst>
                <a:gd name="adj" fmla="val 166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33" name="Rounded Rectangle 5"/>
            <p:cNvSpPr txBox="1"/>
            <p:nvPr/>
          </p:nvSpPr>
          <p:spPr>
            <a:xfrm>
              <a:off x="142506" y="105329"/>
              <a:ext cx="2458759" cy="16669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lvl="0" algn="ctr" defTabSz="1200150">
                <a:lnSpc>
                  <a:spcPct val="150000"/>
                </a:lnSpc>
                <a:spcBef>
                  <a:spcPct val="0"/>
                </a:spcBef>
                <a:spcAft>
                  <a:spcPct val="35000"/>
                </a:spcAft>
              </a:pPr>
              <a:r>
                <a:rPr lang="vi-VN" sz="1600" b="1" kern="1200">
                  <a:solidFill>
                    <a:schemeClr val="accent6"/>
                  </a:solidFill>
                </a:rPr>
                <a:t>Đọc lướt toàn văn bản. </a:t>
              </a:r>
              <a:endParaRPr lang="en-US" sz="1600" b="1" kern="1200">
                <a:solidFill>
                  <a:schemeClr val="accent6"/>
                </a:solidFill>
              </a:endParaRPr>
            </a:p>
          </p:txBody>
        </p:sp>
      </p:grpSp>
      <p:grpSp>
        <p:nvGrpSpPr>
          <p:cNvPr id="23" name="Group 22"/>
          <p:cNvGrpSpPr/>
          <p:nvPr/>
        </p:nvGrpSpPr>
        <p:grpSpPr>
          <a:xfrm>
            <a:off x="3164736" y="1764334"/>
            <a:ext cx="5370043" cy="1657491"/>
            <a:chOff x="2437559" y="191318"/>
            <a:chExt cx="2173367" cy="1657491"/>
          </a:xfrm>
        </p:grpSpPr>
        <p:sp>
          <p:nvSpPr>
            <p:cNvPr id="30" name="Rectangle 29"/>
            <p:cNvSpPr/>
            <p:nvPr/>
          </p:nvSpPr>
          <p:spPr>
            <a:xfrm>
              <a:off x="2691461" y="191318"/>
              <a:ext cx="1919465" cy="149308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31" name="TextBox 30"/>
            <p:cNvSpPr txBox="1"/>
            <p:nvPr/>
          </p:nvSpPr>
          <p:spPr>
            <a:xfrm>
              <a:off x="2437559" y="355725"/>
              <a:ext cx="2118707" cy="149308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72390" tIns="72390" rIns="72390" bIns="72390" numCol="1" spcCol="1270" anchor="ctr" anchorCtr="0">
              <a:noAutofit/>
            </a:bodyPr>
            <a:lstStyle/>
            <a:p>
              <a:pPr marL="114300" lvl="1" indent="-114300" algn="l" defTabSz="666750">
                <a:lnSpc>
                  <a:spcPct val="150000"/>
                </a:lnSpc>
                <a:spcBef>
                  <a:spcPct val="0"/>
                </a:spcBef>
                <a:spcAft>
                  <a:spcPct val="15000"/>
                </a:spcAft>
                <a:buChar char="••"/>
              </a:pPr>
              <a:r>
                <a:rPr lang="vi-VN" sz="1600" kern="1200"/>
                <a:t>Chú ý câu nói của Lạc Long Quân: "Ta vốn nòi rồng ở miền nước thẳm, năng là dòng tiên ở chốn non cao”.</a:t>
              </a:r>
              <a:endParaRPr lang="en-US" sz="1600" kern="1200"/>
            </a:p>
          </p:txBody>
        </p:sp>
      </p:grpSp>
      <p:grpSp>
        <p:nvGrpSpPr>
          <p:cNvPr id="24" name="Group 23"/>
          <p:cNvGrpSpPr/>
          <p:nvPr/>
        </p:nvGrpSpPr>
        <p:grpSpPr>
          <a:xfrm>
            <a:off x="1474086" y="3493513"/>
            <a:ext cx="2265535" cy="1193798"/>
            <a:chOff x="2240447" y="2090283"/>
            <a:chExt cx="2639149" cy="1847318"/>
          </a:xfrm>
        </p:grpSpPr>
        <p:sp>
          <p:nvSpPr>
            <p:cNvPr id="28" name="Rounded Rectangle 27"/>
            <p:cNvSpPr/>
            <p:nvPr/>
          </p:nvSpPr>
          <p:spPr>
            <a:xfrm>
              <a:off x="2240447" y="2090283"/>
              <a:ext cx="2639149" cy="1847318"/>
            </a:xfrm>
            <a:prstGeom prst="roundRect">
              <a:avLst>
                <a:gd name="adj" fmla="val 166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29" name="Rounded Rectangle 9"/>
            <p:cNvSpPr txBox="1"/>
            <p:nvPr/>
          </p:nvSpPr>
          <p:spPr>
            <a:xfrm>
              <a:off x="2330641" y="2180478"/>
              <a:ext cx="2458759" cy="16669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lvl="0" algn="ctr" defTabSz="1200150">
                <a:lnSpc>
                  <a:spcPct val="150000"/>
                </a:lnSpc>
                <a:spcBef>
                  <a:spcPct val="0"/>
                </a:spcBef>
                <a:spcAft>
                  <a:spcPct val="35000"/>
                </a:spcAft>
              </a:pPr>
              <a:r>
                <a:rPr lang="vi-VN" sz="1600" b="1" kern="1200">
                  <a:solidFill>
                    <a:schemeClr val="accent6"/>
                  </a:solidFill>
                </a:rPr>
                <a:t>Suy nghĩ về cách giải thích nguồn gốc dân tộc Việt. </a:t>
              </a:r>
              <a:endParaRPr lang="en-US" sz="1600" b="1" kern="1200">
                <a:solidFill>
                  <a:schemeClr val="accent6"/>
                </a:solidFill>
              </a:endParaRPr>
            </a:p>
          </p:txBody>
        </p:sp>
      </p:grpSp>
      <p:grpSp>
        <p:nvGrpSpPr>
          <p:cNvPr id="25" name="Group 24"/>
          <p:cNvGrpSpPr/>
          <p:nvPr/>
        </p:nvGrpSpPr>
        <p:grpSpPr>
          <a:xfrm>
            <a:off x="3817047" y="3331378"/>
            <a:ext cx="4819197" cy="1493084"/>
            <a:chOff x="2916817" y="2266467"/>
            <a:chExt cx="4139963" cy="1493084"/>
          </a:xfrm>
        </p:grpSpPr>
        <p:sp>
          <p:nvSpPr>
            <p:cNvPr id="26" name="Rectangle 25"/>
            <p:cNvSpPr/>
            <p:nvPr/>
          </p:nvSpPr>
          <p:spPr>
            <a:xfrm>
              <a:off x="4879596" y="2266467"/>
              <a:ext cx="1919465" cy="149308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27" name="TextBox 26"/>
            <p:cNvSpPr txBox="1"/>
            <p:nvPr/>
          </p:nvSpPr>
          <p:spPr>
            <a:xfrm>
              <a:off x="2916817" y="2266467"/>
              <a:ext cx="4139963" cy="149308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marL="114300" lvl="1" indent="-114300" algn="l" defTabSz="533400">
                <a:lnSpc>
                  <a:spcPct val="150000"/>
                </a:lnSpc>
                <a:spcBef>
                  <a:spcPct val="0"/>
                </a:spcBef>
                <a:spcAft>
                  <a:spcPct val="15000"/>
                </a:spcAft>
                <a:buChar char="••"/>
              </a:pPr>
              <a:r>
                <a:rPr lang="vi-VN" sz="1600" kern="1200"/>
                <a:t>Tại sao người Việt lại được sinh ra bởi dòng giống Tiên – Rồng mà không phải là dòng giống khác? </a:t>
              </a:r>
              <a:endParaRPr lang="en-US" sz="1600" kern="1200"/>
            </a:p>
            <a:p>
              <a:pPr marL="114300" lvl="1" indent="-114300" algn="l" defTabSz="533400">
                <a:lnSpc>
                  <a:spcPct val="150000"/>
                </a:lnSpc>
                <a:spcBef>
                  <a:spcPct val="0"/>
                </a:spcBef>
                <a:spcAft>
                  <a:spcPct val="15000"/>
                </a:spcAft>
                <a:buChar char="••"/>
              </a:pPr>
              <a:r>
                <a:rPr lang="vi-VN" sz="1600" kern="1200"/>
                <a:t>Tiên và Rồng thưởng được đánh giá thế nào?</a:t>
              </a:r>
              <a:endParaRPr lang="en-US" sz="1600" kern="1200"/>
            </a:p>
          </p:txBody>
        </p:sp>
      </p:grpSp>
    </p:spTree>
    <p:extLst>
      <p:ext uri="{BB962C8B-B14F-4D97-AF65-F5344CB8AC3E}">
        <p14:creationId xmlns:p14="http://schemas.microsoft.com/office/powerpoint/2010/main" val="1038782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672"/>
        <p:cNvGrpSpPr/>
        <p:nvPr/>
      </p:nvGrpSpPr>
      <p:grpSpPr>
        <a:xfrm>
          <a:off x="0" y="0"/>
          <a:ext cx="0" cy="0"/>
          <a:chOff x="0" y="0"/>
          <a:chExt cx="0" cy="0"/>
        </a:xfrm>
      </p:grpSpPr>
      <p:sp>
        <p:nvSpPr>
          <p:cNvPr id="24" name="Rounded Rectangle 23"/>
          <p:cNvSpPr/>
          <p:nvPr/>
        </p:nvSpPr>
        <p:spPr>
          <a:xfrm>
            <a:off x="883403" y="1185484"/>
            <a:ext cx="7448465" cy="584048"/>
          </a:xfrm>
          <a:prstGeom prst="roundRect">
            <a:avLst>
              <a:gd name="adj" fmla="val 21638"/>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nl-NL" sz="2000">
                <a:solidFill>
                  <a:schemeClr val="bg2">
                    <a:lumMod val="25000"/>
                  </a:schemeClr>
                </a:solidFill>
              </a:rPr>
              <a:t>Đọc nối tiếp bài </a:t>
            </a:r>
            <a:r>
              <a:rPr lang="nl-NL" sz="2000" b="1">
                <a:solidFill>
                  <a:schemeClr val="bg2">
                    <a:lumMod val="25000"/>
                  </a:schemeClr>
                </a:solidFill>
              </a:rPr>
              <a:t>Trên khóm tre đầu ngõ.</a:t>
            </a:r>
            <a:endParaRPr lang="en-US" sz="2000" b="1">
              <a:solidFill>
                <a:schemeClr val="bg2">
                  <a:lumMod val="25000"/>
                </a:schemeClr>
              </a:solidFill>
            </a:endParaRPr>
          </a:p>
        </p:txBody>
      </p:sp>
      <p:sp>
        <p:nvSpPr>
          <p:cNvPr id="25" name="Oval 24"/>
          <p:cNvSpPr/>
          <p:nvPr/>
        </p:nvSpPr>
        <p:spPr>
          <a:xfrm>
            <a:off x="298152" y="251433"/>
            <a:ext cx="585251" cy="597084"/>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800" b="1">
                <a:solidFill>
                  <a:srgbClr val="FFFFFF"/>
                </a:solidFill>
              </a:rPr>
              <a:t>?</a:t>
            </a:r>
          </a:p>
        </p:txBody>
      </p:sp>
      <p:sp>
        <p:nvSpPr>
          <p:cNvPr id="27" name="TextBox 23"/>
          <p:cNvSpPr txBox="1"/>
          <p:nvPr/>
        </p:nvSpPr>
        <p:spPr>
          <a:xfrm>
            <a:off x="2487208" y="336884"/>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ÔN BÀI CŨ</a:t>
            </a:r>
            <a:endParaRPr lang="en-US" sz="3600" b="1" dirty="0">
              <a:solidFill>
                <a:schemeClr val="bg2">
                  <a:lumMod val="25000"/>
                </a:schemeClr>
              </a:solidFill>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60994" y="1288212"/>
            <a:ext cx="4893282" cy="410222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609823" y="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26433" y="889314"/>
            <a:ext cx="7063409" cy="975693"/>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100" b="1">
                <a:solidFill>
                  <a:sysClr val="windowText" lastClr="000000"/>
                </a:solidFill>
                <a:ea typeface="Calibri" panose="020F0502020204030204" pitchFamily="34" charset="0"/>
                <a:cs typeface="Arial" panose="020B0604020202020204" pitchFamily="34" charset="0"/>
              </a:rPr>
              <a:t>    Câu 3: </a:t>
            </a:r>
            <a:r>
              <a:rPr lang="vi-VN" sz="2100">
                <a:solidFill>
                  <a:sysClr val="windowText" lastClr="000000"/>
                </a:solidFill>
                <a:ea typeface="Calibri" panose="020F0502020204030204" pitchFamily="34" charset="0"/>
                <a:cs typeface="Arial" panose="020B0604020202020204" pitchFamily="34" charset="0"/>
              </a:rPr>
              <a:t>Theo em, cách giải thích nguồn gốc của người Việt là con Rồng cháu Tiên nói lên điều gì?</a:t>
            </a:r>
            <a:endParaRPr lang="en-US" sz="21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3787280" y="1929334"/>
            <a:ext cx="1741713" cy="496996"/>
          </a:xfrm>
          <a:prstGeom prst="rect">
            <a:avLst/>
          </a:prstGeom>
          <a:noFill/>
        </p:spPr>
        <p:txBody>
          <a:bodyPr wrap="square">
            <a:spAutoFit/>
          </a:bodyPr>
          <a:lstStyle/>
          <a:p>
            <a:pPr lvl="0" algn="ctr">
              <a:lnSpc>
                <a:spcPct val="150000"/>
              </a:lnSpc>
              <a:spcAft>
                <a:spcPts val="800"/>
              </a:spcAft>
              <a:tabLst>
                <a:tab pos="201295" algn="l"/>
              </a:tabLst>
            </a:pPr>
            <a:r>
              <a:rPr lang="en-US" sz="2000" b="1" u="sng">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Tham khảo:</a:t>
            </a:r>
            <a:endParaRPr lang="en-US" sz="2000" u="sng"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26433" y="2490657"/>
            <a:ext cx="7063409" cy="2118529"/>
          </a:xfrm>
          <a:prstGeom prst="rect">
            <a:avLst/>
          </a:prstGeom>
        </p:spPr>
        <p:txBody>
          <a:bodyPr wrap="square">
            <a:spAutoFit/>
          </a:bodyPr>
          <a:lstStyle/>
          <a:p>
            <a:pPr algn="just">
              <a:lnSpc>
                <a:spcPct val="150000"/>
              </a:lnSpc>
            </a:pPr>
            <a:r>
              <a:rPr lang="vi-VN" sz="1800">
                <a:solidFill>
                  <a:sysClr val="windowText" lastClr="000000"/>
                </a:solidFill>
                <a:latin typeface="Arial" panose="020B0604020202020204" pitchFamily="34" charset="0"/>
                <a:ea typeface="Calibri" panose="020F0502020204030204" pitchFamily="34" charset="0"/>
                <a:cs typeface="Arial" panose="020B0604020202020204" pitchFamily="34" charset="0"/>
              </a:rPr>
              <a:t>Cách giải thích nguồn gốc dân tộc Việt là con Rồng cháu Tiên nói lên mong ước của người Việt: được sinh ra bởi giống nòi đẹp và cao quý: Tiền Rồng. </a:t>
            </a:r>
            <a:endParaRPr lang="en-US" sz="1800">
              <a:solidFill>
                <a:sysClr val="windowText" lastClr="000000"/>
              </a:solidFill>
              <a:latin typeface="Arial" panose="020B0604020202020204" pitchFamily="34" charset="0"/>
              <a:ea typeface="Calibri" panose="020F0502020204030204" pitchFamily="34" charset="0"/>
              <a:cs typeface="Arial" panose="020B0604020202020204" pitchFamily="34" charset="0"/>
            </a:endParaRPr>
          </a:p>
          <a:p>
            <a:pPr algn="just">
              <a:lnSpc>
                <a:spcPct val="150000"/>
              </a:lnSpc>
            </a:pPr>
            <a:r>
              <a:rPr lang="en-US" sz="1800">
                <a:solidFill>
                  <a:sysClr val="windowText" lastClr="000000"/>
                </a:solidFill>
                <a:latin typeface="Arial" panose="020B0604020202020204" pitchFamily="34" charset="0"/>
                <a:ea typeface="Calibri" panose="020F0502020204030204" pitchFamily="34" charset="0"/>
                <a:cs typeface="Arial" panose="020B0604020202020204" pitchFamily="34" charset="0"/>
                <a:sym typeface="Wingdings" panose="05000000000000000000" pitchFamily="2" charset="2"/>
              </a:rPr>
              <a:t> </a:t>
            </a:r>
            <a:r>
              <a:rPr lang="vi-VN" sz="1800">
                <a:solidFill>
                  <a:sysClr val="windowText" lastClr="000000"/>
                </a:solidFill>
                <a:latin typeface="Arial" panose="020B0604020202020204" pitchFamily="34" charset="0"/>
                <a:ea typeface="Calibri" panose="020F0502020204030204" pitchFamily="34" charset="0"/>
                <a:cs typeface="Arial" panose="020B0604020202020204" pitchFamily="34" charset="0"/>
              </a:rPr>
              <a:t>Đây là một cách giải thích hay về nguồn gốc của người Việt, thể hiện sự trân trọng của chính người Việt về nguồn gốc của mình.</a:t>
            </a:r>
          </a:p>
        </p:txBody>
      </p:sp>
      <p:sp>
        <p:nvSpPr>
          <p:cNvPr id="65" name="Oval 64"/>
          <p:cNvSpPr/>
          <p:nvPr/>
        </p:nvSpPr>
        <p:spPr>
          <a:xfrm>
            <a:off x="804691" y="775150"/>
            <a:ext cx="643483" cy="592861"/>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Tree>
    <p:extLst>
      <p:ext uri="{BB962C8B-B14F-4D97-AF65-F5344CB8AC3E}">
        <p14:creationId xmlns:p14="http://schemas.microsoft.com/office/powerpoint/2010/main" val="3127990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686716" y="4454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26433" y="889315"/>
            <a:ext cx="7063409" cy="647938"/>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000" b="1">
                <a:solidFill>
                  <a:sysClr val="windowText" lastClr="000000"/>
                </a:solidFill>
                <a:ea typeface="Calibri" panose="020F0502020204030204" pitchFamily="34" charset="0"/>
                <a:cs typeface="Arial" panose="020B0604020202020204" pitchFamily="34" charset="0"/>
              </a:rPr>
              <a:t>    Câu 4: </a:t>
            </a:r>
            <a:r>
              <a:rPr lang="vi-VN" sz="2000">
                <a:solidFill>
                  <a:sysClr val="windowText" lastClr="000000"/>
                </a:solidFill>
                <a:ea typeface="Calibri" panose="020F0502020204030204" pitchFamily="34" charset="0"/>
                <a:cs typeface="Arial" panose="020B0604020202020204" pitchFamily="34" charset="0"/>
              </a:rPr>
              <a:t>Dựa vào sơ đồ dưới đây, tóm tắt lại câu chuyện. </a:t>
            </a:r>
            <a:endParaRPr lang="en-US" sz="2000">
              <a:solidFill>
                <a:sysClr val="windowText" lastClr="000000"/>
              </a:solidFill>
              <a:ea typeface="Calibri" panose="020F0502020204030204" pitchFamily="34" charset="0"/>
              <a:cs typeface="Arial" panose="020B0604020202020204" pitchFamily="34" charset="0"/>
            </a:endParaRPr>
          </a:p>
        </p:txBody>
      </p:sp>
      <p:sp>
        <p:nvSpPr>
          <p:cNvPr id="65" name="Oval 64"/>
          <p:cNvSpPr/>
          <p:nvPr/>
        </p:nvSpPr>
        <p:spPr>
          <a:xfrm>
            <a:off x="846291" y="799901"/>
            <a:ext cx="560283" cy="516206"/>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graphicFrame>
        <p:nvGraphicFramePr>
          <p:cNvPr id="7" name="Diagram 6"/>
          <p:cNvGraphicFramePr/>
          <p:nvPr>
            <p:extLst>
              <p:ext uri="{D42A27DB-BD31-4B8C-83A1-F6EECF244321}">
                <p14:modId xmlns:p14="http://schemas.microsoft.com/office/powerpoint/2010/main" val="3571768104"/>
              </p:ext>
            </p:extLst>
          </p:nvPr>
        </p:nvGraphicFramePr>
        <p:xfrm>
          <a:off x="1126432" y="1734090"/>
          <a:ext cx="7063410" cy="30896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66342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686716" y="4454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26433" y="889315"/>
            <a:ext cx="7063409" cy="647938"/>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2000" b="1">
                <a:solidFill>
                  <a:sysClr val="windowText" lastClr="000000"/>
                </a:solidFill>
                <a:ea typeface="Calibri" panose="020F0502020204030204" pitchFamily="34" charset="0"/>
                <a:cs typeface="Arial" panose="020B0604020202020204" pitchFamily="34" charset="0"/>
              </a:rPr>
              <a:t>    Câu 4: </a:t>
            </a:r>
            <a:r>
              <a:rPr lang="vi-VN" sz="2000">
                <a:solidFill>
                  <a:sysClr val="windowText" lastClr="000000"/>
                </a:solidFill>
                <a:ea typeface="Calibri" panose="020F0502020204030204" pitchFamily="34" charset="0"/>
                <a:cs typeface="Arial" panose="020B0604020202020204" pitchFamily="34" charset="0"/>
              </a:rPr>
              <a:t>Dựa vào sơ đồ dưới đây, tóm tắt lại câu chuyện. </a:t>
            </a:r>
            <a:endParaRPr lang="en-US" sz="20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3787280" y="1537253"/>
            <a:ext cx="1741713" cy="496996"/>
          </a:xfrm>
          <a:prstGeom prst="rect">
            <a:avLst/>
          </a:prstGeom>
          <a:noFill/>
        </p:spPr>
        <p:txBody>
          <a:bodyPr wrap="square">
            <a:spAutoFit/>
          </a:bodyPr>
          <a:lstStyle/>
          <a:p>
            <a:pPr lvl="0" algn="ctr">
              <a:lnSpc>
                <a:spcPct val="150000"/>
              </a:lnSpc>
              <a:spcAft>
                <a:spcPts val="800"/>
              </a:spcAft>
              <a:tabLst>
                <a:tab pos="201295" algn="l"/>
              </a:tabLst>
            </a:pPr>
            <a:r>
              <a:rPr lang="en-US" sz="2000" b="1" u="sng">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Tham khảo:</a:t>
            </a:r>
            <a:endParaRPr lang="en-US" sz="2000" u="sng"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26433" y="1987035"/>
            <a:ext cx="7063409" cy="2949525"/>
          </a:xfrm>
          <a:prstGeom prst="rect">
            <a:avLst/>
          </a:prstGeom>
        </p:spPr>
        <p:txBody>
          <a:bodyPr wrap="square">
            <a:spAutoFit/>
          </a:bodyPr>
          <a:lstStyle/>
          <a:p>
            <a:pPr algn="just">
              <a:lnSpc>
                <a:spcPct val="150000"/>
              </a:lnSpc>
            </a:pPr>
            <a:r>
              <a:rPr lang="vi-VN" sz="1800">
                <a:solidFill>
                  <a:sysClr val="windowText" lastClr="000000"/>
                </a:solidFill>
                <a:latin typeface="Arial" panose="020B0604020202020204" pitchFamily="34" charset="0"/>
                <a:ea typeface="Calibri" panose="020F0502020204030204" pitchFamily="34" charset="0"/>
                <a:cs typeface="Arial" panose="020B0604020202020204" pitchFamily="34" charset="0"/>
              </a:rPr>
              <a:t>Lạc Long Quân và Âu Cơ là 2 vị thần Rồng – Tiên gặp nhau, kết thành vợ chồng. Âu Cơ sinh bọc trăm trứng. Trăm trứng nở ra trăm người con. Sống với nhau một thời gian, Lạc Long Quân bản với Âu Cơ về việc chia 50 con lên núi theo mẹ, 50 con xuống biển theo cha. Các con của họ dựng xây đất nước, trở thành tổ tiên của người Việt. Từ sự lịch này, người Việt tự hào xưng là con Rồng cháu Tiên và gọi nhau là đồng bào.</a:t>
            </a:r>
          </a:p>
        </p:txBody>
      </p:sp>
      <p:sp>
        <p:nvSpPr>
          <p:cNvPr id="65" name="Oval 64"/>
          <p:cNvSpPr/>
          <p:nvPr/>
        </p:nvSpPr>
        <p:spPr>
          <a:xfrm>
            <a:off x="846291" y="799901"/>
            <a:ext cx="560283" cy="516206"/>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Tree>
    <p:extLst>
      <p:ext uri="{BB962C8B-B14F-4D97-AF65-F5344CB8AC3E}">
        <p14:creationId xmlns:p14="http://schemas.microsoft.com/office/powerpoint/2010/main" val="2645791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758"/>
        <p:cNvGrpSpPr/>
        <p:nvPr/>
      </p:nvGrpSpPr>
      <p:grpSpPr>
        <a:xfrm>
          <a:off x="0" y="0"/>
          <a:ext cx="0" cy="0"/>
          <a:chOff x="0" y="0"/>
          <a:chExt cx="0" cy="0"/>
        </a:xfrm>
      </p:grpSpPr>
      <p:sp>
        <p:nvSpPr>
          <p:cNvPr id="61" name="Rounded Rectangle 60"/>
          <p:cNvSpPr/>
          <p:nvPr/>
        </p:nvSpPr>
        <p:spPr>
          <a:xfrm>
            <a:off x="1686716" y="4454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TRẢ LỜI CÂU HỎI</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62" name="Rounded Rectangle 61"/>
          <p:cNvSpPr/>
          <p:nvPr/>
        </p:nvSpPr>
        <p:spPr>
          <a:xfrm>
            <a:off x="1126433" y="828709"/>
            <a:ext cx="7063409" cy="776659"/>
          </a:xfrm>
          <a:prstGeom prst="roundRect">
            <a:avLst/>
          </a:prstGeom>
          <a:solidFill>
            <a:srgbClr val="FFFFFF"/>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nl-NL" sz="1800" b="1">
                <a:solidFill>
                  <a:sysClr val="windowText" lastClr="000000"/>
                </a:solidFill>
                <a:ea typeface="Calibri" panose="020F0502020204030204" pitchFamily="34" charset="0"/>
                <a:cs typeface="Arial" panose="020B0604020202020204" pitchFamily="34" charset="0"/>
              </a:rPr>
              <a:t>    Câu 5: </a:t>
            </a:r>
            <a:r>
              <a:rPr lang="vi-VN" sz="1800">
                <a:solidFill>
                  <a:sysClr val="windowText" lastClr="000000"/>
                </a:solidFill>
                <a:ea typeface="Calibri" panose="020F0502020204030204" pitchFamily="34" charset="0"/>
                <a:cs typeface="Arial" panose="020B0604020202020204" pitchFamily="34" charset="0"/>
              </a:rPr>
              <a:t>Câu ca dao dưới đây có liên quan thế nào đến câu chuyện này?</a:t>
            </a:r>
            <a:endParaRPr lang="en-US" sz="1800">
              <a:solidFill>
                <a:sysClr val="windowText" lastClr="000000"/>
              </a:solidFill>
              <a:ea typeface="Calibri" panose="020F0502020204030204" pitchFamily="34" charset="0"/>
              <a:cs typeface="Arial" panose="020B0604020202020204" pitchFamily="34" charset="0"/>
            </a:endParaRPr>
          </a:p>
        </p:txBody>
      </p:sp>
      <p:sp>
        <p:nvSpPr>
          <p:cNvPr id="63" name="TextBox 62">
            <a:extLst>
              <a:ext uri="{FF2B5EF4-FFF2-40B4-BE49-F238E27FC236}">
                <a16:creationId xmlns:a16="http://schemas.microsoft.com/office/drawing/2014/main" id="{8671BA59-C2B6-848C-E08B-A5ACB240C20C}"/>
              </a:ext>
            </a:extLst>
          </p:cNvPr>
          <p:cNvSpPr txBox="1"/>
          <p:nvPr/>
        </p:nvSpPr>
        <p:spPr>
          <a:xfrm>
            <a:off x="3787280" y="2493438"/>
            <a:ext cx="1741713" cy="456535"/>
          </a:xfrm>
          <a:prstGeom prst="rect">
            <a:avLst/>
          </a:prstGeom>
          <a:noFill/>
        </p:spPr>
        <p:txBody>
          <a:bodyPr wrap="square">
            <a:spAutoFit/>
          </a:bodyPr>
          <a:lstStyle/>
          <a:p>
            <a:pPr lvl="0" algn="ctr">
              <a:lnSpc>
                <a:spcPct val="150000"/>
              </a:lnSpc>
              <a:spcAft>
                <a:spcPts val="800"/>
              </a:spcAft>
              <a:tabLst>
                <a:tab pos="201295" algn="l"/>
              </a:tabLst>
            </a:pPr>
            <a:r>
              <a:rPr lang="en-US" sz="1800" b="1" u="sng">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Tham khảo:</a:t>
            </a:r>
            <a:endParaRPr lang="en-US" sz="1800" u="sng" dirty="0">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64" name="Rectangle 63"/>
          <p:cNvSpPr/>
          <p:nvPr/>
        </p:nvSpPr>
        <p:spPr>
          <a:xfrm>
            <a:off x="1126433" y="2943220"/>
            <a:ext cx="7063409" cy="1893339"/>
          </a:xfrm>
          <a:prstGeom prst="rect">
            <a:avLst/>
          </a:prstGeom>
        </p:spPr>
        <p:txBody>
          <a:bodyPr wrap="square">
            <a:spAutoFit/>
          </a:bodyPr>
          <a:lstStyle/>
          <a:p>
            <a:pPr algn="just">
              <a:lnSpc>
                <a:spcPct val="150000"/>
              </a:lnSpc>
            </a:pPr>
            <a:r>
              <a:rPr lang="vi-VN" sz="1600">
                <a:solidFill>
                  <a:sysClr val="windowText" lastClr="000000"/>
                </a:solidFill>
                <a:latin typeface="Arial" panose="020B0604020202020204" pitchFamily="34" charset="0"/>
                <a:ea typeface="Calibri" panose="020F0502020204030204" pitchFamily="34" charset="0"/>
                <a:cs typeface="Arial" panose="020B0604020202020204" pitchFamily="34" charset="0"/>
              </a:rPr>
              <a:t>Câu ca dao trên nhắc chúng ta nhớ ngày giỗ Vua Hùng. Vua Hùng chính là người con trưởng của Lạc Long Quân và Âu Cơ, người đã theo Âu Cơ lên núi. Ngày 10 tháng 3 âm lịch hằng năm được xem là ngày “Quốc Giỗ của người dân Việt. Khi chúng ta cùng thờ chung một “ông Tổ” có nghĩa là chúng ta thuộc cùng một nòi giống</a:t>
            </a:r>
          </a:p>
        </p:txBody>
      </p:sp>
      <p:sp>
        <p:nvSpPr>
          <p:cNvPr id="65" name="Oval 64"/>
          <p:cNvSpPr/>
          <p:nvPr/>
        </p:nvSpPr>
        <p:spPr>
          <a:xfrm>
            <a:off x="846291" y="739295"/>
            <a:ext cx="560283" cy="516206"/>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000" b="1">
                <a:solidFill>
                  <a:srgbClr val="FFFFFF"/>
                </a:solidFill>
              </a:rPr>
              <a:t>?</a:t>
            </a:r>
          </a:p>
        </p:txBody>
      </p:sp>
      <p:sp>
        <p:nvSpPr>
          <p:cNvPr id="2" name="Rectangle 1"/>
          <p:cNvSpPr/>
          <p:nvPr/>
        </p:nvSpPr>
        <p:spPr>
          <a:xfrm>
            <a:off x="2081463" y="1607788"/>
            <a:ext cx="5322544" cy="897682"/>
          </a:xfrm>
          <a:prstGeom prst="rect">
            <a:avLst/>
          </a:prstGeom>
        </p:spPr>
        <p:txBody>
          <a:bodyPr wrap="square">
            <a:spAutoFit/>
          </a:bodyPr>
          <a:lstStyle/>
          <a:p>
            <a:pPr algn="ctr">
              <a:lnSpc>
                <a:spcPct val="150000"/>
              </a:lnSpc>
              <a:spcBef>
                <a:spcPts val="100"/>
              </a:spcBef>
              <a:spcAft>
                <a:spcPts val="100"/>
              </a:spcAft>
            </a:pPr>
            <a:r>
              <a:rPr lang="vi-VN" sz="1800" b="1" i="1">
                <a:solidFill>
                  <a:sysClr val="windowText" lastClr="000000"/>
                </a:solidFill>
                <a:latin typeface="+mn-lt"/>
                <a:ea typeface="Calibri" panose="020F0502020204030204" pitchFamily="34" charset="0"/>
                <a:cs typeface="Arial" panose="020B0604020202020204" pitchFamily="34" charset="0"/>
              </a:rPr>
              <a:t>Dù ai đi ngược về xuôi</a:t>
            </a:r>
            <a:endParaRPr lang="en-US" sz="1800" b="1" i="1">
              <a:solidFill>
                <a:sysClr val="windowText" lastClr="000000"/>
              </a:solidFill>
              <a:latin typeface="+mn-lt"/>
              <a:ea typeface="Calibri" panose="020F0502020204030204" pitchFamily="34" charset="0"/>
              <a:cs typeface="Arial" panose="020B0604020202020204" pitchFamily="34" charset="0"/>
            </a:endParaRPr>
          </a:p>
          <a:p>
            <a:pPr algn="ctr">
              <a:lnSpc>
                <a:spcPct val="150000"/>
              </a:lnSpc>
              <a:spcBef>
                <a:spcPts val="100"/>
              </a:spcBef>
              <a:spcAft>
                <a:spcPts val="100"/>
              </a:spcAft>
            </a:pPr>
            <a:r>
              <a:rPr lang="vi-VN" sz="1800" b="1" i="1">
                <a:solidFill>
                  <a:sysClr val="windowText" lastClr="000000"/>
                </a:solidFill>
                <a:latin typeface="+mn-lt"/>
                <a:ea typeface="Calibri" panose="020F0502020204030204" pitchFamily="34" charset="0"/>
                <a:cs typeface="Arial" panose="020B0604020202020204" pitchFamily="34" charset="0"/>
              </a:rPr>
              <a:t>Nhớ ngày giỗ Tổ mùng Mười tháng Ba.</a:t>
            </a:r>
            <a:endParaRPr lang="en-US" sz="1800" b="1" i="1">
              <a:solidFill>
                <a:sysClr val="windowText" lastClr="000000"/>
              </a:solidFill>
              <a:latin typeface="+mn-l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18279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anim calcmode="lin" valueType="num">
                                      <p:cBhvr>
                                        <p:cTn id="13" dur="500" fill="hold"/>
                                        <p:tgtEl>
                                          <p:spTgt spid="63"/>
                                        </p:tgtEl>
                                        <p:attrNameLst>
                                          <p:attrName>ppt_x</p:attrName>
                                        </p:attrNameLst>
                                      </p:cBhvr>
                                      <p:tavLst>
                                        <p:tav tm="0">
                                          <p:val>
                                            <p:strVal val="#ppt_x"/>
                                          </p:val>
                                        </p:tav>
                                        <p:tav tm="100000">
                                          <p:val>
                                            <p:strVal val="#ppt_x"/>
                                          </p:val>
                                        </p:tav>
                                      </p:tavLst>
                                    </p:anim>
                                    <p:anim calcmode="lin" valueType="num">
                                      <p:cBhvr>
                                        <p:cTn id="14" dur="500" fill="hold"/>
                                        <p:tgtEl>
                                          <p:spTgt spid="6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31"/>
        <p:cNvGrpSpPr/>
        <p:nvPr/>
      </p:nvGrpSpPr>
      <p:grpSpPr>
        <a:xfrm>
          <a:off x="0" y="0"/>
          <a:ext cx="0" cy="0"/>
          <a:chOff x="0" y="0"/>
          <a:chExt cx="0" cy="0"/>
        </a:xfrm>
      </p:grpSpPr>
      <p:grpSp>
        <p:nvGrpSpPr>
          <p:cNvPr id="10835" name="Google Shape;10835;p57"/>
          <p:cNvGrpSpPr/>
          <p:nvPr/>
        </p:nvGrpSpPr>
        <p:grpSpPr>
          <a:xfrm>
            <a:off x="276726" y="271965"/>
            <a:ext cx="8710863" cy="4599570"/>
            <a:chOff x="1034345" y="271965"/>
            <a:chExt cx="7075310" cy="4599570"/>
          </a:xfrm>
        </p:grpSpPr>
        <p:grpSp>
          <p:nvGrpSpPr>
            <p:cNvPr id="10836" name="Google Shape;10836;p57"/>
            <p:cNvGrpSpPr/>
            <p:nvPr/>
          </p:nvGrpSpPr>
          <p:grpSpPr>
            <a:xfrm flipH="1">
              <a:off x="1212228" y="537700"/>
              <a:ext cx="1782841" cy="1655509"/>
              <a:chOff x="6906582" y="939521"/>
              <a:chExt cx="845029" cy="784676"/>
            </a:xfrm>
          </p:grpSpPr>
          <p:sp>
            <p:nvSpPr>
              <p:cNvPr id="10837" name="Google Shape;10837;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57"/>
            <p:cNvGrpSpPr/>
            <p:nvPr/>
          </p:nvGrpSpPr>
          <p:grpSpPr>
            <a:xfrm>
              <a:off x="6159703" y="537700"/>
              <a:ext cx="1782841" cy="1655509"/>
              <a:chOff x="6906582" y="939521"/>
              <a:chExt cx="845029" cy="784676"/>
            </a:xfrm>
          </p:grpSpPr>
          <p:sp>
            <p:nvSpPr>
              <p:cNvPr id="10840" name="Google Shape;10840;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57"/>
            <p:cNvGrpSpPr/>
            <p:nvPr/>
          </p:nvGrpSpPr>
          <p:grpSpPr>
            <a:xfrm>
              <a:off x="2976416" y="271965"/>
              <a:ext cx="3215647" cy="671120"/>
              <a:chOff x="3834658" y="4604571"/>
              <a:chExt cx="2578500" cy="538188"/>
            </a:xfrm>
          </p:grpSpPr>
          <p:sp>
            <p:nvSpPr>
              <p:cNvPr id="10843" name="Google Shape;10843;p57"/>
              <p:cNvSpPr/>
              <p:nvPr/>
            </p:nvSpPr>
            <p:spPr>
              <a:xfrm>
                <a:off x="3839261" y="4802320"/>
                <a:ext cx="1177068" cy="335648"/>
              </a:xfrm>
              <a:custGeom>
                <a:avLst/>
                <a:gdLst/>
                <a:ahLst/>
                <a:cxnLst/>
                <a:rect l="l" t="t" r="r" b="b"/>
                <a:pathLst>
                  <a:path w="12530" h="3573" extrusionOk="0">
                    <a:moveTo>
                      <a:pt x="5668" y="0"/>
                    </a:moveTo>
                    <a:cubicBezTo>
                      <a:pt x="5334" y="0"/>
                      <a:pt x="4984" y="195"/>
                      <a:pt x="4826" y="496"/>
                    </a:cubicBezTo>
                    <a:cubicBezTo>
                      <a:pt x="4658" y="813"/>
                      <a:pt x="4629" y="1136"/>
                      <a:pt x="4805" y="1466"/>
                    </a:cubicBezTo>
                    <a:cubicBezTo>
                      <a:pt x="4886" y="1616"/>
                      <a:pt x="4985" y="1741"/>
                      <a:pt x="5144" y="1813"/>
                    </a:cubicBezTo>
                    <a:cubicBezTo>
                      <a:pt x="5162" y="1820"/>
                      <a:pt x="5178" y="1839"/>
                      <a:pt x="5196" y="1853"/>
                    </a:cubicBezTo>
                    <a:lnTo>
                      <a:pt x="5188" y="1876"/>
                    </a:lnTo>
                    <a:cubicBezTo>
                      <a:pt x="5169" y="1876"/>
                      <a:pt x="5149" y="1878"/>
                      <a:pt x="5130" y="1878"/>
                    </a:cubicBezTo>
                    <a:cubicBezTo>
                      <a:pt x="5119" y="1878"/>
                      <a:pt x="5109" y="1877"/>
                      <a:pt x="5098" y="1875"/>
                    </a:cubicBezTo>
                    <a:cubicBezTo>
                      <a:pt x="4963" y="1838"/>
                      <a:pt x="4827" y="1802"/>
                      <a:pt x="4696" y="1756"/>
                    </a:cubicBezTo>
                    <a:cubicBezTo>
                      <a:pt x="4256" y="1603"/>
                      <a:pt x="3865" y="1362"/>
                      <a:pt x="3489" y="1094"/>
                    </a:cubicBezTo>
                    <a:cubicBezTo>
                      <a:pt x="3262" y="931"/>
                      <a:pt x="3016" y="827"/>
                      <a:pt x="2739" y="787"/>
                    </a:cubicBezTo>
                    <a:cubicBezTo>
                      <a:pt x="2628" y="771"/>
                      <a:pt x="2520" y="762"/>
                      <a:pt x="2416" y="762"/>
                    </a:cubicBezTo>
                    <a:cubicBezTo>
                      <a:pt x="1925" y="762"/>
                      <a:pt x="1513" y="952"/>
                      <a:pt x="1199" y="1405"/>
                    </a:cubicBezTo>
                    <a:cubicBezTo>
                      <a:pt x="1106" y="1538"/>
                      <a:pt x="983" y="1660"/>
                      <a:pt x="852" y="1753"/>
                    </a:cubicBezTo>
                    <a:cubicBezTo>
                      <a:pt x="768" y="1812"/>
                      <a:pt x="680" y="1839"/>
                      <a:pt x="595" y="1839"/>
                    </a:cubicBezTo>
                    <a:cubicBezTo>
                      <a:pt x="403" y="1839"/>
                      <a:pt x="230" y="1699"/>
                      <a:pt x="184" y="1472"/>
                    </a:cubicBezTo>
                    <a:cubicBezTo>
                      <a:pt x="156" y="1329"/>
                      <a:pt x="208" y="1199"/>
                      <a:pt x="336" y="1157"/>
                    </a:cubicBezTo>
                    <a:cubicBezTo>
                      <a:pt x="390" y="1138"/>
                      <a:pt x="451" y="1128"/>
                      <a:pt x="510" y="1128"/>
                    </a:cubicBezTo>
                    <a:cubicBezTo>
                      <a:pt x="538" y="1128"/>
                      <a:pt x="565" y="1131"/>
                      <a:pt x="592" y="1135"/>
                    </a:cubicBezTo>
                    <a:cubicBezTo>
                      <a:pt x="739" y="1161"/>
                      <a:pt x="791" y="1300"/>
                      <a:pt x="714" y="1431"/>
                    </a:cubicBezTo>
                    <a:cubicBezTo>
                      <a:pt x="694" y="1466"/>
                      <a:pt x="666" y="1495"/>
                      <a:pt x="640" y="1528"/>
                    </a:cubicBezTo>
                    <a:cubicBezTo>
                      <a:pt x="643" y="1534"/>
                      <a:pt x="648" y="1541"/>
                      <a:pt x="653" y="1548"/>
                    </a:cubicBezTo>
                    <a:cubicBezTo>
                      <a:pt x="699" y="1524"/>
                      <a:pt x="752" y="1507"/>
                      <a:pt x="788" y="1472"/>
                    </a:cubicBezTo>
                    <a:cubicBezTo>
                      <a:pt x="850" y="1414"/>
                      <a:pt x="878" y="1337"/>
                      <a:pt x="849" y="1252"/>
                    </a:cubicBezTo>
                    <a:cubicBezTo>
                      <a:pt x="816" y="1153"/>
                      <a:pt x="751" y="1080"/>
                      <a:pt x="641" y="1069"/>
                    </a:cubicBezTo>
                    <a:cubicBezTo>
                      <a:pt x="608" y="1065"/>
                      <a:pt x="574" y="1063"/>
                      <a:pt x="540" y="1063"/>
                    </a:cubicBezTo>
                    <a:cubicBezTo>
                      <a:pt x="504" y="1063"/>
                      <a:pt x="467" y="1065"/>
                      <a:pt x="431" y="1070"/>
                    </a:cubicBezTo>
                    <a:cubicBezTo>
                      <a:pt x="223" y="1097"/>
                      <a:pt x="58" y="1247"/>
                      <a:pt x="31" y="1431"/>
                    </a:cubicBezTo>
                    <a:cubicBezTo>
                      <a:pt x="1" y="1628"/>
                      <a:pt x="127" y="1863"/>
                      <a:pt x="308" y="1946"/>
                    </a:cubicBezTo>
                    <a:cubicBezTo>
                      <a:pt x="383" y="1980"/>
                      <a:pt x="458" y="1995"/>
                      <a:pt x="532" y="1995"/>
                    </a:cubicBezTo>
                    <a:cubicBezTo>
                      <a:pt x="641" y="1995"/>
                      <a:pt x="747" y="1963"/>
                      <a:pt x="850" y="1911"/>
                    </a:cubicBezTo>
                    <a:cubicBezTo>
                      <a:pt x="1005" y="1832"/>
                      <a:pt x="1121" y="1708"/>
                      <a:pt x="1226" y="1571"/>
                    </a:cubicBezTo>
                    <a:cubicBezTo>
                      <a:pt x="1309" y="1461"/>
                      <a:pt x="1397" y="1349"/>
                      <a:pt x="1489" y="1245"/>
                    </a:cubicBezTo>
                    <a:cubicBezTo>
                      <a:pt x="1535" y="1193"/>
                      <a:pt x="1592" y="1152"/>
                      <a:pt x="1649" y="1110"/>
                    </a:cubicBezTo>
                    <a:cubicBezTo>
                      <a:pt x="1668" y="1097"/>
                      <a:pt x="1699" y="1100"/>
                      <a:pt x="1723" y="1096"/>
                    </a:cubicBezTo>
                    <a:lnTo>
                      <a:pt x="1723" y="1096"/>
                    </a:lnTo>
                    <a:cubicBezTo>
                      <a:pt x="1717" y="1118"/>
                      <a:pt x="1715" y="1141"/>
                      <a:pt x="1705" y="1162"/>
                    </a:cubicBezTo>
                    <a:cubicBezTo>
                      <a:pt x="1690" y="1193"/>
                      <a:pt x="1668" y="1221"/>
                      <a:pt x="1650" y="1252"/>
                    </a:cubicBezTo>
                    <a:cubicBezTo>
                      <a:pt x="1586" y="1376"/>
                      <a:pt x="1556" y="1508"/>
                      <a:pt x="1534" y="1653"/>
                    </a:cubicBezTo>
                    <a:cubicBezTo>
                      <a:pt x="1598" y="1556"/>
                      <a:pt x="1647" y="1462"/>
                      <a:pt x="1714" y="1383"/>
                    </a:cubicBezTo>
                    <a:cubicBezTo>
                      <a:pt x="1956" y="1095"/>
                      <a:pt x="2337" y="938"/>
                      <a:pt x="2713" y="938"/>
                    </a:cubicBezTo>
                    <a:cubicBezTo>
                      <a:pt x="2927" y="938"/>
                      <a:pt x="3139" y="988"/>
                      <a:pt x="3324" y="1094"/>
                    </a:cubicBezTo>
                    <a:cubicBezTo>
                      <a:pt x="3488" y="1188"/>
                      <a:pt x="3639" y="1306"/>
                      <a:pt x="3798" y="1410"/>
                    </a:cubicBezTo>
                    <a:cubicBezTo>
                      <a:pt x="4004" y="1545"/>
                      <a:pt x="4206" y="1693"/>
                      <a:pt x="4424" y="1808"/>
                    </a:cubicBezTo>
                    <a:cubicBezTo>
                      <a:pt x="4659" y="1930"/>
                      <a:pt x="4910" y="2007"/>
                      <a:pt x="5178" y="2007"/>
                    </a:cubicBezTo>
                    <a:cubicBezTo>
                      <a:pt x="5201" y="2007"/>
                      <a:pt x="5224" y="2006"/>
                      <a:pt x="5247" y="2005"/>
                    </a:cubicBezTo>
                    <a:cubicBezTo>
                      <a:pt x="5264" y="2005"/>
                      <a:pt x="5281" y="2013"/>
                      <a:pt x="5300" y="2016"/>
                    </a:cubicBezTo>
                    <a:cubicBezTo>
                      <a:pt x="5276" y="2042"/>
                      <a:pt x="5252" y="2054"/>
                      <a:pt x="5227" y="2058"/>
                    </a:cubicBezTo>
                    <a:cubicBezTo>
                      <a:pt x="4996" y="2097"/>
                      <a:pt x="4801" y="2273"/>
                      <a:pt x="4757" y="2506"/>
                    </a:cubicBezTo>
                    <a:cubicBezTo>
                      <a:pt x="4691" y="2853"/>
                      <a:pt x="4774" y="3152"/>
                      <a:pt x="5067" y="3374"/>
                    </a:cubicBezTo>
                    <a:cubicBezTo>
                      <a:pt x="5252" y="3512"/>
                      <a:pt x="5460" y="3573"/>
                      <a:pt x="5684" y="3573"/>
                    </a:cubicBezTo>
                    <a:cubicBezTo>
                      <a:pt x="5712" y="3573"/>
                      <a:pt x="5740" y="3572"/>
                      <a:pt x="5769" y="3570"/>
                    </a:cubicBezTo>
                    <a:cubicBezTo>
                      <a:pt x="5746" y="3558"/>
                      <a:pt x="5723" y="3552"/>
                      <a:pt x="5700" y="3545"/>
                    </a:cubicBezTo>
                    <a:cubicBezTo>
                      <a:pt x="5426" y="3464"/>
                      <a:pt x="5229" y="3229"/>
                      <a:pt x="5203" y="2948"/>
                    </a:cubicBezTo>
                    <a:cubicBezTo>
                      <a:pt x="5185" y="2741"/>
                      <a:pt x="5232" y="2546"/>
                      <a:pt x="5343" y="2375"/>
                    </a:cubicBezTo>
                    <a:cubicBezTo>
                      <a:pt x="5445" y="2220"/>
                      <a:pt x="5585" y="2134"/>
                      <a:pt x="5764" y="2134"/>
                    </a:cubicBezTo>
                    <a:cubicBezTo>
                      <a:pt x="5792" y="2134"/>
                      <a:pt x="5821" y="2136"/>
                      <a:pt x="5851" y="2140"/>
                    </a:cubicBezTo>
                    <a:cubicBezTo>
                      <a:pt x="5886" y="2145"/>
                      <a:pt x="5921" y="2147"/>
                      <a:pt x="5956" y="2147"/>
                    </a:cubicBezTo>
                    <a:cubicBezTo>
                      <a:pt x="5986" y="2147"/>
                      <a:pt x="6016" y="2146"/>
                      <a:pt x="6046" y="2143"/>
                    </a:cubicBezTo>
                    <a:cubicBezTo>
                      <a:pt x="6454" y="2113"/>
                      <a:pt x="6794" y="1946"/>
                      <a:pt x="7073" y="1646"/>
                    </a:cubicBezTo>
                    <a:cubicBezTo>
                      <a:pt x="7275" y="1431"/>
                      <a:pt x="7474" y="1211"/>
                      <a:pt x="7690" y="1009"/>
                    </a:cubicBezTo>
                    <a:cubicBezTo>
                      <a:pt x="7929" y="786"/>
                      <a:pt x="8194" y="638"/>
                      <a:pt x="8505" y="638"/>
                    </a:cubicBezTo>
                    <a:cubicBezTo>
                      <a:pt x="8594" y="638"/>
                      <a:pt x="8686" y="650"/>
                      <a:pt x="8783" y="675"/>
                    </a:cubicBezTo>
                    <a:cubicBezTo>
                      <a:pt x="9012" y="735"/>
                      <a:pt x="9236" y="800"/>
                      <a:pt x="9434" y="936"/>
                    </a:cubicBezTo>
                    <a:cubicBezTo>
                      <a:pt x="9479" y="967"/>
                      <a:pt x="9516" y="1007"/>
                      <a:pt x="9558" y="1043"/>
                    </a:cubicBezTo>
                    <a:cubicBezTo>
                      <a:pt x="9552" y="1050"/>
                      <a:pt x="9549" y="1059"/>
                      <a:pt x="9544" y="1066"/>
                    </a:cubicBezTo>
                    <a:cubicBezTo>
                      <a:pt x="9525" y="1063"/>
                      <a:pt x="9504" y="1058"/>
                      <a:pt x="9483" y="1054"/>
                    </a:cubicBezTo>
                    <a:cubicBezTo>
                      <a:pt x="9391" y="1038"/>
                      <a:pt x="9299" y="1009"/>
                      <a:pt x="9208" y="1009"/>
                    </a:cubicBezTo>
                    <a:cubicBezTo>
                      <a:pt x="9206" y="1009"/>
                      <a:pt x="9205" y="1009"/>
                      <a:pt x="9203" y="1009"/>
                    </a:cubicBezTo>
                    <a:cubicBezTo>
                      <a:pt x="8708" y="1013"/>
                      <a:pt x="8297" y="1275"/>
                      <a:pt x="8186" y="1762"/>
                    </a:cubicBezTo>
                    <a:cubicBezTo>
                      <a:pt x="8116" y="2061"/>
                      <a:pt x="8120" y="2360"/>
                      <a:pt x="8194" y="2656"/>
                    </a:cubicBezTo>
                    <a:cubicBezTo>
                      <a:pt x="8290" y="3037"/>
                      <a:pt x="8584" y="3273"/>
                      <a:pt x="8973" y="3300"/>
                    </a:cubicBezTo>
                    <a:cubicBezTo>
                      <a:pt x="8971" y="3296"/>
                      <a:pt x="8968" y="3291"/>
                      <a:pt x="8964" y="3289"/>
                    </a:cubicBezTo>
                    <a:cubicBezTo>
                      <a:pt x="8953" y="3284"/>
                      <a:pt x="8942" y="3279"/>
                      <a:pt x="8931" y="3273"/>
                    </a:cubicBezTo>
                    <a:cubicBezTo>
                      <a:pt x="8793" y="3217"/>
                      <a:pt x="8692" y="3123"/>
                      <a:pt x="8612" y="2997"/>
                    </a:cubicBezTo>
                    <a:cubicBezTo>
                      <a:pt x="8341" y="2565"/>
                      <a:pt x="8372" y="2126"/>
                      <a:pt x="8592" y="1689"/>
                    </a:cubicBezTo>
                    <a:cubicBezTo>
                      <a:pt x="8752" y="1370"/>
                      <a:pt x="9041" y="1221"/>
                      <a:pt x="9334" y="1221"/>
                    </a:cubicBezTo>
                    <a:cubicBezTo>
                      <a:pt x="9568" y="1221"/>
                      <a:pt x="9804" y="1317"/>
                      <a:pt x="9978" y="1499"/>
                    </a:cubicBezTo>
                    <a:cubicBezTo>
                      <a:pt x="10056" y="1580"/>
                      <a:pt x="10131" y="1664"/>
                      <a:pt x="10200" y="1754"/>
                    </a:cubicBezTo>
                    <a:cubicBezTo>
                      <a:pt x="10427" y="2050"/>
                      <a:pt x="10738" y="2191"/>
                      <a:pt x="11099" y="2241"/>
                    </a:cubicBezTo>
                    <a:cubicBezTo>
                      <a:pt x="11185" y="2253"/>
                      <a:pt x="11271" y="2259"/>
                      <a:pt x="11355" y="2259"/>
                    </a:cubicBezTo>
                    <a:cubicBezTo>
                      <a:pt x="11675" y="2259"/>
                      <a:pt x="11983" y="2178"/>
                      <a:pt x="12287" y="2059"/>
                    </a:cubicBezTo>
                    <a:cubicBezTo>
                      <a:pt x="12397" y="2014"/>
                      <a:pt x="12473" y="1938"/>
                      <a:pt x="12529" y="1837"/>
                    </a:cubicBezTo>
                    <a:lnTo>
                      <a:pt x="12529" y="1837"/>
                    </a:lnTo>
                    <a:cubicBezTo>
                      <a:pt x="12494" y="1854"/>
                      <a:pt x="12459" y="1874"/>
                      <a:pt x="12423" y="1887"/>
                    </a:cubicBezTo>
                    <a:cubicBezTo>
                      <a:pt x="12074" y="2055"/>
                      <a:pt x="11710" y="2159"/>
                      <a:pt x="11328" y="2159"/>
                    </a:cubicBezTo>
                    <a:cubicBezTo>
                      <a:pt x="11255" y="2159"/>
                      <a:pt x="11181" y="2155"/>
                      <a:pt x="11107" y="2147"/>
                    </a:cubicBezTo>
                    <a:cubicBezTo>
                      <a:pt x="10631" y="2097"/>
                      <a:pt x="10310" y="1793"/>
                      <a:pt x="10216" y="1326"/>
                    </a:cubicBezTo>
                    <a:cubicBezTo>
                      <a:pt x="10210" y="1301"/>
                      <a:pt x="10207" y="1276"/>
                      <a:pt x="10198" y="1252"/>
                    </a:cubicBezTo>
                    <a:cubicBezTo>
                      <a:pt x="10115" y="1032"/>
                      <a:pt x="10166" y="823"/>
                      <a:pt x="10260" y="621"/>
                    </a:cubicBezTo>
                    <a:cubicBezTo>
                      <a:pt x="10311" y="512"/>
                      <a:pt x="10388" y="423"/>
                      <a:pt x="10497" y="367"/>
                    </a:cubicBezTo>
                    <a:cubicBezTo>
                      <a:pt x="10581" y="323"/>
                      <a:pt x="10664" y="304"/>
                      <a:pt x="10745" y="304"/>
                    </a:cubicBezTo>
                    <a:cubicBezTo>
                      <a:pt x="10867" y="304"/>
                      <a:pt x="10985" y="346"/>
                      <a:pt x="11099" y="409"/>
                    </a:cubicBezTo>
                    <a:cubicBezTo>
                      <a:pt x="11398" y="575"/>
                      <a:pt x="11592" y="1009"/>
                      <a:pt x="11527" y="1352"/>
                    </a:cubicBezTo>
                    <a:cubicBezTo>
                      <a:pt x="11513" y="1432"/>
                      <a:pt x="11486" y="1514"/>
                      <a:pt x="11442" y="1581"/>
                    </a:cubicBezTo>
                    <a:cubicBezTo>
                      <a:pt x="11367" y="1697"/>
                      <a:pt x="11248" y="1757"/>
                      <a:pt x="11130" y="1757"/>
                    </a:cubicBezTo>
                    <a:cubicBezTo>
                      <a:pt x="11025" y="1757"/>
                      <a:pt x="10921" y="1710"/>
                      <a:pt x="10849" y="1615"/>
                    </a:cubicBezTo>
                    <a:cubicBezTo>
                      <a:pt x="10794" y="1544"/>
                      <a:pt x="10773" y="1446"/>
                      <a:pt x="10738" y="1362"/>
                    </a:cubicBezTo>
                    <a:cubicBezTo>
                      <a:pt x="10738" y="1362"/>
                      <a:pt x="10728" y="1373"/>
                      <a:pt x="10722" y="1384"/>
                    </a:cubicBezTo>
                    <a:cubicBezTo>
                      <a:pt x="10608" y="1584"/>
                      <a:pt x="10718" y="1870"/>
                      <a:pt x="10937" y="1941"/>
                    </a:cubicBezTo>
                    <a:cubicBezTo>
                      <a:pt x="10991" y="1959"/>
                      <a:pt x="11044" y="1967"/>
                      <a:pt x="11094" y="1967"/>
                    </a:cubicBezTo>
                    <a:cubicBezTo>
                      <a:pt x="11226" y="1967"/>
                      <a:pt x="11343" y="1908"/>
                      <a:pt x="11440" y="1789"/>
                    </a:cubicBezTo>
                    <a:cubicBezTo>
                      <a:pt x="11853" y="1286"/>
                      <a:pt x="11694" y="497"/>
                      <a:pt x="11114" y="197"/>
                    </a:cubicBezTo>
                    <a:cubicBezTo>
                      <a:pt x="10983" y="129"/>
                      <a:pt x="10848" y="91"/>
                      <a:pt x="10711" y="91"/>
                    </a:cubicBezTo>
                    <a:cubicBezTo>
                      <a:pt x="10595" y="91"/>
                      <a:pt x="10478" y="119"/>
                      <a:pt x="10363" y="180"/>
                    </a:cubicBezTo>
                    <a:cubicBezTo>
                      <a:pt x="10053" y="343"/>
                      <a:pt x="9904" y="745"/>
                      <a:pt x="10011" y="1087"/>
                    </a:cubicBezTo>
                    <a:cubicBezTo>
                      <a:pt x="10020" y="1118"/>
                      <a:pt x="10026" y="1151"/>
                      <a:pt x="10033" y="1182"/>
                    </a:cubicBezTo>
                    <a:cubicBezTo>
                      <a:pt x="10026" y="1185"/>
                      <a:pt x="10019" y="1190"/>
                      <a:pt x="10011" y="1194"/>
                    </a:cubicBezTo>
                    <a:cubicBezTo>
                      <a:pt x="9986" y="1172"/>
                      <a:pt x="9958" y="1154"/>
                      <a:pt x="9938" y="1130"/>
                    </a:cubicBezTo>
                    <a:cubicBezTo>
                      <a:pt x="9798" y="966"/>
                      <a:pt x="9633" y="837"/>
                      <a:pt x="9452" y="720"/>
                    </a:cubicBezTo>
                    <a:cubicBezTo>
                      <a:pt x="9195" y="556"/>
                      <a:pt x="8921" y="489"/>
                      <a:pt x="8658" y="489"/>
                    </a:cubicBezTo>
                    <a:cubicBezTo>
                      <a:pt x="8267" y="489"/>
                      <a:pt x="7899" y="637"/>
                      <a:pt x="7644" y="834"/>
                    </a:cubicBezTo>
                    <a:cubicBezTo>
                      <a:pt x="7423" y="1004"/>
                      <a:pt x="7246" y="1215"/>
                      <a:pt x="7075" y="1431"/>
                    </a:cubicBezTo>
                    <a:cubicBezTo>
                      <a:pt x="6829" y="1743"/>
                      <a:pt x="6512" y="1927"/>
                      <a:pt x="6117" y="1998"/>
                    </a:cubicBezTo>
                    <a:cubicBezTo>
                      <a:pt x="6044" y="2010"/>
                      <a:pt x="5974" y="2017"/>
                      <a:pt x="5905" y="2017"/>
                    </a:cubicBezTo>
                    <a:cubicBezTo>
                      <a:pt x="5688" y="2017"/>
                      <a:pt x="5488" y="1954"/>
                      <a:pt x="5302" y="1829"/>
                    </a:cubicBezTo>
                    <a:cubicBezTo>
                      <a:pt x="5105" y="1698"/>
                      <a:pt x="4981" y="1508"/>
                      <a:pt x="4935" y="1266"/>
                    </a:cubicBezTo>
                    <a:cubicBezTo>
                      <a:pt x="4871" y="919"/>
                      <a:pt x="4997" y="591"/>
                      <a:pt x="5280" y="399"/>
                    </a:cubicBezTo>
                    <a:cubicBezTo>
                      <a:pt x="5388" y="326"/>
                      <a:pt x="5504" y="289"/>
                      <a:pt x="5619" y="289"/>
                    </a:cubicBezTo>
                    <a:cubicBezTo>
                      <a:pt x="5749" y="289"/>
                      <a:pt x="5877" y="337"/>
                      <a:pt x="5988" y="433"/>
                    </a:cubicBezTo>
                    <a:cubicBezTo>
                      <a:pt x="6163" y="586"/>
                      <a:pt x="6254" y="790"/>
                      <a:pt x="6263" y="1021"/>
                    </a:cubicBezTo>
                    <a:cubicBezTo>
                      <a:pt x="6270" y="1188"/>
                      <a:pt x="6215" y="1344"/>
                      <a:pt x="6096" y="1468"/>
                    </a:cubicBezTo>
                    <a:cubicBezTo>
                      <a:pt x="6026" y="1541"/>
                      <a:pt x="5942" y="1577"/>
                      <a:pt x="5862" y="1577"/>
                    </a:cubicBezTo>
                    <a:cubicBezTo>
                      <a:pt x="5757" y="1577"/>
                      <a:pt x="5658" y="1517"/>
                      <a:pt x="5599" y="1404"/>
                    </a:cubicBezTo>
                    <a:cubicBezTo>
                      <a:pt x="5596" y="1400"/>
                      <a:pt x="5588" y="1399"/>
                      <a:pt x="5581" y="1394"/>
                    </a:cubicBezTo>
                    <a:lnTo>
                      <a:pt x="5581" y="1394"/>
                    </a:lnTo>
                    <a:cubicBezTo>
                      <a:pt x="5540" y="1581"/>
                      <a:pt x="5695" y="1762"/>
                      <a:pt x="5897" y="1762"/>
                    </a:cubicBezTo>
                    <a:cubicBezTo>
                      <a:pt x="5902" y="1762"/>
                      <a:pt x="5908" y="1761"/>
                      <a:pt x="5913" y="1761"/>
                    </a:cubicBezTo>
                    <a:cubicBezTo>
                      <a:pt x="6105" y="1751"/>
                      <a:pt x="6266" y="1662"/>
                      <a:pt x="6383" y="1512"/>
                    </a:cubicBezTo>
                    <a:cubicBezTo>
                      <a:pt x="6531" y="1323"/>
                      <a:pt x="6588" y="1099"/>
                      <a:pt x="6574" y="862"/>
                    </a:cubicBezTo>
                    <a:cubicBezTo>
                      <a:pt x="6549" y="455"/>
                      <a:pt x="6235" y="104"/>
                      <a:pt x="5836" y="17"/>
                    </a:cubicBezTo>
                    <a:cubicBezTo>
                      <a:pt x="5781" y="6"/>
                      <a:pt x="5725" y="0"/>
                      <a:pt x="5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7"/>
              <p:cNvSpPr/>
              <p:nvPr/>
            </p:nvSpPr>
            <p:spPr>
              <a:xfrm>
                <a:off x="3968901" y="4901711"/>
                <a:ext cx="160356" cy="173883"/>
              </a:xfrm>
              <a:custGeom>
                <a:avLst/>
                <a:gdLst/>
                <a:ahLst/>
                <a:cxnLst/>
                <a:rect l="l" t="t" r="r" b="b"/>
                <a:pathLst>
                  <a:path w="1707" h="1851" extrusionOk="0">
                    <a:moveTo>
                      <a:pt x="925" y="1"/>
                    </a:moveTo>
                    <a:cubicBezTo>
                      <a:pt x="845" y="38"/>
                      <a:pt x="761" y="72"/>
                      <a:pt x="684" y="114"/>
                    </a:cubicBezTo>
                    <a:cubicBezTo>
                      <a:pt x="188" y="387"/>
                      <a:pt x="1" y="940"/>
                      <a:pt x="235" y="1429"/>
                    </a:cubicBezTo>
                    <a:cubicBezTo>
                      <a:pt x="368" y="1704"/>
                      <a:pt x="621" y="1851"/>
                      <a:pt x="879" y="1851"/>
                    </a:cubicBezTo>
                    <a:cubicBezTo>
                      <a:pt x="1060" y="1851"/>
                      <a:pt x="1245" y="1778"/>
                      <a:pt x="1392" y="1626"/>
                    </a:cubicBezTo>
                    <a:cubicBezTo>
                      <a:pt x="1690" y="1317"/>
                      <a:pt x="1706" y="770"/>
                      <a:pt x="1427" y="446"/>
                    </a:cubicBezTo>
                    <a:cubicBezTo>
                      <a:pt x="1345" y="349"/>
                      <a:pt x="1252" y="267"/>
                      <a:pt x="1126" y="233"/>
                    </a:cubicBezTo>
                    <a:cubicBezTo>
                      <a:pt x="1097" y="225"/>
                      <a:pt x="1067" y="227"/>
                      <a:pt x="1026" y="223"/>
                    </a:cubicBezTo>
                    <a:lnTo>
                      <a:pt x="1026" y="223"/>
                    </a:lnTo>
                    <a:cubicBezTo>
                      <a:pt x="1190" y="413"/>
                      <a:pt x="1230" y="499"/>
                      <a:pt x="1246" y="688"/>
                    </a:cubicBezTo>
                    <a:cubicBezTo>
                      <a:pt x="1271" y="968"/>
                      <a:pt x="1099" y="1238"/>
                      <a:pt x="849" y="1308"/>
                    </a:cubicBezTo>
                    <a:cubicBezTo>
                      <a:pt x="813" y="1318"/>
                      <a:pt x="778" y="1323"/>
                      <a:pt x="743" y="1323"/>
                    </a:cubicBezTo>
                    <a:cubicBezTo>
                      <a:pt x="620" y="1323"/>
                      <a:pt x="506" y="1263"/>
                      <a:pt x="443" y="1159"/>
                    </a:cubicBezTo>
                    <a:cubicBezTo>
                      <a:pt x="317" y="952"/>
                      <a:pt x="335" y="645"/>
                      <a:pt x="484" y="456"/>
                    </a:cubicBezTo>
                    <a:cubicBezTo>
                      <a:pt x="614" y="291"/>
                      <a:pt x="753" y="133"/>
                      <a:pt x="934" y="19"/>
                    </a:cubicBezTo>
                    <a:cubicBezTo>
                      <a:pt x="930" y="12"/>
                      <a:pt x="928" y="6"/>
                      <a:pt x="925"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7"/>
              <p:cNvSpPr/>
              <p:nvPr/>
            </p:nvSpPr>
            <p:spPr>
              <a:xfrm>
                <a:off x="4960089" y="4831254"/>
                <a:ext cx="119116" cy="103522"/>
              </a:xfrm>
              <a:custGeom>
                <a:avLst/>
                <a:gdLst/>
                <a:ahLst/>
                <a:cxnLst/>
                <a:rect l="l" t="t" r="r" b="b"/>
                <a:pathLst>
                  <a:path w="1268" h="1102" extrusionOk="0">
                    <a:moveTo>
                      <a:pt x="617" y="1"/>
                    </a:moveTo>
                    <a:cubicBezTo>
                      <a:pt x="528" y="1"/>
                      <a:pt x="438" y="21"/>
                      <a:pt x="353" y="63"/>
                    </a:cubicBezTo>
                    <a:cubicBezTo>
                      <a:pt x="136" y="167"/>
                      <a:pt x="0" y="389"/>
                      <a:pt x="15" y="619"/>
                    </a:cubicBezTo>
                    <a:cubicBezTo>
                      <a:pt x="27" y="838"/>
                      <a:pt x="176" y="988"/>
                      <a:pt x="367" y="988"/>
                    </a:cubicBezTo>
                    <a:cubicBezTo>
                      <a:pt x="384" y="988"/>
                      <a:pt x="400" y="986"/>
                      <a:pt x="418" y="984"/>
                    </a:cubicBezTo>
                    <a:cubicBezTo>
                      <a:pt x="567" y="966"/>
                      <a:pt x="759" y="779"/>
                      <a:pt x="733" y="652"/>
                    </a:cubicBezTo>
                    <a:lnTo>
                      <a:pt x="733" y="652"/>
                    </a:lnTo>
                    <a:cubicBezTo>
                      <a:pt x="688" y="681"/>
                      <a:pt x="645" y="716"/>
                      <a:pt x="596" y="739"/>
                    </a:cubicBezTo>
                    <a:cubicBezTo>
                      <a:pt x="559" y="758"/>
                      <a:pt x="519" y="770"/>
                      <a:pt x="481" y="770"/>
                    </a:cubicBezTo>
                    <a:cubicBezTo>
                      <a:pt x="445" y="770"/>
                      <a:pt x="410" y="760"/>
                      <a:pt x="376" y="735"/>
                    </a:cubicBezTo>
                    <a:cubicBezTo>
                      <a:pt x="301" y="679"/>
                      <a:pt x="271" y="598"/>
                      <a:pt x="287" y="509"/>
                    </a:cubicBezTo>
                    <a:cubicBezTo>
                      <a:pt x="296" y="455"/>
                      <a:pt x="321" y="398"/>
                      <a:pt x="354" y="354"/>
                    </a:cubicBezTo>
                    <a:cubicBezTo>
                      <a:pt x="425" y="262"/>
                      <a:pt x="522" y="215"/>
                      <a:pt x="623" y="215"/>
                    </a:cubicBezTo>
                    <a:cubicBezTo>
                      <a:pt x="694" y="215"/>
                      <a:pt x="767" y="238"/>
                      <a:pt x="834" y="285"/>
                    </a:cubicBezTo>
                    <a:cubicBezTo>
                      <a:pt x="931" y="353"/>
                      <a:pt x="1000" y="444"/>
                      <a:pt x="1034" y="559"/>
                    </a:cubicBezTo>
                    <a:cubicBezTo>
                      <a:pt x="1086" y="733"/>
                      <a:pt x="1085" y="904"/>
                      <a:pt x="1006" y="1069"/>
                    </a:cubicBezTo>
                    <a:cubicBezTo>
                      <a:pt x="1056" y="1079"/>
                      <a:pt x="1105" y="1089"/>
                      <a:pt x="1165" y="1102"/>
                    </a:cubicBezTo>
                    <a:cubicBezTo>
                      <a:pt x="1183" y="1034"/>
                      <a:pt x="1208" y="967"/>
                      <a:pt x="1219" y="895"/>
                    </a:cubicBezTo>
                    <a:cubicBezTo>
                      <a:pt x="1268" y="607"/>
                      <a:pt x="1221" y="347"/>
                      <a:pt x="991" y="142"/>
                    </a:cubicBezTo>
                    <a:cubicBezTo>
                      <a:pt x="885" y="49"/>
                      <a:pt x="753" y="1"/>
                      <a:pt x="61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57"/>
              <p:cNvGrpSpPr/>
              <p:nvPr/>
            </p:nvGrpSpPr>
            <p:grpSpPr>
              <a:xfrm>
                <a:off x="4198685" y="4846849"/>
                <a:ext cx="114232" cy="219449"/>
                <a:chOff x="4198685" y="4846849"/>
                <a:chExt cx="114232" cy="219449"/>
              </a:xfrm>
            </p:grpSpPr>
            <p:sp>
              <p:nvSpPr>
                <p:cNvPr id="10847" name="Google Shape;10847;p57"/>
                <p:cNvSpPr/>
                <p:nvPr/>
              </p:nvSpPr>
              <p:spPr>
                <a:xfrm>
                  <a:off x="4198685" y="4875313"/>
                  <a:ext cx="75152" cy="84170"/>
                </a:xfrm>
                <a:custGeom>
                  <a:avLst/>
                  <a:gdLst/>
                  <a:ahLst/>
                  <a:cxnLst/>
                  <a:rect l="l" t="t" r="r" b="b"/>
                  <a:pathLst>
                    <a:path w="800" h="896" extrusionOk="0">
                      <a:moveTo>
                        <a:pt x="126" y="0"/>
                      </a:moveTo>
                      <a:cubicBezTo>
                        <a:pt x="116" y="0"/>
                        <a:pt x="106" y="1"/>
                        <a:pt x="96" y="2"/>
                      </a:cubicBezTo>
                      <a:cubicBezTo>
                        <a:pt x="64" y="6"/>
                        <a:pt x="13" y="34"/>
                        <a:pt x="7" y="61"/>
                      </a:cubicBezTo>
                      <a:cubicBezTo>
                        <a:pt x="1" y="85"/>
                        <a:pt x="34" y="138"/>
                        <a:pt x="63" y="152"/>
                      </a:cubicBezTo>
                      <a:cubicBezTo>
                        <a:pt x="205" y="219"/>
                        <a:pt x="297" y="334"/>
                        <a:pt x="376" y="463"/>
                      </a:cubicBezTo>
                      <a:cubicBezTo>
                        <a:pt x="433" y="555"/>
                        <a:pt x="487" y="648"/>
                        <a:pt x="543" y="740"/>
                      </a:cubicBezTo>
                      <a:cubicBezTo>
                        <a:pt x="598" y="834"/>
                        <a:pt x="691" y="865"/>
                        <a:pt x="799" y="895"/>
                      </a:cubicBezTo>
                      <a:cubicBezTo>
                        <a:pt x="786" y="868"/>
                        <a:pt x="777" y="851"/>
                        <a:pt x="766" y="834"/>
                      </a:cubicBezTo>
                      <a:cubicBezTo>
                        <a:pt x="714" y="720"/>
                        <a:pt x="648" y="607"/>
                        <a:pt x="610" y="487"/>
                      </a:cubicBezTo>
                      <a:cubicBezTo>
                        <a:pt x="564" y="344"/>
                        <a:pt x="487" y="225"/>
                        <a:pt x="384" y="122"/>
                      </a:cubicBezTo>
                      <a:cubicBezTo>
                        <a:pt x="313" y="51"/>
                        <a:pt x="227" y="0"/>
                        <a:pt x="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7"/>
                <p:cNvSpPr/>
                <p:nvPr/>
              </p:nvSpPr>
              <p:spPr>
                <a:xfrm>
                  <a:off x="4251668" y="4846849"/>
                  <a:ext cx="57116" cy="124658"/>
                </a:xfrm>
                <a:custGeom>
                  <a:avLst/>
                  <a:gdLst/>
                  <a:ahLst/>
                  <a:cxnLst/>
                  <a:rect l="l" t="t" r="r" b="b"/>
                  <a:pathLst>
                    <a:path w="608" h="1327" extrusionOk="0">
                      <a:moveTo>
                        <a:pt x="129" y="0"/>
                      </a:moveTo>
                      <a:cubicBezTo>
                        <a:pt x="103" y="17"/>
                        <a:pt x="62" y="28"/>
                        <a:pt x="53" y="52"/>
                      </a:cubicBezTo>
                      <a:cubicBezTo>
                        <a:pt x="29" y="121"/>
                        <a:pt x="1" y="196"/>
                        <a:pt x="3" y="268"/>
                      </a:cubicBezTo>
                      <a:cubicBezTo>
                        <a:pt x="15" y="542"/>
                        <a:pt x="79" y="803"/>
                        <a:pt x="204" y="1053"/>
                      </a:cubicBezTo>
                      <a:cubicBezTo>
                        <a:pt x="292" y="1225"/>
                        <a:pt x="430" y="1295"/>
                        <a:pt x="607" y="1326"/>
                      </a:cubicBezTo>
                      <a:cubicBezTo>
                        <a:pt x="550" y="1260"/>
                        <a:pt x="490" y="1202"/>
                        <a:pt x="442" y="1135"/>
                      </a:cubicBezTo>
                      <a:cubicBezTo>
                        <a:pt x="392" y="1062"/>
                        <a:pt x="361" y="978"/>
                        <a:pt x="315" y="905"/>
                      </a:cubicBezTo>
                      <a:cubicBezTo>
                        <a:pt x="157" y="652"/>
                        <a:pt x="95" y="382"/>
                        <a:pt x="147" y="87"/>
                      </a:cubicBezTo>
                      <a:cubicBezTo>
                        <a:pt x="153" y="59"/>
                        <a:pt x="135" y="28"/>
                        <a:pt x="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7"/>
                <p:cNvSpPr/>
                <p:nvPr/>
              </p:nvSpPr>
              <p:spPr>
                <a:xfrm>
                  <a:off x="4243401" y="4994057"/>
                  <a:ext cx="69516" cy="53828"/>
                </a:xfrm>
                <a:custGeom>
                  <a:avLst/>
                  <a:gdLst/>
                  <a:ahLst/>
                  <a:cxnLst/>
                  <a:rect l="l" t="t" r="r" b="b"/>
                  <a:pathLst>
                    <a:path w="740" h="573" extrusionOk="0">
                      <a:moveTo>
                        <a:pt x="673" y="0"/>
                      </a:moveTo>
                      <a:cubicBezTo>
                        <a:pt x="416" y="0"/>
                        <a:pt x="1" y="344"/>
                        <a:pt x="34" y="572"/>
                      </a:cubicBezTo>
                      <a:cubicBezTo>
                        <a:pt x="64" y="558"/>
                        <a:pt x="91" y="551"/>
                        <a:pt x="109" y="535"/>
                      </a:cubicBezTo>
                      <a:cubicBezTo>
                        <a:pt x="155" y="495"/>
                        <a:pt x="199" y="455"/>
                        <a:pt x="238" y="408"/>
                      </a:cubicBezTo>
                      <a:cubicBezTo>
                        <a:pt x="327" y="294"/>
                        <a:pt x="436" y="207"/>
                        <a:pt x="563" y="136"/>
                      </a:cubicBezTo>
                      <a:cubicBezTo>
                        <a:pt x="625" y="101"/>
                        <a:pt x="679" y="53"/>
                        <a:pt x="740" y="9"/>
                      </a:cubicBezTo>
                      <a:cubicBezTo>
                        <a:pt x="719" y="3"/>
                        <a:pt x="697"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7"/>
                <p:cNvSpPr/>
                <p:nvPr/>
              </p:nvSpPr>
              <p:spPr>
                <a:xfrm>
                  <a:off x="4227055" y="4985884"/>
                  <a:ext cx="66979" cy="16158"/>
                </a:xfrm>
                <a:custGeom>
                  <a:avLst/>
                  <a:gdLst/>
                  <a:ahLst/>
                  <a:cxnLst/>
                  <a:rect l="l" t="t" r="r" b="b"/>
                  <a:pathLst>
                    <a:path w="713" h="172" extrusionOk="0">
                      <a:moveTo>
                        <a:pt x="350" y="1"/>
                      </a:moveTo>
                      <a:cubicBezTo>
                        <a:pt x="248" y="1"/>
                        <a:pt x="147" y="9"/>
                        <a:pt x="46" y="14"/>
                      </a:cubicBezTo>
                      <a:cubicBezTo>
                        <a:pt x="38" y="14"/>
                        <a:pt x="26" y="17"/>
                        <a:pt x="25" y="20"/>
                      </a:cubicBezTo>
                      <a:cubicBezTo>
                        <a:pt x="17" y="45"/>
                        <a:pt x="0" y="75"/>
                        <a:pt x="9" y="91"/>
                      </a:cubicBezTo>
                      <a:cubicBezTo>
                        <a:pt x="19" y="112"/>
                        <a:pt x="48" y="131"/>
                        <a:pt x="73" y="138"/>
                      </a:cubicBezTo>
                      <a:cubicBezTo>
                        <a:pt x="153" y="159"/>
                        <a:pt x="232" y="171"/>
                        <a:pt x="310" y="171"/>
                      </a:cubicBezTo>
                      <a:cubicBezTo>
                        <a:pt x="447" y="171"/>
                        <a:pt x="581" y="135"/>
                        <a:pt x="712" y="53"/>
                      </a:cubicBezTo>
                      <a:cubicBezTo>
                        <a:pt x="590" y="12"/>
                        <a:pt x="46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7"/>
                <p:cNvSpPr/>
                <p:nvPr/>
              </p:nvSpPr>
              <p:spPr>
                <a:xfrm>
                  <a:off x="4225552" y="4849479"/>
                  <a:ext cx="23203" cy="42555"/>
                </a:xfrm>
                <a:custGeom>
                  <a:avLst/>
                  <a:gdLst/>
                  <a:ahLst/>
                  <a:cxnLst/>
                  <a:rect l="l" t="t" r="r" b="b"/>
                  <a:pathLst>
                    <a:path w="247" h="453" extrusionOk="0">
                      <a:moveTo>
                        <a:pt x="102" y="0"/>
                      </a:moveTo>
                      <a:cubicBezTo>
                        <a:pt x="75" y="0"/>
                        <a:pt x="49" y="19"/>
                        <a:pt x="32" y="48"/>
                      </a:cubicBezTo>
                      <a:cubicBezTo>
                        <a:pt x="1" y="103"/>
                        <a:pt x="10" y="248"/>
                        <a:pt x="56" y="292"/>
                      </a:cubicBezTo>
                      <a:cubicBezTo>
                        <a:pt x="123" y="358"/>
                        <a:pt x="196" y="416"/>
                        <a:pt x="237" y="452"/>
                      </a:cubicBezTo>
                      <a:cubicBezTo>
                        <a:pt x="237" y="374"/>
                        <a:pt x="247" y="258"/>
                        <a:pt x="233" y="147"/>
                      </a:cubicBezTo>
                      <a:cubicBezTo>
                        <a:pt x="227" y="98"/>
                        <a:pt x="181" y="48"/>
                        <a:pt x="139" y="14"/>
                      </a:cubicBezTo>
                      <a:cubicBezTo>
                        <a:pt x="127" y="5"/>
                        <a:pt x="11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7"/>
                <p:cNvSpPr/>
                <p:nvPr/>
              </p:nvSpPr>
              <p:spPr>
                <a:xfrm>
                  <a:off x="4226680" y="5004766"/>
                  <a:ext cx="41146" cy="21230"/>
                </a:xfrm>
                <a:custGeom>
                  <a:avLst/>
                  <a:gdLst/>
                  <a:ahLst/>
                  <a:cxnLst/>
                  <a:rect l="l" t="t" r="r" b="b"/>
                  <a:pathLst>
                    <a:path w="438" h="226" extrusionOk="0">
                      <a:moveTo>
                        <a:pt x="311" y="1"/>
                      </a:moveTo>
                      <a:cubicBezTo>
                        <a:pt x="284" y="1"/>
                        <a:pt x="257" y="3"/>
                        <a:pt x="231" y="9"/>
                      </a:cubicBezTo>
                      <a:cubicBezTo>
                        <a:pt x="165" y="23"/>
                        <a:pt x="100" y="55"/>
                        <a:pt x="44" y="92"/>
                      </a:cubicBezTo>
                      <a:cubicBezTo>
                        <a:pt x="3" y="117"/>
                        <a:pt x="0" y="163"/>
                        <a:pt x="45" y="197"/>
                      </a:cubicBezTo>
                      <a:cubicBezTo>
                        <a:pt x="67" y="215"/>
                        <a:pt x="109" y="225"/>
                        <a:pt x="151" y="225"/>
                      </a:cubicBezTo>
                      <a:cubicBezTo>
                        <a:pt x="191" y="225"/>
                        <a:pt x="231" y="216"/>
                        <a:pt x="250" y="197"/>
                      </a:cubicBezTo>
                      <a:cubicBezTo>
                        <a:pt x="313" y="136"/>
                        <a:pt x="374" y="71"/>
                        <a:pt x="437" y="5"/>
                      </a:cubicBezTo>
                      <a:cubicBezTo>
                        <a:pt x="394" y="5"/>
                        <a:pt x="352"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7"/>
                <p:cNvSpPr/>
                <p:nvPr/>
              </p:nvSpPr>
              <p:spPr>
                <a:xfrm>
                  <a:off x="4259466" y="5016321"/>
                  <a:ext cx="30061" cy="49976"/>
                </a:xfrm>
                <a:custGeom>
                  <a:avLst/>
                  <a:gdLst/>
                  <a:ahLst/>
                  <a:cxnLst/>
                  <a:rect l="l" t="t" r="r" b="b"/>
                  <a:pathLst>
                    <a:path w="320" h="532" extrusionOk="0">
                      <a:moveTo>
                        <a:pt x="320" y="1"/>
                      </a:moveTo>
                      <a:cubicBezTo>
                        <a:pt x="145" y="87"/>
                        <a:pt x="0" y="371"/>
                        <a:pt x="56" y="532"/>
                      </a:cubicBezTo>
                      <a:cubicBezTo>
                        <a:pt x="185" y="371"/>
                        <a:pt x="232" y="18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57"/>
              <p:cNvGrpSpPr/>
              <p:nvPr/>
            </p:nvGrpSpPr>
            <p:grpSpPr>
              <a:xfrm>
                <a:off x="3880408" y="4915051"/>
                <a:ext cx="109911" cy="145516"/>
                <a:chOff x="3880408" y="4915051"/>
                <a:chExt cx="109911" cy="145516"/>
              </a:xfrm>
            </p:grpSpPr>
            <p:sp>
              <p:nvSpPr>
                <p:cNvPr id="10855" name="Google Shape;10855;p57"/>
                <p:cNvSpPr/>
                <p:nvPr/>
              </p:nvSpPr>
              <p:spPr>
                <a:xfrm>
                  <a:off x="3921273" y="4915051"/>
                  <a:ext cx="69046" cy="136307"/>
                </a:xfrm>
                <a:custGeom>
                  <a:avLst/>
                  <a:gdLst/>
                  <a:ahLst/>
                  <a:cxnLst/>
                  <a:rect l="l" t="t" r="r" b="b"/>
                  <a:pathLst>
                    <a:path w="735" h="1451" extrusionOk="0">
                      <a:moveTo>
                        <a:pt x="735" y="0"/>
                      </a:moveTo>
                      <a:cubicBezTo>
                        <a:pt x="735" y="0"/>
                        <a:pt x="735" y="0"/>
                        <a:pt x="735" y="1"/>
                      </a:cubicBezTo>
                      <a:lnTo>
                        <a:pt x="735" y="1"/>
                      </a:lnTo>
                      <a:cubicBezTo>
                        <a:pt x="735" y="0"/>
                        <a:pt x="735" y="0"/>
                        <a:pt x="735" y="0"/>
                      </a:cubicBezTo>
                      <a:close/>
                      <a:moveTo>
                        <a:pt x="735" y="1"/>
                      </a:moveTo>
                      <a:cubicBezTo>
                        <a:pt x="734" y="3"/>
                        <a:pt x="725" y="7"/>
                        <a:pt x="719" y="13"/>
                      </a:cubicBezTo>
                      <a:cubicBezTo>
                        <a:pt x="504" y="247"/>
                        <a:pt x="295" y="489"/>
                        <a:pt x="131" y="764"/>
                      </a:cubicBezTo>
                      <a:cubicBezTo>
                        <a:pt x="46" y="906"/>
                        <a:pt x="1" y="1067"/>
                        <a:pt x="6" y="1237"/>
                      </a:cubicBezTo>
                      <a:cubicBezTo>
                        <a:pt x="7" y="1305"/>
                        <a:pt x="12" y="1374"/>
                        <a:pt x="84" y="1450"/>
                      </a:cubicBezTo>
                      <a:cubicBezTo>
                        <a:pt x="111" y="1372"/>
                        <a:pt x="141" y="1312"/>
                        <a:pt x="151" y="1249"/>
                      </a:cubicBezTo>
                      <a:cubicBezTo>
                        <a:pt x="186" y="1048"/>
                        <a:pt x="284" y="880"/>
                        <a:pt x="415" y="727"/>
                      </a:cubicBezTo>
                      <a:cubicBezTo>
                        <a:pt x="456" y="680"/>
                        <a:pt x="497" y="632"/>
                        <a:pt x="529" y="579"/>
                      </a:cubicBezTo>
                      <a:cubicBezTo>
                        <a:pt x="568" y="520"/>
                        <a:pt x="602" y="459"/>
                        <a:pt x="624" y="393"/>
                      </a:cubicBezTo>
                      <a:cubicBezTo>
                        <a:pt x="667" y="264"/>
                        <a:pt x="699" y="132"/>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7"/>
                <p:cNvSpPr/>
                <p:nvPr/>
              </p:nvSpPr>
              <p:spPr>
                <a:xfrm>
                  <a:off x="3948892" y="4970007"/>
                  <a:ext cx="30437" cy="83419"/>
                </a:xfrm>
                <a:custGeom>
                  <a:avLst/>
                  <a:gdLst/>
                  <a:ahLst/>
                  <a:cxnLst/>
                  <a:rect l="l" t="t" r="r" b="b"/>
                  <a:pathLst>
                    <a:path w="324" h="888" extrusionOk="0">
                      <a:moveTo>
                        <a:pt x="297" y="1"/>
                      </a:moveTo>
                      <a:cubicBezTo>
                        <a:pt x="251" y="59"/>
                        <a:pt x="209" y="120"/>
                        <a:pt x="158" y="175"/>
                      </a:cubicBezTo>
                      <a:cubicBezTo>
                        <a:pt x="42" y="303"/>
                        <a:pt x="1" y="460"/>
                        <a:pt x="2" y="625"/>
                      </a:cubicBezTo>
                      <a:cubicBezTo>
                        <a:pt x="3" y="699"/>
                        <a:pt x="42" y="776"/>
                        <a:pt x="70" y="849"/>
                      </a:cubicBezTo>
                      <a:cubicBezTo>
                        <a:pt x="77" y="867"/>
                        <a:pt x="110" y="887"/>
                        <a:pt x="130" y="887"/>
                      </a:cubicBezTo>
                      <a:cubicBezTo>
                        <a:pt x="132" y="887"/>
                        <a:pt x="133" y="887"/>
                        <a:pt x="134" y="887"/>
                      </a:cubicBezTo>
                      <a:cubicBezTo>
                        <a:pt x="153" y="885"/>
                        <a:pt x="183" y="853"/>
                        <a:pt x="183" y="832"/>
                      </a:cubicBezTo>
                      <a:cubicBezTo>
                        <a:pt x="184" y="771"/>
                        <a:pt x="181" y="708"/>
                        <a:pt x="166" y="649"/>
                      </a:cubicBezTo>
                      <a:cubicBezTo>
                        <a:pt x="129" y="493"/>
                        <a:pt x="136" y="349"/>
                        <a:pt x="235" y="214"/>
                      </a:cubicBezTo>
                      <a:cubicBezTo>
                        <a:pt x="277" y="157"/>
                        <a:pt x="295" y="80"/>
                        <a:pt x="323" y="13"/>
                      </a:cubicBezTo>
                      <a:cubicBezTo>
                        <a:pt x="315" y="8"/>
                        <a:pt x="306" y="5"/>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7"/>
                <p:cNvSpPr/>
                <p:nvPr/>
              </p:nvSpPr>
              <p:spPr>
                <a:xfrm>
                  <a:off x="3880408" y="4981844"/>
                  <a:ext cx="50540" cy="41146"/>
                </a:xfrm>
                <a:custGeom>
                  <a:avLst/>
                  <a:gdLst/>
                  <a:ahLst/>
                  <a:cxnLst/>
                  <a:rect l="l" t="t" r="r" b="b"/>
                  <a:pathLst>
                    <a:path w="538" h="438" extrusionOk="0">
                      <a:moveTo>
                        <a:pt x="538" y="1"/>
                      </a:moveTo>
                      <a:lnTo>
                        <a:pt x="538" y="1"/>
                      </a:lnTo>
                      <a:cubicBezTo>
                        <a:pt x="448" y="40"/>
                        <a:pt x="362" y="67"/>
                        <a:pt x="288" y="112"/>
                      </a:cubicBezTo>
                      <a:cubicBezTo>
                        <a:pt x="197" y="167"/>
                        <a:pt x="111" y="235"/>
                        <a:pt x="32" y="305"/>
                      </a:cubicBezTo>
                      <a:cubicBezTo>
                        <a:pt x="11" y="322"/>
                        <a:pt x="1" y="380"/>
                        <a:pt x="13" y="402"/>
                      </a:cubicBezTo>
                      <a:cubicBezTo>
                        <a:pt x="28" y="424"/>
                        <a:pt x="76" y="429"/>
                        <a:pt x="110" y="437"/>
                      </a:cubicBezTo>
                      <a:cubicBezTo>
                        <a:pt x="112" y="437"/>
                        <a:pt x="113" y="437"/>
                        <a:pt x="115" y="437"/>
                      </a:cubicBezTo>
                      <a:cubicBezTo>
                        <a:pt x="127" y="437"/>
                        <a:pt x="142" y="431"/>
                        <a:pt x="153" y="424"/>
                      </a:cubicBezTo>
                      <a:cubicBezTo>
                        <a:pt x="327" y="328"/>
                        <a:pt x="456" y="189"/>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7"/>
                <p:cNvSpPr/>
                <p:nvPr/>
              </p:nvSpPr>
              <p:spPr>
                <a:xfrm>
                  <a:off x="3900981" y="5008430"/>
                  <a:ext cx="17473" cy="37012"/>
                </a:xfrm>
                <a:custGeom>
                  <a:avLst/>
                  <a:gdLst/>
                  <a:ahLst/>
                  <a:cxnLst/>
                  <a:rect l="l" t="t" r="r" b="b"/>
                  <a:pathLst>
                    <a:path w="186" h="394" extrusionOk="0">
                      <a:moveTo>
                        <a:pt x="185" y="1"/>
                      </a:moveTo>
                      <a:cubicBezTo>
                        <a:pt x="159" y="25"/>
                        <a:pt x="126" y="62"/>
                        <a:pt x="85" y="90"/>
                      </a:cubicBezTo>
                      <a:cubicBezTo>
                        <a:pt x="14" y="141"/>
                        <a:pt x="1" y="215"/>
                        <a:pt x="4" y="294"/>
                      </a:cubicBezTo>
                      <a:cubicBezTo>
                        <a:pt x="6" y="341"/>
                        <a:pt x="15" y="392"/>
                        <a:pt x="79" y="393"/>
                      </a:cubicBezTo>
                      <a:cubicBezTo>
                        <a:pt x="80" y="393"/>
                        <a:pt x="80" y="393"/>
                        <a:pt x="80" y="393"/>
                      </a:cubicBezTo>
                      <a:cubicBezTo>
                        <a:pt x="129" y="393"/>
                        <a:pt x="185" y="335"/>
                        <a:pt x="185" y="285"/>
                      </a:cubicBezTo>
                      <a:cubicBezTo>
                        <a:pt x="186" y="190"/>
                        <a:pt x="185" y="93"/>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7"/>
                <p:cNvSpPr/>
                <p:nvPr/>
              </p:nvSpPr>
              <p:spPr>
                <a:xfrm>
                  <a:off x="3932264" y="5015851"/>
                  <a:ext cx="17849" cy="44715"/>
                </a:xfrm>
                <a:custGeom>
                  <a:avLst/>
                  <a:gdLst/>
                  <a:ahLst/>
                  <a:cxnLst/>
                  <a:rect l="l" t="t" r="r" b="b"/>
                  <a:pathLst>
                    <a:path w="190" h="476" extrusionOk="0">
                      <a:moveTo>
                        <a:pt x="142" y="0"/>
                      </a:moveTo>
                      <a:cubicBezTo>
                        <a:pt x="136" y="0"/>
                        <a:pt x="128" y="0"/>
                        <a:pt x="122" y="3"/>
                      </a:cubicBezTo>
                      <a:cubicBezTo>
                        <a:pt x="112" y="42"/>
                        <a:pt x="102" y="83"/>
                        <a:pt x="90" y="123"/>
                      </a:cubicBezTo>
                      <a:cubicBezTo>
                        <a:pt x="67" y="200"/>
                        <a:pt x="52" y="278"/>
                        <a:pt x="20" y="351"/>
                      </a:cubicBezTo>
                      <a:cubicBezTo>
                        <a:pt x="0" y="396"/>
                        <a:pt x="2" y="432"/>
                        <a:pt x="34" y="457"/>
                      </a:cubicBezTo>
                      <a:cubicBezTo>
                        <a:pt x="49" y="468"/>
                        <a:pt x="77" y="476"/>
                        <a:pt x="99" y="476"/>
                      </a:cubicBezTo>
                      <a:cubicBezTo>
                        <a:pt x="110" y="476"/>
                        <a:pt x="120" y="473"/>
                        <a:pt x="125" y="468"/>
                      </a:cubicBezTo>
                      <a:cubicBezTo>
                        <a:pt x="153" y="442"/>
                        <a:pt x="189" y="385"/>
                        <a:pt x="178" y="360"/>
                      </a:cubicBezTo>
                      <a:cubicBezTo>
                        <a:pt x="126" y="242"/>
                        <a:pt x="117" y="124"/>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57"/>
              <p:cNvSpPr/>
              <p:nvPr/>
            </p:nvSpPr>
            <p:spPr>
              <a:xfrm>
                <a:off x="3885293" y="4914300"/>
                <a:ext cx="20761" cy="28182"/>
              </a:xfrm>
              <a:custGeom>
                <a:avLst/>
                <a:gdLst/>
                <a:ahLst/>
                <a:cxnLst/>
                <a:rect l="l" t="t" r="r" b="b"/>
                <a:pathLst>
                  <a:path w="221" h="300" extrusionOk="0">
                    <a:moveTo>
                      <a:pt x="55" y="1"/>
                    </a:moveTo>
                    <a:cubicBezTo>
                      <a:pt x="47" y="1"/>
                      <a:pt x="40" y="1"/>
                      <a:pt x="32" y="2"/>
                    </a:cubicBezTo>
                    <a:cubicBezTo>
                      <a:pt x="106" y="98"/>
                      <a:pt x="67" y="181"/>
                      <a:pt x="0" y="288"/>
                    </a:cubicBezTo>
                    <a:cubicBezTo>
                      <a:pt x="24" y="290"/>
                      <a:pt x="52" y="299"/>
                      <a:pt x="75" y="299"/>
                    </a:cubicBezTo>
                    <a:cubicBezTo>
                      <a:pt x="83" y="299"/>
                      <a:pt x="90" y="298"/>
                      <a:pt x="96" y="295"/>
                    </a:cubicBezTo>
                    <a:cubicBezTo>
                      <a:pt x="178" y="258"/>
                      <a:pt x="220" y="162"/>
                      <a:pt x="200" y="91"/>
                    </a:cubicBezTo>
                    <a:cubicBezTo>
                      <a:pt x="184" y="37"/>
                      <a:pt x="126"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57"/>
              <p:cNvGrpSpPr/>
              <p:nvPr/>
            </p:nvGrpSpPr>
            <p:grpSpPr>
              <a:xfrm>
                <a:off x="4927303" y="4938443"/>
                <a:ext cx="174732" cy="198781"/>
                <a:chOff x="4927303" y="4938443"/>
                <a:chExt cx="174732" cy="198781"/>
              </a:xfrm>
            </p:grpSpPr>
            <p:sp>
              <p:nvSpPr>
                <p:cNvPr id="10862" name="Google Shape;10862;p57"/>
                <p:cNvSpPr/>
                <p:nvPr/>
              </p:nvSpPr>
              <p:spPr>
                <a:xfrm>
                  <a:off x="4927303" y="4938443"/>
                  <a:ext cx="135649" cy="107655"/>
                </a:xfrm>
                <a:custGeom>
                  <a:avLst/>
                  <a:gdLst/>
                  <a:ahLst/>
                  <a:cxnLst/>
                  <a:rect l="l" t="t" r="r" b="b"/>
                  <a:pathLst>
                    <a:path w="1444" h="1146" extrusionOk="0">
                      <a:moveTo>
                        <a:pt x="1394" y="1"/>
                      </a:moveTo>
                      <a:cubicBezTo>
                        <a:pt x="1320" y="1"/>
                        <a:pt x="1278" y="44"/>
                        <a:pt x="1240" y="98"/>
                      </a:cubicBezTo>
                      <a:cubicBezTo>
                        <a:pt x="1161" y="208"/>
                        <a:pt x="1085" y="319"/>
                        <a:pt x="1004" y="427"/>
                      </a:cubicBezTo>
                      <a:cubicBezTo>
                        <a:pt x="811" y="679"/>
                        <a:pt x="561" y="841"/>
                        <a:pt x="252" y="916"/>
                      </a:cubicBezTo>
                      <a:cubicBezTo>
                        <a:pt x="193" y="931"/>
                        <a:pt x="133" y="958"/>
                        <a:pt x="81" y="989"/>
                      </a:cubicBezTo>
                      <a:cubicBezTo>
                        <a:pt x="20" y="1025"/>
                        <a:pt x="0" y="1081"/>
                        <a:pt x="29" y="1146"/>
                      </a:cubicBezTo>
                      <a:cubicBezTo>
                        <a:pt x="85" y="1113"/>
                        <a:pt x="132" y="1075"/>
                        <a:pt x="186" y="1054"/>
                      </a:cubicBezTo>
                      <a:cubicBezTo>
                        <a:pt x="269" y="1017"/>
                        <a:pt x="354" y="985"/>
                        <a:pt x="439" y="959"/>
                      </a:cubicBezTo>
                      <a:cubicBezTo>
                        <a:pt x="783" y="859"/>
                        <a:pt x="1005" y="622"/>
                        <a:pt x="1170" y="318"/>
                      </a:cubicBezTo>
                      <a:cubicBezTo>
                        <a:pt x="1234" y="197"/>
                        <a:pt x="1291" y="69"/>
                        <a:pt x="1443" y="6"/>
                      </a:cubicBezTo>
                      <a:cubicBezTo>
                        <a:pt x="1426" y="3"/>
                        <a:pt x="1409" y="1"/>
                        <a:pt x="1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3" name="Google Shape;10863;p57"/>
                <p:cNvGrpSpPr/>
                <p:nvPr/>
              </p:nvGrpSpPr>
              <p:grpSpPr>
                <a:xfrm>
                  <a:off x="4932939" y="4943422"/>
                  <a:ext cx="169096" cy="193803"/>
                  <a:chOff x="4932939" y="4943422"/>
                  <a:chExt cx="169096" cy="193803"/>
                </a:xfrm>
              </p:grpSpPr>
              <p:sp>
                <p:nvSpPr>
                  <p:cNvPr id="10864" name="Google Shape;10864;p57"/>
                  <p:cNvSpPr/>
                  <p:nvPr/>
                </p:nvSpPr>
                <p:spPr>
                  <a:xfrm>
                    <a:off x="5008187" y="4943422"/>
                    <a:ext cx="69891" cy="176513"/>
                  </a:xfrm>
                  <a:custGeom>
                    <a:avLst/>
                    <a:gdLst/>
                    <a:ahLst/>
                    <a:cxnLst/>
                    <a:rect l="l" t="t" r="r" b="b"/>
                    <a:pathLst>
                      <a:path w="744" h="1879" extrusionOk="0">
                        <a:moveTo>
                          <a:pt x="667" y="0"/>
                        </a:moveTo>
                        <a:cubicBezTo>
                          <a:pt x="641" y="0"/>
                          <a:pt x="603" y="20"/>
                          <a:pt x="593" y="41"/>
                        </a:cubicBezTo>
                        <a:cubicBezTo>
                          <a:pt x="553" y="122"/>
                          <a:pt x="513" y="204"/>
                          <a:pt x="497" y="291"/>
                        </a:cubicBezTo>
                        <a:cubicBezTo>
                          <a:pt x="445" y="569"/>
                          <a:pt x="337" y="820"/>
                          <a:pt x="174" y="1050"/>
                        </a:cubicBezTo>
                        <a:cubicBezTo>
                          <a:pt x="82" y="1182"/>
                          <a:pt x="7" y="1325"/>
                          <a:pt x="5" y="1493"/>
                        </a:cubicBezTo>
                        <a:cubicBezTo>
                          <a:pt x="1" y="1586"/>
                          <a:pt x="42" y="1664"/>
                          <a:pt x="118" y="1717"/>
                        </a:cubicBezTo>
                        <a:cubicBezTo>
                          <a:pt x="170" y="1752"/>
                          <a:pt x="218" y="1792"/>
                          <a:pt x="263" y="1833"/>
                        </a:cubicBezTo>
                        <a:cubicBezTo>
                          <a:pt x="294" y="1862"/>
                          <a:pt x="345" y="1878"/>
                          <a:pt x="398" y="1878"/>
                        </a:cubicBezTo>
                        <a:cubicBezTo>
                          <a:pt x="436" y="1878"/>
                          <a:pt x="476" y="1870"/>
                          <a:pt x="509" y="1850"/>
                        </a:cubicBezTo>
                        <a:cubicBezTo>
                          <a:pt x="570" y="1814"/>
                          <a:pt x="571" y="1751"/>
                          <a:pt x="561" y="1690"/>
                        </a:cubicBezTo>
                        <a:cubicBezTo>
                          <a:pt x="552" y="1635"/>
                          <a:pt x="528" y="1585"/>
                          <a:pt x="517" y="1531"/>
                        </a:cubicBezTo>
                        <a:cubicBezTo>
                          <a:pt x="487" y="1385"/>
                          <a:pt x="445" y="1237"/>
                          <a:pt x="440" y="1091"/>
                        </a:cubicBezTo>
                        <a:cubicBezTo>
                          <a:pt x="430" y="832"/>
                          <a:pt x="534" y="599"/>
                          <a:pt x="641" y="368"/>
                        </a:cubicBezTo>
                        <a:cubicBezTo>
                          <a:pt x="681" y="280"/>
                          <a:pt x="702" y="184"/>
                          <a:pt x="729" y="91"/>
                        </a:cubicBezTo>
                        <a:cubicBezTo>
                          <a:pt x="743" y="42"/>
                          <a:pt x="714" y="7"/>
                          <a:pt x="675" y="1"/>
                        </a:cubicBezTo>
                        <a:cubicBezTo>
                          <a:pt x="673" y="0"/>
                          <a:pt x="670"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7"/>
                  <p:cNvSpPr/>
                  <p:nvPr/>
                </p:nvSpPr>
                <p:spPr>
                  <a:xfrm>
                    <a:off x="4932939" y="4951313"/>
                    <a:ext cx="121370" cy="122780"/>
                  </a:xfrm>
                  <a:custGeom>
                    <a:avLst/>
                    <a:gdLst/>
                    <a:ahLst/>
                    <a:cxnLst/>
                    <a:rect l="l" t="t" r="r" b="b"/>
                    <a:pathLst>
                      <a:path w="1292" h="1307" extrusionOk="0">
                        <a:moveTo>
                          <a:pt x="1291" y="1"/>
                        </a:moveTo>
                        <a:cubicBezTo>
                          <a:pt x="1264" y="42"/>
                          <a:pt x="1235" y="82"/>
                          <a:pt x="1206" y="123"/>
                        </a:cubicBezTo>
                        <a:cubicBezTo>
                          <a:pt x="1156" y="203"/>
                          <a:pt x="1107" y="286"/>
                          <a:pt x="1056" y="366"/>
                        </a:cubicBezTo>
                        <a:cubicBezTo>
                          <a:pt x="911" y="593"/>
                          <a:pt x="710" y="750"/>
                          <a:pt x="455" y="838"/>
                        </a:cubicBezTo>
                        <a:cubicBezTo>
                          <a:pt x="366" y="869"/>
                          <a:pt x="276" y="905"/>
                          <a:pt x="186" y="933"/>
                        </a:cubicBezTo>
                        <a:cubicBezTo>
                          <a:pt x="67" y="969"/>
                          <a:pt x="0" y="1037"/>
                          <a:pt x="4" y="1169"/>
                        </a:cubicBezTo>
                        <a:cubicBezTo>
                          <a:pt x="5" y="1228"/>
                          <a:pt x="24" y="1260"/>
                          <a:pt x="78" y="1260"/>
                        </a:cubicBezTo>
                        <a:cubicBezTo>
                          <a:pt x="79" y="1260"/>
                          <a:pt x="81" y="1260"/>
                          <a:pt x="83" y="1260"/>
                        </a:cubicBezTo>
                        <a:cubicBezTo>
                          <a:pt x="134" y="1257"/>
                          <a:pt x="186" y="1244"/>
                          <a:pt x="237" y="1231"/>
                        </a:cubicBezTo>
                        <a:cubicBezTo>
                          <a:pt x="260" y="1225"/>
                          <a:pt x="283" y="1221"/>
                          <a:pt x="305" y="1221"/>
                        </a:cubicBezTo>
                        <a:cubicBezTo>
                          <a:pt x="343" y="1221"/>
                          <a:pt x="378" y="1234"/>
                          <a:pt x="407" y="1271"/>
                        </a:cubicBezTo>
                        <a:cubicBezTo>
                          <a:pt x="425" y="1296"/>
                          <a:pt x="446" y="1307"/>
                          <a:pt x="468" y="1307"/>
                        </a:cubicBezTo>
                        <a:cubicBezTo>
                          <a:pt x="487" y="1307"/>
                          <a:pt x="506" y="1298"/>
                          <a:pt x="523" y="1281"/>
                        </a:cubicBezTo>
                        <a:cubicBezTo>
                          <a:pt x="564" y="1243"/>
                          <a:pt x="603" y="1198"/>
                          <a:pt x="627" y="1147"/>
                        </a:cubicBezTo>
                        <a:cubicBezTo>
                          <a:pt x="688" y="1024"/>
                          <a:pt x="776" y="938"/>
                          <a:pt x="903" y="884"/>
                        </a:cubicBezTo>
                        <a:cubicBezTo>
                          <a:pt x="947" y="866"/>
                          <a:pt x="991" y="826"/>
                          <a:pt x="1018" y="785"/>
                        </a:cubicBezTo>
                        <a:cubicBezTo>
                          <a:pt x="1177" y="550"/>
                          <a:pt x="1235" y="277"/>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7"/>
                  <p:cNvSpPr/>
                  <p:nvPr/>
                </p:nvSpPr>
                <p:spPr>
                  <a:xfrm>
                    <a:off x="4946561" y="5040464"/>
                    <a:ext cx="73179" cy="74682"/>
                  </a:xfrm>
                  <a:custGeom>
                    <a:avLst/>
                    <a:gdLst/>
                    <a:ahLst/>
                    <a:cxnLst/>
                    <a:rect l="l" t="t" r="r" b="b"/>
                    <a:pathLst>
                      <a:path w="779" h="795" extrusionOk="0">
                        <a:moveTo>
                          <a:pt x="779" y="1"/>
                        </a:moveTo>
                        <a:lnTo>
                          <a:pt x="779" y="1"/>
                        </a:lnTo>
                        <a:cubicBezTo>
                          <a:pt x="660" y="31"/>
                          <a:pt x="584" y="102"/>
                          <a:pt x="531" y="198"/>
                        </a:cubicBezTo>
                        <a:cubicBezTo>
                          <a:pt x="503" y="247"/>
                          <a:pt x="476" y="295"/>
                          <a:pt x="439" y="334"/>
                        </a:cubicBezTo>
                        <a:cubicBezTo>
                          <a:pt x="399" y="377"/>
                          <a:pt x="364" y="396"/>
                          <a:pt x="327" y="396"/>
                        </a:cubicBezTo>
                        <a:cubicBezTo>
                          <a:pt x="294" y="396"/>
                          <a:pt x="258" y="381"/>
                          <a:pt x="216" y="352"/>
                        </a:cubicBezTo>
                        <a:cubicBezTo>
                          <a:pt x="190" y="335"/>
                          <a:pt x="153" y="329"/>
                          <a:pt x="120" y="329"/>
                        </a:cubicBezTo>
                        <a:cubicBezTo>
                          <a:pt x="115" y="329"/>
                          <a:pt x="110" y="329"/>
                          <a:pt x="105" y="329"/>
                        </a:cubicBezTo>
                        <a:cubicBezTo>
                          <a:pt x="67" y="330"/>
                          <a:pt x="28" y="347"/>
                          <a:pt x="1" y="355"/>
                        </a:cubicBezTo>
                        <a:cubicBezTo>
                          <a:pt x="14" y="449"/>
                          <a:pt x="27" y="534"/>
                          <a:pt x="38" y="619"/>
                        </a:cubicBezTo>
                        <a:cubicBezTo>
                          <a:pt x="53" y="728"/>
                          <a:pt x="131" y="791"/>
                          <a:pt x="246" y="791"/>
                        </a:cubicBezTo>
                        <a:cubicBezTo>
                          <a:pt x="248" y="791"/>
                          <a:pt x="251" y="791"/>
                          <a:pt x="254" y="791"/>
                        </a:cubicBezTo>
                        <a:cubicBezTo>
                          <a:pt x="274" y="791"/>
                          <a:pt x="294" y="790"/>
                          <a:pt x="314" y="790"/>
                        </a:cubicBezTo>
                        <a:cubicBezTo>
                          <a:pt x="380" y="790"/>
                          <a:pt x="449" y="793"/>
                          <a:pt x="527" y="794"/>
                        </a:cubicBezTo>
                        <a:cubicBezTo>
                          <a:pt x="528" y="771"/>
                          <a:pt x="539" y="729"/>
                          <a:pt x="531" y="691"/>
                        </a:cubicBezTo>
                        <a:cubicBezTo>
                          <a:pt x="481" y="484"/>
                          <a:pt x="539" y="312"/>
                          <a:pt x="676" y="157"/>
                        </a:cubicBezTo>
                        <a:cubicBezTo>
                          <a:pt x="718" y="110"/>
                          <a:pt x="745" y="53"/>
                          <a:pt x="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7"/>
                  <p:cNvSpPr/>
                  <p:nvPr/>
                </p:nvSpPr>
                <p:spPr>
                  <a:xfrm>
                    <a:off x="5068498" y="4952628"/>
                    <a:ext cx="33349" cy="133771"/>
                  </a:xfrm>
                  <a:custGeom>
                    <a:avLst/>
                    <a:gdLst/>
                    <a:ahLst/>
                    <a:cxnLst/>
                    <a:rect l="l" t="t" r="r" b="b"/>
                    <a:pathLst>
                      <a:path w="355" h="1424" extrusionOk="0">
                        <a:moveTo>
                          <a:pt x="225" y="1"/>
                        </a:moveTo>
                        <a:cubicBezTo>
                          <a:pt x="216" y="5"/>
                          <a:pt x="209" y="7"/>
                          <a:pt x="204" y="12"/>
                        </a:cubicBezTo>
                        <a:cubicBezTo>
                          <a:pt x="204" y="77"/>
                          <a:pt x="214" y="145"/>
                          <a:pt x="201" y="207"/>
                        </a:cubicBezTo>
                        <a:cubicBezTo>
                          <a:pt x="162" y="399"/>
                          <a:pt x="117" y="590"/>
                          <a:pt x="69" y="781"/>
                        </a:cubicBezTo>
                        <a:cubicBezTo>
                          <a:pt x="36" y="913"/>
                          <a:pt x="0" y="1045"/>
                          <a:pt x="33" y="1180"/>
                        </a:cubicBezTo>
                        <a:cubicBezTo>
                          <a:pt x="50" y="1250"/>
                          <a:pt x="86" y="1318"/>
                          <a:pt x="126" y="1379"/>
                        </a:cubicBezTo>
                        <a:cubicBezTo>
                          <a:pt x="146" y="1409"/>
                          <a:pt x="177" y="1424"/>
                          <a:pt x="211" y="1424"/>
                        </a:cubicBezTo>
                        <a:cubicBezTo>
                          <a:pt x="229" y="1424"/>
                          <a:pt x="249" y="1419"/>
                          <a:pt x="268" y="1411"/>
                        </a:cubicBezTo>
                        <a:cubicBezTo>
                          <a:pt x="323" y="1386"/>
                          <a:pt x="354" y="1338"/>
                          <a:pt x="343" y="1278"/>
                        </a:cubicBezTo>
                        <a:cubicBezTo>
                          <a:pt x="335" y="1236"/>
                          <a:pt x="315" y="1190"/>
                          <a:pt x="286" y="1162"/>
                        </a:cubicBezTo>
                        <a:cubicBezTo>
                          <a:pt x="194" y="1073"/>
                          <a:pt x="159" y="973"/>
                          <a:pt x="191" y="849"/>
                        </a:cubicBezTo>
                        <a:cubicBezTo>
                          <a:pt x="212" y="765"/>
                          <a:pt x="237" y="681"/>
                          <a:pt x="247" y="594"/>
                        </a:cubicBezTo>
                        <a:cubicBezTo>
                          <a:pt x="264" y="459"/>
                          <a:pt x="278" y="322"/>
                          <a:pt x="279" y="186"/>
                        </a:cubicBezTo>
                        <a:cubicBezTo>
                          <a:pt x="281" y="124"/>
                          <a:pt x="245" y="63"/>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7"/>
                  <p:cNvSpPr/>
                  <p:nvPr/>
                </p:nvSpPr>
                <p:spPr>
                  <a:xfrm>
                    <a:off x="5049710" y="4968129"/>
                    <a:ext cx="31282" cy="148895"/>
                  </a:xfrm>
                  <a:custGeom>
                    <a:avLst/>
                    <a:gdLst/>
                    <a:ahLst/>
                    <a:cxnLst/>
                    <a:rect l="l" t="t" r="r" b="b"/>
                    <a:pathLst>
                      <a:path w="333" h="1585" extrusionOk="0">
                        <a:moveTo>
                          <a:pt x="307" y="0"/>
                        </a:moveTo>
                        <a:cubicBezTo>
                          <a:pt x="247" y="131"/>
                          <a:pt x="183" y="261"/>
                          <a:pt x="128" y="394"/>
                        </a:cubicBezTo>
                        <a:cubicBezTo>
                          <a:pt x="17" y="666"/>
                          <a:pt x="1" y="942"/>
                          <a:pt x="100" y="1221"/>
                        </a:cubicBezTo>
                        <a:cubicBezTo>
                          <a:pt x="141" y="1338"/>
                          <a:pt x="177" y="1453"/>
                          <a:pt x="128" y="1585"/>
                        </a:cubicBezTo>
                        <a:cubicBezTo>
                          <a:pt x="236" y="1567"/>
                          <a:pt x="281" y="1515"/>
                          <a:pt x="267" y="1400"/>
                        </a:cubicBezTo>
                        <a:cubicBezTo>
                          <a:pt x="255" y="1291"/>
                          <a:pt x="226" y="1184"/>
                          <a:pt x="198" y="1078"/>
                        </a:cubicBezTo>
                        <a:cubicBezTo>
                          <a:pt x="168" y="969"/>
                          <a:pt x="156" y="865"/>
                          <a:pt x="185" y="754"/>
                        </a:cubicBezTo>
                        <a:cubicBezTo>
                          <a:pt x="231" y="581"/>
                          <a:pt x="272" y="405"/>
                          <a:pt x="311" y="230"/>
                        </a:cubicBezTo>
                        <a:cubicBezTo>
                          <a:pt x="326" y="156"/>
                          <a:pt x="326" y="80"/>
                          <a:pt x="332" y="5"/>
                        </a:cubicBezTo>
                        <a:cubicBezTo>
                          <a:pt x="323" y="3"/>
                          <a:pt x="316" y="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7"/>
                  <p:cNvSpPr/>
                  <p:nvPr/>
                </p:nvSpPr>
                <p:spPr>
                  <a:xfrm>
                    <a:off x="5047643" y="5100306"/>
                    <a:ext cx="42179" cy="36918"/>
                  </a:xfrm>
                  <a:custGeom>
                    <a:avLst/>
                    <a:gdLst/>
                    <a:ahLst/>
                    <a:cxnLst/>
                    <a:rect l="l" t="t" r="r" b="b"/>
                    <a:pathLst>
                      <a:path w="449" h="393" extrusionOk="0">
                        <a:moveTo>
                          <a:pt x="335" y="0"/>
                        </a:moveTo>
                        <a:lnTo>
                          <a:pt x="335" y="0"/>
                        </a:lnTo>
                        <a:cubicBezTo>
                          <a:pt x="336" y="240"/>
                          <a:pt x="154" y="222"/>
                          <a:pt x="0" y="257"/>
                        </a:cubicBezTo>
                        <a:cubicBezTo>
                          <a:pt x="59" y="344"/>
                          <a:pt x="130" y="393"/>
                          <a:pt x="220" y="393"/>
                        </a:cubicBezTo>
                        <a:cubicBezTo>
                          <a:pt x="227" y="393"/>
                          <a:pt x="234" y="392"/>
                          <a:pt x="242" y="392"/>
                        </a:cubicBezTo>
                        <a:cubicBezTo>
                          <a:pt x="314" y="386"/>
                          <a:pt x="427" y="262"/>
                          <a:pt x="438" y="183"/>
                        </a:cubicBezTo>
                        <a:cubicBezTo>
                          <a:pt x="448" y="103"/>
                          <a:pt x="398" y="57"/>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7"/>
                  <p:cNvSpPr/>
                  <p:nvPr/>
                </p:nvSpPr>
                <p:spPr>
                  <a:xfrm>
                    <a:off x="4998793" y="5070432"/>
                    <a:ext cx="25176" cy="54579"/>
                  </a:xfrm>
                  <a:custGeom>
                    <a:avLst/>
                    <a:gdLst/>
                    <a:ahLst/>
                    <a:cxnLst/>
                    <a:rect l="l" t="t" r="r" b="b"/>
                    <a:pathLst>
                      <a:path w="268" h="581" extrusionOk="0">
                        <a:moveTo>
                          <a:pt x="75" y="1"/>
                        </a:moveTo>
                        <a:cubicBezTo>
                          <a:pt x="9" y="96"/>
                          <a:pt x="1" y="201"/>
                          <a:pt x="7" y="312"/>
                        </a:cubicBezTo>
                        <a:cubicBezTo>
                          <a:pt x="12" y="388"/>
                          <a:pt x="3" y="466"/>
                          <a:pt x="1" y="556"/>
                        </a:cubicBezTo>
                        <a:cubicBezTo>
                          <a:pt x="21" y="572"/>
                          <a:pt x="42" y="580"/>
                          <a:pt x="65" y="580"/>
                        </a:cubicBezTo>
                        <a:cubicBezTo>
                          <a:pt x="113" y="580"/>
                          <a:pt x="173" y="543"/>
                          <a:pt x="267" y="456"/>
                        </a:cubicBezTo>
                        <a:cubicBezTo>
                          <a:pt x="57" y="363"/>
                          <a:pt x="29" y="197"/>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7"/>
                  <p:cNvSpPr/>
                  <p:nvPr/>
                </p:nvSpPr>
                <p:spPr>
                  <a:xfrm>
                    <a:off x="5076953" y="5086496"/>
                    <a:ext cx="25082" cy="29967"/>
                  </a:xfrm>
                  <a:custGeom>
                    <a:avLst/>
                    <a:gdLst/>
                    <a:ahLst/>
                    <a:cxnLst/>
                    <a:rect l="l" t="t" r="r" b="b"/>
                    <a:pathLst>
                      <a:path w="267" h="319" extrusionOk="0">
                        <a:moveTo>
                          <a:pt x="0" y="0"/>
                        </a:moveTo>
                        <a:lnTo>
                          <a:pt x="0" y="0"/>
                        </a:lnTo>
                        <a:cubicBezTo>
                          <a:pt x="67" y="111"/>
                          <a:pt x="129" y="211"/>
                          <a:pt x="196" y="319"/>
                        </a:cubicBezTo>
                        <a:cubicBezTo>
                          <a:pt x="212" y="300"/>
                          <a:pt x="236" y="280"/>
                          <a:pt x="244" y="256"/>
                        </a:cubicBezTo>
                        <a:cubicBezTo>
                          <a:pt x="267" y="188"/>
                          <a:pt x="210" y="80"/>
                          <a:pt x="140" y="50"/>
                        </a:cubicBezTo>
                        <a:cubicBezTo>
                          <a:pt x="99" y="33"/>
                          <a:pt x="58"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72" name="Google Shape;10872;p57"/>
              <p:cNvGrpSpPr/>
              <p:nvPr/>
            </p:nvGrpSpPr>
            <p:grpSpPr>
              <a:xfrm>
                <a:off x="4603295" y="4819324"/>
                <a:ext cx="183563" cy="91124"/>
                <a:chOff x="4603295" y="4819324"/>
                <a:chExt cx="183563" cy="91124"/>
              </a:xfrm>
            </p:grpSpPr>
            <p:sp>
              <p:nvSpPr>
                <p:cNvPr id="10873" name="Google Shape;10873;p57"/>
                <p:cNvSpPr/>
                <p:nvPr/>
              </p:nvSpPr>
              <p:spPr>
                <a:xfrm>
                  <a:off x="4625747" y="4875783"/>
                  <a:ext cx="93282" cy="17191"/>
                </a:xfrm>
                <a:custGeom>
                  <a:avLst/>
                  <a:gdLst/>
                  <a:ahLst/>
                  <a:cxnLst/>
                  <a:rect l="l" t="t" r="r" b="b"/>
                  <a:pathLst>
                    <a:path w="993" h="183" extrusionOk="0">
                      <a:moveTo>
                        <a:pt x="487" y="0"/>
                      </a:moveTo>
                      <a:cubicBezTo>
                        <a:pt x="373" y="0"/>
                        <a:pt x="250" y="22"/>
                        <a:pt x="111" y="63"/>
                      </a:cubicBezTo>
                      <a:cubicBezTo>
                        <a:pt x="69" y="74"/>
                        <a:pt x="38" y="122"/>
                        <a:pt x="1" y="153"/>
                      </a:cubicBezTo>
                      <a:cubicBezTo>
                        <a:pt x="37" y="156"/>
                        <a:pt x="75" y="166"/>
                        <a:pt x="110" y="166"/>
                      </a:cubicBezTo>
                      <a:cubicBezTo>
                        <a:pt x="120" y="166"/>
                        <a:pt x="130" y="165"/>
                        <a:pt x="140" y="163"/>
                      </a:cubicBezTo>
                      <a:cubicBezTo>
                        <a:pt x="240" y="139"/>
                        <a:pt x="341" y="126"/>
                        <a:pt x="442" y="126"/>
                      </a:cubicBezTo>
                      <a:cubicBezTo>
                        <a:pt x="500" y="126"/>
                        <a:pt x="557" y="130"/>
                        <a:pt x="615" y="138"/>
                      </a:cubicBezTo>
                      <a:cubicBezTo>
                        <a:pt x="740" y="156"/>
                        <a:pt x="867" y="168"/>
                        <a:pt x="992" y="183"/>
                      </a:cubicBezTo>
                      <a:cubicBezTo>
                        <a:pt x="836" y="59"/>
                        <a:pt x="675" y="0"/>
                        <a:pt x="4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7"/>
                <p:cNvSpPr/>
                <p:nvPr/>
              </p:nvSpPr>
              <p:spPr>
                <a:xfrm>
                  <a:off x="4727299" y="4836327"/>
                  <a:ext cx="35509" cy="55331"/>
                </a:xfrm>
                <a:custGeom>
                  <a:avLst/>
                  <a:gdLst/>
                  <a:ahLst/>
                  <a:cxnLst/>
                  <a:rect l="l" t="t" r="r" b="b"/>
                  <a:pathLst>
                    <a:path w="378" h="589" extrusionOk="0">
                      <a:moveTo>
                        <a:pt x="73" y="1"/>
                      </a:moveTo>
                      <a:cubicBezTo>
                        <a:pt x="51" y="1"/>
                        <a:pt x="24" y="16"/>
                        <a:pt x="0" y="23"/>
                      </a:cubicBezTo>
                      <a:cubicBezTo>
                        <a:pt x="9" y="47"/>
                        <a:pt x="11" y="75"/>
                        <a:pt x="24" y="96"/>
                      </a:cubicBezTo>
                      <a:cubicBezTo>
                        <a:pt x="86" y="191"/>
                        <a:pt x="150" y="285"/>
                        <a:pt x="215" y="380"/>
                      </a:cubicBezTo>
                      <a:cubicBezTo>
                        <a:pt x="264" y="450"/>
                        <a:pt x="314" y="519"/>
                        <a:pt x="365" y="588"/>
                      </a:cubicBezTo>
                      <a:cubicBezTo>
                        <a:pt x="368" y="584"/>
                        <a:pt x="373" y="579"/>
                        <a:pt x="377" y="573"/>
                      </a:cubicBezTo>
                      <a:cubicBezTo>
                        <a:pt x="348" y="450"/>
                        <a:pt x="327" y="325"/>
                        <a:pt x="292" y="204"/>
                      </a:cubicBezTo>
                      <a:cubicBezTo>
                        <a:pt x="263" y="99"/>
                        <a:pt x="188" y="27"/>
                        <a:pt x="81" y="2"/>
                      </a:cubicBezTo>
                      <a:cubicBezTo>
                        <a:pt x="78" y="1"/>
                        <a:pt x="76"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7"/>
                <p:cNvSpPr/>
                <p:nvPr/>
              </p:nvSpPr>
              <p:spPr>
                <a:xfrm>
                  <a:off x="4754355" y="4828906"/>
                  <a:ext cx="17943" cy="69610"/>
                </a:xfrm>
                <a:custGeom>
                  <a:avLst/>
                  <a:gdLst/>
                  <a:ahLst/>
                  <a:cxnLst/>
                  <a:rect l="l" t="t" r="r" b="b"/>
                  <a:pathLst>
                    <a:path w="191" h="741" extrusionOk="0">
                      <a:moveTo>
                        <a:pt x="191" y="1"/>
                      </a:moveTo>
                      <a:cubicBezTo>
                        <a:pt x="1" y="69"/>
                        <a:pt x="18" y="564"/>
                        <a:pt x="191" y="741"/>
                      </a:cubicBezTo>
                      <a:lnTo>
                        <a:pt x="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7"/>
                <p:cNvSpPr/>
                <p:nvPr/>
              </p:nvSpPr>
              <p:spPr>
                <a:xfrm>
                  <a:off x="4615695" y="4892129"/>
                  <a:ext cx="64161" cy="18318"/>
                </a:xfrm>
                <a:custGeom>
                  <a:avLst/>
                  <a:gdLst/>
                  <a:ahLst/>
                  <a:cxnLst/>
                  <a:rect l="l" t="t" r="r" b="b"/>
                  <a:pathLst>
                    <a:path w="683" h="195" extrusionOk="0">
                      <a:moveTo>
                        <a:pt x="492" y="0"/>
                      </a:moveTo>
                      <a:cubicBezTo>
                        <a:pt x="348" y="0"/>
                        <a:pt x="210" y="37"/>
                        <a:pt x="77" y="104"/>
                      </a:cubicBezTo>
                      <a:cubicBezTo>
                        <a:pt x="46" y="119"/>
                        <a:pt x="26" y="155"/>
                        <a:pt x="0" y="183"/>
                      </a:cubicBezTo>
                      <a:cubicBezTo>
                        <a:pt x="29" y="186"/>
                        <a:pt x="59" y="195"/>
                        <a:pt x="87" y="195"/>
                      </a:cubicBezTo>
                      <a:cubicBezTo>
                        <a:pt x="95" y="195"/>
                        <a:pt x="104" y="194"/>
                        <a:pt x="112" y="192"/>
                      </a:cubicBezTo>
                      <a:cubicBezTo>
                        <a:pt x="303" y="139"/>
                        <a:pt x="492" y="80"/>
                        <a:pt x="682" y="21"/>
                      </a:cubicBezTo>
                      <a:cubicBezTo>
                        <a:pt x="618" y="7"/>
                        <a:pt x="554" y="0"/>
                        <a:pt x="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7"/>
                <p:cNvSpPr/>
                <p:nvPr/>
              </p:nvSpPr>
              <p:spPr>
                <a:xfrm>
                  <a:off x="4603295" y="4867986"/>
                  <a:ext cx="61625" cy="32973"/>
                </a:xfrm>
                <a:custGeom>
                  <a:avLst/>
                  <a:gdLst/>
                  <a:ahLst/>
                  <a:cxnLst/>
                  <a:rect l="l" t="t" r="r" b="b"/>
                  <a:pathLst>
                    <a:path w="656" h="351" extrusionOk="0">
                      <a:moveTo>
                        <a:pt x="480" y="0"/>
                      </a:moveTo>
                      <a:cubicBezTo>
                        <a:pt x="362" y="0"/>
                        <a:pt x="257" y="53"/>
                        <a:pt x="115" y="159"/>
                      </a:cubicBezTo>
                      <a:cubicBezTo>
                        <a:pt x="82" y="185"/>
                        <a:pt x="53" y="219"/>
                        <a:pt x="30" y="254"/>
                      </a:cubicBezTo>
                      <a:cubicBezTo>
                        <a:pt x="1" y="303"/>
                        <a:pt x="24" y="351"/>
                        <a:pt x="78" y="351"/>
                      </a:cubicBezTo>
                      <a:cubicBezTo>
                        <a:pt x="80" y="351"/>
                        <a:pt x="83" y="351"/>
                        <a:pt x="86" y="350"/>
                      </a:cubicBezTo>
                      <a:cubicBezTo>
                        <a:pt x="136" y="347"/>
                        <a:pt x="182" y="322"/>
                        <a:pt x="234" y="306"/>
                      </a:cubicBezTo>
                      <a:cubicBezTo>
                        <a:pt x="179" y="216"/>
                        <a:pt x="185" y="183"/>
                        <a:pt x="265" y="138"/>
                      </a:cubicBezTo>
                      <a:cubicBezTo>
                        <a:pt x="307" y="113"/>
                        <a:pt x="354" y="94"/>
                        <a:pt x="402" y="82"/>
                      </a:cubicBezTo>
                      <a:cubicBezTo>
                        <a:pt x="483" y="63"/>
                        <a:pt x="563" y="50"/>
                        <a:pt x="655" y="33"/>
                      </a:cubicBezTo>
                      <a:cubicBezTo>
                        <a:pt x="591" y="11"/>
                        <a:pt x="534" y="0"/>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7"/>
                <p:cNvSpPr/>
                <p:nvPr/>
              </p:nvSpPr>
              <p:spPr>
                <a:xfrm>
                  <a:off x="4712362" y="4837736"/>
                  <a:ext cx="31940" cy="34382"/>
                </a:xfrm>
                <a:custGeom>
                  <a:avLst/>
                  <a:gdLst/>
                  <a:ahLst/>
                  <a:cxnLst/>
                  <a:rect l="l" t="t" r="r" b="b"/>
                  <a:pathLst>
                    <a:path w="340" h="366" extrusionOk="0">
                      <a:moveTo>
                        <a:pt x="10" y="1"/>
                      </a:moveTo>
                      <a:cubicBezTo>
                        <a:pt x="10" y="23"/>
                        <a:pt x="0" y="54"/>
                        <a:pt x="13" y="68"/>
                      </a:cubicBezTo>
                      <a:cubicBezTo>
                        <a:pt x="102" y="185"/>
                        <a:pt x="159" y="333"/>
                        <a:pt x="339" y="366"/>
                      </a:cubicBezTo>
                      <a:cubicBezTo>
                        <a:pt x="255" y="253"/>
                        <a:pt x="174" y="138"/>
                        <a:pt x="88" y="29"/>
                      </a:cubicBezTo>
                      <a:cubicBezTo>
                        <a:pt x="75" y="10"/>
                        <a:pt x="36" y="10"/>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7"/>
                <p:cNvSpPr/>
                <p:nvPr/>
              </p:nvSpPr>
              <p:spPr>
                <a:xfrm>
                  <a:off x="4776149" y="4819324"/>
                  <a:ext cx="10709" cy="34100"/>
                </a:xfrm>
                <a:custGeom>
                  <a:avLst/>
                  <a:gdLst/>
                  <a:ahLst/>
                  <a:cxnLst/>
                  <a:rect l="l" t="t" r="r" b="b"/>
                  <a:pathLst>
                    <a:path w="114" h="363" extrusionOk="0">
                      <a:moveTo>
                        <a:pt x="90" y="1"/>
                      </a:moveTo>
                      <a:cubicBezTo>
                        <a:pt x="68" y="11"/>
                        <a:pt x="36" y="15"/>
                        <a:pt x="28" y="31"/>
                      </a:cubicBezTo>
                      <a:cubicBezTo>
                        <a:pt x="12" y="61"/>
                        <a:pt x="6" y="97"/>
                        <a:pt x="5" y="131"/>
                      </a:cubicBezTo>
                      <a:cubicBezTo>
                        <a:pt x="1" y="206"/>
                        <a:pt x="3" y="283"/>
                        <a:pt x="3" y="359"/>
                      </a:cubicBezTo>
                      <a:lnTo>
                        <a:pt x="31" y="362"/>
                      </a:lnTo>
                      <a:cubicBezTo>
                        <a:pt x="58" y="263"/>
                        <a:pt x="86" y="162"/>
                        <a:pt x="109" y="62"/>
                      </a:cubicBezTo>
                      <a:cubicBezTo>
                        <a:pt x="114" y="43"/>
                        <a:pt x="96" y="2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7"/>
                <p:cNvSpPr/>
                <p:nvPr/>
              </p:nvSpPr>
              <p:spPr>
                <a:xfrm>
                  <a:off x="4745242" y="4824584"/>
                  <a:ext cx="12118" cy="22170"/>
                </a:xfrm>
                <a:custGeom>
                  <a:avLst/>
                  <a:gdLst/>
                  <a:ahLst/>
                  <a:cxnLst/>
                  <a:rect l="l" t="t" r="r" b="b"/>
                  <a:pathLst>
                    <a:path w="129" h="236" extrusionOk="0">
                      <a:moveTo>
                        <a:pt x="71" y="0"/>
                      </a:moveTo>
                      <a:cubicBezTo>
                        <a:pt x="70" y="0"/>
                        <a:pt x="69" y="0"/>
                        <a:pt x="69" y="0"/>
                      </a:cubicBezTo>
                      <a:cubicBezTo>
                        <a:pt x="52" y="4"/>
                        <a:pt x="31" y="30"/>
                        <a:pt x="25" y="51"/>
                      </a:cubicBezTo>
                      <a:cubicBezTo>
                        <a:pt x="0" y="128"/>
                        <a:pt x="50" y="174"/>
                        <a:pt x="124" y="236"/>
                      </a:cubicBezTo>
                      <a:cubicBezTo>
                        <a:pt x="124" y="159"/>
                        <a:pt x="128" y="99"/>
                        <a:pt x="122" y="40"/>
                      </a:cubicBezTo>
                      <a:cubicBezTo>
                        <a:pt x="119" y="25"/>
                        <a:pt x="89"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1" name="Google Shape;10881;p57"/>
              <p:cNvSpPr/>
              <p:nvPr/>
            </p:nvSpPr>
            <p:spPr>
              <a:xfrm>
                <a:off x="5230361" y="4802038"/>
                <a:ext cx="1177820" cy="336869"/>
              </a:xfrm>
              <a:custGeom>
                <a:avLst/>
                <a:gdLst/>
                <a:ahLst/>
                <a:cxnLst/>
                <a:rect l="l" t="t" r="r" b="b"/>
                <a:pathLst>
                  <a:path w="12538" h="3586" extrusionOk="0">
                    <a:moveTo>
                      <a:pt x="6918" y="1"/>
                    </a:moveTo>
                    <a:cubicBezTo>
                      <a:pt x="6866" y="1"/>
                      <a:pt x="6811" y="5"/>
                      <a:pt x="6756" y="14"/>
                    </a:cubicBezTo>
                    <a:cubicBezTo>
                      <a:pt x="6106" y="121"/>
                      <a:pt x="5714" y="874"/>
                      <a:pt x="6159" y="1510"/>
                    </a:cubicBezTo>
                    <a:cubicBezTo>
                      <a:pt x="6266" y="1664"/>
                      <a:pt x="6429" y="1748"/>
                      <a:pt x="6618" y="1764"/>
                    </a:cubicBezTo>
                    <a:cubicBezTo>
                      <a:pt x="6629" y="1765"/>
                      <a:pt x="6640" y="1766"/>
                      <a:pt x="6651" y="1766"/>
                    </a:cubicBezTo>
                    <a:cubicBezTo>
                      <a:pt x="6801" y="1766"/>
                      <a:pt x="6924" y="1672"/>
                      <a:pt x="6964" y="1524"/>
                    </a:cubicBezTo>
                    <a:cubicBezTo>
                      <a:pt x="6975" y="1483"/>
                      <a:pt x="6972" y="1438"/>
                      <a:pt x="6974" y="1395"/>
                    </a:cubicBezTo>
                    <a:lnTo>
                      <a:pt x="6974" y="1395"/>
                    </a:lnTo>
                    <a:cubicBezTo>
                      <a:pt x="6912" y="1525"/>
                      <a:pt x="6805" y="1579"/>
                      <a:pt x="6698" y="1579"/>
                    </a:cubicBezTo>
                    <a:cubicBezTo>
                      <a:pt x="6595" y="1579"/>
                      <a:pt x="6493" y="1530"/>
                      <a:pt x="6430" y="1449"/>
                    </a:cubicBezTo>
                    <a:cubicBezTo>
                      <a:pt x="6415" y="1429"/>
                      <a:pt x="6399" y="1409"/>
                      <a:pt x="6386" y="1388"/>
                    </a:cubicBezTo>
                    <a:cubicBezTo>
                      <a:pt x="6184" y="1067"/>
                      <a:pt x="6306" y="581"/>
                      <a:pt x="6638" y="379"/>
                    </a:cubicBezTo>
                    <a:cubicBezTo>
                      <a:pt x="6721" y="328"/>
                      <a:pt x="6809" y="293"/>
                      <a:pt x="6906" y="293"/>
                    </a:cubicBezTo>
                    <a:cubicBezTo>
                      <a:pt x="6918" y="293"/>
                      <a:pt x="6931" y="294"/>
                      <a:pt x="6944" y="295"/>
                    </a:cubicBezTo>
                    <a:cubicBezTo>
                      <a:pt x="7257" y="324"/>
                      <a:pt x="7473" y="497"/>
                      <a:pt x="7569" y="783"/>
                    </a:cubicBezTo>
                    <a:cubicBezTo>
                      <a:pt x="7775" y="1393"/>
                      <a:pt x="7422" y="1867"/>
                      <a:pt x="6855" y="2002"/>
                    </a:cubicBezTo>
                    <a:cubicBezTo>
                      <a:pt x="6781" y="2019"/>
                      <a:pt x="6707" y="2027"/>
                      <a:pt x="6633" y="2027"/>
                    </a:cubicBezTo>
                    <a:cubicBezTo>
                      <a:pt x="6419" y="2027"/>
                      <a:pt x="6208" y="1961"/>
                      <a:pt x="6008" y="1873"/>
                    </a:cubicBezTo>
                    <a:cubicBezTo>
                      <a:pt x="5792" y="1779"/>
                      <a:pt x="5625" y="1621"/>
                      <a:pt x="5477" y="1440"/>
                    </a:cubicBezTo>
                    <a:cubicBezTo>
                      <a:pt x="5315" y="1241"/>
                      <a:pt x="5157" y="1036"/>
                      <a:pt x="4950" y="877"/>
                    </a:cubicBezTo>
                    <a:cubicBezTo>
                      <a:pt x="4630" y="632"/>
                      <a:pt x="4287" y="491"/>
                      <a:pt x="3918" y="491"/>
                    </a:cubicBezTo>
                    <a:cubicBezTo>
                      <a:pt x="3753" y="491"/>
                      <a:pt x="3583" y="520"/>
                      <a:pt x="3408" y="579"/>
                    </a:cubicBezTo>
                    <a:cubicBezTo>
                      <a:pt x="3094" y="686"/>
                      <a:pt x="2829" y="875"/>
                      <a:pt x="2615" y="1129"/>
                    </a:cubicBezTo>
                    <a:cubicBezTo>
                      <a:pt x="2593" y="1156"/>
                      <a:pt x="2561" y="1174"/>
                      <a:pt x="2532" y="1197"/>
                    </a:cubicBezTo>
                    <a:cubicBezTo>
                      <a:pt x="2526" y="1191"/>
                      <a:pt x="2520" y="1186"/>
                      <a:pt x="2512" y="1180"/>
                    </a:cubicBezTo>
                    <a:cubicBezTo>
                      <a:pt x="2521" y="1148"/>
                      <a:pt x="2528" y="1114"/>
                      <a:pt x="2538" y="1082"/>
                    </a:cubicBezTo>
                    <a:cubicBezTo>
                      <a:pt x="2643" y="743"/>
                      <a:pt x="2492" y="344"/>
                      <a:pt x="2184" y="183"/>
                    </a:cubicBezTo>
                    <a:cubicBezTo>
                      <a:pt x="2068" y="122"/>
                      <a:pt x="1951" y="94"/>
                      <a:pt x="1834" y="94"/>
                    </a:cubicBezTo>
                    <a:cubicBezTo>
                      <a:pt x="1692" y="94"/>
                      <a:pt x="1550" y="136"/>
                      <a:pt x="1414" y="211"/>
                    </a:cubicBezTo>
                    <a:cubicBezTo>
                      <a:pt x="981" y="448"/>
                      <a:pt x="741" y="982"/>
                      <a:pt x="957" y="1535"/>
                    </a:cubicBezTo>
                    <a:cubicBezTo>
                      <a:pt x="999" y="1646"/>
                      <a:pt x="1074" y="1752"/>
                      <a:pt x="1156" y="1841"/>
                    </a:cubicBezTo>
                    <a:cubicBezTo>
                      <a:pt x="1237" y="1930"/>
                      <a:pt x="1345" y="1975"/>
                      <a:pt x="1457" y="1975"/>
                    </a:cubicBezTo>
                    <a:cubicBezTo>
                      <a:pt x="1527" y="1975"/>
                      <a:pt x="1598" y="1957"/>
                      <a:pt x="1665" y="1922"/>
                    </a:cubicBezTo>
                    <a:cubicBezTo>
                      <a:pt x="1805" y="1849"/>
                      <a:pt x="1896" y="1664"/>
                      <a:pt x="1865" y="1501"/>
                    </a:cubicBezTo>
                    <a:cubicBezTo>
                      <a:pt x="1855" y="1449"/>
                      <a:pt x="1828" y="1402"/>
                      <a:pt x="1810" y="1352"/>
                    </a:cubicBezTo>
                    <a:cubicBezTo>
                      <a:pt x="1805" y="1355"/>
                      <a:pt x="1799" y="1356"/>
                      <a:pt x="1792" y="1357"/>
                    </a:cubicBezTo>
                    <a:cubicBezTo>
                      <a:pt x="1790" y="1372"/>
                      <a:pt x="1788" y="1386"/>
                      <a:pt x="1787" y="1400"/>
                    </a:cubicBezTo>
                    <a:cubicBezTo>
                      <a:pt x="1762" y="1597"/>
                      <a:pt x="1633" y="1737"/>
                      <a:pt x="1459" y="1757"/>
                    </a:cubicBezTo>
                    <a:cubicBezTo>
                      <a:pt x="1446" y="1758"/>
                      <a:pt x="1434" y="1759"/>
                      <a:pt x="1422" y="1759"/>
                    </a:cubicBezTo>
                    <a:cubicBezTo>
                      <a:pt x="1258" y="1759"/>
                      <a:pt x="1106" y="1646"/>
                      <a:pt x="1047" y="1473"/>
                    </a:cubicBezTo>
                    <a:cubicBezTo>
                      <a:pt x="919" y="1096"/>
                      <a:pt x="1119" y="576"/>
                      <a:pt x="1475" y="399"/>
                    </a:cubicBezTo>
                    <a:cubicBezTo>
                      <a:pt x="1596" y="338"/>
                      <a:pt x="1711" y="307"/>
                      <a:pt x="1816" y="307"/>
                    </a:cubicBezTo>
                    <a:cubicBezTo>
                      <a:pt x="1986" y="307"/>
                      <a:pt x="2132" y="387"/>
                      <a:pt x="2242" y="548"/>
                    </a:cubicBezTo>
                    <a:cubicBezTo>
                      <a:pt x="2286" y="613"/>
                      <a:pt x="2319" y="689"/>
                      <a:pt x="2345" y="763"/>
                    </a:cubicBezTo>
                    <a:cubicBezTo>
                      <a:pt x="2409" y="949"/>
                      <a:pt x="2383" y="1132"/>
                      <a:pt x="2340" y="1323"/>
                    </a:cubicBezTo>
                    <a:cubicBezTo>
                      <a:pt x="2231" y="1796"/>
                      <a:pt x="1918" y="2103"/>
                      <a:pt x="1434" y="2151"/>
                    </a:cubicBezTo>
                    <a:cubicBezTo>
                      <a:pt x="1362" y="2159"/>
                      <a:pt x="1292" y="2162"/>
                      <a:pt x="1221" y="2162"/>
                    </a:cubicBezTo>
                    <a:cubicBezTo>
                      <a:pt x="837" y="2162"/>
                      <a:pt x="471" y="2058"/>
                      <a:pt x="120" y="1888"/>
                    </a:cubicBezTo>
                    <a:cubicBezTo>
                      <a:pt x="85" y="1872"/>
                      <a:pt x="52" y="1853"/>
                      <a:pt x="17" y="1835"/>
                    </a:cubicBezTo>
                    <a:cubicBezTo>
                      <a:pt x="12" y="1845"/>
                      <a:pt x="5" y="1852"/>
                      <a:pt x="0" y="1860"/>
                    </a:cubicBezTo>
                    <a:cubicBezTo>
                      <a:pt x="69" y="1918"/>
                      <a:pt x="130" y="1994"/>
                      <a:pt x="210" y="2032"/>
                    </a:cubicBezTo>
                    <a:cubicBezTo>
                      <a:pt x="463" y="2149"/>
                      <a:pt x="729" y="2228"/>
                      <a:pt x="1009" y="2250"/>
                    </a:cubicBezTo>
                    <a:cubicBezTo>
                      <a:pt x="1075" y="2255"/>
                      <a:pt x="1140" y="2257"/>
                      <a:pt x="1204" y="2257"/>
                    </a:cubicBezTo>
                    <a:cubicBezTo>
                      <a:pt x="1679" y="2257"/>
                      <a:pt x="2095" y="2110"/>
                      <a:pt x="2403" y="1690"/>
                    </a:cubicBezTo>
                    <a:cubicBezTo>
                      <a:pt x="2465" y="1604"/>
                      <a:pt x="2538" y="1528"/>
                      <a:pt x="2616" y="1457"/>
                    </a:cubicBezTo>
                    <a:cubicBezTo>
                      <a:pt x="2787" y="1299"/>
                      <a:pt x="3000" y="1221"/>
                      <a:pt x="3210" y="1221"/>
                    </a:cubicBezTo>
                    <a:cubicBezTo>
                      <a:pt x="3457" y="1221"/>
                      <a:pt x="3699" y="1328"/>
                      <a:pt x="3860" y="1537"/>
                    </a:cubicBezTo>
                    <a:cubicBezTo>
                      <a:pt x="4005" y="1724"/>
                      <a:pt x="4077" y="1941"/>
                      <a:pt x="4116" y="2171"/>
                    </a:cubicBezTo>
                    <a:cubicBezTo>
                      <a:pt x="4192" y="2636"/>
                      <a:pt x="3985" y="3072"/>
                      <a:pt x="3586" y="3288"/>
                    </a:cubicBezTo>
                    <a:cubicBezTo>
                      <a:pt x="3581" y="3291"/>
                      <a:pt x="3579" y="3296"/>
                      <a:pt x="3576" y="3299"/>
                    </a:cubicBezTo>
                    <a:cubicBezTo>
                      <a:pt x="3922" y="3277"/>
                      <a:pt x="4222" y="3069"/>
                      <a:pt x="4330" y="2733"/>
                    </a:cubicBezTo>
                    <a:cubicBezTo>
                      <a:pt x="4419" y="2455"/>
                      <a:pt x="4428" y="2172"/>
                      <a:pt x="4388" y="1886"/>
                    </a:cubicBezTo>
                    <a:cubicBezTo>
                      <a:pt x="4316" y="1359"/>
                      <a:pt x="3883" y="1001"/>
                      <a:pt x="3389" y="1001"/>
                    </a:cubicBezTo>
                    <a:cubicBezTo>
                      <a:pt x="3283" y="1001"/>
                      <a:pt x="3174" y="1018"/>
                      <a:pt x="3065" y="1052"/>
                    </a:cubicBezTo>
                    <a:cubicBezTo>
                      <a:pt x="3045" y="1060"/>
                      <a:pt x="3025" y="1062"/>
                      <a:pt x="3004" y="1066"/>
                    </a:cubicBezTo>
                    <a:cubicBezTo>
                      <a:pt x="3001" y="1058"/>
                      <a:pt x="2996" y="1050"/>
                      <a:pt x="2991" y="1042"/>
                    </a:cubicBezTo>
                    <a:cubicBezTo>
                      <a:pt x="3034" y="1006"/>
                      <a:pt x="3075" y="965"/>
                      <a:pt x="3122" y="933"/>
                    </a:cubicBezTo>
                    <a:cubicBezTo>
                      <a:pt x="3328" y="793"/>
                      <a:pt x="3561" y="716"/>
                      <a:pt x="3804" y="672"/>
                    </a:cubicBezTo>
                    <a:cubicBezTo>
                      <a:pt x="3890" y="657"/>
                      <a:pt x="3980" y="641"/>
                      <a:pt x="4068" y="641"/>
                    </a:cubicBezTo>
                    <a:cubicBezTo>
                      <a:pt x="4096" y="641"/>
                      <a:pt x="4123" y="643"/>
                      <a:pt x="4151" y="646"/>
                    </a:cubicBezTo>
                    <a:cubicBezTo>
                      <a:pt x="4419" y="679"/>
                      <a:pt x="4646" y="812"/>
                      <a:pt x="4845" y="994"/>
                    </a:cubicBezTo>
                    <a:cubicBezTo>
                      <a:pt x="4933" y="1074"/>
                      <a:pt x="5012" y="1166"/>
                      <a:pt x="5098" y="1251"/>
                    </a:cubicBezTo>
                    <a:cubicBezTo>
                      <a:pt x="5311" y="1460"/>
                      <a:pt x="5513" y="1686"/>
                      <a:pt x="5744" y="1875"/>
                    </a:cubicBezTo>
                    <a:cubicBezTo>
                      <a:pt x="5980" y="2069"/>
                      <a:pt x="6263" y="2146"/>
                      <a:pt x="6560" y="2146"/>
                    </a:cubicBezTo>
                    <a:cubicBezTo>
                      <a:pt x="6603" y="2146"/>
                      <a:pt x="6647" y="2144"/>
                      <a:pt x="6691" y="2141"/>
                    </a:cubicBezTo>
                    <a:cubicBezTo>
                      <a:pt x="6709" y="2140"/>
                      <a:pt x="6727" y="2139"/>
                      <a:pt x="6745" y="2139"/>
                    </a:cubicBezTo>
                    <a:cubicBezTo>
                      <a:pt x="6949" y="2139"/>
                      <a:pt x="7122" y="2222"/>
                      <a:pt x="7226" y="2408"/>
                    </a:cubicBezTo>
                    <a:cubicBezTo>
                      <a:pt x="7305" y="2552"/>
                      <a:pt x="7348" y="2708"/>
                      <a:pt x="7348" y="2875"/>
                    </a:cubicBezTo>
                    <a:cubicBezTo>
                      <a:pt x="7350" y="3191"/>
                      <a:pt x="7150" y="3457"/>
                      <a:pt x="6847" y="3547"/>
                    </a:cubicBezTo>
                    <a:lnTo>
                      <a:pt x="6777" y="3567"/>
                    </a:lnTo>
                    <a:cubicBezTo>
                      <a:pt x="6778" y="3573"/>
                      <a:pt x="6779" y="3578"/>
                      <a:pt x="6782" y="3585"/>
                    </a:cubicBezTo>
                    <a:cubicBezTo>
                      <a:pt x="6869" y="3577"/>
                      <a:pt x="6957" y="3577"/>
                      <a:pt x="7042" y="3561"/>
                    </a:cubicBezTo>
                    <a:cubicBezTo>
                      <a:pt x="7460" y="3485"/>
                      <a:pt x="7832" y="3184"/>
                      <a:pt x="7810" y="2664"/>
                    </a:cubicBezTo>
                    <a:cubicBezTo>
                      <a:pt x="7797" y="2337"/>
                      <a:pt x="7624" y="2129"/>
                      <a:pt x="7305" y="2058"/>
                    </a:cubicBezTo>
                    <a:cubicBezTo>
                      <a:pt x="7285" y="2053"/>
                      <a:pt x="7267" y="2042"/>
                      <a:pt x="7247" y="2034"/>
                    </a:cubicBezTo>
                    <a:cubicBezTo>
                      <a:pt x="7266" y="2016"/>
                      <a:pt x="7283" y="2007"/>
                      <a:pt x="7299" y="2007"/>
                    </a:cubicBezTo>
                    <a:cubicBezTo>
                      <a:pt x="7299" y="2007"/>
                      <a:pt x="7300" y="2007"/>
                      <a:pt x="7301" y="2007"/>
                    </a:cubicBezTo>
                    <a:cubicBezTo>
                      <a:pt x="7326" y="2009"/>
                      <a:pt x="7350" y="2009"/>
                      <a:pt x="7374" y="2009"/>
                    </a:cubicBezTo>
                    <a:cubicBezTo>
                      <a:pt x="7580" y="2009"/>
                      <a:pt x="7775" y="1950"/>
                      <a:pt x="7966" y="1879"/>
                    </a:cubicBezTo>
                    <a:cubicBezTo>
                      <a:pt x="8271" y="1768"/>
                      <a:pt x="8528" y="1576"/>
                      <a:pt x="8786" y="1386"/>
                    </a:cubicBezTo>
                    <a:cubicBezTo>
                      <a:pt x="8933" y="1279"/>
                      <a:pt x="9085" y="1173"/>
                      <a:pt x="9243" y="1085"/>
                    </a:cubicBezTo>
                    <a:cubicBezTo>
                      <a:pt x="9424" y="985"/>
                      <a:pt x="9625" y="939"/>
                      <a:pt x="9826" y="939"/>
                    </a:cubicBezTo>
                    <a:cubicBezTo>
                      <a:pt x="10294" y="939"/>
                      <a:pt x="10763" y="1192"/>
                      <a:pt x="10984" y="1618"/>
                    </a:cubicBezTo>
                    <a:cubicBezTo>
                      <a:pt x="10989" y="1630"/>
                      <a:pt x="10998" y="1640"/>
                      <a:pt x="11004" y="1652"/>
                    </a:cubicBezTo>
                    <a:cubicBezTo>
                      <a:pt x="10986" y="1478"/>
                      <a:pt x="10945" y="1311"/>
                      <a:pt x="10843" y="1165"/>
                    </a:cubicBezTo>
                    <a:cubicBezTo>
                      <a:pt x="10832" y="1147"/>
                      <a:pt x="10832" y="1122"/>
                      <a:pt x="10826" y="1099"/>
                    </a:cubicBezTo>
                    <a:lnTo>
                      <a:pt x="10826" y="1099"/>
                    </a:lnTo>
                    <a:cubicBezTo>
                      <a:pt x="10849" y="1103"/>
                      <a:pt x="10880" y="1101"/>
                      <a:pt x="10899" y="1113"/>
                    </a:cubicBezTo>
                    <a:cubicBezTo>
                      <a:pt x="10957" y="1156"/>
                      <a:pt x="11018" y="1199"/>
                      <a:pt x="11064" y="1253"/>
                    </a:cubicBezTo>
                    <a:cubicBezTo>
                      <a:pt x="11170" y="1377"/>
                      <a:pt x="11270" y="1506"/>
                      <a:pt x="11370" y="1634"/>
                    </a:cubicBezTo>
                    <a:cubicBezTo>
                      <a:pt x="11466" y="1753"/>
                      <a:pt x="11577" y="1852"/>
                      <a:pt x="11712" y="1922"/>
                    </a:cubicBezTo>
                    <a:cubicBezTo>
                      <a:pt x="11815" y="1975"/>
                      <a:pt x="11919" y="2000"/>
                      <a:pt x="12016" y="2000"/>
                    </a:cubicBezTo>
                    <a:cubicBezTo>
                      <a:pt x="12273" y="2000"/>
                      <a:pt x="12484" y="1823"/>
                      <a:pt x="12521" y="1531"/>
                    </a:cubicBezTo>
                    <a:cubicBezTo>
                      <a:pt x="12537" y="1398"/>
                      <a:pt x="12492" y="1289"/>
                      <a:pt x="12394" y="1201"/>
                    </a:cubicBezTo>
                    <a:cubicBezTo>
                      <a:pt x="12281" y="1101"/>
                      <a:pt x="12149" y="1065"/>
                      <a:pt x="12006" y="1065"/>
                    </a:cubicBezTo>
                    <a:cubicBezTo>
                      <a:pt x="11982" y="1065"/>
                      <a:pt x="11957" y="1066"/>
                      <a:pt x="11932" y="1068"/>
                    </a:cubicBezTo>
                    <a:cubicBezTo>
                      <a:pt x="11813" y="1077"/>
                      <a:pt x="11740" y="1145"/>
                      <a:pt x="11703" y="1254"/>
                    </a:cubicBezTo>
                    <a:cubicBezTo>
                      <a:pt x="11675" y="1335"/>
                      <a:pt x="11704" y="1408"/>
                      <a:pt x="11756" y="1470"/>
                    </a:cubicBezTo>
                    <a:cubicBezTo>
                      <a:pt x="11792" y="1511"/>
                      <a:pt x="11836" y="1537"/>
                      <a:pt x="11896" y="1537"/>
                    </a:cubicBezTo>
                    <a:cubicBezTo>
                      <a:pt x="11902" y="1537"/>
                      <a:pt x="11909" y="1536"/>
                      <a:pt x="11915" y="1536"/>
                    </a:cubicBezTo>
                    <a:cubicBezTo>
                      <a:pt x="11883" y="1493"/>
                      <a:pt x="11853" y="1462"/>
                      <a:pt x="11833" y="1426"/>
                    </a:cubicBezTo>
                    <a:cubicBezTo>
                      <a:pt x="11760" y="1297"/>
                      <a:pt x="11814" y="1161"/>
                      <a:pt x="11958" y="1137"/>
                    </a:cubicBezTo>
                    <a:cubicBezTo>
                      <a:pt x="11982" y="1133"/>
                      <a:pt x="12006" y="1131"/>
                      <a:pt x="12032" y="1131"/>
                    </a:cubicBezTo>
                    <a:cubicBezTo>
                      <a:pt x="12093" y="1131"/>
                      <a:pt x="12156" y="1142"/>
                      <a:pt x="12214" y="1159"/>
                    </a:cubicBezTo>
                    <a:cubicBezTo>
                      <a:pt x="12300" y="1184"/>
                      <a:pt x="12352" y="1257"/>
                      <a:pt x="12369" y="1347"/>
                    </a:cubicBezTo>
                    <a:cubicBezTo>
                      <a:pt x="12401" y="1542"/>
                      <a:pt x="12251" y="1773"/>
                      <a:pt x="12060" y="1825"/>
                    </a:cubicBezTo>
                    <a:cubicBezTo>
                      <a:pt x="12018" y="1836"/>
                      <a:pt x="11978" y="1841"/>
                      <a:pt x="11939" y="1841"/>
                    </a:cubicBezTo>
                    <a:cubicBezTo>
                      <a:pt x="11824" y="1841"/>
                      <a:pt x="11721" y="1796"/>
                      <a:pt x="11635" y="1713"/>
                    </a:cubicBezTo>
                    <a:cubicBezTo>
                      <a:pt x="11502" y="1587"/>
                      <a:pt x="11382" y="1445"/>
                      <a:pt x="11269" y="1299"/>
                    </a:cubicBezTo>
                    <a:cubicBezTo>
                      <a:pt x="11179" y="1186"/>
                      <a:pt x="11079" y="1089"/>
                      <a:pt x="10960" y="1008"/>
                    </a:cubicBezTo>
                    <a:cubicBezTo>
                      <a:pt x="10709" y="836"/>
                      <a:pt x="10406" y="762"/>
                      <a:pt x="10105" y="762"/>
                    </a:cubicBezTo>
                    <a:cubicBezTo>
                      <a:pt x="9733" y="762"/>
                      <a:pt x="9364" y="876"/>
                      <a:pt x="9108" y="1062"/>
                    </a:cubicBezTo>
                    <a:cubicBezTo>
                      <a:pt x="8810" y="1274"/>
                      <a:pt x="8503" y="1478"/>
                      <a:pt x="8170" y="1625"/>
                    </a:cubicBezTo>
                    <a:cubicBezTo>
                      <a:pt x="7939" y="1727"/>
                      <a:pt x="7695" y="1795"/>
                      <a:pt x="7455" y="1876"/>
                    </a:cubicBezTo>
                    <a:cubicBezTo>
                      <a:pt x="7445" y="1879"/>
                      <a:pt x="7433" y="1881"/>
                      <a:pt x="7422" y="1881"/>
                    </a:cubicBezTo>
                    <a:cubicBezTo>
                      <a:pt x="7401" y="1881"/>
                      <a:pt x="7378" y="1877"/>
                      <a:pt x="7356" y="1877"/>
                    </a:cubicBezTo>
                    <a:cubicBezTo>
                      <a:pt x="7354" y="1867"/>
                      <a:pt x="7352" y="1858"/>
                      <a:pt x="7351" y="1850"/>
                    </a:cubicBezTo>
                    <a:cubicBezTo>
                      <a:pt x="7372" y="1835"/>
                      <a:pt x="7393" y="1819"/>
                      <a:pt x="7417" y="1809"/>
                    </a:cubicBezTo>
                    <a:cubicBezTo>
                      <a:pt x="7526" y="1760"/>
                      <a:pt x="7610" y="1682"/>
                      <a:pt x="7674" y="1584"/>
                    </a:cubicBezTo>
                    <a:cubicBezTo>
                      <a:pt x="7912" y="1216"/>
                      <a:pt x="7948" y="853"/>
                      <a:pt x="7682" y="443"/>
                    </a:cubicBezTo>
                    <a:cubicBezTo>
                      <a:pt x="7502" y="166"/>
                      <a:pt x="7241" y="1"/>
                      <a:pt x="6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7"/>
              <p:cNvSpPr/>
              <p:nvPr/>
            </p:nvSpPr>
            <p:spPr>
              <a:xfrm>
                <a:off x="6117272" y="4901711"/>
                <a:ext cx="153310" cy="173789"/>
              </a:xfrm>
              <a:custGeom>
                <a:avLst/>
                <a:gdLst/>
                <a:ahLst/>
                <a:cxnLst/>
                <a:rect l="l" t="t" r="r" b="b"/>
                <a:pathLst>
                  <a:path w="1632" h="1850" extrusionOk="0">
                    <a:moveTo>
                      <a:pt x="813" y="1"/>
                    </a:moveTo>
                    <a:cubicBezTo>
                      <a:pt x="807" y="8"/>
                      <a:pt x="805" y="10"/>
                      <a:pt x="805" y="10"/>
                    </a:cubicBezTo>
                    <a:cubicBezTo>
                      <a:pt x="805" y="10"/>
                      <a:pt x="806" y="9"/>
                      <a:pt x="807" y="9"/>
                    </a:cubicBezTo>
                    <a:cubicBezTo>
                      <a:pt x="814" y="11"/>
                      <a:pt x="821" y="14"/>
                      <a:pt x="828" y="16"/>
                    </a:cubicBezTo>
                    <a:lnTo>
                      <a:pt x="828" y="16"/>
                    </a:lnTo>
                    <a:cubicBezTo>
                      <a:pt x="823" y="11"/>
                      <a:pt x="818" y="6"/>
                      <a:pt x="813" y="1"/>
                    </a:cubicBezTo>
                    <a:close/>
                    <a:moveTo>
                      <a:pt x="828" y="16"/>
                    </a:moveTo>
                    <a:lnTo>
                      <a:pt x="828" y="16"/>
                    </a:lnTo>
                    <a:cubicBezTo>
                      <a:pt x="956" y="149"/>
                      <a:pt x="1084" y="279"/>
                      <a:pt x="1206" y="413"/>
                    </a:cubicBezTo>
                    <a:cubicBezTo>
                      <a:pt x="1376" y="598"/>
                      <a:pt x="1406" y="816"/>
                      <a:pt x="1334" y="1049"/>
                    </a:cubicBezTo>
                    <a:cubicBezTo>
                      <a:pt x="1279" y="1226"/>
                      <a:pt x="1146" y="1323"/>
                      <a:pt x="990" y="1323"/>
                    </a:cubicBezTo>
                    <a:cubicBezTo>
                      <a:pt x="928" y="1323"/>
                      <a:pt x="862" y="1308"/>
                      <a:pt x="796" y="1275"/>
                    </a:cubicBezTo>
                    <a:cubicBezTo>
                      <a:pt x="610" y="1183"/>
                      <a:pt x="522" y="1022"/>
                      <a:pt x="492" y="828"/>
                    </a:cubicBezTo>
                    <a:cubicBezTo>
                      <a:pt x="457" y="600"/>
                      <a:pt x="518" y="397"/>
                      <a:pt x="691" y="229"/>
                    </a:cubicBezTo>
                    <a:cubicBezTo>
                      <a:pt x="685" y="229"/>
                      <a:pt x="679" y="228"/>
                      <a:pt x="672" y="228"/>
                    </a:cubicBezTo>
                    <a:cubicBezTo>
                      <a:pt x="568" y="228"/>
                      <a:pt x="483" y="275"/>
                      <a:pt x="409" y="339"/>
                    </a:cubicBezTo>
                    <a:cubicBezTo>
                      <a:pt x="44" y="649"/>
                      <a:pt x="0" y="1234"/>
                      <a:pt x="312" y="1597"/>
                    </a:cubicBezTo>
                    <a:cubicBezTo>
                      <a:pt x="458" y="1765"/>
                      <a:pt x="655" y="1849"/>
                      <a:pt x="851" y="1849"/>
                    </a:cubicBezTo>
                    <a:cubicBezTo>
                      <a:pt x="1063" y="1849"/>
                      <a:pt x="1274" y="1750"/>
                      <a:pt x="1417" y="1555"/>
                    </a:cubicBezTo>
                    <a:cubicBezTo>
                      <a:pt x="1580" y="1333"/>
                      <a:pt x="1631" y="1080"/>
                      <a:pt x="1577" y="815"/>
                    </a:cubicBezTo>
                    <a:cubicBezTo>
                      <a:pt x="1490" y="397"/>
                      <a:pt x="1213" y="153"/>
                      <a:pt x="828"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7"/>
              <p:cNvSpPr/>
              <p:nvPr/>
            </p:nvSpPr>
            <p:spPr>
              <a:xfrm>
                <a:off x="5171835" y="4831348"/>
                <a:ext cx="119586" cy="103240"/>
              </a:xfrm>
              <a:custGeom>
                <a:avLst/>
                <a:gdLst/>
                <a:ahLst/>
                <a:cxnLst/>
                <a:rect l="l" t="t" r="r" b="b"/>
                <a:pathLst>
                  <a:path w="1273" h="1099" extrusionOk="0">
                    <a:moveTo>
                      <a:pt x="644" y="0"/>
                    </a:moveTo>
                    <a:cubicBezTo>
                      <a:pt x="616" y="0"/>
                      <a:pt x="587" y="2"/>
                      <a:pt x="557" y="6"/>
                    </a:cubicBezTo>
                    <a:cubicBezTo>
                      <a:pt x="228" y="48"/>
                      <a:pt x="0" y="342"/>
                      <a:pt x="4" y="704"/>
                    </a:cubicBezTo>
                    <a:cubicBezTo>
                      <a:pt x="5" y="841"/>
                      <a:pt x="19" y="977"/>
                      <a:pt x="86" y="1099"/>
                    </a:cubicBezTo>
                    <a:cubicBezTo>
                      <a:pt x="140" y="1085"/>
                      <a:pt x="188" y="1075"/>
                      <a:pt x="230" y="1066"/>
                    </a:cubicBezTo>
                    <a:cubicBezTo>
                      <a:pt x="212" y="1004"/>
                      <a:pt x="189" y="946"/>
                      <a:pt x="181" y="885"/>
                    </a:cubicBezTo>
                    <a:cubicBezTo>
                      <a:pt x="153" y="647"/>
                      <a:pt x="199" y="434"/>
                      <a:pt x="405" y="285"/>
                    </a:cubicBezTo>
                    <a:cubicBezTo>
                      <a:pt x="470" y="239"/>
                      <a:pt x="542" y="217"/>
                      <a:pt x="614" y="217"/>
                    </a:cubicBezTo>
                    <a:cubicBezTo>
                      <a:pt x="769" y="217"/>
                      <a:pt x="916" y="318"/>
                      <a:pt x="953" y="482"/>
                    </a:cubicBezTo>
                    <a:cubicBezTo>
                      <a:pt x="973" y="578"/>
                      <a:pt x="951" y="665"/>
                      <a:pt x="875" y="728"/>
                    </a:cubicBezTo>
                    <a:cubicBezTo>
                      <a:pt x="840" y="758"/>
                      <a:pt x="802" y="769"/>
                      <a:pt x="763" y="769"/>
                    </a:cubicBezTo>
                    <a:cubicBezTo>
                      <a:pt x="722" y="769"/>
                      <a:pt x="680" y="756"/>
                      <a:pt x="641" y="737"/>
                    </a:cubicBezTo>
                    <a:cubicBezTo>
                      <a:pt x="593" y="714"/>
                      <a:pt x="551" y="678"/>
                      <a:pt x="505" y="649"/>
                    </a:cubicBezTo>
                    <a:lnTo>
                      <a:pt x="505" y="649"/>
                    </a:lnTo>
                    <a:cubicBezTo>
                      <a:pt x="514" y="799"/>
                      <a:pt x="650" y="950"/>
                      <a:pt x="806" y="982"/>
                    </a:cubicBezTo>
                    <a:cubicBezTo>
                      <a:pt x="831" y="987"/>
                      <a:pt x="856" y="990"/>
                      <a:pt x="880" y="990"/>
                    </a:cubicBezTo>
                    <a:cubicBezTo>
                      <a:pt x="1007" y="990"/>
                      <a:pt x="1116" y="919"/>
                      <a:pt x="1177" y="795"/>
                    </a:cubicBezTo>
                    <a:cubicBezTo>
                      <a:pt x="1273" y="600"/>
                      <a:pt x="1233" y="415"/>
                      <a:pt x="1114" y="250"/>
                    </a:cubicBezTo>
                    <a:cubicBezTo>
                      <a:pt x="997" y="87"/>
                      <a:pt x="835" y="0"/>
                      <a:pt x="64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4" name="Google Shape;10884;p57"/>
              <p:cNvGrpSpPr/>
              <p:nvPr/>
            </p:nvGrpSpPr>
            <p:grpSpPr>
              <a:xfrm>
                <a:off x="5935963" y="4846661"/>
                <a:ext cx="113950" cy="219542"/>
                <a:chOff x="5935963" y="4846661"/>
                <a:chExt cx="113950" cy="219542"/>
              </a:xfrm>
            </p:grpSpPr>
            <p:sp>
              <p:nvSpPr>
                <p:cNvPr id="10885" name="Google Shape;10885;p57"/>
                <p:cNvSpPr/>
                <p:nvPr/>
              </p:nvSpPr>
              <p:spPr>
                <a:xfrm>
                  <a:off x="5976265" y="4876065"/>
                  <a:ext cx="73649" cy="82573"/>
                </a:xfrm>
                <a:custGeom>
                  <a:avLst/>
                  <a:gdLst/>
                  <a:ahLst/>
                  <a:cxnLst/>
                  <a:rect l="l" t="t" r="r" b="b"/>
                  <a:pathLst>
                    <a:path w="784" h="879" extrusionOk="0">
                      <a:moveTo>
                        <a:pt x="714" y="1"/>
                      </a:moveTo>
                      <a:cubicBezTo>
                        <a:pt x="714" y="1"/>
                        <a:pt x="714" y="1"/>
                        <a:pt x="713" y="1"/>
                      </a:cubicBezTo>
                      <a:cubicBezTo>
                        <a:pt x="641" y="6"/>
                        <a:pt x="563" y="13"/>
                        <a:pt x="499" y="42"/>
                      </a:cubicBezTo>
                      <a:cubicBezTo>
                        <a:pt x="376" y="98"/>
                        <a:pt x="297" y="207"/>
                        <a:pt x="240" y="324"/>
                      </a:cubicBezTo>
                      <a:cubicBezTo>
                        <a:pt x="152" y="506"/>
                        <a:pt x="80" y="693"/>
                        <a:pt x="0" y="879"/>
                      </a:cubicBezTo>
                      <a:cubicBezTo>
                        <a:pt x="147" y="861"/>
                        <a:pt x="232" y="760"/>
                        <a:pt x="303" y="636"/>
                      </a:cubicBezTo>
                      <a:cubicBezTo>
                        <a:pt x="414" y="439"/>
                        <a:pt x="515" y="232"/>
                        <a:pt x="741" y="132"/>
                      </a:cubicBezTo>
                      <a:cubicBezTo>
                        <a:pt x="762" y="123"/>
                        <a:pt x="783" y="81"/>
                        <a:pt x="778" y="60"/>
                      </a:cubicBezTo>
                      <a:cubicBezTo>
                        <a:pt x="772" y="35"/>
                        <a:pt x="7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7"/>
                <p:cNvSpPr/>
                <p:nvPr/>
              </p:nvSpPr>
              <p:spPr>
                <a:xfrm>
                  <a:off x="5939251" y="4846661"/>
                  <a:ext cx="57773" cy="124189"/>
                </a:xfrm>
                <a:custGeom>
                  <a:avLst/>
                  <a:gdLst/>
                  <a:ahLst/>
                  <a:cxnLst/>
                  <a:rect l="l" t="t" r="r" b="b"/>
                  <a:pathLst>
                    <a:path w="615" h="1322" extrusionOk="0">
                      <a:moveTo>
                        <a:pt x="484" y="1"/>
                      </a:moveTo>
                      <a:cubicBezTo>
                        <a:pt x="477" y="36"/>
                        <a:pt x="471" y="72"/>
                        <a:pt x="466" y="108"/>
                      </a:cubicBezTo>
                      <a:cubicBezTo>
                        <a:pt x="466" y="112"/>
                        <a:pt x="467" y="115"/>
                        <a:pt x="467" y="117"/>
                      </a:cubicBezTo>
                      <a:cubicBezTo>
                        <a:pt x="513" y="385"/>
                        <a:pt x="456" y="633"/>
                        <a:pt x="321" y="867"/>
                      </a:cubicBezTo>
                      <a:cubicBezTo>
                        <a:pt x="227" y="1027"/>
                        <a:pt x="161" y="1206"/>
                        <a:pt x="1" y="1321"/>
                      </a:cubicBezTo>
                      <a:cubicBezTo>
                        <a:pt x="229" y="1293"/>
                        <a:pt x="299" y="1242"/>
                        <a:pt x="405" y="1053"/>
                      </a:cubicBezTo>
                      <a:cubicBezTo>
                        <a:pt x="533" y="828"/>
                        <a:pt x="586" y="582"/>
                        <a:pt x="608" y="328"/>
                      </a:cubicBezTo>
                      <a:cubicBezTo>
                        <a:pt x="615" y="249"/>
                        <a:pt x="598" y="163"/>
                        <a:pt x="575" y="86"/>
                      </a:cubicBezTo>
                      <a:cubicBezTo>
                        <a:pt x="567" y="51"/>
                        <a:pt x="516" y="29"/>
                        <a:pt x="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7"/>
                <p:cNvSpPr/>
                <p:nvPr/>
              </p:nvSpPr>
              <p:spPr>
                <a:xfrm>
                  <a:off x="5935963" y="4993211"/>
                  <a:ext cx="66979" cy="53546"/>
                </a:xfrm>
                <a:custGeom>
                  <a:avLst/>
                  <a:gdLst/>
                  <a:ahLst/>
                  <a:cxnLst/>
                  <a:rect l="l" t="t" r="r" b="b"/>
                  <a:pathLst>
                    <a:path w="713" h="570" extrusionOk="0">
                      <a:moveTo>
                        <a:pt x="6" y="1"/>
                      </a:moveTo>
                      <a:cubicBezTo>
                        <a:pt x="5" y="8"/>
                        <a:pt x="4" y="16"/>
                        <a:pt x="1" y="23"/>
                      </a:cubicBezTo>
                      <a:cubicBezTo>
                        <a:pt x="62" y="66"/>
                        <a:pt x="120" y="115"/>
                        <a:pt x="185" y="152"/>
                      </a:cubicBezTo>
                      <a:cubicBezTo>
                        <a:pt x="303" y="220"/>
                        <a:pt x="406" y="303"/>
                        <a:pt x="491" y="411"/>
                      </a:cubicBezTo>
                      <a:cubicBezTo>
                        <a:pt x="531" y="458"/>
                        <a:pt x="577" y="503"/>
                        <a:pt x="625" y="543"/>
                      </a:cubicBezTo>
                      <a:cubicBezTo>
                        <a:pt x="643" y="559"/>
                        <a:pt x="672" y="561"/>
                        <a:pt x="697" y="570"/>
                      </a:cubicBezTo>
                      <a:cubicBezTo>
                        <a:pt x="700" y="543"/>
                        <a:pt x="713" y="509"/>
                        <a:pt x="702" y="487"/>
                      </a:cubicBezTo>
                      <a:cubicBezTo>
                        <a:pt x="671" y="422"/>
                        <a:pt x="640" y="355"/>
                        <a:pt x="593" y="302"/>
                      </a:cubicBezTo>
                      <a:cubicBezTo>
                        <a:pt x="471" y="168"/>
                        <a:pt x="321" y="74"/>
                        <a:pt x="150" y="17"/>
                      </a:cubicBezTo>
                      <a:cubicBezTo>
                        <a:pt x="104" y="2"/>
                        <a:pt x="55" y="6"/>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7"/>
                <p:cNvSpPr/>
                <p:nvPr/>
              </p:nvSpPr>
              <p:spPr>
                <a:xfrm>
                  <a:off x="5955222" y="4986260"/>
                  <a:ext cx="66697" cy="15688"/>
                </a:xfrm>
                <a:custGeom>
                  <a:avLst/>
                  <a:gdLst/>
                  <a:ahLst/>
                  <a:cxnLst/>
                  <a:rect l="l" t="t" r="r" b="b"/>
                  <a:pathLst>
                    <a:path w="710" h="167" extrusionOk="0">
                      <a:moveTo>
                        <a:pt x="253" y="0"/>
                      </a:moveTo>
                      <a:cubicBezTo>
                        <a:pt x="167" y="0"/>
                        <a:pt x="83" y="9"/>
                        <a:pt x="0" y="52"/>
                      </a:cubicBezTo>
                      <a:cubicBezTo>
                        <a:pt x="128" y="134"/>
                        <a:pt x="261" y="167"/>
                        <a:pt x="397" y="167"/>
                      </a:cubicBezTo>
                      <a:cubicBezTo>
                        <a:pt x="457" y="167"/>
                        <a:pt x="518" y="160"/>
                        <a:pt x="580" y="149"/>
                      </a:cubicBezTo>
                      <a:cubicBezTo>
                        <a:pt x="609" y="143"/>
                        <a:pt x="641" y="134"/>
                        <a:pt x="662" y="117"/>
                      </a:cubicBezTo>
                      <a:cubicBezTo>
                        <a:pt x="684" y="101"/>
                        <a:pt x="694" y="71"/>
                        <a:pt x="710" y="47"/>
                      </a:cubicBezTo>
                      <a:cubicBezTo>
                        <a:pt x="688" y="34"/>
                        <a:pt x="668" y="10"/>
                        <a:pt x="645" y="9"/>
                      </a:cubicBezTo>
                      <a:cubicBezTo>
                        <a:pt x="543" y="3"/>
                        <a:pt x="440" y="6"/>
                        <a:pt x="338" y="2"/>
                      </a:cubicBezTo>
                      <a:cubicBezTo>
                        <a:pt x="310" y="1"/>
                        <a:pt x="281"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7"/>
                <p:cNvSpPr/>
                <p:nvPr/>
              </p:nvSpPr>
              <p:spPr>
                <a:xfrm>
                  <a:off x="5999375" y="4849479"/>
                  <a:ext cx="24330" cy="46031"/>
                </a:xfrm>
                <a:custGeom>
                  <a:avLst/>
                  <a:gdLst/>
                  <a:ahLst/>
                  <a:cxnLst/>
                  <a:rect l="l" t="t" r="r" b="b"/>
                  <a:pathLst>
                    <a:path w="259" h="490" extrusionOk="0">
                      <a:moveTo>
                        <a:pt x="149" y="1"/>
                      </a:moveTo>
                      <a:cubicBezTo>
                        <a:pt x="135" y="1"/>
                        <a:pt x="121" y="6"/>
                        <a:pt x="108" y="15"/>
                      </a:cubicBezTo>
                      <a:cubicBezTo>
                        <a:pt x="69" y="45"/>
                        <a:pt x="25" y="92"/>
                        <a:pt x="18" y="136"/>
                      </a:cubicBezTo>
                      <a:cubicBezTo>
                        <a:pt x="1" y="252"/>
                        <a:pt x="6" y="372"/>
                        <a:pt x="0" y="490"/>
                      </a:cubicBezTo>
                      <a:cubicBezTo>
                        <a:pt x="49" y="438"/>
                        <a:pt x="98" y="379"/>
                        <a:pt x="155" y="328"/>
                      </a:cubicBezTo>
                      <a:cubicBezTo>
                        <a:pt x="223" y="265"/>
                        <a:pt x="259" y="149"/>
                        <a:pt x="227" y="64"/>
                      </a:cubicBezTo>
                      <a:cubicBezTo>
                        <a:pt x="212" y="26"/>
                        <a:pt x="181"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7"/>
                <p:cNvSpPr/>
                <p:nvPr/>
              </p:nvSpPr>
              <p:spPr>
                <a:xfrm>
                  <a:off x="5981901" y="5003733"/>
                  <a:ext cx="38515" cy="22264"/>
                </a:xfrm>
                <a:custGeom>
                  <a:avLst/>
                  <a:gdLst/>
                  <a:ahLst/>
                  <a:cxnLst/>
                  <a:rect l="l" t="t" r="r" b="b"/>
                  <a:pathLst>
                    <a:path w="410" h="237" extrusionOk="0">
                      <a:moveTo>
                        <a:pt x="0" y="0"/>
                      </a:moveTo>
                      <a:cubicBezTo>
                        <a:pt x="49" y="60"/>
                        <a:pt x="98" y="111"/>
                        <a:pt x="137" y="167"/>
                      </a:cubicBezTo>
                      <a:cubicBezTo>
                        <a:pt x="172" y="218"/>
                        <a:pt x="219" y="236"/>
                        <a:pt x="270" y="236"/>
                      </a:cubicBezTo>
                      <a:cubicBezTo>
                        <a:pt x="287" y="236"/>
                        <a:pt x="304" y="234"/>
                        <a:pt x="322" y="231"/>
                      </a:cubicBezTo>
                      <a:cubicBezTo>
                        <a:pt x="353" y="223"/>
                        <a:pt x="397" y="196"/>
                        <a:pt x="403" y="170"/>
                      </a:cubicBezTo>
                      <a:cubicBezTo>
                        <a:pt x="409" y="145"/>
                        <a:pt x="376" y="108"/>
                        <a:pt x="356" y="81"/>
                      </a:cubicBezTo>
                      <a:cubicBezTo>
                        <a:pt x="343" y="66"/>
                        <a:pt x="322" y="56"/>
                        <a:pt x="304" y="52"/>
                      </a:cubicBezTo>
                      <a:cubicBezTo>
                        <a:pt x="201" y="33"/>
                        <a:pt x="98" y="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7"/>
                <p:cNvSpPr/>
                <p:nvPr/>
              </p:nvSpPr>
              <p:spPr>
                <a:xfrm>
                  <a:off x="5959073" y="5016509"/>
                  <a:ext cx="29873" cy="49694"/>
                </a:xfrm>
                <a:custGeom>
                  <a:avLst/>
                  <a:gdLst/>
                  <a:ahLst/>
                  <a:cxnLst/>
                  <a:rect l="l" t="t" r="r" b="b"/>
                  <a:pathLst>
                    <a:path w="318" h="529" extrusionOk="0">
                      <a:moveTo>
                        <a:pt x="1" y="1"/>
                      </a:moveTo>
                      <a:lnTo>
                        <a:pt x="1" y="1"/>
                      </a:lnTo>
                      <a:cubicBezTo>
                        <a:pt x="88" y="179"/>
                        <a:pt x="132" y="370"/>
                        <a:pt x="265" y="529"/>
                      </a:cubicBezTo>
                      <a:cubicBezTo>
                        <a:pt x="318" y="366"/>
                        <a:pt x="173" y="8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57"/>
              <p:cNvGrpSpPr/>
              <p:nvPr/>
            </p:nvGrpSpPr>
            <p:grpSpPr>
              <a:xfrm>
                <a:off x="6256871" y="4912609"/>
                <a:ext cx="111227" cy="148052"/>
                <a:chOff x="6256871" y="4912609"/>
                <a:chExt cx="111227" cy="148052"/>
              </a:xfrm>
            </p:grpSpPr>
            <p:sp>
              <p:nvSpPr>
                <p:cNvPr id="10893" name="Google Shape;10893;p57"/>
                <p:cNvSpPr/>
                <p:nvPr/>
              </p:nvSpPr>
              <p:spPr>
                <a:xfrm>
                  <a:off x="6256871" y="4912609"/>
                  <a:ext cx="72991" cy="137058"/>
                </a:xfrm>
                <a:custGeom>
                  <a:avLst/>
                  <a:gdLst/>
                  <a:ahLst/>
                  <a:cxnLst/>
                  <a:rect l="l" t="t" r="r" b="b"/>
                  <a:pathLst>
                    <a:path w="777" h="1459" extrusionOk="0">
                      <a:moveTo>
                        <a:pt x="1" y="0"/>
                      </a:moveTo>
                      <a:lnTo>
                        <a:pt x="1" y="0"/>
                      </a:lnTo>
                      <a:cubicBezTo>
                        <a:pt x="40" y="134"/>
                        <a:pt x="80" y="240"/>
                        <a:pt x="105" y="351"/>
                      </a:cubicBezTo>
                      <a:cubicBezTo>
                        <a:pt x="130" y="459"/>
                        <a:pt x="169" y="557"/>
                        <a:pt x="241" y="639"/>
                      </a:cubicBezTo>
                      <a:cubicBezTo>
                        <a:pt x="432" y="851"/>
                        <a:pt x="580" y="1084"/>
                        <a:pt x="624" y="1372"/>
                      </a:cubicBezTo>
                      <a:cubicBezTo>
                        <a:pt x="629" y="1402"/>
                        <a:pt x="653" y="1430"/>
                        <a:pt x="668" y="1459"/>
                      </a:cubicBezTo>
                      <a:cubicBezTo>
                        <a:pt x="672" y="1458"/>
                        <a:pt x="677" y="1458"/>
                        <a:pt x="681" y="1458"/>
                      </a:cubicBezTo>
                      <a:cubicBezTo>
                        <a:pt x="685" y="1458"/>
                        <a:pt x="690" y="1458"/>
                        <a:pt x="694" y="1459"/>
                      </a:cubicBezTo>
                      <a:cubicBezTo>
                        <a:pt x="706" y="1423"/>
                        <a:pt x="726" y="1388"/>
                        <a:pt x="732" y="1351"/>
                      </a:cubicBezTo>
                      <a:cubicBezTo>
                        <a:pt x="777" y="1079"/>
                        <a:pt x="667" y="845"/>
                        <a:pt x="523" y="628"/>
                      </a:cubicBezTo>
                      <a:cubicBezTo>
                        <a:pt x="436" y="495"/>
                        <a:pt x="324" y="377"/>
                        <a:pt x="223" y="256"/>
                      </a:cubicBezTo>
                      <a:cubicBezTo>
                        <a:pt x="156" y="174"/>
                        <a:pt x="82" y="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7"/>
                <p:cNvSpPr/>
                <p:nvPr/>
              </p:nvSpPr>
              <p:spPr>
                <a:xfrm>
                  <a:off x="6269647" y="4970101"/>
                  <a:ext cx="30812" cy="83419"/>
                </a:xfrm>
                <a:custGeom>
                  <a:avLst/>
                  <a:gdLst/>
                  <a:ahLst/>
                  <a:cxnLst/>
                  <a:rect l="l" t="t" r="r" b="b"/>
                  <a:pathLst>
                    <a:path w="328" h="888" extrusionOk="0">
                      <a:moveTo>
                        <a:pt x="20" y="1"/>
                      </a:moveTo>
                      <a:cubicBezTo>
                        <a:pt x="13" y="4"/>
                        <a:pt x="5" y="6"/>
                        <a:pt x="0" y="10"/>
                      </a:cubicBezTo>
                      <a:cubicBezTo>
                        <a:pt x="23" y="71"/>
                        <a:pt x="33" y="141"/>
                        <a:pt x="71" y="191"/>
                      </a:cubicBezTo>
                      <a:cubicBezTo>
                        <a:pt x="192" y="348"/>
                        <a:pt x="195" y="515"/>
                        <a:pt x="142" y="696"/>
                      </a:cubicBezTo>
                      <a:cubicBezTo>
                        <a:pt x="129" y="737"/>
                        <a:pt x="130" y="785"/>
                        <a:pt x="135" y="828"/>
                      </a:cubicBezTo>
                      <a:cubicBezTo>
                        <a:pt x="139" y="851"/>
                        <a:pt x="165" y="885"/>
                        <a:pt x="182" y="887"/>
                      </a:cubicBezTo>
                      <a:cubicBezTo>
                        <a:pt x="206" y="887"/>
                        <a:pt x="238" y="867"/>
                        <a:pt x="253" y="846"/>
                      </a:cubicBezTo>
                      <a:cubicBezTo>
                        <a:pt x="314" y="760"/>
                        <a:pt x="328" y="663"/>
                        <a:pt x="320" y="560"/>
                      </a:cubicBezTo>
                      <a:cubicBezTo>
                        <a:pt x="302" y="327"/>
                        <a:pt x="164" y="162"/>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7"/>
                <p:cNvSpPr/>
                <p:nvPr/>
              </p:nvSpPr>
              <p:spPr>
                <a:xfrm>
                  <a:off x="6318967" y="4981281"/>
                  <a:ext cx="49131" cy="41803"/>
                </a:xfrm>
                <a:custGeom>
                  <a:avLst/>
                  <a:gdLst/>
                  <a:ahLst/>
                  <a:cxnLst/>
                  <a:rect l="l" t="t" r="r" b="b"/>
                  <a:pathLst>
                    <a:path w="523" h="445" extrusionOk="0">
                      <a:moveTo>
                        <a:pt x="1" y="1"/>
                      </a:moveTo>
                      <a:lnTo>
                        <a:pt x="1" y="1"/>
                      </a:lnTo>
                      <a:cubicBezTo>
                        <a:pt x="63" y="190"/>
                        <a:pt x="188" y="320"/>
                        <a:pt x="347" y="419"/>
                      </a:cubicBezTo>
                      <a:cubicBezTo>
                        <a:pt x="372" y="435"/>
                        <a:pt x="404" y="445"/>
                        <a:pt x="434" y="445"/>
                      </a:cubicBezTo>
                      <a:cubicBezTo>
                        <a:pt x="435" y="445"/>
                        <a:pt x="436" y="445"/>
                        <a:pt x="438" y="445"/>
                      </a:cubicBezTo>
                      <a:cubicBezTo>
                        <a:pt x="464" y="444"/>
                        <a:pt x="500" y="428"/>
                        <a:pt x="512" y="408"/>
                      </a:cubicBezTo>
                      <a:cubicBezTo>
                        <a:pt x="523" y="387"/>
                        <a:pt x="518" y="346"/>
                        <a:pt x="503" y="326"/>
                      </a:cubicBezTo>
                      <a:cubicBezTo>
                        <a:pt x="472" y="286"/>
                        <a:pt x="433" y="247"/>
                        <a:pt x="389" y="221"/>
                      </a:cubicBezTo>
                      <a:cubicBezTo>
                        <a:pt x="262" y="143"/>
                        <a:pt x="131" y="7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7"/>
                <p:cNvSpPr/>
                <p:nvPr/>
              </p:nvSpPr>
              <p:spPr>
                <a:xfrm>
                  <a:off x="6330146" y="5008336"/>
                  <a:ext cx="17285" cy="37200"/>
                </a:xfrm>
                <a:custGeom>
                  <a:avLst/>
                  <a:gdLst/>
                  <a:ahLst/>
                  <a:cxnLst/>
                  <a:rect l="l" t="t" r="r" b="b"/>
                  <a:pathLst>
                    <a:path w="184" h="396" extrusionOk="0">
                      <a:moveTo>
                        <a:pt x="2" y="1"/>
                      </a:moveTo>
                      <a:cubicBezTo>
                        <a:pt x="2" y="89"/>
                        <a:pt x="3" y="179"/>
                        <a:pt x="1" y="272"/>
                      </a:cubicBezTo>
                      <a:cubicBezTo>
                        <a:pt x="1" y="331"/>
                        <a:pt x="48" y="396"/>
                        <a:pt x="101" y="396"/>
                      </a:cubicBezTo>
                      <a:cubicBezTo>
                        <a:pt x="102" y="396"/>
                        <a:pt x="103" y="396"/>
                        <a:pt x="104" y="395"/>
                      </a:cubicBezTo>
                      <a:cubicBezTo>
                        <a:pt x="177" y="393"/>
                        <a:pt x="176" y="334"/>
                        <a:pt x="181" y="282"/>
                      </a:cubicBezTo>
                      <a:cubicBezTo>
                        <a:pt x="184" y="266"/>
                        <a:pt x="179" y="253"/>
                        <a:pt x="178" y="237"/>
                      </a:cubicBezTo>
                      <a:cubicBezTo>
                        <a:pt x="172" y="110"/>
                        <a:pt x="55" y="73"/>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7"/>
                <p:cNvSpPr/>
                <p:nvPr/>
              </p:nvSpPr>
              <p:spPr>
                <a:xfrm>
                  <a:off x="6298394" y="5015664"/>
                  <a:ext cx="17943" cy="44997"/>
                </a:xfrm>
                <a:custGeom>
                  <a:avLst/>
                  <a:gdLst/>
                  <a:ahLst/>
                  <a:cxnLst/>
                  <a:rect l="l" t="t" r="r" b="b"/>
                  <a:pathLst>
                    <a:path w="191" h="479" extrusionOk="0">
                      <a:moveTo>
                        <a:pt x="67" y="0"/>
                      </a:moveTo>
                      <a:cubicBezTo>
                        <a:pt x="61" y="0"/>
                        <a:pt x="55" y="1"/>
                        <a:pt x="49" y="5"/>
                      </a:cubicBezTo>
                      <a:cubicBezTo>
                        <a:pt x="75" y="131"/>
                        <a:pt x="63" y="249"/>
                        <a:pt x="11" y="368"/>
                      </a:cubicBezTo>
                      <a:cubicBezTo>
                        <a:pt x="1" y="391"/>
                        <a:pt x="35" y="447"/>
                        <a:pt x="62" y="470"/>
                      </a:cubicBezTo>
                      <a:cubicBezTo>
                        <a:pt x="68" y="476"/>
                        <a:pt x="79" y="478"/>
                        <a:pt x="92" y="478"/>
                      </a:cubicBezTo>
                      <a:cubicBezTo>
                        <a:pt x="114" y="478"/>
                        <a:pt x="140" y="471"/>
                        <a:pt x="154" y="461"/>
                      </a:cubicBezTo>
                      <a:cubicBezTo>
                        <a:pt x="190" y="434"/>
                        <a:pt x="191" y="395"/>
                        <a:pt x="166" y="348"/>
                      </a:cubicBezTo>
                      <a:cubicBezTo>
                        <a:pt x="138" y="297"/>
                        <a:pt x="128" y="235"/>
                        <a:pt x="112" y="178"/>
                      </a:cubicBezTo>
                      <a:cubicBezTo>
                        <a:pt x="97" y="119"/>
                        <a:pt x="83" y="59"/>
                        <a:pt x="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57"/>
              <p:cNvGrpSpPr/>
              <p:nvPr/>
            </p:nvGrpSpPr>
            <p:grpSpPr>
              <a:xfrm>
                <a:off x="4004130" y="4834542"/>
                <a:ext cx="2359178" cy="284832"/>
                <a:chOff x="4004130" y="4834542"/>
                <a:chExt cx="2359178" cy="284832"/>
              </a:xfrm>
            </p:grpSpPr>
            <p:sp>
              <p:nvSpPr>
                <p:cNvPr id="10899" name="Google Shape;10899;p57"/>
                <p:cNvSpPr/>
                <p:nvPr/>
              </p:nvSpPr>
              <p:spPr>
                <a:xfrm>
                  <a:off x="4673282" y="4962680"/>
                  <a:ext cx="122028" cy="148331"/>
                </a:xfrm>
                <a:custGeom>
                  <a:avLst/>
                  <a:gdLst/>
                  <a:ahLst/>
                  <a:cxnLst/>
                  <a:rect l="l" t="t" r="r" b="b"/>
                  <a:pathLst>
                    <a:path w="1299" h="1579" extrusionOk="0">
                      <a:moveTo>
                        <a:pt x="471" y="1"/>
                      </a:moveTo>
                      <a:cubicBezTo>
                        <a:pt x="415" y="1"/>
                        <a:pt x="366" y="12"/>
                        <a:pt x="332" y="38"/>
                      </a:cubicBezTo>
                      <a:cubicBezTo>
                        <a:pt x="610" y="253"/>
                        <a:pt x="745" y="638"/>
                        <a:pt x="653" y="951"/>
                      </a:cubicBezTo>
                      <a:cubicBezTo>
                        <a:pt x="569" y="1235"/>
                        <a:pt x="311" y="1443"/>
                        <a:pt x="1" y="1472"/>
                      </a:cubicBezTo>
                      <a:cubicBezTo>
                        <a:pt x="100" y="1545"/>
                        <a:pt x="233" y="1579"/>
                        <a:pt x="373" y="1579"/>
                      </a:cubicBezTo>
                      <a:cubicBezTo>
                        <a:pt x="613" y="1579"/>
                        <a:pt x="876" y="1479"/>
                        <a:pt x="1036" y="1303"/>
                      </a:cubicBezTo>
                      <a:cubicBezTo>
                        <a:pt x="1292" y="1021"/>
                        <a:pt x="1298" y="560"/>
                        <a:pt x="1052" y="284"/>
                      </a:cubicBezTo>
                      <a:cubicBezTo>
                        <a:pt x="901" y="116"/>
                        <a:pt x="647" y="1"/>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7"/>
                <p:cNvSpPr/>
                <p:nvPr/>
              </p:nvSpPr>
              <p:spPr>
                <a:xfrm>
                  <a:off x="4301740" y="4834542"/>
                  <a:ext cx="125880" cy="131234"/>
                </a:xfrm>
                <a:custGeom>
                  <a:avLst/>
                  <a:gdLst/>
                  <a:ahLst/>
                  <a:cxnLst/>
                  <a:rect l="l" t="t" r="r" b="b"/>
                  <a:pathLst>
                    <a:path w="1340" h="1397" extrusionOk="0">
                      <a:moveTo>
                        <a:pt x="695" y="1"/>
                      </a:moveTo>
                      <a:cubicBezTo>
                        <a:pt x="591" y="1"/>
                        <a:pt x="486" y="32"/>
                        <a:pt x="388" y="97"/>
                      </a:cubicBezTo>
                      <a:cubicBezTo>
                        <a:pt x="122" y="273"/>
                        <a:pt x="1" y="576"/>
                        <a:pt x="60" y="903"/>
                      </a:cubicBezTo>
                      <a:cubicBezTo>
                        <a:pt x="95" y="1101"/>
                        <a:pt x="188" y="1262"/>
                        <a:pt x="349" y="1396"/>
                      </a:cubicBezTo>
                      <a:cubicBezTo>
                        <a:pt x="316" y="1306"/>
                        <a:pt x="281" y="1227"/>
                        <a:pt x="256" y="1144"/>
                      </a:cubicBezTo>
                      <a:cubicBezTo>
                        <a:pt x="207" y="979"/>
                        <a:pt x="199" y="814"/>
                        <a:pt x="277" y="654"/>
                      </a:cubicBezTo>
                      <a:cubicBezTo>
                        <a:pt x="349" y="503"/>
                        <a:pt x="489" y="420"/>
                        <a:pt x="666" y="420"/>
                      </a:cubicBezTo>
                      <a:cubicBezTo>
                        <a:pt x="683" y="420"/>
                        <a:pt x="700" y="421"/>
                        <a:pt x="718" y="422"/>
                      </a:cubicBezTo>
                      <a:cubicBezTo>
                        <a:pt x="851" y="434"/>
                        <a:pt x="954" y="537"/>
                        <a:pt x="997" y="700"/>
                      </a:cubicBezTo>
                      <a:cubicBezTo>
                        <a:pt x="1054" y="921"/>
                        <a:pt x="946" y="1066"/>
                        <a:pt x="696" y="1070"/>
                      </a:cubicBezTo>
                      <a:cubicBezTo>
                        <a:pt x="749" y="1111"/>
                        <a:pt x="782" y="1148"/>
                        <a:pt x="826" y="1166"/>
                      </a:cubicBezTo>
                      <a:cubicBezTo>
                        <a:pt x="862" y="1183"/>
                        <a:pt x="898" y="1191"/>
                        <a:pt x="934" y="1191"/>
                      </a:cubicBezTo>
                      <a:cubicBezTo>
                        <a:pt x="1026" y="1191"/>
                        <a:pt x="1115" y="1138"/>
                        <a:pt x="1180" y="1041"/>
                      </a:cubicBezTo>
                      <a:cubicBezTo>
                        <a:pt x="1340" y="809"/>
                        <a:pt x="1320" y="499"/>
                        <a:pt x="1131" y="234"/>
                      </a:cubicBezTo>
                      <a:cubicBezTo>
                        <a:pt x="1021" y="82"/>
                        <a:pt x="861" y="1"/>
                        <a:pt x="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7"/>
                <p:cNvSpPr/>
                <p:nvPr/>
              </p:nvSpPr>
              <p:spPr>
                <a:xfrm>
                  <a:off x="4798508" y="4835388"/>
                  <a:ext cx="122592" cy="128040"/>
                </a:xfrm>
                <a:custGeom>
                  <a:avLst/>
                  <a:gdLst/>
                  <a:ahLst/>
                  <a:cxnLst/>
                  <a:rect l="l" t="t" r="r" b="b"/>
                  <a:pathLst>
                    <a:path w="1305" h="1363" extrusionOk="0">
                      <a:moveTo>
                        <a:pt x="529" y="0"/>
                      </a:moveTo>
                      <a:cubicBezTo>
                        <a:pt x="411" y="0"/>
                        <a:pt x="305" y="41"/>
                        <a:pt x="218" y="121"/>
                      </a:cubicBezTo>
                      <a:cubicBezTo>
                        <a:pt x="64" y="266"/>
                        <a:pt x="11" y="453"/>
                        <a:pt x="0" y="658"/>
                      </a:cubicBezTo>
                      <a:cubicBezTo>
                        <a:pt x="16" y="637"/>
                        <a:pt x="26" y="615"/>
                        <a:pt x="37" y="593"/>
                      </a:cubicBezTo>
                      <a:cubicBezTo>
                        <a:pt x="118" y="428"/>
                        <a:pt x="245" y="313"/>
                        <a:pt x="421" y="257"/>
                      </a:cubicBezTo>
                      <a:cubicBezTo>
                        <a:pt x="470" y="242"/>
                        <a:pt x="519" y="234"/>
                        <a:pt x="568" y="234"/>
                      </a:cubicBezTo>
                      <a:cubicBezTo>
                        <a:pt x="807" y="234"/>
                        <a:pt x="1026" y="410"/>
                        <a:pt x="1053" y="650"/>
                      </a:cubicBezTo>
                      <a:cubicBezTo>
                        <a:pt x="1076" y="863"/>
                        <a:pt x="923" y="1027"/>
                        <a:pt x="736" y="1027"/>
                      </a:cubicBezTo>
                      <a:cubicBezTo>
                        <a:pt x="690" y="1027"/>
                        <a:pt x="642" y="1017"/>
                        <a:pt x="594" y="996"/>
                      </a:cubicBezTo>
                      <a:lnTo>
                        <a:pt x="594" y="996"/>
                      </a:lnTo>
                      <a:cubicBezTo>
                        <a:pt x="594" y="1098"/>
                        <a:pt x="617" y="1182"/>
                        <a:pt x="683" y="1253"/>
                      </a:cubicBezTo>
                      <a:cubicBezTo>
                        <a:pt x="751" y="1327"/>
                        <a:pt x="838" y="1363"/>
                        <a:pt x="925" y="1363"/>
                      </a:cubicBezTo>
                      <a:cubicBezTo>
                        <a:pt x="1044" y="1363"/>
                        <a:pt x="1163" y="1295"/>
                        <a:pt x="1227" y="1166"/>
                      </a:cubicBezTo>
                      <a:cubicBezTo>
                        <a:pt x="1298" y="1023"/>
                        <a:pt x="1304" y="871"/>
                        <a:pt x="1270" y="718"/>
                      </a:cubicBezTo>
                      <a:cubicBezTo>
                        <a:pt x="1206" y="442"/>
                        <a:pt x="1086" y="204"/>
                        <a:pt x="817" y="72"/>
                      </a:cubicBezTo>
                      <a:cubicBezTo>
                        <a:pt x="717" y="24"/>
                        <a:pt x="620"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7"/>
                <p:cNvSpPr/>
                <p:nvPr/>
              </p:nvSpPr>
              <p:spPr>
                <a:xfrm>
                  <a:off x="4004130" y="4929988"/>
                  <a:ext cx="80788" cy="91967"/>
                </a:xfrm>
                <a:custGeom>
                  <a:avLst/>
                  <a:gdLst/>
                  <a:ahLst/>
                  <a:cxnLst/>
                  <a:rect l="l" t="t" r="r" b="b"/>
                  <a:pathLst>
                    <a:path w="860" h="979" extrusionOk="0">
                      <a:moveTo>
                        <a:pt x="669" y="0"/>
                      </a:moveTo>
                      <a:cubicBezTo>
                        <a:pt x="664" y="3"/>
                        <a:pt x="658" y="8"/>
                        <a:pt x="653" y="11"/>
                      </a:cubicBezTo>
                      <a:cubicBezTo>
                        <a:pt x="657" y="33"/>
                        <a:pt x="663" y="55"/>
                        <a:pt x="664" y="77"/>
                      </a:cubicBezTo>
                      <a:cubicBezTo>
                        <a:pt x="679" y="267"/>
                        <a:pt x="626" y="429"/>
                        <a:pt x="462" y="541"/>
                      </a:cubicBezTo>
                      <a:cubicBezTo>
                        <a:pt x="417" y="571"/>
                        <a:pt x="372" y="586"/>
                        <a:pt x="329" y="586"/>
                      </a:cubicBezTo>
                      <a:cubicBezTo>
                        <a:pt x="254" y="586"/>
                        <a:pt x="187" y="539"/>
                        <a:pt x="148" y="450"/>
                      </a:cubicBezTo>
                      <a:cubicBezTo>
                        <a:pt x="123" y="393"/>
                        <a:pt x="116" y="328"/>
                        <a:pt x="101" y="262"/>
                      </a:cubicBezTo>
                      <a:cubicBezTo>
                        <a:pt x="96" y="269"/>
                        <a:pt x="89" y="276"/>
                        <a:pt x="85" y="282"/>
                      </a:cubicBezTo>
                      <a:cubicBezTo>
                        <a:pt x="1" y="469"/>
                        <a:pt x="11" y="654"/>
                        <a:pt x="106" y="831"/>
                      </a:cubicBezTo>
                      <a:cubicBezTo>
                        <a:pt x="159" y="928"/>
                        <a:pt x="248" y="978"/>
                        <a:pt x="356" y="978"/>
                      </a:cubicBezTo>
                      <a:cubicBezTo>
                        <a:pt x="367" y="978"/>
                        <a:pt x="379" y="977"/>
                        <a:pt x="390" y="976"/>
                      </a:cubicBezTo>
                      <a:cubicBezTo>
                        <a:pt x="545" y="962"/>
                        <a:pt x="664" y="884"/>
                        <a:pt x="741" y="750"/>
                      </a:cubicBezTo>
                      <a:cubicBezTo>
                        <a:pt x="856" y="550"/>
                        <a:pt x="859" y="341"/>
                        <a:pt x="762" y="132"/>
                      </a:cubicBezTo>
                      <a:cubicBezTo>
                        <a:pt x="740" y="85"/>
                        <a:pt x="700" y="45"/>
                        <a:pt x="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7"/>
                <p:cNvSpPr/>
                <p:nvPr/>
              </p:nvSpPr>
              <p:spPr>
                <a:xfrm>
                  <a:off x="4373136" y="5034640"/>
                  <a:ext cx="90276" cy="84734"/>
                </a:xfrm>
                <a:custGeom>
                  <a:avLst/>
                  <a:gdLst/>
                  <a:ahLst/>
                  <a:cxnLst/>
                  <a:rect l="l" t="t" r="r" b="b"/>
                  <a:pathLst>
                    <a:path w="961" h="902" extrusionOk="0">
                      <a:moveTo>
                        <a:pt x="391" y="1"/>
                      </a:moveTo>
                      <a:cubicBezTo>
                        <a:pt x="336" y="1"/>
                        <a:pt x="287" y="9"/>
                        <a:pt x="248" y="27"/>
                      </a:cubicBezTo>
                      <a:cubicBezTo>
                        <a:pt x="130" y="79"/>
                        <a:pt x="32" y="155"/>
                        <a:pt x="16" y="290"/>
                      </a:cubicBezTo>
                      <a:cubicBezTo>
                        <a:pt x="0" y="415"/>
                        <a:pt x="46" y="524"/>
                        <a:pt x="144" y="611"/>
                      </a:cubicBezTo>
                      <a:cubicBezTo>
                        <a:pt x="176" y="532"/>
                        <a:pt x="196" y="459"/>
                        <a:pt x="231" y="394"/>
                      </a:cubicBezTo>
                      <a:cubicBezTo>
                        <a:pt x="294" y="286"/>
                        <a:pt x="397" y="227"/>
                        <a:pt x="505" y="227"/>
                      </a:cubicBezTo>
                      <a:cubicBezTo>
                        <a:pt x="542" y="227"/>
                        <a:pt x="579" y="234"/>
                        <a:pt x="616" y="248"/>
                      </a:cubicBezTo>
                      <a:cubicBezTo>
                        <a:pt x="742" y="295"/>
                        <a:pt x="816" y="439"/>
                        <a:pt x="783" y="596"/>
                      </a:cubicBezTo>
                      <a:cubicBezTo>
                        <a:pt x="760" y="702"/>
                        <a:pt x="716" y="801"/>
                        <a:pt x="681" y="901"/>
                      </a:cubicBezTo>
                      <a:cubicBezTo>
                        <a:pt x="883" y="776"/>
                        <a:pt x="961" y="479"/>
                        <a:pt x="857" y="255"/>
                      </a:cubicBezTo>
                      <a:cubicBezTo>
                        <a:pt x="780" y="86"/>
                        <a:pt x="561" y="1"/>
                        <a:pt x="391" y="1"/>
                      </a:cubicBezTo>
                      <a:close/>
                      <a:moveTo>
                        <a:pt x="681" y="901"/>
                      </a:moveTo>
                      <a:cubicBezTo>
                        <a:pt x="675" y="901"/>
                        <a:pt x="675" y="901"/>
                        <a:pt x="677" y="901"/>
                      </a:cubicBezTo>
                      <a:cubicBezTo>
                        <a:pt x="678" y="901"/>
                        <a:pt x="680" y="901"/>
                        <a:pt x="681" y="9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7"/>
                <p:cNvSpPr/>
                <p:nvPr/>
              </p:nvSpPr>
              <p:spPr>
                <a:xfrm>
                  <a:off x="4990714" y="4856619"/>
                  <a:ext cx="65382" cy="48379"/>
                </a:xfrm>
                <a:custGeom>
                  <a:avLst/>
                  <a:gdLst/>
                  <a:ahLst/>
                  <a:cxnLst/>
                  <a:rect l="l" t="t" r="r" b="b"/>
                  <a:pathLst>
                    <a:path w="696" h="515" extrusionOk="0">
                      <a:moveTo>
                        <a:pt x="314" y="1"/>
                      </a:moveTo>
                      <a:cubicBezTo>
                        <a:pt x="180" y="1"/>
                        <a:pt x="25" y="120"/>
                        <a:pt x="10" y="241"/>
                      </a:cubicBezTo>
                      <a:cubicBezTo>
                        <a:pt x="1" y="311"/>
                        <a:pt x="12" y="387"/>
                        <a:pt x="74" y="420"/>
                      </a:cubicBezTo>
                      <a:cubicBezTo>
                        <a:pt x="99" y="434"/>
                        <a:pt x="131" y="440"/>
                        <a:pt x="163" y="440"/>
                      </a:cubicBezTo>
                      <a:cubicBezTo>
                        <a:pt x="190" y="440"/>
                        <a:pt x="218" y="436"/>
                        <a:pt x="242" y="429"/>
                      </a:cubicBezTo>
                      <a:cubicBezTo>
                        <a:pt x="291" y="415"/>
                        <a:pt x="335" y="373"/>
                        <a:pt x="373" y="335"/>
                      </a:cubicBezTo>
                      <a:cubicBezTo>
                        <a:pt x="407" y="299"/>
                        <a:pt x="431" y="280"/>
                        <a:pt x="458" y="280"/>
                      </a:cubicBezTo>
                      <a:cubicBezTo>
                        <a:pt x="479" y="280"/>
                        <a:pt x="502" y="293"/>
                        <a:pt x="533" y="322"/>
                      </a:cubicBezTo>
                      <a:cubicBezTo>
                        <a:pt x="593" y="378"/>
                        <a:pt x="639" y="451"/>
                        <a:pt x="689" y="515"/>
                      </a:cubicBezTo>
                      <a:cubicBezTo>
                        <a:pt x="696" y="280"/>
                        <a:pt x="575" y="93"/>
                        <a:pt x="388" y="15"/>
                      </a:cubicBezTo>
                      <a:cubicBezTo>
                        <a:pt x="365" y="5"/>
                        <a:pt x="340" y="1"/>
                        <a:pt x="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7"/>
                <p:cNvSpPr/>
                <p:nvPr/>
              </p:nvSpPr>
              <p:spPr>
                <a:xfrm>
                  <a:off x="5451690" y="4962868"/>
                  <a:ext cx="123625" cy="148237"/>
                </a:xfrm>
                <a:custGeom>
                  <a:avLst/>
                  <a:gdLst/>
                  <a:ahLst/>
                  <a:cxnLst/>
                  <a:rect l="l" t="t" r="r" b="b"/>
                  <a:pathLst>
                    <a:path w="1316" h="1578" extrusionOk="0">
                      <a:moveTo>
                        <a:pt x="869" y="0"/>
                      </a:moveTo>
                      <a:cubicBezTo>
                        <a:pt x="414" y="5"/>
                        <a:pt x="0" y="392"/>
                        <a:pt x="94" y="921"/>
                      </a:cubicBezTo>
                      <a:cubicBezTo>
                        <a:pt x="165" y="1313"/>
                        <a:pt x="511" y="1577"/>
                        <a:pt x="912" y="1577"/>
                      </a:cubicBezTo>
                      <a:cubicBezTo>
                        <a:pt x="935" y="1577"/>
                        <a:pt x="959" y="1576"/>
                        <a:pt x="983" y="1575"/>
                      </a:cubicBezTo>
                      <a:cubicBezTo>
                        <a:pt x="1098" y="1565"/>
                        <a:pt x="1208" y="1541"/>
                        <a:pt x="1315" y="1476"/>
                      </a:cubicBezTo>
                      <a:cubicBezTo>
                        <a:pt x="1006" y="1427"/>
                        <a:pt x="775" y="1281"/>
                        <a:pt x="683" y="994"/>
                      </a:cubicBezTo>
                      <a:cubicBezTo>
                        <a:pt x="560" y="614"/>
                        <a:pt x="671" y="281"/>
                        <a:pt x="995" y="18"/>
                      </a:cubicBezTo>
                      <a:cubicBezTo>
                        <a:pt x="947" y="11"/>
                        <a:pt x="908"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7"/>
                <p:cNvSpPr/>
                <p:nvPr/>
              </p:nvSpPr>
              <p:spPr>
                <a:xfrm>
                  <a:off x="5322707" y="4835670"/>
                  <a:ext cx="129168" cy="127852"/>
                </a:xfrm>
                <a:custGeom>
                  <a:avLst/>
                  <a:gdLst/>
                  <a:ahLst/>
                  <a:cxnLst/>
                  <a:rect l="l" t="t" r="r" b="b"/>
                  <a:pathLst>
                    <a:path w="1375" h="1361" extrusionOk="0">
                      <a:moveTo>
                        <a:pt x="853" y="1"/>
                      </a:moveTo>
                      <a:cubicBezTo>
                        <a:pt x="847" y="1"/>
                        <a:pt x="841" y="1"/>
                        <a:pt x="835" y="1"/>
                      </a:cubicBezTo>
                      <a:cubicBezTo>
                        <a:pt x="706" y="6"/>
                        <a:pt x="583" y="41"/>
                        <a:pt x="473" y="110"/>
                      </a:cubicBezTo>
                      <a:cubicBezTo>
                        <a:pt x="179" y="291"/>
                        <a:pt x="1" y="749"/>
                        <a:pt x="102" y="1078"/>
                      </a:cubicBezTo>
                      <a:cubicBezTo>
                        <a:pt x="122" y="1147"/>
                        <a:pt x="165" y="1215"/>
                        <a:pt x="214" y="1268"/>
                      </a:cubicBezTo>
                      <a:cubicBezTo>
                        <a:pt x="274" y="1330"/>
                        <a:pt x="353" y="1360"/>
                        <a:pt x="434" y="1360"/>
                      </a:cubicBezTo>
                      <a:cubicBezTo>
                        <a:pt x="487" y="1360"/>
                        <a:pt x="540" y="1347"/>
                        <a:pt x="587" y="1321"/>
                      </a:cubicBezTo>
                      <a:cubicBezTo>
                        <a:pt x="706" y="1255"/>
                        <a:pt x="775" y="1121"/>
                        <a:pt x="754" y="998"/>
                      </a:cubicBezTo>
                      <a:lnTo>
                        <a:pt x="754" y="998"/>
                      </a:lnTo>
                      <a:cubicBezTo>
                        <a:pt x="699" y="1020"/>
                        <a:pt x="648" y="1031"/>
                        <a:pt x="601" y="1031"/>
                      </a:cubicBezTo>
                      <a:cubicBezTo>
                        <a:pt x="481" y="1031"/>
                        <a:pt x="389" y="959"/>
                        <a:pt x="330" y="817"/>
                      </a:cubicBezTo>
                      <a:cubicBezTo>
                        <a:pt x="271" y="676"/>
                        <a:pt x="312" y="495"/>
                        <a:pt x="428" y="382"/>
                      </a:cubicBezTo>
                      <a:cubicBezTo>
                        <a:pt x="531" y="284"/>
                        <a:pt x="657" y="233"/>
                        <a:pt x="787" y="233"/>
                      </a:cubicBezTo>
                      <a:cubicBezTo>
                        <a:pt x="876" y="233"/>
                        <a:pt x="966" y="257"/>
                        <a:pt x="1051" y="305"/>
                      </a:cubicBezTo>
                      <a:cubicBezTo>
                        <a:pt x="1193" y="386"/>
                        <a:pt x="1292" y="503"/>
                        <a:pt x="1349" y="658"/>
                      </a:cubicBezTo>
                      <a:cubicBezTo>
                        <a:pt x="1357" y="655"/>
                        <a:pt x="1364" y="652"/>
                        <a:pt x="1374" y="651"/>
                      </a:cubicBezTo>
                      <a:cubicBezTo>
                        <a:pt x="1349" y="550"/>
                        <a:pt x="1333" y="445"/>
                        <a:pt x="1296" y="348"/>
                      </a:cubicBezTo>
                      <a:cubicBezTo>
                        <a:pt x="1211" y="131"/>
                        <a:pt x="1041" y="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7"/>
                <p:cNvSpPr/>
                <p:nvPr/>
              </p:nvSpPr>
              <p:spPr>
                <a:xfrm>
                  <a:off x="5191187" y="4856525"/>
                  <a:ext cx="67825" cy="49976"/>
                </a:xfrm>
                <a:custGeom>
                  <a:avLst/>
                  <a:gdLst/>
                  <a:ahLst/>
                  <a:cxnLst/>
                  <a:rect l="l" t="t" r="r" b="b"/>
                  <a:pathLst>
                    <a:path w="722" h="532" extrusionOk="0">
                      <a:moveTo>
                        <a:pt x="418" y="1"/>
                      </a:moveTo>
                      <a:cubicBezTo>
                        <a:pt x="400" y="1"/>
                        <a:pt x="382" y="3"/>
                        <a:pt x="362" y="8"/>
                      </a:cubicBezTo>
                      <a:cubicBezTo>
                        <a:pt x="148" y="58"/>
                        <a:pt x="1" y="283"/>
                        <a:pt x="25" y="531"/>
                      </a:cubicBezTo>
                      <a:lnTo>
                        <a:pt x="42" y="503"/>
                      </a:lnTo>
                      <a:cubicBezTo>
                        <a:pt x="94" y="438"/>
                        <a:pt x="140" y="367"/>
                        <a:pt x="199" y="309"/>
                      </a:cubicBezTo>
                      <a:cubicBezTo>
                        <a:pt x="218" y="291"/>
                        <a:pt x="238" y="281"/>
                        <a:pt x="258" y="281"/>
                      </a:cubicBezTo>
                      <a:cubicBezTo>
                        <a:pt x="283" y="281"/>
                        <a:pt x="308" y="297"/>
                        <a:pt x="330" y="330"/>
                      </a:cubicBezTo>
                      <a:cubicBezTo>
                        <a:pt x="378" y="398"/>
                        <a:pt x="445" y="439"/>
                        <a:pt x="530" y="451"/>
                      </a:cubicBezTo>
                      <a:cubicBezTo>
                        <a:pt x="539" y="452"/>
                        <a:pt x="549" y="453"/>
                        <a:pt x="558" y="453"/>
                      </a:cubicBezTo>
                      <a:cubicBezTo>
                        <a:pt x="616" y="453"/>
                        <a:pt x="659" y="423"/>
                        <a:pt x="685" y="363"/>
                      </a:cubicBezTo>
                      <a:cubicBezTo>
                        <a:pt x="722" y="274"/>
                        <a:pt x="705" y="193"/>
                        <a:pt x="644" y="125"/>
                      </a:cubicBezTo>
                      <a:cubicBezTo>
                        <a:pt x="583" y="57"/>
                        <a:pt x="510" y="1"/>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8" name="Google Shape;10908;p57"/>
                <p:cNvGrpSpPr/>
                <p:nvPr/>
              </p:nvGrpSpPr>
              <p:grpSpPr>
                <a:xfrm>
                  <a:off x="5783964" y="4834636"/>
                  <a:ext cx="579343" cy="283986"/>
                  <a:chOff x="5783964" y="4834636"/>
                  <a:chExt cx="579343" cy="283986"/>
                </a:xfrm>
              </p:grpSpPr>
              <p:sp>
                <p:nvSpPr>
                  <p:cNvPr id="10909" name="Google Shape;10909;p57"/>
                  <p:cNvSpPr/>
                  <p:nvPr/>
                </p:nvSpPr>
                <p:spPr>
                  <a:xfrm>
                    <a:off x="5819381" y="4834636"/>
                    <a:ext cx="127664" cy="129355"/>
                  </a:xfrm>
                  <a:custGeom>
                    <a:avLst/>
                    <a:gdLst/>
                    <a:ahLst/>
                    <a:cxnLst/>
                    <a:rect l="l" t="t" r="r" b="b"/>
                    <a:pathLst>
                      <a:path w="1359" h="1377" extrusionOk="0">
                        <a:moveTo>
                          <a:pt x="664" y="0"/>
                        </a:moveTo>
                        <a:cubicBezTo>
                          <a:pt x="555" y="0"/>
                          <a:pt x="446" y="36"/>
                          <a:pt x="348" y="107"/>
                        </a:cubicBezTo>
                        <a:cubicBezTo>
                          <a:pt x="105" y="286"/>
                          <a:pt x="0" y="679"/>
                          <a:pt x="125" y="952"/>
                        </a:cubicBezTo>
                        <a:cubicBezTo>
                          <a:pt x="168" y="1045"/>
                          <a:pt x="224" y="1127"/>
                          <a:pt x="322" y="1169"/>
                        </a:cubicBezTo>
                        <a:cubicBezTo>
                          <a:pt x="357" y="1184"/>
                          <a:pt x="392" y="1191"/>
                          <a:pt x="427" y="1191"/>
                        </a:cubicBezTo>
                        <a:cubicBezTo>
                          <a:pt x="517" y="1191"/>
                          <a:pt x="601" y="1143"/>
                          <a:pt x="631" y="1065"/>
                        </a:cubicBezTo>
                        <a:lnTo>
                          <a:pt x="631" y="1065"/>
                        </a:lnTo>
                        <a:cubicBezTo>
                          <a:pt x="626" y="1065"/>
                          <a:pt x="620" y="1065"/>
                          <a:pt x="615" y="1065"/>
                        </a:cubicBezTo>
                        <a:cubicBezTo>
                          <a:pt x="509" y="1065"/>
                          <a:pt x="441" y="1036"/>
                          <a:pt x="394" y="969"/>
                        </a:cubicBezTo>
                        <a:cubicBezTo>
                          <a:pt x="273" y="793"/>
                          <a:pt x="390" y="480"/>
                          <a:pt x="596" y="426"/>
                        </a:cubicBezTo>
                        <a:cubicBezTo>
                          <a:pt x="630" y="418"/>
                          <a:pt x="665" y="414"/>
                          <a:pt x="700" y="414"/>
                        </a:cubicBezTo>
                        <a:cubicBezTo>
                          <a:pt x="861" y="414"/>
                          <a:pt x="1017" y="503"/>
                          <a:pt x="1077" y="655"/>
                        </a:cubicBezTo>
                        <a:cubicBezTo>
                          <a:pt x="1116" y="755"/>
                          <a:pt x="1137" y="871"/>
                          <a:pt x="1127" y="975"/>
                        </a:cubicBezTo>
                        <a:cubicBezTo>
                          <a:pt x="1113" y="1114"/>
                          <a:pt x="1060" y="1250"/>
                          <a:pt x="1027" y="1377"/>
                        </a:cubicBezTo>
                        <a:cubicBezTo>
                          <a:pt x="1166" y="1268"/>
                          <a:pt x="1255" y="1117"/>
                          <a:pt x="1296" y="906"/>
                        </a:cubicBezTo>
                        <a:cubicBezTo>
                          <a:pt x="1359" y="575"/>
                          <a:pt x="1230" y="265"/>
                          <a:pt x="960" y="91"/>
                        </a:cubicBezTo>
                        <a:cubicBezTo>
                          <a:pt x="865" y="30"/>
                          <a:pt x="764" y="0"/>
                          <a:pt x="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7"/>
                  <p:cNvSpPr/>
                  <p:nvPr/>
                </p:nvSpPr>
                <p:spPr>
                  <a:xfrm>
                    <a:off x="6163586" y="4930176"/>
                    <a:ext cx="76843" cy="91873"/>
                  </a:xfrm>
                  <a:custGeom>
                    <a:avLst/>
                    <a:gdLst/>
                    <a:ahLst/>
                    <a:cxnLst/>
                    <a:rect l="l" t="t" r="r" b="b"/>
                    <a:pathLst>
                      <a:path w="818" h="978" extrusionOk="0">
                        <a:moveTo>
                          <a:pt x="205" y="0"/>
                        </a:moveTo>
                        <a:lnTo>
                          <a:pt x="205" y="0"/>
                        </a:lnTo>
                        <a:cubicBezTo>
                          <a:pt x="106" y="78"/>
                          <a:pt x="54" y="189"/>
                          <a:pt x="32" y="360"/>
                        </a:cubicBezTo>
                        <a:cubicBezTo>
                          <a:pt x="0" y="628"/>
                          <a:pt x="155" y="890"/>
                          <a:pt x="391" y="961"/>
                        </a:cubicBezTo>
                        <a:cubicBezTo>
                          <a:pt x="427" y="972"/>
                          <a:pt x="463" y="977"/>
                          <a:pt x="498" y="977"/>
                        </a:cubicBezTo>
                        <a:cubicBezTo>
                          <a:pt x="630" y="977"/>
                          <a:pt x="744" y="901"/>
                          <a:pt x="784" y="762"/>
                        </a:cubicBezTo>
                        <a:cubicBezTo>
                          <a:pt x="814" y="654"/>
                          <a:pt x="816" y="537"/>
                          <a:pt x="817" y="424"/>
                        </a:cubicBezTo>
                        <a:cubicBezTo>
                          <a:pt x="817" y="368"/>
                          <a:pt x="785" y="313"/>
                          <a:pt x="768" y="259"/>
                        </a:cubicBezTo>
                        <a:cubicBezTo>
                          <a:pt x="763" y="260"/>
                          <a:pt x="758" y="262"/>
                          <a:pt x="753" y="264"/>
                        </a:cubicBezTo>
                        <a:cubicBezTo>
                          <a:pt x="746" y="308"/>
                          <a:pt x="744" y="357"/>
                          <a:pt x="731" y="400"/>
                        </a:cubicBezTo>
                        <a:cubicBezTo>
                          <a:pt x="699" y="518"/>
                          <a:pt x="622" y="582"/>
                          <a:pt x="531" y="582"/>
                        </a:cubicBezTo>
                        <a:cubicBezTo>
                          <a:pt x="480" y="582"/>
                          <a:pt x="426" y="563"/>
                          <a:pt x="372" y="522"/>
                        </a:cubicBezTo>
                        <a:cubicBezTo>
                          <a:pt x="280" y="452"/>
                          <a:pt x="223" y="358"/>
                          <a:pt x="207" y="245"/>
                        </a:cubicBezTo>
                        <a:cubicBezTo>
                          <a:pt x="195" y="167"/>
                          <a:pt x="205" y="85"/>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7"/>
                  <p:cNvSpPr/>
                  <p:nvPr/>
                </p:nvSpPr>
                <p:spPr>
                  <a:xfrm>
                    <a:off x="5783964" y="5034828"/>
                    <a:ext cx="94598" cy="83794"/>
                  </a:xfrm>
                  <a:custGeom>
                    <a:avLst/>
                    <a:gdLst/>
                    <a:ahLst/>
                    <a:cxnLst/>
                    <a:rect l="l" t="t" r="r" b="b"/>
                    <a:pathLst>
                      <a:path w="1007" h="892" extrusionOk="0">
                        <a:moveTo>
                          <a:pt x="549" y="1"/>
                        </a:moveTo>
                        <a:cubicBezTo>
                          <a:pt x="413" y="1"/>
                          <a:pt x="275" y="52"/>
                          <a:pt x="185" y="153"/>
                        </a:cubicBezTo>
                        <a:cubicBezTo>
                          <a:pt x="0" y="356"/>
                          <a:pt x="33" y="691"/>
                          <a:pt x="257" y="874"/>
                        </a:cubicBezTo>
                        <a:cubicBezTo>
                          <a:pt x="270" y="885"/>
                          <a:pt x="284" y="891"/>
                          <a:pt x="284" y="891"/>
                        </a:cubicBezTo>
                        <a:cubicBezTo>
                          <a:pt x="284" y="891"/>
                          <a:pt x="284" y="891"/>
                          <a:pt x="284" y="891"/>
                        </a:cubicBezTo>
                        <a:cubicBezTo>
                          <a:pt x="252" y="789"/>
                          <a:pt x="206" y="682"/>
                          <a:pt x="185" y="568"/>
                        </a:cubicBezTo>
                        <a:cubicBezTo>
                          <a:pt x="164" y="452"/>
                          <a:pt x="202" y="342"/>
                          <a:pt x="306" y="273"/>
                        </a:cubicBezTo>
                        <a:cubicBezTo>
                          <a:pt x="356" y="240"/>
                          <a:pt x="408" y="225"/>
                          <a:pt x="460" y="225"/>
                        </a:cubicBezTo>
                        <a:cubicBezTo>
                          <a:pt x="509" y="225"/>
                          <a:pt x="557" y="237"/>
                          <a:pt x="605" y="261"/>
                        </a:cubicBezTo>
                        <a:cubicBezTo>
                          <a:pt x="693" y="304"/>
                          <a:pt x="744" y="382"/>
                          <a:pt x="779" y="470"/>
                        </a:cubicBezTo>
                        <a:cubicBezTo>
                          <a:pt x="796" y="512"/>
                          <a:pt x="806" y="559"/>
                          <a:pt x="820" y="604"/>
                        </a:cubicBezTo>
                        <a:cubicBezTo>
                          <a:pt x="980" y="501"/>
                          <a:pt x="1006" y="260"/>
                          <a:pt x="875" y="127"/>
                        </a:cubicBezTo>
                        <a:cubicBezTo>
                          <a:pt x="792" y="42"/>
                          <a:pt x="671" y="1"/>
                          <a:pt x="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7"/>
                  <p:cNvSpPr/>
                  <p:nvPr/>
                </p:nvSpPr>
                <p:spPr>
                  <a:xfrm>
                    <a:off x="6342547" y="4913830"/>
                    <a:ext cx="20761" cy="28746"/>
                  </a:xfrm>
                  <a:custGeom>
                    <a:avLst/>
                    <a:gdLst/>
                    <a:ahLst/>
                    <a:cxnLst/>
                    <a:rect l="l" t="t" r="r" b="b"/>
                    <a:pathLst>
                      <a:path w="221" h="306" extrusionOk="0">
                        <a:moveTo>
                          <a:pt x="189" y="1"/>
                        </a:moveTo>
                        <a:lnTo>
                          <a:pt x="189" y="1"/>
                        </a:lnTo>
                        <a:cubicBezTo>
                          <a:pt x="91" y="5"/>
                          <a:pt x="32" y="41"/>
                          <a:pt x="18" y="101"/>
                        </a:cubicBezTo>
                        <a:cubicBezTo>
                          <a:pt x="1" y="175"/>
                          <a:pt x="47" y="269"/>
                          <a:pt x="128" y="302"/>
                        </a:cubicBezTo>
                        <a:cubicBezTo>
                          <a:pt x="134" y="305"/>
                          <a:pt x="140" y="306"/>
                          <a:pt x="147" y="306"/>
                        </a:cubicBezTo>
                        <a:cubicBezTo>
                          <a:pt x="170" y="306"/>
                          <a:pt x="197" y="295"/>
                          <a:pt x="221" y="291"/>
                        </a:cubicBezTo>
                        <a:cubicBezTo>
                          <a:pt x="150" y="185"/>
                          <a:pt x="117" y="100"/>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13" name="Google Shape;10913;p57"/>
              <p:cNvGrpSpPr/>
              <p:nvPr/>
            </p:nvGrpSpPr>
            <p:grpSpPr>
              <a:xfrm>
                <a:off x="5145062" y="4938631"/>
                <a:ext cx="175669" cy="198594"/>
                <a:chOff x="5145062" y="4938631"/>
                <a:chExt cx="175669" cy="198594"/>
              </a:xfrm>
            </p:grpSpPr>
            <p:sp>
              <p:nvSpPr>
                <p:cNvPr id="10914" name="Google Shape;10914;p57"/>
                <p:cNvSpPr/>
                <p:nvPr/>
              </p:nvSpPr>
              <p:spPr>
                <a:xfrm>
                  <a:off x="5186772" y="4938631"/>
                  <a:ext cx="133958" cy="106716"/>
                </a:xfrm>
                <a:custGeom>
                  <a:avLst/>
                  <a:gdLst/>
                  <a:ahLst/>
                  <a:cxnLst/>
                  <a:rect l="l" t="t" r="r" b="b"/>
                  <a:pathLst>
                    <a:path w="1426" h="1136" extrusionOk="0">
                      <a:moveTo>
                        <a:pt x="52" y="1"/>
                      </a:moveTo>
                      <a:cubicBezTo>
                        <a:pt x="36" y="1"/>
                        <a:pt x="19" y="4"/>
                        <a:pt x="0" y="10"/>
                      </a:cubicBezTo>
                      <a:cubicBezTo>
                        <a:pt x="115" y="55"/>
                        <a:pt x="177" y="149"/>
                        <a:pt x="225" y="247"/>
                      </a:cubicBezTo>
                      <a:cubicBezTo>
                        <a:pt x="410" y="624"/>
                        <a:pt x="687" y="890"/>
                        <a:pt x="1105" y="993"/>
                      </a:cubicBezTo>
                      <a:cubicBezTo>
                        <a:pt x="1126" y="1000"/>
                        <a:pt x="1147" y="1006"/>
                        <a:pt x="1168" y="1017"/>
                      </a:cubicBezTo>
                      <a:cubicBezTo>
                        <a:pt x="1246" y="1055"/>
                        <a:pt x="1324" y="1096"/>
                        <a:pt x="1401" y="1135"/>
                      </a:cubicBezTo>
                      <a:cubicBezTo>
                        <a:pt x="1426" y="1070"/>
                        <a:pt x="1414" y="1021"/>
                        <a:pt x="1344" y="983"/>
                      </a:cubicBezTo>
                      <a:cubicBezTo>
                        <a:pt x="1279" y="948"/>
                        <a:pt x="1207" y="923"/>
                        <a:pt x="1136" y="902"/>
                      </a:cubicBezTo>
                      <a:cubicBezTo>
                        <a:pt x="894" y="833"/>
                        <a:pt x="680" y="719"/>
                        <a:pt x="517" y="526"/>
                      </a:cubicBezTo>
                      <a:cubicBezTo>
                        <a:pt x="402" y="389"/>
                        <a:pt x="298" y="242"/>
                        <a:pt x="191" y="96"/>
                      </a:cubicBezTo>
                      <a:cubicBezTo>
                        <a:pt x="145" y="32"/>
                        <a:pt x="104"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5" name="Google Shape;10915;p57"/>
                <p:cNvGrpSpPr/>
                <p:nvPr/>
              </p:nvGrpSpPr>
              <p:grpSpPr>
                <a:xfrm>
                  <a:off x="5145062" y="4943328"/>
                  <a:ext cx="170878" cy="193896"/>
                  <a:chOff x="5145062" y="4943328"/>
                  <a:chExt cx="170878" cy="193896"/>
                </a:xfrm>
              </p:grpSpPr>
              <p:sp>
                <p:nvSpPr>
                  <p:cNvPr id="10916" name="Google Shape;10916;p57"/>
                  <p:cNvSpPr/>
                  <p:nvPr/>
                </p:nvSpPr>
                <p:spPr>
                  <a:xfrm>
                    <a:off x="5171553" y="4943328"/>
                    <a:ext cx="70173" cy="176701"/>
                  </a:xfrm>
                  <a:custGeom>
                    <a:avLst/>
                    <a:gdLst/>
                    <a:ahLst/>
                    <a:cxnLst/>
                    <a:rect l="l" t="t" r="r" b="b"/>
                    <a:pathLst>
                      <a:path w="747" h="1881" extrusionOk="0">
                        <a:moveTo>
                          <a:pt x="68" y="1"/>
                        </a:moveTo>
                        <a:cubicBezTo>
                          <a:pt x="63" y="1"/>
                          <a:pt x="60" y="1"/>
                          <a:pt x="57" y="3"/>
                        </a:cubicBezTo>
                        <a:cubicBezTo>
                          <a:pt x="31" y="17"/>
                          <a:pt x="0" y="57"/>
                          <a:pt x="3" y="79"/>
                        </a:cubicBezTo>
                        <a:cubicBezTo>
                          <a:pt x="16" y="160"/>
                          <a:pt x="36" y="240"/>
                          <a:pt x="63" y="317"/>
                        </a:cubicBezTo>
                        <a:cubicBezTo>
                          <a:pt x="91" y="394"/>
                          <a:pt x="134" y="466"/>
                          <a:pt x="166" y="542"/>
                        </a:cubicBezTo>
                        <a:cubicBezTo>
                          <a:pt x="313" y="884"/>
                          <a:pt x="348" y="1230"/>
                          <a:pt x="196" y="1582"/>
                        </a:cubicBezTo>
                        <a:cubicBezTo>
                          <a:pt x="182" y="1614"/>
                          <a:pt x="176" y="1649"/>
                          <a:pt x="171" y="1685"/>
                        </a:cubicBezTo>
                        <a:cubicBezTo>
                          <a:pt x="162" y="1748"/>
                          <a:pt x="156" y="1820"/>
                          <a:pt x="224" y="1850"/>
                        </a:cubicBezTo>
                        <a:cubicBezTo>
                          <a:pt x="266" y="1868"/>
                          <a:pt x="312" y="1881"/>
                          <a:pt x="355" y="1881"/>
                        </a:cubicBezTo>
                        <a:cubicBezTo>
                          <a:pt x="401" y="1881"/>
                          <a:pt x="444" y="1866"/>
                          <a:pt x="476" y="1829"/>
                        </a:cubicBezTo>
                        <a:cubicBezTo>
                          <a:pt x="513" y="1789"/>
                          <a:pt x="558" y="1754"/>
                          <a:pt x="602" y="1726"/>
                        </a:cubicBezTo>
                        <a:cubicBezTo>
                          <a:pt x="684" y="1674"/>
                          <a:pt x="725" y="1603"/>
                          <a:pt x="747" y="1503"/>
                        </a:cubicBezTo>
                        <a:cubicBezTo>
                          <a:pt x="711" y="1399"/>
                          <a:pt x="685" y="1292"/>
                          <a:pt x="636" y="1195"/>
                        </a:cubicBezTo>
                        <a:cubicBezTo>
                          <a:pt x="577" y="1075"/>
                          <a:pt x="501" y="963"/>
                          <a:pt x="429" y="849"/>
                        </a:cubicBezTo>
                        <a:cubicBezTo>
                          <a:pt x="312" y="666"/>
                          <a:pt x="279" y="454"/>
                          <a:pt x="224" y="249"/>
                        </a:cubicBezTo>
                        <a:cubicBezTo>
                          <a:pt x="205" y="172"/>
                          <a:pt x="168" y="100"/>
                          <a:pt x="130" y="31"/>
                        </a:cubicBezTo>
                        <a:cubicBezTo>
                          <a:pt x="122" y="15"/>
                          <a:pt x="88"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7"/>
                  <p:cNvSpPr/>
                  <p:nvPr/>
                </p:nvSpPr>
                <p:spPr>
                  <a:xfrm>
                    <a:off x="5192878" y="4951313"/>
                    <a:ext cx="123061" cy="121464"/>
                  </a:xfrm>
                  <a:custGeom>
                    <a:avLst/>
                    <a:gdLst/>
                    <a:ahLst/>
                    <a:cxnLst/>
                    <a:rect l="l" t="t" r="r" b="b"/>
                    <a:pathLst>
                      <a:path w="1310" h="1293" extrusionOk="0">
                        <a:moveTo>
                          <a:pt x="18" y="1"/>
                        </a:moveTo>
                        <a:cubicBezTo>
                          <a:pt x="13" y="4"/>
                          <a:pt x="8" y="6"/>
                          <a:pt x="0" y="9"/>
                        </a:cubicBezTo>
                        <a:cubicBezTo>
                          <a:pt x="18" y="77"/>
                          <a:pt x="40" y="147"/>
                          <a:pt x="55" y="216"/>
                        </a:cubicBezTo>
                        <a:cubicBezTo>
                          <a:pt x="101" y="422"/>
                          <a:pt x="176" y="614"/>
                          <a:pt x="290" y="790"/>
                        </a:cubicBezTo>
                        <a:cubicBezTo>
                          <a:pt x="313" y="827"/>
                          <a:pt x="353" y="863"/>
                          <a:pt x="393" y="880"/>
                        </a:cubicBezTo>
                        <a:cubicBezTo>
                          <a:pt x="525" y="934"/>
                          <a:pt x="616" y="1026"/>
                          <a:pt x="679" y="1152"/>
                        </a:cubicBezTo>
                        <a:cubicBezTo>
                          <a:pt x="705" y="1203"/>
                          <a:pt x="749" y="1249"/>
                          <a:pt x="794" y="1286"/>
                        </a:cubicBezTo>
                        <a:cubicBezTo>
                          <a:pt x="801" y="1291"/>
                          <a:pt x="813" y="1293"/>
                          <a:pt x="826" y="1293"/>
                        </a:cubicBezTo>
                        <a:cubicBezTo>
                          <a:pt x="850" y="1293"/>
                          <a:pt x="879" y="1285"/>
                          <a:pt x="890" y="1273"/>
                        </a:cubicBezTo>
                        <a:cubicBezTo>
                          <a:pt x="926" y="1235"/>
                          <a:pt x="963" y="1221"/>
                          <a:pt x="1003" y="1221"/>
                        </a:cubicBezTo>
                        <a:cubicBezTo>
                          <a:pt x="1026" y="1221"/>
                          <a:pt x="1050" y="1225"/>
                          <a:pt x="1075" y="1232"/>
                        </a:cubicBezTo>
                        <a:cubicBezTo>
                          <a:pt x="1122" y="1244"/>
                          <a:pt x="1171" y="1255"/>
                          <a:pt x="1219" y="1255"/>
                        </a:cubicBezTo>
                        <a:cubicBezTo>
                          <a:pt x="1225" y="1255"/>
                          <a:pt x="1230" y="1255"/>
                          <a:pt x="1236" y="1255"/>
                        </a:cubicBezTo>
                        <a:cubicBezTo>
                          <a:pt x="1258" y="1254"/>
                          <a:pt x="1297" y="1214"/>
                          <a:pt x="1298" y="1190"/>
                        </a:cubicBezTo>
                        <a:cubicBezTo>
                          <a:pt x="1309" y="1042"/>
                          <a:pt x="1283" y="1002"/>
                          <a:pt x="1147" y="945"/>
                        </a:cubicBezTo>
                        <a:cubicBezTo>
                          <a:pt x="1085" y="919"/>
                          <a:pt x="1020" y="899"/>
                          <a:pt x="957" y="875"/>
                        </a:cubicBezTo>
                        <a:cubicBezTo>
                          <a:pt x="870" y="842"/>
                          <a:pt x="782" y="813"/>
                          <a:pt x="699" y="774"/>
                        </a:cubicBezTo>
                        <a:cubicBezTo>
                          <a:pt x="451" y="656"/>
                          <a:pt x="288" y="453"/>
                          <a:pt x="155" y="222"/>
                        </a:cubicBezTo>
                        <a:cubicBezTo>
                          <a:pt x="112" y="147"/>
                          <a:pt x="64" y="7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7"/>
                  <p:cNvSpPr/>
                  <p:nvPr/>
                </p:nvSpPr>
                <p:spPr>
                  <a:xfrm>
                    <a:off x="5229516" y="5040277"/>
                    <a:ext cx="72428" cy="75058"/>
                  </a:xfrm>
                  <a:custGeom>
                    <a:avLst/>
                    <a:gdLst/>
                    <a:ahLst/>
                    <a:cxnLst/>
                    <a:rect l="l" t="t" r="r" b="b"/>
                    <a:pathLst>
                      <a:path w="771" h="799" extrusionOk="0">
                        <a:moveTo>
                          <a:pt x="1" y="1"/>
                        </a:moveTo>
                        <a:lnTo>
                          <a:pt x="1" y="1"/>
                        </a:lnTo>
                        <a:cubicBezTo>
                          <a:pt x="35" y="69"/>
                          <a:pt x="73" y="133"/>
                          <a:pt x="120" y="190"/>
                        </a:cubicBezTo>
                        <a:cubicBezTo>
                          <a:pt x="238" y="334"/>
                          <a:pt x="285" y="495"/>
                          <a:pt x="244" y="679"/>
                        </a:cubicBezTo>
                        <a:cubicBezTo>
                          <a:pt x="235" y="725"/>
                          <a:pt x="243" y="772"/>
                          <a:pt x="243" y="798"/>
                        </a:cubicBezTo>
                        <a:cubicBezTo>
                          <a:pt x="319" y="797"/>
                          <a:pt x="382" y="791"/>
                          <a:pt x="442" y="791"/>
                        </a:cubicBezTo>
                        <a:cubicBezTo>
                          <a:pt x="460" y="791"/>
                          <a:pt x="478" y="792"/>
                          <a:pt x="496" y="793"/>
                        </a:cubicBezTo>
                        <a:cubicBezTo>
                          <a:pt x="505" y="794"/>
                          <a:pt x="514" y="794"/>
                          <a:pt x="522" y="794"/>
                        </a:cubicBezTo>
                        <a:cubicBezTo>
                          <a:pt x="641" y="794"/>
                          <a:pt x="718" y="734"/>
                          <a:pt x="733" y="622"/>
                        </a:cubicBezTo>
                        <a:cubicBezTo>
                          <a:pt x="745" y="536"/>
                          <a:pt x="757" y="452"/>
                          <a:pt x="770" y="358"/>
                        </a:cubicBezTo>
                        <a:cubicBezTo>
                          <a:pt x="739" y="349"/>
                          <a:pt x="700" y="332"/>
                          <a:pt x="661" y="329"/>
                        </a:cubicBezTo>
                        <a:cubicBezTo>
                          <a:pt x="656" y="329"/>
                          <a:pt x="651" y="329"/>
                          <a:pt x="646" y="329"/>
                        </a:cubicBezTo>
                        <a:cubicBezTo>
                          <a:pt x="617" y="329"/>
                          <a:pt x="583" y="334"/>
                          <a:pt x="566" y="350"/>
                        </a:cubicBezTo>
                        <a:cubicBezTo>
                          <a:pt x="529" y="385"/>
                          <a:pt x="493" y="400"/>
                          <a:pt x="458" y="400"/>
                        </a:cubicBezTo>
                        <a:cubicBezTo>
                          <a:pt x="405" y="400"/>
                          <a:pt x="355" y="366"/>
                          <a:pt x="315" y="316"/>
                        </a:cubicBezTo>
                        <a:cubicBezTo>
                          <a:pt x="278" y="269"/>
                          <a:pt x="252" y="214"/>
                          <a:pt x="220" y="163"/>
                        </a:cubicBezTo>
                        <a:cubicBezTo>
                          <a:pt x="168" y="81"/>
                          <a:pt x="96" y="2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7"/>
                  <p:cNvSpPr/>
                  <p:nvPr/>
                </p:nvSpPr>
                <p:spPr>
                  <a:xfrm>
                    <a:off x="5145907" y="4951783"/>
                    <a:ext cx="34758" cy="134428"/>
                  </a:xfrm>
                  <a:custGeom>
                    <a:avLst/>
                    <a:gdLst/>
                    <a:ahLst/>
                    <a:cxnLst/>
                    <a:rect l="l" t="t" r="r" b="b"/>
                    <a:pathLst>
                      <a:path w="370" h="1431" extrusionOk="0">
                        <a:moveTo>
                          <a:pt x="172" y="1"/>
                        </a:moveTo>
                        <a:lnTo>
                          <a:pt x="172" y="1"/>
                        </a:lnTo>
                        <a:cubicBezTo>
                          <a:pt x="103" y="63"/>
                          <a:pt x="87" y="130"/>
                          <a:pt x="80" y="200"/>
                        </a:cubicBezTo>
                        <a:cubicBezTo>
                          <a:pt x="65" y="375"/>
                          <a:pt x="96" y="542"/>
                          <a:pt x="142" y="710"/>
                        </a:cubicBezTo>
                        <a:cubicBezTo>
                          <a:pt x="192" y="883"/>
                          <a:pt x="230" y="1062"/>
                          <a:pt x="53" y="1196"/>
                        </a:cubicBezTo>
                        <a:cubicBezTo>
                          <a:pt x="46" y="1201"/>
                          <a:pt x="42" y="1211"/>
                          <a:pt x="37" y="1220"/>
                        </a:cubicBezTo>
                        <a:cubicBezTo>
                          <a:pt x="0" y="1287"/>
                          <a:pt x="17" y="1368"/>
                          <a:pt x="74" y="1409"/>
                        </a:cubicBezTo>
                        <a:cubicBezTo>
                          <a:pt x="95" y="1424"/>
                          <a:pt x="120" y="1431"/>
                          <a:pt x="144" y="1431"/>
                        </a:cubicBezTo>
                        <a:cubicBezTo>
                          <a:pt x="185" y="1431"/>
                          <a:pt x="228" y="1410"/>
                          <a:pt x="259" y="1368"/>
                        </a:cubicBezTo>
                        <a:cubicBezTo>
                          <a:pt x="284" y="1337"/>
                          <a:pt x="302" y="1301"/>
                          <a:pt x="316" y="1264"/>
                        </a:cubicBezTo>
                        <a:cubicBezTo>
                          <a:pt x="369" y="1105"/>
                          <a:pt x="338" y="949"/>
                          <a:pt x="296" y="793"/>
                        </a:cubicBezTo>
                        <a:cubicBezTo>
                          <a:pt x="227" y="538"/>
                          <a:pt x="127" y="290"/>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7"/>
                  <p:cNvSpPr/>
                  <p:nvPr/>
                </p:nvSpPr>
                <p:spPr>
                  <a:xfrm>
                    <a:off x="5167420" y="4968317"/>
                    <a:ext cx="34758" cy="147674"/>
                  </a:xfrm>
                  <a:custGeom>
                    <a:avLst/>
                    <a:gdLst/>
                    <a:ahLst/>
                    <a:cxnLst/>
                    <a:rect l="l" t="t" r="r" b="b"/>
                    <a:pathLst>
                      <a:path w="370" h="1572" extrusionOk="0">
                        <a:moveTo>
                          <a:pt x="10" y="0"/>
                        </a:moveTo>
                        <a:cubicBezTo>
                          <a:pt x="10" y="52"/>
                          <a:pt x="1" y="107"/>
                          <a:pt x="13" y="154"/>
                        </a:cubicBezTo>
                        <a:cubicBezTo>
                          <a:pt x="56" y="355"/>
                          <a:pt x="101" y="555"/>
                          <a:pt x="151" y="753"/>
                        </a:cubicBezTo>
                        <a:cubicBezTo>
                          <a:pt x="178" y="863"/>
                          <a:pt x="170" y="966"/>
                          <a:pt x="137" y="1071"/>
                        </a:cubicBezTo>
                        <a:cubicBezTo>
                          <a:pt x="122" y="1121"/>
                          <a:pt x="99" y="1171"/>
                          <a:pt x="93" y="1222"/>
                        </a:cubicBezTo>
                        <a:cubicBezTo>
                          <a:pt x="81" y="1307"/>
                          <a:pt x="71" y="1396"/>
                          <a:pt x="77" y="1482"/>
                        </a:cubicBezTo>
                        <a:cubicBezTo>
                          <a:pt x="82" y="1543"/>
                          <a:pt x="119" y="1572"/>
                          <a:pt x="173" y="1572"/>
                        </a:cubicBezTo>
                        <a:cubicBezTo>
                          <a:pt x="182" y="1572"/>
                          <a:pt x="192" y="1571"/>
                          <a:pt x="202" y="1569"/>
                        </a:cubicBezTo>
                        <a:cubicBezTo>
                          <a:pt x="163" y="1465"/>
                          <a:pt x="182" y="1363"/>
                          <a:pt x="218" y="1263"/>
                        </a:cubicBezTo>
                        <a:cubicBezTo>
                          <a:pt x="237" y="1208"/>
                          <a:pt x="254" y="1152"/>
                          <a:pt x="268" y="1097"/>
                        </a:cubicBezTo>
                        <a:cubicBezTo>
                          <a:pt x="370" y="690"/>
                          <a:pt x="204" y="343"/>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7"/>
                  <p:cNvSpPr/>
                  <p:nvPr/>
                </p:nvSpPr>
                <p:spPr>
                  <a:xfrm>
                    <a:off x="5156804" y="5099366"/>
                    <a:ext cx="43682" cy="37858"/>
                  </a:xfrm>
                  <a:custGeom>
                    <a:avLst/>
                    <a:gdLst/>
                    <a:ahLst/>
                    <a:cxnLst/>
                    <a:rect l="l" t="t" r="r" b="b"/>
                    <a:pathLst>
                      <a:path w="465" h="403" extrusionOk="0">
                        <a:moveTo>
                          <a:pt x="134" y="1"/>
                        </a:moveTo>
                        <a:lnTo>
                          <a:pt x="134" y="1"/>
                        </a:lnTo>
                        <a:cubicBezTo>
                          <a:pt x="70" y="75"/>
                          <a:pt x="0" y="129"/>
                          <a:pt x="39" y="212"/>
                        </a:cubicBezTo>
                        <a:cubicBezTo>
                          <a:pt x="80" y="300"/>
                          <a:pt x="132" y="395"/>
                          <a:pt x="242" y="402"/>
                        </a:cubicBezTo>
                        <a:cubicBezTo>
                          <a:pt x="247" y="402"/>
                          <a:pt x="253" y="402"/>
                          <a:pt x="258" y="402"/>
                        </a:cubicBezTo>
                        <a:cubicBezTo>
                          <a:pt x="343" y="402"/>
                          <a:pt x="416" y="356"/>
                          <a:pt x="465" y="267"/>
                        </a:cubicBezTo>
                        <a:cubicBezTo>
                          <a:pt x="317" y="231"/>
                          <a:pt x="129" y="25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7"/>
                  <p:cNvSpPr/>
                  <p:nvPr/>
                </p:nvSpPr>
                <p:spPr>
                  <a:xfrm>
                    <a:off x="5225382" y="5070714"/>
                    <a:ext cx="24518" cy="54391"/>
                  </a:xfrm>
                  <a:custGeom>
                    <a:avLst/>
                    <a:gdLst/>
                    <a:ahLst/>
                    <a:cxnLst/>
                    <a:rect l="l" t="t" r="r" b="b"/>
                    <a:pathLst>
                      <a:path w="261" h="579" extrusionOk="0">
                        <a:moveTo>
                          <a:pt x="187" y="0"/>
                        </a:moveTo>
                        <a:lnTo>
                          <a:pt x="187" y="0"/>
                        </a:lnTo>
                        <a:cubicBezTo>
                          <a:pt x="224" y="251"/>
                          <a:pt x="210" y="283"/>
                          <a:pt x="0" y="458"/>
                        </a:cubicBezTo>
                        <a:cubicBezTo>
                          <a:pt x="82" y="541"/>
                          <a:pt x="145" y="578"/>
                          <a:pt x="195" y="578"/>
                        </a:cubicBezTo>
                        <a:cubicBezTo>
                          <a:pt x="219" y="578"/>
                          <a:pt x="241" y="569"/>
                          <a:pt x="260" y="553"/>
                        </a:cubicBezTo>
                        <a:cubicBezTo>
                          <a:pt x="256" y="465"/>
                          <a:pt x="246" y="393"/>
                          <a:pt x="251" y="320"/>
                        </a:cubicBezTo>
                        <a:cubicBezTo>
                          <a:pt x="261" y="206"/>
                          <a:pt x="254" y="97"/>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7"/>
                  <p:cNvSpPr/>
                  <p:nvPr/>
                </p:nvSpPr>
                <p:spPr>
                  <a:xfrm>
                    <a:off x="5145062" y="5086402"/>
                    <a:ext cx="26867" cy="29215"/>
                  </a:xfrm>
                  <a:custGeom>
                    <a:avLst/>
                    <a:gdLst/>
                    <a:ahLst/>
                    <a:cxnLst/>
                    <a:rect l="l" t="t" r="r" b="b"/>
                    <a:pathLst>
                      <a:path w="286" h="311" extrusionOk="0">
                        <a:moveTo>
                          <a:pt x="285" y="0"/>
                        </a:moveTo>
                        <a:cubicBezTo>
                          <a:pt x="224" y="23"/>
                          <a:pt x="182" y="37"/>
                          <a:pt x="142" y="54"/>
                        </a:cubicBezTo>
                        <a:cubicBezTo>
                          <a:pt x="26" y="106"/>
                          <a:pt x="0" y="272"/>
                          <a:pt x="92" y="310"/>
                        </a:cubicBezTo>
                        <a:cubicBezTo>
                          <a:pt x="156" y="207"/>
                          <a:pt x="216" y="11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24" name="Google Shape;10924;p57"/>
              <p:cNvGrpSpPr/>
              <p:nvPr/>
            </p:nvGrpSpPr>
            <p:grpSpPr>
              <a:xfrm>
                <a:off x="5461930" y="4819136"/>
                <a:ext cx="181589" cy="91969"/>
                <a:chOff x="5461930" y="4819136"/>
                <a:chExt cx="181589" cy="91969"/>
              </a:xfrm>
            </p:grpSpPr>
            <p:sp>
              <p:nvSpPr>
                <p:cNvPr id="10925" name="Google Shape;10925;p57"/>
                <p:cNvSpPr/>
                <p:nvPr/>
              </p:nvSpPr>
              <p:spPr>
                <a:xfrm>
                  <a:off x="5485697" y="4836515"/>
                  <a:ext cx="35415" cy="55049"/>
                </a:xfrm>
                <a:custGeom>
                  <a:avLst/>
                  <a:gdLst/>
                  <a:ahLst/>
                  <a:cxnLst/>
                  <a:rect l="l" t="t" r="r" b="b"/>
                  <a:pathLst>
                    <a:path w="377" h="586" extrusionOk="0">
                      <a:moveTo>
                        <a:pt x="305" y="1"/>
                      </a:moveTo>
                      <a:cubicBezTo>
                        <a:pt x="302" y="1"/>
                        <a:pt x="299" y="1"/>
                        <a:pt x="295" y="2"/>
                      </a:cubicBezTo>
                      <a:cubicBezTo>
                        <a:pt x="191" y="27"/>
                        <a:pt x="118" y="97"/>
                        <a:pt x="88" y="198"/>
                      </a:cubicBezTo>
                      <a:cubicBezTo>
                        <a:pt x="50" y="322"/>
                        <a:pt x="30" y="450"/>
                        <a:pt x="1" y="575"/>
                      </a:cubicBezTo>
                      <a:cubicBezTo>
                        <a:pt x="5" y="578"/>
                        <a:pt x="10" y="582"/>
                        <a:pt x="16" y="585"/>
                      </a:cubicBezTo>
                      <a:lnTo>
                        <a:pt x="168" y="368"/>
                      </a:lnTo>
                      <a:cubicBezTo>
                        <a:pt x="230" y="277"/>
                        <a:pt x="292" y="189"/>
                        <a:pt x="351" y="97"/>
                      </a:cubicBezTo>
                      <a:cubicBezTo>
                        <a:pt x="366" y="75"/>
                        <a:pt x="370" y="45"/>
                        <a:pt x="377" y="19"/>
                      </a:cubicBezTo>
                      <a:cubicBezTo>
                        <a:pt x="354" y="14"/>
                        <a:pt x="328"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7"/>
                <p:cNvSpPr/>
                <p:nvPr/>
              </p:nvSpPr>
              <p:spPr>
                <a:xfrm>
                  <a:off x="5476021" y="4828718"/>
                  <a:ext cx="12964" cy="71019"/>
                </a:xfrm>
                <a:custGeom>
                  <a:avLst/>
                  <a:gdLst/>
                  <a:ahLst/>
                  <a:cxnLst/>
                  <a:rect l="l" t="t" r="r" b="b"/>
                  <a:pathLst>
                    <a:path w="138" h="756" extrusionOk="0">
                      <a:moveTo>
                        <a:pt x="1" y="1"/>
                      </a:moveTo>
                      <a:lnTo>
                        <a:pt x="1" y="756"/>
                      </a:lnTo>
                      <a:cubicBezTo>
                        <a:pt x="50" y="650"/>
                        <a:pt x="98" y="539"/>
                        <a:pt x="119" y="424"/>
                      </a:cubicBezTo>
                      <a:cubicBezTo>
                        <a:pt x="138" y="331"/>
                        <a:pt x="130" y="231"/>
                        <a:pt x="119" y="136"/>
                      </a:cubicBezTo>
                      <a:cubicBezTo>
                        <a:pt x="114" y="85"/>
                        <a:pt x="90"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7" name="Google Shape;10927;p57"/>
                <p:cNvGrpSpPr/>
                <p:nvPr/>
              </p:nvGrpSpPr>
              <p:grpSpPr>
                <a:xfrm>
                  <a:off x="5527783" y="4868925"/>
                  <a:ext cx="115736" cy="42180"/>
                  <a:chOff x="5527783" y="4868925"/>
                  <a:chExt cx="115736" cy="42180"/>
                </a:xfrm>
              </p:grpSpPr>
              <p:sp>
                <p:nvSpPr>
                  <p:cNvPr id="10928" name="Google Shape;10928;p57"/>
                  <p:cNvSpPr/>
                  <p:nvPr/>
                </p:nvSpPr>
                <p:spPr>
                  <a:xfrm>
                    <a:off x="5527783" y="4875877"/>
                    <a:ext cx="95067" cy="16627"/>
                  </a:xfrm>
                  <a:custGeom>
                    <a:avLst/>
                    <a:gdLst/>
                    <a:ahLst/>
                    <a:cxnLst/>
                    <a:rect l="l" t="t" r="r" b="b"/>
                    <a:pathLst>
                      <a:path w="1012" h="177" extrusionOk="0">
                        <a:moveTo>
                          <a:pt x="525" y="0"/>
                        </a:moveTo>
                        <a:cubicBezTo>
                          <a:pt x="469" y="0"/>
                          <a:pt x="413" y="5"/>
                          <a:pt x="357" y="15"/>
                        </a:cubicBezTo>
                        <a:cubicBezTo>
                          <a:pt x="229" y="38"/>
                          <a:pt x="119" y="96"/>
                          <a:pt x="0" y="177"/>
                        </a:cubicBezTo>
                        <a:cubicBezTo>
                          <a:pt x="111" y="168"/>
                          <a:pt x="209" y="173"/>
                          <a:pt x="302" y="156"/>
                        </a:cubicBezTo>
                        <a:cubicBezTo>
                          <a:pt x="395" y="136"/>
                          <a:pt x="489" y="125"/>
                          <a:pt x="582" y="125"/>
                        </a:cubicBezTo>
                        <a:cubicBezTo>
                          <a:pt x="674" y="125"/>
                          <a:pt x="766" y="136"/>
                          <a:pt x="858" y="161"/>
                        </a:cubicBezTo>
                        <a:cubicBezTo>
                          <a:pt x="881" y="166"/>
                          <a:pt x="905" y="174"/>
                          <a:pt x="928" y="174"/>
                        </a:cubicBezTo>
                        <a:cubicBezTo>
                          <a:pt x="932" y="174"/>
                          <a:pt x="936" y="174"/>
                          <a:pt x="939" y="173"/>
                        </a:cubicBezTo>
                        <a:cubicBezTo>
                          <a:pt x="963" y="172"/>
                          <a:pt x="987" y="157"/>
                          <a:pt x="1011" y="148"/>
                        </a:cubicBezTo>
                        <a:cubicBezTo>
                          <a:pt x="996" y="128"/>
                          <a:pt x="983" y="104"/>
                          <a:pt x="963" y="90"/>
                        </a:cubicBezTo>
                        <a:cubicBezTo>
                          <a:pt x="939" y="73"/>
                          <a:pt x="910" y="60"/>
                          <a:pt x="882" y="53"/>
                        </a:cubicBezTo>
                        <a:cubicBezTo>
                          <a:pt x="764" y="22"/>
                          <a:pt x="645"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7"/>
                  <p:cNvSpPr/>
                  <p:nvPr/>
                </p:nvSpPr>
                <p:spPr>
                  <a:xfrm>
                    <a:off x="5567051" y="4891659"/>
                    <a:ext cx="65664" cy="19446"/>
                  </a:xfrm>
                  <a:custGeom>
                    <a:avLst/>
                    <a:gdLst/>
                    <a:ahLst/>
                    <a:cxnLst/>
                    <a:rect l="l" t="t" r="r" b="b"/>
                    <a:pathLst>
                      <a:path w="699" h="207" extrusionOk="0">
                        <a:moveTo>
                          <a:pt x="163" y="0"/>
                        </a:moveTo>
                        <a:cubicBezTo>
                          <a:pt x="111" y="0"/>
                          <a:pt x="56" y="4"/>
                          <a:pt x="1" y="11"/>
                        </a:cubicBezTo>
                        <a:cubicBezTo>
                          <a:pt x="106" y="49"/>
                          <a:pt x="192" y="83"/>
                          <a:pt x="279" y="111"/>
                        </a:cubicBezTo>
                        <a:cubicBezTo>
                          <a:pt x="393" y="145"/>
                          <a:pt x="508" y="178"/>
                          <a:pt x="624" y="206"/>
                        </a:cubicBezTo>
                        <a:cubicBezTo>
                          <a:pt x="627" y="207"/>
                          <a:pt x="631" y="207"/>
                          <a:pt x="634" y="207"/>
                        </a:cubicBezTo>
                        <a:cubicBezTo>
                          <a:pt x="654" y="207"/>
                          <a:pt x="677" y="195"/>
                          <a:pt x="699" y="189"/>
                        </a:cubicBezTo>
                        <a:cubicBezTo>
                          <a:pt x="684" y="168"/>
                          <a:pt x="676" y="139"/>
                          <a:pt x="656" y="127"/>
                        </a:cubicBezTo>
                        <a:cubicBezTo>
                          <a:pt x="504" y="40"/>
                          <a:pt x="342"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7"/>
                  <p:cNvSpPr/>
                  <p:nvPr/>
                </p:nvSpPr>
                <p:spPr>
                  <a:xfrm>
                    <a:off x="5583021" y="4868925"/>
                    <a:ext cx="60497" cy="32034"/>
                  </a:xfrm>
                  <a:custGeom>
                    <a:avLst/>
                    <a:gdLst/>
                    <a:ahLst/>
                    <a:cxnLst/>
                    <a:rect l="l" t="t" r="r" b="b"/>
                    <a:pathLst>
                      <a:path w="644" h="341" extrusionOk="0">
                        <a:moveTo>
                          <a:pt x="161" y="1"/>
                        </a:moveTo>
                        <a:cubicBezTo>
                          <a:pt x="106" y="1"/>
                          <a:pt x="52" y="9"/>
                          <a:pt x="1" y="25"/>
                        </a:cubicBezTo>
                        <a:cubicBezTo>
                          <a:pt x="43" y="33"/>
                          <a:pt x="75" y="35"/>
                          <a:pt x="105" y="43"/>
                        </a:cubicBezTo>
                        <a:cubicBezTo>
                          <a:pt x="201" y="69"/>
                          <a:pt x="301" y="87"/>
                          <a:pt x="390" y="127"/>
                        </a:cubicBezTo>
                        <a:cubicBezTo>
                          <a:pt x="478" y="164"/>
                          <a:pt x="483" y="205"/>
                          <a:pt x="432" y="291"/>
                        </a:cubicBezTo>
                        <a:cubicBezTo>
                          <a:pt x="471" y="308"/>
                          <a:pt x="507" y="333"/>
                          <a:pt x="547" y="339"/>
                        </a:cubicBezTo>
                        <a:cubicBezTo>
                          <a:pt x="551" y="340"/>
                          <a:pt x="555" y="340"/>
                          <a:pt x="559" y="340"/>
                        </a:cubicBezTo>
                        <a:cubicBezTo>
                          <a:pt x="586" y="340"/>
                          <a:pt x="619" y="329"/>
                          <a:pt x="631" y="310"/>
                        </a:cubicBezTo>
                        <a:cubicBezTo>
                          <a:pt x="643" y="292"/>
                          <a:pt x="633" y="247"/>
                          <a:pt x="618" y="225"/>
                        </a:cubicBezTo>
                        <a:cubicBezTo>
                          <a:pt x="525" y="87"/>
                          <a:pt x="34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1" name="Google Shape;10931;p57"/>
                <p:cNvSpPr/>
                <p:nvPr/>
              </p:nvSpPr>
              <p:spPr>
                <a:xfrm>
                  <a:off x="5504579" y="4837736"/>
                  <a:ext cx="31940" cy="34476"/>
                </a:xfrm>
                <a:custGeom>
                  <a:avLst/>
                  <a:gdLst/>
                  <a:ahLst/>
                  <a:cxnLst/>
                  <a:rect l="l" t="t" r="r" b="b"/>
                  <a:pathLst>
                    <a:path w="340" h="367" extrusionOk="0">
                      <a:moveTo>
                        <a:pt x="330" y="1"/>
                      </a:moveTo>
                      <a:lnTo>
                        <a:pt x="330" y="1"/>
                      </a:lnTo>
                      <a:cubicBezTo>
                        <a:pt x="309" y="5"/>
                        <a:pt x="282" y="3"/>
                        <a:pt x="269" y="14"/>
                      </a:cubicBezTo>
                      <a:cubicBezTo>
                        <a:pt x="231" y="52"/>
                        <a:pt x="196" y="94"/>
                        <a:pt x="164" y="137"/>
                      </a:cubicBezTo>
                      <a:cubicBezTo>
                        <a:pt x="108" y="212"/>
                        <a:pt x="55" y="290"/>
                        <a:pt x="0" y="367"/>
                      </a:cubicBezTo>
                      <a:cubicBezTo>
                        <a:pt x="179" y="333"/>
                        <a:pt x="237" y="182"/>
                        <a:pt x="329" y="63"/>
                      </a:cubicBezTo>
                      <a:cubicBezTo>
                        <a:pt x="339" y="51"/>
                        <a:pt x="330" y="22"/>
                        <a:pt x="3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7"/>
                <p:cNvSpPr/>
                <p:nvPr/>
              </p:nvSpPr>
              <p:spPr>
                <a:xfrm>
                  <a:off x="5461930" y="4819136"/>
                  <a:ext cx="11649" cy="34476"/>
                </a:xfrm>
                <a:custGeom>
                  <a:avLst/>
                  <a:gdLst/>
                  <a:ahLst/>
                  <a:cxnLst/>
                  <a:rect l="l" t="t" r="r" b="b"/>
                  <a:pathLst>
                    <a:path w="124" h="367" extrusionOk="0">
                      <a:moveTo>
                        <a:pt x="35" y="1"/>
                      </a:moveTo>
                      <a:cubicBezTo>
                        <a:pt x="25" y="31"/>
                        <a:pt x="1" y="63"/>
                        <a:pt x="6" y="88"/>
                      </a:cubicBezTo>
                      <a:cubicBezTo>
                        <a:pt x="27" y="182"/>
                        <a:pt x="58" y="274"/>
                        <a:pt x="86" y="366"/>
                      </a:cubicBezTo>
                      <a:cubicBezTo>
                        <a:pt x="96" y="363"/>
                        <a:pt x="106" y="362"/>
                        <a:pt x="118" y="362"/>
                      </a:cubicBezTo>
                      <a:cubicBezTo>
                        <a:pt x="118" y="268"/>
                        <a:pt x="124" y="173"/>
                        <a:pt x="113" y="80"/>
                      </a:cubicBezTo>
                      <a:cubicBezTo>
                        <a:pt x="109" y="51"/>
                        <a:pt x="62" y="26"/>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7"/>
                <p:cNvSpPr/>
                <p:nvPr/>
              </p:nvSpPr>
              <p:spPr>
                <a:xfrm>
                  <a:off x="5490770" y="4824209"/>
                  <a:ext cx="12682" cy="22921"/>
                </a:xfrm>
                <a:custGeom>
                  <a:avLst/>
                  <a:gdLst/>
                  <a:ahLst/>
                  <a:cxnLst/>
                  <a:rect l="l" t="t" r="r" b="b"/>
                  <a:pathLst>
                    <a:path w="135" h="244" extrusionOk="0">
                      <a:moveTo>
                        <a:pt x="63" y="0"/>
                      </a:moveTo>
                      <a:cubicBezTo>
                        <a:pt x="41" y="20"/>
                        <a:pt x="6" y="38"/>
                        <a:pt x="4" y="59"/>
                      </a:cubicBezTo>
                      <a:cubicBezTo>
                        <a:pt x="1" y="113"/>
                        <a:pt x="12" y="169"/>
                        <a:pt x="18" y="243"/>
                      </a:cubicBezTo>
                      <a:cubicBezTo>
                        <a:pt x="71" y="178"/>
                        <a:pt x="135" y="143"/>
                        <a:pt x="109" y="67"/>
                      </a:cubicBezTo>
                      <a:cubicBezTo>
                        <a:pt x="101" y="44"/>
                        <a:pt x="77" y="23"/>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4" name="Google Shape;10934;p57"/>
              <p:cNvSpPr/>
              <p:nvPr/>
            </p:nvSpPr>
            <p:spPr>
              <a:xfrm>
                <a:off x="3834658" y="4797435"/>
                <a:ext cx="1275329" cy="345042"/>
              </a:xfrm>
              <a:custGeom>
                <a:avLst/>
                <a:gdLst/>
                <a:ahLst/>
                <a:cxnLst/>
                <a:rect l="l" t="t" r="r" b="b"/>
                <a:pathLst>
                  <a:path w="13576" h="3673" extrusionOk="0">
                    <a:moveTo>
                      <a:pt x="9764" y="289"/>
                    </a:moveTo>
                    <a:cubicBezTo>
                      <a:pt x="9782" y="289"/>
                      <a:pt x="9813" y="314"/>
                      <a:pt x="9815" y="329"/>
                    </a:cubicBezTo>
                    <a:cubicBezTo>
                      <a:pt x="9821" y="387"/>
                      <a:pt x="9817" y="445"/>
                      <a:pt x="9817" y="525"/>
                    </a:cubicBezTo>
                    <a:cubicBezTo>
                      <a:pt x="9743" y="464"/>
                      <a:pt x="9693" y="418"/>
                      <a:pt x="9718" y="340"/>
                    </a:cubicBezTo>
                    <a:cubicBezTo>
                      <a:pt x="9724" y="319"/>
                      <a:pt x="9745" y="293"/>
                      <a:pt x="9762" y="289"/>
                    </a:cubicBezTo>
                    <a:cubicBezTo>
                      <a:pt x="9762" y="289"/>
                      <a:pt x="9763" y="289"/>
                      <a:pt x="9764" y="289"/>
                    </a:cubicBezTo>
                    <a:close/>
                    <a:moveTo>
                      <a:pt x="10111" y="234"/>
                    </a:moveTo>
                    <a:cubicBezTo>
                      <a:pt x="10117" y="254"/>
                      <a:pt x="10133" y="277"/>
                      <a:pt x="10130" y="295"/>
                    </a:cubicBezTo>
                    <a:cubicBezTo>
                      <a:pt x="10107" y="396"/>
                      <a:pt x="10079" y="495"/>
                      <a:pt x="10051" y="595"/>
                    </a:cubicBezTo>
                    <a:cubicBezTo>
                      <a:pt x="10043" y="594"/>
                      <a:pt x="10034" y="593"/>
                      <a:pt x="10025" y="592"/>
                    </a:cubicBezTo>
                    <a:cubicBezTo>
                      <a:pt x="10025" y="516"/>
                      <a:pt x="10023" y="440"/>
                      <a:pt x="10025" y="365"/>
                    </a:cubicBezTo>
                    <a:cubicBezTo>
                      <a:pt x="10027" y="331"/>
                      <a:pt x="10033" y="294"/>
                      <a:pt x="10049" y="264"/>
                    </a:cubicBezTo>
                    <a:cubicBezTo>
                      <a:pt x="10058" y="247"/>
                      <a:pt x="10090" y="243"/>
                      <a:pt x="10111" y="234"/>
                    </a:cubicBezTo>
                    <a:close/>
                    <a:moveTo>
                      <a:pt x="9353" y="430"/>
                    </a:moveTo>
                    <a:lnTo>
                      <a:pt x="9353" y="430"/>
                    </a:lnTo>
                    <a:cubicBezTo>
                      <a:pt x="9379" y="439"/>
                      <a:pt x="9418" y="439"/>
                      <a:pt x="9431" y="457"/>
                    </a:cubicBezTo>
                    <a:cubicBezTo>
                      <a:pt x="9518" y="567"/>
                      <a:pt x="9599" y="682"/>
                      <a:pt x="9682" y="795"/>
                    </a:cubicBezTo>
                    <a:cubicBezTo>
                      <a:pt x="9501" y="762"/>
                      <a:pt x="9444" y="614"/>
                      <a:pt x="9356" y="497"/>
                    </a:cubicBezTo>
                    <a:cubicBezTo>
                      <a:pt x="9343" y="483"/>
                      <a:pt x="9353" y="454"/>
                      <a:pt x="9353" y="430"/>
                    </a:cubicBezTo>
                    <a:close/>
                    <a:moveTo>
                      <a:pt x="9574" y="418"/>
                    </a:moveTo>
                    <a:cubicBezTo>
                      <a:pt x="9577" y="418"/>
                      <a:pt x="9580" y="418"/>
                      <a:pt x="9583" y="419"/>
                    </a:cubicBezTo>
                    <a:cubicBezTo>
                      <a:pt x="9691" y="444"/>
                      <a:pt x="9765" y="516"/>
                      <a:pt x="9795" y="620"/>
                    </a:cubicBezTo>
                    <a:cubicBezTo>
                      <a:pt x="9829" y="742"/>
                      <a:pt x="9851" y="865"/>
                      <a:pt x="9879" y="990"/>
                    </a:cubicBezTo>
                    <a:lnTo>
                      <a:pt x="9867" y="1002"/>
                    </a:lnTo>
                    <a:cubicBezTo>
                      <a:pt x="9816" y="933"/>
                      <a:pt x="9766" y="864"/>
                      <a:pt x="9717" y="796"/>
                    </a:cubicBezTo>
                    <a:cubicBezTo>
                      <a:pt x="9652" y="702"/>
                      <a:pt x="9588" y="607"/>
                      <a:pt x="9526" y="512"/>
                    </a:cubicBezTo>
                    <a:cubicBezTo>
                      <a:pt x="9512" y="491"/>
                      <a:pt x="9511" y="464"/>
                      <a:pt x="9502" y="439"/>
                    </a:cubicBezTo>
                    <a:cubicBezTo>
                      <a:pt x="9526" y="432"/>
                      <a:pt x="9552" y="418"/>
                      <a:pt x="9574" y="418"/>
                    </a:cubicBezTo>
                    <a:close/>
                    <a:moveTo>
                      <a:pt x="4263" y="554"/>
                    </a:moveTo>
                    <a:cubicBezTo>
                      <a:pt x="4276" y="554"/>
                      <a:pt x="4288" y="559"/>
                      <a:pt x="4300" y="568"/>
                    </a:cubicBezTo>
                    <a:cubicBezTo>
                      <a:pt x="4342" y="602"/>
                      <a:pt x="4388" y="652"/>
                      <a:pt x="4394" y="701"/>
                    </a:cubicBezTo>
                    <a:cubicBezTo>
                      <a:pt x="4408" y="812"/>
                      <a:pt x="4398" y="928"/>
                      <a:pt x="4398" y="1006"/>
                    </a:cubicBezTo>
                    <a:cubicBezTo>
                      <a:pt x="4357" y="970"/>
                      <a:pt x="4284" y="910"/>
                      <a:pt x="4217" y="846"/>
                    </a:cubicBezTo>
                    <a:cubicBezTo>
                      <a:pt x="4171" y="801"/>
                      <a:pt x="4162" y="656"/>
                      <a:pt x="4193" y="602"/>
                    </a:cubicBezTo>
                    <a:cubicBezTo>
                      <a:pt x="4210" y="573"/>
                      <a:pt x="4236" y="554"/>
                      <a:pt x="4263" y="554"/>
                    </a:cubicBezTo>
                    <a:close/>
                    <a:moveTo>
                      <a:pt x="8906" y="834"/>
                    </a:moveTo>
                    <a:cubicBezTo>
                      <a:pt x="9094" y="834"/>
                      <a:pt x="9256" y="892"/>
                      <a:pt x="9413" y="1017"/>
                    </a:cubicBezTo>
                    <a:cubicBezTo>
                      <a:pt x="9288" y="1001"/>
                      <a:pt x="9161" y="990"/>
                      <a:pt x="9036" y="971"/>
                    </a:cubicBezTo>
                    <a:cubicBezTo>
                      <a:pt x="8978" y="963"/>
                      <a:pt x="8919" y="959"/>
                      <a:pt x="8861" y="959"/>
                    </a:cubicBezTo>
                    <a:cubicBezTo>
                      <a:pt x="8760" y="959"/>
                      <a:pt x="8661" y="971"/>
                      <a:pt x="8561" y="996"/>
                    </a:cubicBezTo>
                    <a:cubicBezTo>
                      <a:pt x="8551" y="999"/>
                      <a:pt x="8541" y="1000"/>
                      <a:pt x="8530" y="1000"/>
                    </a:cubicBezTo>
                    <a:cubicBezTo>
                      <a:pt x="8495" y="1000"/>
                      <a:pt x="8457" y="989"/>
                      <a:pt x="8422" y="986"/>
                    </a:cubicBezTo>
                    <a:cubicBezTo>
                      <a:pt x="8458" y="955"/>
                      <a:pt x="8490" y="907"/>
                      <a:pt x="8532" y="895"/>
                    </a:cubicBezTo>
                    <a:cubicBezTo>
                      <a:pt x="8670" y="855"/>
                      <a:pt x="8793" y="834"/>
                      <a:pt x="8906" y="834"/>
                    </a:cubicBezTo>
                    <a:close/>
                    <a:moveTo>
                      <a:pt x="9981" y="336"/>
                    </a:moveTo>
                    <a:lnTo>
                      <a:pt x="9981" y="1076"/>
                    </a:lnTo>
                    <a:cubicBezTo>
                      <a:pt x="9810" y="899"/>
                      <a:pt x="9791" y="403"/>
                      <a:pt x="9981" y="336"/>
                    </a:cubicBezTo>
                    <a:close/>
                    <a:moveTo>
                      <a:pt x="8662" y="751"/>
                    </a:moveTo>
                    <a:cubicBezTo>
                      <a:pt x="8716" y="751"/>
                      <a:pt x="8773" y="762"/>
                      <a:pt x="8837" y="784"/>
                    </a:cubicBezTo>
                    <a:cubicBezTo>
                      <a:pt x="8746" y="801"/>
                      <a:pt x="8665" y="813"/>
                      <a:pt x="8585" y="833"/>
                    </a:cubicBezTo>
                    <a:cubicBezTo>
                      <a:pt x="8538" y="845"/>
                      <a:pt x="8490" y="864"/>
                      <a:pt x="8448" y="889"/>
                    </a:cubicBezTo>
                    <a:cubicBezTo>
                      <a:pt x="8369" y="934"/>
                      <a:pt x="8362" y="969"/>
                      <a:pt x="8417" y="1057"/>
                    </a:cubicBezTo>
                    <a:cubicBezTo>
                      <a:pt x="8366" y="1073"/>
                      <a:pt x="8319" y="1098"/>
                      <a:pt x="8269" y="1101"/>
                    </a:cubicBezTo>
                    <a:cubicBezTo>
                      <a:pt x="8267" y="1102"/>
                      <a:pt x="8264" y="1102"/>
                      <a:pt x="8262" y="1102"/>
                    </a:cubicBezTo>
                    <a:cubicBezTo>
                      <a:pt x="8207" y="1102"/>
                      <a:pt x="8184" y="1055"/>
                      <a:pt x="8214" y="1005"/>
                    </a:cubicBezTo>
                    <a:cubicBezTo>
                      <a:pt x="8235" y="969"/>
                      <a:pt x="8264" y="935"/>
                      <a:pt x="8298" y="910"/>
                    </a:cubicBezTo>
                    <a:cubicBezTo>
                      <a:pt x="8440" y="804"/>
                      <a:pt x="8544" y="751"/>
                      <a:pt x="8662" y="751"/>
                    </a:cubicBezTo>
                    <a:close/>
                    <a:moveTo>
                      <a:pt x="12619" y="631"/>
                    </a:moveTo>
                    <a:cubicBezTo>
                      <a:pt x="12645" y="631"/>
                      <a:pt x="12670" y="635"/>
                      <a:pt x="12693" y="645"/>
                    </a:cubicBezTo>
                    <a:cubicBezTo>
                      <a:pt x="12881" y="723"/>
                      <a:pt x="13002" y="910"/>
                      <a:pt x="12995" y="1145"/>
                    </a:cubicBezTo>
                    <a:cubicBezTo>
                      <a:pt x="12943" y="1081"/>
                      <a:pt x="12899" y="1008"/>
                      <a:pt x="12838" y="952"/>
                    </a:cubicBezTo>
                    <a:cubicBezTo>
                      <a:pt x="12807" y="923"/>
                      <a:pt x="12784" y="909"/>
                      <a:pt x="12763" y="909"/>
                    </a:cubicBezTo>
                    <a:cubicBezTo>
                      <a:pt x="12736" y="909"/>
                      <a:pt x="12712" y="929"/>
                      <a:pt x="12678" y="965"/>
                    </a:cubicBezTo>
                    <a:cubicBezTo>
                      <a:pt x="12641" y="1003"/>
                      <a:pt x="12596" y="1045"/>
                      <a:pt x="12547" y="1059"/>
                    </a:cubicBezTo>
                    <a:cubicBezTo>
                      <a:pt x="12524" y="1065"/>
                      <a:pt x="12497" y="1069"/>
                      <a:pt x="12471" y="1069"/>
                    </a:cubicBezTo>
                    <a:cubicBezTo>
                      <a:pt x="12437" y="1069"/>
                      <a:pt x="12404" y="1063"/>
                      <a:pt x="12379" y="1050"/>
                    </a:cubicBezTo>
                    <a:cubicBezTo>
                      <a:pt x="12317" y="1017"/>
                      <a:pt x="12306" y="941"/>
                      <a:pt x="12315" y="871"/>
                    </a:cubicBezTo>
                    <a:cubicBezTo>
                      <a:pt x="12330" y="750"/>
                      <a:pt x="12485" y="631"/>
                      <a:pt x="12619" y="631"/>
                    </a:cubicBezTo>
                    <a:close/>
                    <a:moveTo>
                      <a:pt x="8807" y="1009"/>
                    </a:moveTo>
                    <a:cubicBezTo>
                      <a:pt x="8869" y="1009"/>
                      <a:pt x="8932" y="1016"/>
                      <a:pt x="8996" y="1029"/>
                    </a:cubicBezTo>
                    <a:cubicBezTo>
                      <a:pt x="8806" y="1086"/>
                      <a:pt x="8617" y="1147"/>
                      <a:pt x="8426" y="1200"/>
                    </a:cubicBezTo>
                    <a:cubicBezTo>
                      <a:pt x="8418" y="1202"/>
                      <a:pt x="8409" y="1203"/>
                      <a:pt x="8401" y="1203"/>
                    </a:cubicBezTo>
                    <a:cubicBezTo>
                      <a:pt x="8373" y="1203"/>
                      <a:pt x="8343" y="1194"/>
                      <a:pt x="8314" y="1191"/>
                    </a:cubicBezTo>
                    <a:cubicBezTo>
                      <a:pt x="8339" y="1165"/>
                      <a:pt x="8360" y="1127"/>
                      <a:pt x="8391" y="1112"/>
                    </a:cubicBezTo>
                    <a:cubicBezTo>
                      <a:pt x="8524" y="1045"/>
                      <a:pt x="8662" y="1009"/>
                      <a:pt x="8807" y="1009"/>
                    </a:cubicBezTo>
                    <a:close/>
                    <a:moveTo>
                      <a:pt x="12596" y="362"/>
                    </a:moveTo>
                    <a:cubicBezTo>
                      <a:pt x="12733" y="362"/>
                      <a:pt x="12866" y="411"/>
                      <a:pt x="12972" y="504"/>
                    </a:cubicBezTo>
                    <a:cubicBezTo>
                      <a:pt x="13203" y="708"/>
                      <a:pt x="13248" y="969"/>
                      <a:pt x="13200" y="1256"/>
                    </a:cubicBezTo>
                    <a:cubicBezTo>
                      <a:pt x="13188" y="1327"/>
                      <a:pt x="13163" y="1394"/>
                      <a:pt x="13145" y="1462"/>
                    </a:cubicBezTo>
                    <a:cubicBezTo>
                      <a:pt x="13085" y="1449"/>
                      <a:pt x="13036" y="1439"/>
                      <a:pt x="12988" y="1430"/>
                    </a:cubicBezTo>
                    <a:cubicBezTo>
                      <a:pt x="13066" y="1265"/>
                      <a:pt x="13067" y="1093"/>
                      <a:pt x="13015" y="920"/>
                    </a:cubicBezTo>
                    <a:cubicBezTo>
                      <a:pt x="12982" y="805"/>
                      <a:pt x="12914" y="714"/>
                      <a:pt x="12816" y="646"/>
                    </a:cubicBezTo>
                    <a:cubicBezTo>
                      <a:pt x="12748" y="599"/>
                      <a:pt x="12676" y="575"/>
                      <a:pt x="12605" y="575"/>
                    </a:cubicBezTo>
                    <a:cubicBezTo>
                      <a:pt x="12504" y="575"/>
                      <a:pt x="12407" y="623"/>
                      <a:pt x="12336" y="716"/>
                    </a:cubicBezTo>
                    <a:cubicBezTo>
                      <a:pt x="12302" y="759"/>
                      <a:pt x="12279" y="816"/>
                      <a:pt x="12269" y="871"/>
                    </a:cubicBezTo>
                    <a:cubicBezTo>
                      <a:pt x="12253" y="960"/>
                      <a:pt x="12282" y="1043"/>
                      <a:pt x="12357" y="1096"/>
                    </a:cubicBezTo>
                    <a:cubicBezTo>
                      <a:pt x="12391" y="1121"/>
                      <a:pt x="12427" y="1131"/>
                      <a:pt x="12463" y="1131"/>
                    </a:cubicBezTo>
                    <a:cubicBezTo>
                      <a:pt x="12502" y="1131"/>
                      <a:pt x="12541" y="1119"/>
                      <a:pt x="12578" y="1100"/>
                    </a:cubicBezTo>
                    <a:cubicBezTo>
                      <a:pt x="12626" y="1078"/>
                      <a:pt x="12668" y="1043"/>
                      <a:pt x="12714" y="1013"/>
                    </a:cubicBezTo>
                    <a:lnTo>
                      <a:pt x="12714" y="1013"/>
                    </a:lnTo>
                    <a:cubicBezTo>
                      <a:pt x="12740" y="1141"/>
                      <a:pt x="12548" y="1327"/>
                      <a:pt x="12399" y="1346"/>
                    </a:cubicBezTo>
                    <a:cubicBezTo>
                      <a:pt x="12382" y="1348"/>
                      <a:pt x="12366" y="1349"/>
                      <a:pt x="12350" y="1349"/>
                    </a:cubicBezTo>
                    <a:cubicBezTo>
                      <a:pt x="12158" y="1349"/>
                      <a:pt x="12009" y="1200"/>
                      <a:pt x="11996" y="981"/>
                    </a:cubicBezTo>
                    <a:cubicBezTo>
                      <a:pt x="11981" y="752"/>
                      <a:pt x="12116" y="530"/>
                      <a:pt x="12334" y="424"/>
                    </a:cubicBezTo>
                    <a:cubicBezTo>
                      <a:pt x="12419" y="382"/>
                      <a:pt x="12508" y="362"/>
                      <a:pt x="12596" y="362"/>
                    </a:cubicBezTo>
                    <a:close/>
                    <a:moveTo>
                      <a:pt x="594" y="1245"/>
                    </a:moveTo>
                    <a:cubicBezTo>
                      <a:pt x="666" y="1245"/>
                      <a:pt x="723" y="1281"/>
                      <a:pt x="739" y="1336"/>
                    </a:cubicBezTo>
                    <a:cubicBezTo>
                      <a:pt x="759" y="1406"/>
                      <a:pt x="716" y="1502"/>
                      <a:pt x="635" y="1539"/>
                    </a:cubicBezTo>
                    <a:cubicBezTo>
                      <a:pt x="628" y="1543"/>
                      <a:pt x="621" y="1544"/>
                      <a:pt x="612" y="1544"/>
                    </a:cubicBezTo>
                    <a:cubicBezTo>
                      <a:pt x="589" y="1544"/>
                      <a:pt x="563" y="1534"/>
                      <a:pt x="539" y="1532"/>
                    </a:cubicBezTo>
                    <a:cubicBezTo>
                      <a:pt x="606" y="1424"/>
                      <a:pt x="645" y="1342"/>
                      <a:pt x="571" y="1246"/>
                    </a:cubicBezTo>
                    <a:cubicBezTo>
                      <a:pt x="579" y="1245"/>
                      <a:pt x="587" y="1245"/>
                      <a:pt x="594" y="1245"/>
                    </a:cubicBezTo>
                    <a:close/>
                    <a:moveTo>
                      <a:pt x="4001" y="829"/>
                    </a:moveTo>
                    <a:cubicBezTo>
                      <a:pt x="4103" y="829"/>
                      <a:pt x="4189" y="880"/>
                      <a:pt x="4260" y="951"/>
                    </a:cubicBezTo>
                    <a:cubicBezTo>
                      <a:pt x="4363" y="1054"/>
                      <a:pt x="4440" y="1174"/>
                      <a:pt x="4486" y="1316"/>
                    </a:cubicBezTo>
                    <a:cubicBezTo>
                      <a:pt x="4524" y="1436"/>
                      <a:pt x="4590" y="1549"/>
                      <a:pt x="4642" y="1663"/>
                    </a:cubicBezTo>
                    <a:cubicBezTo>
                      <a:pt x="4651" y="1680"/>
                      <a:pt x="4661" y="1696"/>
                      <a:pt x="4674" y="1724"/>
                    </a:cubicBezTo>
                    <a:cubicBezTo>
                      <a:pt x="4568" y="1693"/>
                      <a:pt x="4475" y="1662"/>
                      <a:pt x="4419" y="1569"/>
                    </a:cubicBezTo>
                    <a:cubicBezTo>
                      <a:pt x="4363" y="1476"/>
                      <a:pt x="4308" y="1384"/>
                      <a:pt x="4253" y="1292"/>
                    </a:cubicBezTo>
                    <a:cubicBezTo>
                      <a:pt x="4173" y="1163"/>
                      <a:pt x="4082" y="1048"/>
                      <a:pt x="3939" y="981"/>
                    </a:cubicBezTo>
                    <a:cubicBezTo>
                      <a:pt x="3910" y="966"/>
                      <a:pt x="3877" y="914"/>
                      <a:pt x="3883" y="890"/>
                    </a:cubicBezTo>
                    <a:cubicBezTo>
                      <a:pt x="3889" y="863"/>
                      <a:pt x="3939" y="835"/>
                      <a:pt x="3972" y="831"/>
                    </a:cubicBezTo>
                    <a:cubicBezTo>
                      <a:pt x="3982" y="830"/>
                      <a:pt x="3991" y="829"/>
                      <a:pt x="4001" y="829"/>
                    </a:cubicBezTo>
                    <a:close/>
                    <a:moveTo>
                      <a:pt x="10787" y="405"/>
                    </a:moveTo>
                    <a:cubicBezTo>
                      <a:pt x="10878" y="405"/>
                      <a:pt x="10975" y="428"/>
                      <a:pt x="11073" y="476"/>
                    </a:cubicBezTo>
                    <a:cubicBezTo>
                      <a:pt x="11344" y="608"/>
                      <a:pt x="11465" y="846"/>
                      <a:pt x="11527" y="1122"/>
                    </a:cubicBezTo>
                    <a:cubicBezTo>
                      <a:pt x="11562" y="1275"/>
                      <a:pt x="11556" y="1427"/>
                      <a:pt x="11485" y="1570"/>
                    </a:cubicBezTo>
                    <a:cubicBezTo>
                      <a:pt x="11422" y="1699"/>
                      <a:pt x="11303" y="1767"/>
                      <a:pt x="11183" y="1767"/>
                    </a:cubicBezTo>
                    <a:cubicBezTo>
                      <a:pt x="11096" y="1767"/>
                      <a:pt x="11009" y="1731"/>
                      <a:pt x="10941" y="1657"/>
                    </a:cubicBezTo>
                    <a:cubicBezTo>
                      <a:pt x="10877" y="1586"/>
                      <a:pt x="10854" y="1502"/>
                      <a:pt x="10854" y="1400"/>
                    </a:cubicBezTo>
                    <a:lnTo>
                      <a:pt x="10854" y="1400"/>
                    </a:lnTo>
                    <a:cubicBezTo>
                      <a:pt x="10902" y="1421"/>
                      <a:pt x="10950" y="1431"/>
                      <a:pt x="10996" y="1431"/>
                    </a:cubicBezTo>
                    <a:cubicBezTo>
                      <a:pt x="11184" y="1431"/>
                      <a:pt x="11335" y="1266"/>
                      <a:pt x="11310" y="1054"/>
                    </a:cubicBezTo>
                    <a:cubicBezTo>
                      <a:pt x="11284" y="813"/>
                      <a:pt x="11066" y="638"/>
                      <a:pt x="10827" y="638"/>
                    </a:cubicBezTo>
                    <a:cubicBezTo>
                      <a:pt x="10778" y="638"/>
                      <a:pt x="10728" y="646"/>
                      <a:pt x="10679" y="661"/>
                    </a:cubicBezTo>
                    <a:cubicBezTo>
                      <a:pt x="10503" y="717"/>
                      <a:pt x="10375" y="832"/>
                      <a:pt x="10294" y="997"/>
                    </a:cubicBezTo>
                    <a:cubicBezTo>
                      <a:pt x="10282" y="1019"/>
                      <a:pt x="10273" y="1041"/>
                      <a:pt x="10257" y="1062"/>
                    </a:cubicBezTo>
                    <a:cubicBezTo>
                      <a:pt x="10268" y="858"/>
                      <a:pt x="10321" y="670"/>
                      <a:pt x="10476" y="525"/>
                    </a:cubicBezTo>
                    <a:cubicBezTo>
                      <a:pt x="10562" y="445"/>
                      <a:pt x="10669" y="405"/>
                      <a:pt x="10787" y="405"/>
                    </a:cubicBezTo>
                    <a:close/>
                    <a:moveTo>
                      <a:pt x="5667" y="398"/>
                    </a:moveTo>
                    <a:cubicBezTo>
                      <a:pt x="5832" y="398"/>
                      <a:pt x="5992" y="479"/>
                      <a:pt x="6102" y="631"/>
                    </a:cubicBezTo>
                    <a:cubicBezTo>
                      <a:pt x="6291" y="895"/>
                      <a:pt x="6310" y="1207"/>
                      <a:pt x="6151" y="1439"/>
                    </a:cubicBezTo>
                    <a:cubicBezTo>
                      <a:pt x="6086" y="1535"/>
                      <a:pt x="5997" y="1588"/>
                      <a:pt x="5904" y="1588"/>
                    </a:cubicBezTo>
                    <a:cubicBezTo>
                      <a:pt x="5868" y="1588"/>
                      <a:pt x="5832" y="1580"/>
                      <a:pt x="5797" y="1564"/>
                    </a:cubicBezTo>
                    <a:cubicBezTo>
                      <a:pt x="5754" y="1545"/>
                      <a:pt x="5722" y="1507"/>
                      <a:pt x="5668" y="1465"/>
                    </a:cubicBezTo>
                    <a:cubicBezTo>
                      <a:pt x="5918" y="1461"/>
                      <a:pt x="6025" y="1316"/>
                      <a:pt x="5968" y="1097"/>
                    </a:cubicBezTo>
                    <a:cubicBezTo>
                      <a:pt x="5924" y="935"/>
                      <a:pt x="5821" y="832"/>
                      <a:pt x="5689" y="820"/>
                    </a:cubicBezTo>
                    <a:cubicBezTo>
                      <a:pt x="5670" y="819"/>
                      <a:pt x="5652" y="818"/>
                      <a:pt x="5635" y="818"/>
                    </a:cubicBezTo>
                    <a:cubicBezTo>
                      <a:pt x="5460" y="818"/>
                      <a:pt x="5321" y="901"/>
                      <a:pt x="5248" y="1051"/>
                    </a:cubicBezTo>
                    <a:cubicBezTo>
                      <a:pt x="5170" y="1211"/>
                      <a:pt x="5178" y="1376"/>
                      <a:pt x="5227" y="1541"/>
                    </a:cubicBezTo>
                    <a:cubicBezTo>
                      <a:pt x="5252" y="1624"/>
                      <a:pt x="5287" y="1704"/>
                      <a:pt x="5320" y="1793"/>
                    </a:cubicBezTo>
                    <a:cubicBezTo>
                      <a:pt x="5159" y="1659"/>
                      <a:pt x="5067" y="1498"/>
                      <a:pt x="5031" y="1301"/>
                    </a:cubicBezTo>
                    <a:cubicBezTo>
                      <a:pt x="4973" y="974"/>
                      <a:pt x="5093" y="671"/>
                      <a:pt x="5359" y="495"/>
                    </a:cubicBezTo>
                    <a:cubicBezTo>
                      <a:pt x="5457" y="430"/>
                      <a:pt x="5563" y="398"/>
                      <a:pt x="5667" y="398"/>
                    </a:cubicBezTo>
                    <a:close/>
                    <a:moveTo>
                      <a:pt x="4568" y="525"/>
                    </a:moveTo>
                    <a:cubicBezTo>
                      <a:pt x="4575" y="554"/>
                      <a:pt x="4592" y="584"/>
                      <a:pt x="4586" y="611"/>
                    </a:cubicBezTo>
                    <a:cubicBezTo>
                      <a:pt x="4534" y="907"/>
                      <a:pt x="4597" y="1177"/>
                      <a:pt x="4754" y="1430"/>
                    </a:cubicBezTo>
                    <a:cubicBezTo>
                      <a:pt x="4800" y="1504"/>
                      <a:pt x="4832" y="1589"/>
                      <a:pt x="4881" y="1659"/>
                    </a:cubicBezTo>
                    <a:cubicBezTo>
                      <a:pt x="4929" y="1728"/>
                      <a:pt x="4989" y="1787"/>
                      <a:pt x="5046" y="1852"/>
                    </a:cubicBezTo>
                    <a:cubicBezTo>
                      <a:pt x="4869" y="1819"/>
                      <a:pt x="4731" y="1751"/>
                      <a:pt x="4643" y="1577"/>
                    </a:cubicBezTo>
                    <a:cubicBezTo>
                      <a:pt x="4517" y="1328"/>
                      <a:pt x="4452" y="1067"/>
                      <a:pt x="4442" y="792"/>
                    </a:cubicBezTo>
                    <a:cubicBezTo>
                      <a:pt x="4440" y="719"/>
                      <a:pt x="4468" y="646"/>
                      <a:pt x="4492" y="577"/>
                    </a:cubicBezTo>
                    <a:cubicBezTo>
                      <a:pt x="4501" y="553"/>
                      <a:pt x="4542" y="542"/>
                      <a:pt x="4568" y="525"/>
                    </a:cubicBezTo>
                    <a:close/>
                    <a:moveTo>
                      <a:pt x="4527" y="2007"/>
                    </a:moveTo>
                    <a:cubicBezTo>
                      <a:pt x="4647" y="2007"/>
                      <a:pt x="4767" y="2018"/>
                      <a:pt x="4889" y="2059"/>
                    </a:cubicBezTo>
                    <a:cubicBezTo>
                      <a:pt x="4758" y="2141"/>
                      <a:pt x="4624" y="2177"/>
                      <a:pt x="4488" y="2177"/>
                    </a:cubicBezTo>
                    <a:cubicBezTo>
                      <a:pt x="4410" y="2177"/>
                      <a:pt x="4331" y="2165"/>
                      <a:pt x="4251" y="2144"/>
                    </a:cubicBezTo>
                    <a:cubicBezTo>
                      <a:pt x="4225" y="2137"/>
                      <a:pt x="4197" y="2118"/>
                      <a:pt x="4187" y="2097"/>
                    </a:cubicBezTo>
                    <a:cubicBezTo>
                      <a:pt x="4178" y="2080"/>
                      <a:pt x="4196" y="2050"/>
                      <a:pt x="4203" y="2026"/>
                    </a:cubicBezTo>
                    <a:cubicBezTo>
                      <a:pt x="4204" y="2023"/>
                      <a:pt x="4217" y="2020"/>
                      <a:pt x="4224" y="2020"/>
                    </a:cubicBezTo>
                    <a:cubicBezTo>
                      <a:pt x="4325" y="2015"/>
                      <a:pt x="4426" y="2007"/>
                      <a:pt x="4527" y="2007"/>
                    </a:cubicBezTo>
                    <a:close/>
                    <a:moveTo>
                      <a:pt x="2473" y="1413"/>
                    </a:moveTo>
                    <a:cubicBezTo>
                      <a:pt x="2504" y="1457"/>
                      <a:pt x="2544" y="1497"/>
                      <a:pt x="2566" y="1545"/>
                    </a:cubicBezTo>
                    <a:cubicBezTo>
                      <a:pt x="2664" y="1754"/>
                      <a:pt x="2660" y="1962"/>
                      <a:pt x="2545" y="2163"/>
                    </a:cubicBezTo>
                    <a:cubicBezTo>
                      <a:pt x="2469" y="2298"/>
                      <a:pt x="2349" y="2375"/>
                      <a:pt x="2194" y="2388"/>
                    </a:cubicBezTo>
                    <a:cubicBezTo>
                      <a:pt x="2182" y="2390"/>
                      <a:pt x="2170" y="2390"/>
                      <a:pt x="2158" y="2390"/>
                    </a:cubicBezTo>
                    <a:cubicBezTo>
                      <a:pt x="2050" y="2390"/>
                      <a:pt x="1962" y="2340"/>
                      <a:pt x="1910" y="2243"/>
                    </a:cubicBezTo>
                    <a:cubicBezTo>
                      <a:pt x="1815" y="2066"/>
                      <a:pt x="1805" y="1880"/>
                      <a:pt x="1889" y="1694"/>
                    </a:cubicBezTo>
                    <a:cubicBezTo>
                      <a:pt x="1894" y="1687"/>
                      <a:pt x="1900" y="1679"/>
                      <a:pt x="1905" y="1673"/>
                    </a:cubicBezTo>
                    <a:cubicBezTo>
                      <a:pt x="1920" y="1739"/>
                      <a:pt x="1927" y="1804"/>
                      <a:pt x="1952" y="1863"/>
                    </a:cubicBezTo>
                    <a:cubicBezTo>
                      <a:pt x="1991" y="1952"/>
                      <a:pt x="2057" y="1999"/>
                      <a:pt x="2132" y="1999"/>
                    </a:cubicBezTo>
                    <a:cubicBezTo>
                      <a:pt x="2175" y="1999"/>
                      <a:pt x="2221" y="1984"/>
                      <a:pt x="2266" y="1953"/>
                    </a:cubicBezTo>
                    <a:cubicBezTo>
                      <a:pt x="2430" y="1842"/>
                      <a:pt x="2482" y="1679"/>
                      <a:pt x="2468" y="1489"/>
                    </a:cubicBezTo>
                    <a:cubicBezTo>
                      <a:pt x="2466" y="1467"/>
                      <a:pt x="2461" y="1445"/>
                      <a:pt x="2457" y="1424"/>
                    </a:cubicBezTo>
                    <a:cubicBezTo>
                      <a:pt x="2462" y="1421"/>
                      <a:pt x="2468" y="1416"/>
                      <a:pt x="2473" y="1413"/>
                    </a:cubicBezTo>
                    <a:close/>
                    <a:moveTo>
                      <a:pt x="1025" y="1964"/>
                    </a:moveTo>
                    <a:cubicBezTo>
                      <a:pt x="942" y="2153"/>
                      <a:pt x="814" y="2292"/>
                      <a:pt x="640" y="2387"/>
                    </a:cubicBezTo>
                    <a:cubicBezTo>
                      <a:pt x="629" y="2394"/>
                      <a:pt x="614" y="2400"/>
                      <a:pt x="602" y="2400"/>
                    </a:cubicBezTo>
                    <a:cubicBezTo>
                      <a:pt x="600" y="2400"/>
                      <a:pt x="599" y="2400"/>
                      <a:pt x="597" y="2400"/>
                    </a:cubicBezTo>
                    <a:cubicBezTo>
                      <a:pt x="562" y="2392"/>
                      <a:pt x="515" y="2387"/>
                      <a:pt x="500" y="2365"/>
                    </a:cubicBezTo>
                    <a:cubicBezTo>
                      <a:pt x="488" y="2344"/>
                      <a:pt x="498" y="2285"/>
                      <a:pt x="519" y="2268"/>
                    </a:cubicBezTo>
                    <a:cubicBezTo>
                      <a:pt x="599" y="2198"/>
                      <a:pt x="684" y="2131"/>
                      <a:pt x="775" y="2075"/>
                    </a:cubicBezTo>
                    <a:cubicBezTo>
                      <a:pt x="850" y="2030"/>
                      <a:pt x="937" y="2003"/>
                      <a:pt x="1025" y="1964"/>
                    </a:cubicBezTo>
                    <a:close/>
                    <a:moveTo>
                      <a:pt x="4482" y="2208"/>
                    </a:moveTo>
                    <a:cubicBezTo>
                      <a:pt x="4523" y="2208"/>
                      <a:pt x="4566" y="2212"/>
                      <a:pt x="4610" y="2212"/>
                    </a:cubicBezTo>
                    <a:cubicBezTo>
                      <a:pt x="4547" y="2278"/>
                      <a:pt x="4486" y="2343"/>
                      <a:pt x="4423" y="2403"/>
                    </a:cubicBezTo>
                    <a:cubicBezTo>
                      <a:pt x="4403" y="2422"/>
                      <a:pt x="4364" y="2431"/>
                      <a:pt x="4325" y="2431"/>
                    </a:cubicBezTo>
                    <a:cubicBezTo>
                      <a:pt x="4283" y="2431"/>
                      <a:pt x="4240" y="2421"/>
                      <a:pt x="4218" y="2403"/>
                    </a:cubicBezTo>
                    <a:cubicBezTo>
                      <a:pt x="4173" y="2368"/>
                      <a:pt x="4175" y="2323"/>
                      <a:pt x="4217" y="2298"/>
                    </a:cubicBezTo>
                    <a:cubicBezTo>
                      <a:pt x="4273" y="2261"/>
                      <a:pt x="4338" y="2229"/>
                      <a:pt x="4404" y="2215"/>
                    </a:cubicBezTo>
                    <a:cubicBezTo>
                      <a:pt x="4429" y="2210"/>
                      <a:pt x="4455" y="2208"/>
                      <a:pt x="4482" y="2208"/>
                    </a:cubicBezTo>
                    <a:close/>
                    <a:moveTo>
                      <a:pt x="891" y="2247"/>
                    </a:moveTo>
                    <a:cubicBezTo>
                      <a:pt x="891" y="2339"/>
                      <a:pt x="892" y="2434"/>
                      <a:pt x="891" y="2531"/>
                    </a:cubicBezTo>
                    <a:cubicBezTo>
                      <a:pt x="888" y="2581"/>
                      <a:pt x="834" y="2639"/>
                      <a:pt x="786" y="2639"/>
                    </a:cubicBezTo>
                    <a:cubicBezTo>
                      <a:pt x="786" y="2639"/>
                      <a:pt x="786" y="2639"/>
                      <a:pt x="785" y="2639"/>
                    </a:cubicBezTo>
                    <a:cubicBezTo>
                      <a:pt x="720" y="2638"/>
                      <a:pt x="711" y="2588"/>
                      <a:pt x="710" y="2540"/>
                    </a:cubicBezTo>
                    <a:cubicBezTo>
                      <a:pt x="707" y="2461"/>
                      <a:pt x="719" y="2387"/>
                      <a:pt x="791" y="2336"/>
                    </a:cubicBezTo>
                    <a:cubicBezTo>
                      <a:pt x="832" y="2308"/>
                      <a:pt x="865" y="2271"/>
                      <a:pt x="891" y="2247"/>
                    </a:cubicBezTo>
                    <a:close/>
                    <a:moveTo>
                      <a:pt x="13025" y="1500"/>
                    </a:moveTo>
                    <a:cubicBezTo>
                      <a:pt x="13040" y="1500"/>
                      <a:pt x="13055" y="1502"/>
                      <a:pt x="13072" y="1505"/>
                    </a:cubicBezTo>
                    <a:cubicBezTo>
                      <a:pt x="12922" y="1570"/>
                      <a:pt x="12865" y="1698"/>
                      <a:pt x="12798" y="1818"/>
                    </a:cubicBezTo>
                    <a:cubicBezTo>
                      <a:pt x="12635" y="2122"/>
                      <a:pt x="12413" y="2357"/>
                      <a:pt x="12069" y="2459"/>
                    </a:cubicBezTo>
                    <a:cubicBezTo>
                      <a:pt x="11982" y="2485"/>
                      <a:pt x="11899" y="2517"/>
                      <a:pt x="11816" y="2553"/>
                    </a:cubicBezTo>
                    <a:cubicBezTo>
                      <a:pt x="11763" y="2576"/>
                      <a:pt x="11716" y="2614"/>
                      <a:pt x="11660" y="2647"/>
                    </a:cubicBezTo>
                    <a:cubicBezTo>
                      <a:pt x="11631" y="2583"/>
                      <a:pt x="11650" y="2526"/>
                      <a:pt x="11711" y="2489"/>
                    </a:cubicBezTo>
                    <a:cubicBezTo>
                      <a:pt x="11764" y="2458"/>
                      <a:pt x="11822" y="2430"/>
                      <a:pt x="11882" y="2416"/>
                    </a:cubicBezTo>
                    <a:cubicBezTo>
                      <a:pt x="12191" y="2341"/>
                      <a:pt x="12441" y="2179"/>
                      <a:pt x="12633" y="1927"/>
                    </a:cubicBezTo>
                    <a:cubicBezTo>
                      <a:pt x="12716" y="1819"/>
                      <a:pt x="12792" y="1707"/>
                      <a:pt x="12870" y="1597"/>
                    </a:cubicBezTo>
                    <a:cubicBezTo>
                      <a:pt x="12909" y="1544"/>
                      <a:pt x="12951" y="1500"/>
                      <a:pt x="13025" y="1500"/>
                    </a:cubicBezTo>
                    <a:close/>
                    <a:moveTo>
                      <a:pt x="5025" y="2093"/>
                    </a:moveTo>
                    <a:cubicBezTo>
                      <a:pt x="5049" y="2093"/>
                      <a:pt x="5071" y="2096"/>
                      <a:pt x="5092" y="2102"/>
                    </a:cubicBezTo>
                    <a:cubicBezTo>
                      <a:pt x="5030" y="2147"/>
                      <a:pt x="4977" y="2194"/>
                      <a:pt x="4915" y="2229"/>
                    </a:cubicBezTo>
                    <a:cubicBezTo>
                      <a:pt x="4788" y="2299"/>
                      <a:pt x="4679" y="2387"/>
                      <a:pt x="4590" y="2501"/>
                    </a:cubicBezTo>
                    <a:cubicBezTo>
                      <a:pt x="4552" y="2550"/>
                      <a:pt x="4507" y="2589"/>
                      <a:pt x="4461" y="2628"/>
                    </a:cubicBezTo>
                    <a:cubicBezTo>
                      <a:pt x="4442" y="2645"/>
                      <a:pt x="4415" y="2651"/>
                      <a:pt x="4385" y="2665"/>
                    </a:cubicBezTo>
                    <a:cubicBezTo>
                      <a:pt x="4352" y="2437"/>
                      <a:pt x="4767" y="2093"/>
                      <a:pt x="5025" y="2093"/>
                    </a:cubicBezTo>
                    <a:close/>
                    <a:moveTo>
                      <a:pt x="1657" y="1252"/>
                    </a:moveTo>
                    <a:lnTo>
                      <a:pt x="1657" y="1252"/>
                    </a:lnTo>
                    <a:cubicBezTo>
                      <a:pt x="1621" y="1383"/>
                      <a:pt x="1589" y="1517"/>
                      <a:pt x="1544" y="1646"/>
                    </a:cubicBezTo>
                    <a:cubicBezTo>
                      <a:pt x="1523" y="1711"/>
                      <a:pt x="1487" y="1773"/>
                      <a:pt x="1450" y="1832"/>
                    </a:cubicBezTo>
                    <a:cubicBezTo>
                      <a:pt x="1417" y="1884"/>
                      <a:pt x="1377" y="1933"/>
                      <a:pt x="1336" y="1979"/>
                    </a:cubicBezTo>
                    <a:cubicBezTo>
                      <a:pt x="1204" y="2130"/>
                      <a:pt x="1107" y="2300"/>
                      <a:pt x="1072" y="2501"/>
                    </a:cubicBezTo>
                    <a:cubicBezTo>
                      <a:pt x="1061" y="2563"/>
                      <a:pt x="1032" y="2624"/>
                      <a:pt x="1005" y="2702"/>
                    </a:cubicBezTo>
                    <a:cubicBezTo>
                      <a:pt x="933" y="2626"/>
                      <a:pt x="929" y="2557"/>
                      <a:pt x="927" y="2489"/>
                    </a:cubicBezTo>
                    <a:cubicBezTo>
                      <a:pt x="920" y="2319"/>
                      <a:pt x="966" y="2159"/>
                      <a:pt x="1052" y="2016"/>
                    </a:cubicBezTo>
                    <a:cubicBezTo>
                      <a:pt x="1216" y="1741"/>
                      <a:pt x="1425" y="1500"/>
                      <a:pt x="1640" y="1265"/>
                    </a:cubicBezTo>
                    <a:cubicBezTo>
                      <a:pt x="1647" y="1256"/>
                      <a:pt x="1657" y="1252"/>
                      <a:pt x="1657" y="1252"/>
                    </a:cubicBezTo>
                    <a:close/>
                    <a:moveTo>
                      <a:pt x="1512" y="1838"/>
                    </a:moveTo>
                    <a:cubicBezTo>
                      <a:pt x="1522" y="1843"/>
                      <a:pt x="1531" y="1846"/>
                      <a:pt x="1539" y="1850"/>
                    </a:cubicBezTo>
                    <a:cubicBezTo>
                      <a:pt x="1511" y="1917"/>
                      <a:pt x="1493" y="1993"/>
                      <a:pt x="1450" y="2051"/>
                    </a:cubicBezTo>
                    <a:cubicBezTo>
                      <a:pt x="1351" y="2186"/>
                      <a:pt x="1343" y="2330"/>
                      <a:pt x="1380" y="2486"/>
                    </a:cubicBezTo>
                    <a:cubicBezTo>
                      <a:pt x="1396" y="2545"/>
                      <a:pt x="1399" y="2608"/>
                      <a:pt x="1398" y="2669"/>
                    </a:cubicBezTo>
                    <a:cubicBezTo>
                      <a:pt x="1398" y="2690"/>
                      <a:pt x="1368" y="2722"/>
                      <a:pt x="1348" y="2724"/>
                    </a:cubicBezTo>
                    <a:cubicBezTo>
                      <a:pt x="1347" y="2724"/>
                      <a:pt x="1346" y="2724"/>
                      <a:pt x="1344" y="2724"/>
                    </a:cubicBezTo>
                    <a:cubicBezTo>
                      <a:pt x="1324" y="2724"/>
                      <a:pt x="1293" y="2704"/>
                      <a:pt x="1285" y="2686"/>
                    </a:cubicBezTo>
                    <a:cubicBezTo>
                      <a:pt x="1255" y="2614"/>
                      <a:pt x="1217" y="2536"/>
                      <a:pt x="1217" y="2462"/>
                    </a:cubicBezTo>
                    <a:cubicBezTo>
                      <a:pt x="1216" y="2297"/>
                      <a:pt x="1256" y="2140"/>
                      <a:pt x="1373" y="2012"/>
                    </a:cubicBezTo>
                    <a:cubicBezTo>
                      <a:pt x="1424" y="1957"/>
                      <a:pt x="1466" y="1896"/>
                      <a:pt x="1512" y="1838"/>
                    </a:cubicBezTo>
                    <a:close/>
                    <a:moveTo>
                      <a:pt x="1181" y="2325"/>
                    </a:moveTo>
                    <a:cubicBezTo>
                      <a:pt x="1156" y="2449"/>
                      <a:pt x="1165" y="2567"/>
                      <a:pt x="1217" y="2684"/>
                    </a:cubicBezTo>
                    <a:cubicBezTo>
                      <a:pt x="1227" y="2710"/>
                      <a:pt x="1192" y="2764"/>
                      <a:pt x="1164" y="2791"/>
                    </a:cubicBezTo>
                    <a:cubicBezTo>
                      <a:pt x="1159" y="2796"/>
                      <a:pt x="1149" y="2799"/>
                      <a:pt x="1137" y="2799"/>
                    </a:cubicBezTo>
                    <a:cubicBezTo>
                      <a:pt x="1115" y="2799"/>
                      <a:pt x="1087" y="2791"/>
                      <a:pt x="1073" y="2780"/>
                    </a:cubicBezTo>
                    <a:cubicBezTo>
                      <a:pt x="1041" y="2756"/>
                      <a:pt x="1040" y="2720"/>
                      <a:pt x="1059" y="2675"/>
                    </a:cubicBezTo>
                    <a:cubicBezTo>
                      <a:pt x="1092" y="2603"/>
                      <a:pt x="1107" y="2523"/>
                      <a:pt x="1129" y="2447"/>
                    </a:cubicBezTo>
                    <a:cubicBezTo>
                      <a:pt x="1141" y="2407"/>
                      <a:pt x="1151" y="2366"/>
                      <a:pt x="1161" y="2325"/>
                    </a:cubicBezTo>
                    <a:close/>
                    <a:moveTo>
                      <a:pt x="4842" y="2331"/>
                    </a:moveTo>
                    <a:cubicBezTo>
                      <a:pt x="4754" y="2511"/>
                      <a:pt x="4708" y="2701"/>
                      <a:pt x="4578" y="2862"/>
                    </a:cubicBezTo>
                    <a:cubicBezTo>
                      <a:pt x="4522" y="2701"/>
                      <a:pt x="4667" y="2417"/>
                      <a:pt x="4842" y="2331"/>
                    </a:cubicBezTo>
                    <a:close/>
                    <a:moveTo>
                      <a:pt x="12982" y="1639"/>
                    </a:moveTo>
                    <a:lnTo>
                      <a:pt x="12982" y="1639"/>
                    </a:lnTo>
                    <a:cubicBezTo>
                      <a:pt x="12926" y="1915"/>
                      <a:pt x="12868" y="2188"/>
                      <a:pt x="12710" y="2423"/>
                    </a:cubicBezTo>
                    <a:cubicBezTo>
                      <a:pt x="12681" y="2463"/>
                      <a:pt x="12639" y="2503"/>
                      <a:pt x="12595" y="2522"/>
                    </a:cubicBezTo>
                    <a:cubicBezTo>
                      <a:pt x="12468" y="2576"/>
                      <a:pt x="12380" y="2664"/>
                      <a:pt x="12319" y="2785"/>
                    </a:cubicBezTo>
                    <a:cubicBezTo>
                      <a:pt x="12293" y="2836"/>
                      <a:pt x="12255" y="2881"/>
                      <a:pt x="12215" y="2919"/>
                    </a:cubicBezTo>
                    <a:cubicBezTo>
                      <a:pt x="12198" y="2936"/>
                      <a:pt x="12179" y="2945"/>
                      <a:pt x="12160" y="2945"/>
                    </a:cubicBezTo>
                    <a:cubicBezTo>
                      <a:pt x="12138" y="2945"/>
                      <a:pt x="12117" y="2934"/>
                      <a:pt x="12099" y="2909"/>
                    </a:cubicBezTo>
                    <a:cubicBezTo>
                      <a:pt x="12070" y="2872"/>
                      <a:pt x="12035" y="2859"/>
                      <a:pt x="11997" y="2859"/>
                    </a:cubicBezTo>
                    <a:cubicBezTo>
                      <a:pt x="11975" y="2859"/>
                      <a:pt x="11952" y="2863"/>
                      <a:pt x="11929" y="2870"/>
                    </a:cubicBezTo>
                    <a:cubicBezTo>
                      <a:pt x="11878" y="2881"/>
                      <a:pt x="11826" y="2896"/>
                      <a:pt x="11775" y="2898"/>
                    </a:cubicBezTo>
                    <a:cubicBezTo>
                      <a:pt x="11771" y="2898"/>
                      <a:pt x="11768" y="2898"/>
                      <a:pt x="11765" y="2898"/>
                    </a:cubicBezTo>
                    <a:cubicBezTo>
                      <a:pt x="11715" y="2898"/>
                      <a:pt x="11697" y="2866"/>
                      <a:pt x="11696" y="2808"/>
                    </a:cubicBezTo>
                    <a:cubicBezTo>
                      <a:pt x="11692" y="2675"/>
                      <a:pt x="11759" y="2607"/>
                      <a:pt x="11878" y="2571"/>
                    </a:cubicBezTo>
                    <a:cubicBezTo>
                      <a:pt x="11968" y="2542"/>
                      <a:pt x="12056" y="2508"/>
                      <a:pt x="12147" y="2477"/>
                    </a:cubicBezTo>
                    <a:cubicBezTo>
                      <a:pt x="12401" y="2387"/>
                      <a:pt x="12602" y="2231"/>
                      <a:pt x="12748" y="2004"/>
                    </a:cubicBezTo>
                    <a:cubicBezTo>
                      <a:pt x="12800" y="1925"/>
                      <a:pt x="12848" y="1842"/>
                      <a:pt x="12899" y="1761"/>
                    </a:cubicBezTo>
                    <a:cubicBezTo>
                      <a:pt x="12926" y="1720"/>
                      <a:pt x="12953" y="1680"/>
                      <a:pt x="12982" y="1639"/>
                    </a:cubicBezTo>
                    <a:close/>
                    <a:moveTo>
                      <a:pt x="2354" y="1110"/>
                    </a:moveTo>
                    <a:lnTo>
                      <a:pt x="2363" y="1129"/>
                    </a:lnTo>
                    <a:cubicBezTo>
                      <a:pt x="2182" y="1243"/>
                      <a:pt x="2043" y="1401"/>
                      <a:pt x="1913" y="1565"/>
                    </a:cubicBezTo>
                    <a:cubicBezTo>
                      <a:pt x="1764" y="1754"/>
                      <a:pt x="1746" y="2062"/>
                      <a:pt x="1872" y="2268"/>
                    </a:cubicBezTo>
                    <a:cubicBezTo>
                      <a:pt x="1936" y="2373"/>
                      <a:pt x="2049" y="2432"/>
                      <a:pt x="2171" y="2432"/>
                    </a:cubicBezTo>
                    <a:cubicBezTo>
                      <a:pt x="2206" y="2432"/>
                      <a:pt x="2242" y="2428"/>
                      <a:pt x="2278" y="2417"/>
                    </a:cubicBezTo>
                    <a:cubicBezTo>
                      <a:pt x="2529" y="2346"/>
                      <a:pt x="2700" y="2077"/>
                      <a:pt x="2675" y="1797"/>
                    </a:cubicBezTo>
                    <a:cubicBezTo>
                      <a:pt x="2659" y="1608"/>
                      <a:pt x="2619" y="1522"/>
                      <a:pt x="2455" y="1332"/>
                    </a:cubicBezTo>
                    <a:lnTo>
                      <a:pt x="2455" y="1332"/>
                    </a:lnTo>
                    <a:cubicBezTo>
                      <a:pt x="2497" y="1336"/>
                      <a:pt x="2526" y="1334"/>
                      <a:pt x="2555" y="1342"/>
                    </a:cubicBezTo>
                    <a:cubicBezTo>
                      <a:pt x="2681" y="1375"/>
                      <a:pt x="2774" y="1460"/>
                      <a:pt x="2856" y="1555"/>
                    </a:cubicBezTo>
                    <a:cubicBezTo>
                      <a:pt x="3135" y="1879"/>
                      <a:pt x="3119" y="2426"/>
                      <a:pt x="2822" y="2733"/>
                    </a:cubicBezTo>
                    <a:cubicBezTo>
                      <a:pt x="2675" y="2886"/>
                      <a:pt x="2490" y="2959"/>
                      <a:pt x="2308" y="2959"/>
                    </a:cubicBezTo>
                    <a:cubicBezTo>
                      <a:pt x="2049" y="2959"/>
                      <a:pt x="1797" y="2812"/>
                      <a:pt x="1665" y="2537"/>
                    </a:cubicBezTo>
                    <a:cubicBezTo>
                      <a:pt x="1430" y="2049"/>
                      <a:pt x="1617" y="1496"/>
                      <a:pt x="2113" y="1223"/>
                    </a:cubicBezTo>
                    <a:cubicBezTo>
                      <a:pt x="2190" y="1181"/>
                      <a:pt x="2273" y="1147"/>
                      <a:pt x="2354" y="1110"/>
                    </a:cubicBezTo>
                    <a:close/>
                    <a:moveTo>
                      <a:pt x="13359" y="1653"/>
                    </a:moveTo>
                    <a:cubicBezTo>
                      <a:pt x="13379" y="1715"/>
                      <a:pt x="13413" y="1776"/>
                      <a:pt x="13412" y="1836"/>
                    </a:cubicBezTo>
                    <a:cubicBezTo>
                      <a:pt x="13412" y="1972"/>
                      <a:pt x="13397" y="2109"/>
                      <a:pt x="13380" y="2244"/>
                    </a:cubicBezTo>
                    <a:cubicBezTo>
                      <a:pt x="13370" y="2331"/>
                      <a:pt x="13346" y="2416"/>
                      <a:pt x="13324" y="2500"/>
                    </a:cubicBezTo>
                    <a:cubicBezTo>
                      <a:pt x="13292" y="2624"/>
                      <a:pt x="13327" y="2724"/>
                      <a:pt x="13418" y="2812"/>
                    </a:cubicBezTo>
                    <a:cubicBezTo>
                      <a:pt x="13448" y="2841"/>
                      <a:pt x="13468" y="2887"/>
                      <a:pt x="13475" y="2929"/>
                    </a:cubicBezTo>
                    <a:cubicBezTo>
                      <a:pt x="13487" y="2988"/>
                      <a:pt x="13457" y="3037"/>
                      <a:pt x="13401" y="3062"/>
                    </a:cubicBezTo>
                    <a:cubicBezTo>
                      <a:pt x="13383" y="3070"/>
                      <a:pt x="13364" y="3074"/>
                      <a:pt x="13345" y="3074"/>
                    </a:cubicBezTo>
                    <a:cubicBezTo>
                      <a:pt x="13311" y="3074"/>
                      <a:pt x="13278" y="3059"/>
                      <a:pt x="13258" y="3029"/>
                    </a:cubicBezTo>
                    <a:cubicBezTo>
                      <a:pt x="13219" y="2969"/>
                      <a:pt x="13183" y="2900"/>
                      <a:pt x="13165" y="2831"/>
                    </a:cubicBezTo>
                    <a:cubicBezTo>
                      <a:pt x="13133" y="2695"/>
                      <a:pt x="13169" y="2563"/>
                      <a:pt x="13201" y="2432"/>
                    </a:cubicBezTo>
                    <a:cubicBezTo>
                      <a:pt x="13250" y="2242"/>
                      <a:pt x="13294" y="2050"/>
                      <a:pt x="13334" y="1858"/>
                    </a:cubicBezTo>
                    <a:cubicBezTo>
                      <a:pt x="13346" y="1795"/>
                      <a:pt x="13336" y="1728"/>
                      <a:pt x="13336" y="1663"/>
                    </a:cubicBezTo>
                    <a:cubicBezTo>
                      <a:pt x="13344" y="1659"/>
                      <a:pt x="13351" y="1657"/>
                      <a:pt x="13359" y="1653"/>
                    </a:cubicBezTo>
                    <a:close/>
                    <a:moveTo>
                      <a:pt x="9398" y="1760"/>
                    </a:moveTo>
                    <a:cubicBezTo>
                      <a:pt x="9575" y="1760"/>
                      <a:pt x="9829" y="1875"/>
                      <a:pt x="9979" y="2043"/>
                    </a:cubicBezTo>
                    <a:cubicBezTo>
                      <a:pt x="10225" y="2319"/>
                      <a:pt x="10219" y="2780"/>
                      <a:pt x="9963" y="3062"/>
                    </a:cubicBezTo>
                    <a:cubicBezTo>
                      <a:pt x="9803" y="3238"/>
                      <a:pt x="9540" y="3338"/>
                      <a:pt x="9300" y="3338"/>
                    </a:cubicBezTo>
                    <a:cubicBezTo>
                      <a:pt x="9160" y="3338"/>
                      <a:pt x="9027" y="3304"/>
                      <a:pt x="8928" y="3231"/>
                    </a:cubicBezTo>
                    <a:cubicBezTo>
                      <a:pt x="9239" y="3201"/>
                      <a:pt x="9496" y="2992"/>
                      <a:pt x="9580" y="2710"/>
                    </a:cubicBezTo>
                    <a:cubicBezTo>
                      <a:pt x="9673" y="2397"/>
                      <a:pt x="9537" y="2012"/>
                      <a:pt x="9259" y="1797"/>
                    </a:cubicBezTo>
                    <a:cubicBezTo>
                      <a:pt x="9293" y="1771"/>
                      <a:pt x="9342" y="1760"/>
                      <a:pt x="9398" y="1760"/>
                    </a:cubicBezTo>
                    <a:close/>
                    <a:moveTo>
                      <a:pt x="12616" y="2588"/>
                    </a:moveTo>
                    <a:lnTo>
                      <a:pt x="12616" y="2588"/>
                    </a:lnTo>
                    <a:cubicBezTo>
                      <a:pt x="12582" y="2639"/>
                      <a:pt x="12555" y="2697"/>
                      <a:pt x="12513" y="2744"/>
                    </a:cubicBezTo>
                    <a:cubicBezTo>
                      <a:pt x="12377" y="2899"/>
                      <a:pt x="12317" y="3072"/>
                      <a:pt x="12368" y="3277"/>
                    </a:cubicBezTo>
                    <a:cubicBezTo>
                      <a:pt x="12377" y="3316"/>
                      <a:pt x="12365" y="3358"/>
                      <a:pt x="12364" y="3380"/>
                    </a:cubicBezTo>
                    <a:cubicBezTo>
                      <a:pt x="12283" y="3379"/>
                      <a:pt x="12211" y="3378"/>
                      <a:pt x="12141" y="3378"/>
                    </a:cubicBezTo>
                    <a:cubicBezTo>
                      <a:pt x="12124" y="3378"/>
                      <a:pt x="12107" y="3378"/>
                      <a:pt x="12091" y="3378"/>
                    </a:cubicBezTo>
                    <a:cubicBezTo>
                      <a:pt x="12088" y="3378"/>
                      <a:pt x="12085" y="3378"/>
                      <a:pt x="12083" y="3378"/>
                    </a:cubicBezTo>
                    <a:cubicBezTo>
                      <a:pt x="11968" y="3378"/>
                      <a:pt x="11891" y="3314"/>
                      <a:pt x="11876" y="3204"/>
                    </a:cubicBezTo>
                    <a:cubicBezTo>
                      <a:pt x="11863" y="3120"/>
                      <a:pt x="11851" y="3036"/>
                      <a:pt x="11837" y="2942"/>
                    </a:cubicBezTo>
                    <a:cubicBezTo>
                      <a:pt x="11864" y="2935"/>
                      <a:pt x="11903" y="2918"/>
                      <a:pt x="11943" y="2915"/>
                    </a:cubicBezTo>
                    <a:cubicBezTo>
                      <a:pt x="11946" y="2915"/>
                      <a:pt x="11949" y="2915"/>
                      <a:pt x="11952" y="2915"/>
                    </a:cubicBezTo>
                    <a:cubicBezTo>
                      <a:pt x="11987" y="2915"/>
                      <a:pt x="12025" y="2921"/>
                      <a:pt x="12053" y="2939"/>
                    </a:cubicBezTo>
                    <a:cubicBezTo>
                      <a:pt x="12096" y="2967"/>
                      <a:pt x="12132" y="2982"/>
                      <a:pt x="12165" y="2982"/>
                    </a:cubicBezTo>
                    <a:cubicBezTo>
                      <a:pt x="12202" y="2982"/>
                      <a:pt x="12237" y="2963"/>
                      <a:pt x="12276" y="2920"/>
                    </a:cubicBezTo>
                    <a:cubicBezTo>
                      <a:pt x="12313" y="2882"/>
                      <a:pt x="12341" y="2833"/>
                      <a:pt x="12368" y="2785"/>
                    </a:cubicBezTo>
                    <a:cubicBezTo>
                      <a:pt x="12421" y="2688"/>
                      <a:pt x="12497" y="2616"/>
                      <a:pt x="12616" y="2588"/>
                    </a:cubicBezTo>
                    <a:close/>
                    <a:moveTo>
                      <a:pt x="13224" y="3077"/>
                    </a:moveTo>
                    <a:lnTo>
                      <a:pt x="13224" y="3077"/>
                    </a:lnTo>
                    <a:cubicBezTo>
                      <a:pt x="13281" y="3098"/>
                      <a:pt x="13323" y="3110"/>
                      <a:pt x="13364" y="3128"/>
                    </a:cubicBezTo>
                    <a:cubicBezTo>
                      <a:pt x="13433" y="3157"/>
                      <a:pt x="13491" y="3265"/>
                      <a:pt x="13468" y="3333"/>
                    </a:cubicBezTo>
                    <a:cubicBezTo>
                      <a:pt x="13460" y="3357"/>
                      <a:pt x="13436" y="3375"/>
                      <a:pt x="13420" y="3396"/>
                    </a:cubicBezTo>
                    <a:cubicBezTo>
                      <a:pt x="13353" y="3288"/>
                      <a:pt x="13292" y="3188"/>
                      <a:pt x="13224" y="3077"/>
                    </a:cubicBezTo>
                    <a:close/>
                    <a:moveTo>
                      <a:pt x="13240" y="1817"/>
                    </a:moveTo>
                    <a:cubicBezTo>
                      <a:pt x="13248" y="1818"/>
                      <a:pt x="13256" y="1820"/>
                      <a:pt x="13265" y="1822"/>
                    </a:cubicBezTo>
                    <a:cubicBezTo>
                      <a:pt x="13258" y="1897"/>
                      <a:pt x="13258" y="1973"/>
                      <a:pt x="13243" y="2047"/>
                    </a:cubicBezTo>
                    <a:cubicBezTo>
                      <a:pt x="13205" y="2222"/>
                      <a:pt x="13164" y="2398"/>
                      <a:pt x="13118" y="2571"/>
                    </a:cubicBezTo>
                    <a:cubicBezTo>
                      <a:pt x="13088" y="2682"/>
                      <a:pt x="13101" y="2787"/>
                      <a:pt x="13131" y="2896"/>
                    </a:cubicBezTo>
                    <a:cubicBezTo>
                      <a:pt x="13160" y="3001"/>
                      <a:pt x="13188" y="3108"/>
                      <a:pt x="13200" y="3217"/>
                    </a:cubicBezTo>
                    <a:cubicBezTo>
                      <a:pt x="13215" y="3333"/>
                      <a:pt x="13170" y="3384"/>
                      <a:pt x="13062" y="3402"/>
                    </a:cubicBezTo>
                    <a:cubicBezTo>
                      <a:pt x="13111" y="3270"/>
                      <a:pt x="13075" y="3154"/>
                      <a:pt x="13033" y="3038"/>
                    </a:cubicBezTo>
                    <a:cubicBezTo>
                      <a:pt x="12935" y="2759"/>
                      <a:pt x="12950" y="2482"/>
                      <a:pt x="13061" y="2211"/>
                    </a:cubicBezTo>
                    <a:cubicBezTo>
                      <a:pt x="13117" y="2078"/>
                      <a:pt x="13180" y="1948"/>
                      <a:pt x="13240" y="1817"/>
                    </a:cubicBezTo>
                    <a:close/>
                    <a:moveTo>
                      <a:pt x="6122" y="2528"/>
                    </a:moveTo>
                    <a:cubicBezTo>
                      <a:pt x="6293" y="2528"/>
                      <a:pt x="6515" y="2613"/>
                      <a:pt x="6592" y="2782"/>
                    </a:cubicBezTo>
                    <a:cubicBezTo>
                      <a:pt x="6694" y="3005"/>
                      <a:pt x="6618" y="3302"/>
                      <a:pt x="6415" y="3428"/>
                    </a:cubicBezTo>
                    <a:cubicBezTo>
                      <a:pt x="6414" y="3428"/>
                      <a:pt x="6414" y="3428"/>
                      <a:pt x="6414" y="3428"/>
                    </a:cubicBezTo>
                    <a:cubicBezTo>
                      <a:pt x="6412" y="3428"/>
                      <a:pt x="6410" y="3427"/>
                      <a:pt x="6411" y="3427"/>
                    </a:cubicBezTo>
                    <a:cubicBezTo>
                      <a:pt x="6411" y="3427"/>
                      <a:pt x="6413" y="3427"/>
                      <a:pt x="6415" y="3428"/>
                    </a:cubicBezTo>
                    <a:cubicBezTo>
                      <a:pt x="6449" y="3326"/>
                      <a:pt x="6494" y="3227"/>
                      <a:pt x="6517" y="3123"/>
                    </a:cubicBezTo>
                    <a:cubicBezTo>
                      <a:pt x="6551" y="2965"/>
                      <a:pt x="6476" y="2821"/>
                      <a:pt x="6351" y="2774"/>
                    </a:cubicBezTo>
                    <a:cubicBezTo>
                      <a:pt x="6314" y="2760"/>
                      <a:pt x="6276" y="2753"/>
                      <a:pt x="6240" y="2753"/>
                    </a:cubicBezTo>
                    <a:cubicBezTo>
                      <a:pt x="6131" y="2753"/>
                      <a:pt x="6029" y="2812"/>
                      <a:pt x="5965" y="2921"/>
                    </a:cubicBezTo>
                    <a:cubicBezTo>
                      <a:pt x="5928" y="2984"/>
                      <a:pt x="5908" y="3058"/>
                      <a:pt x="5876" y="3136"/>
                    </a:cubicBezTo>
                    <a:cubicBezTo>
                      <a:pt x="5778" y="3049"/>
                      <a:pt x="5732" y="2940"/>
                      <a:pt x="5751" y="2816"/>
                    </a:cubicBezTo>
                    <a:cubicBezTo>
                      <a:pt x="5767" y="2681"/>
                      <a:pt x="5865" y="2604"/>
                      <a:pt x="5983" y="2553"/>
                    </a:cubicBezTo>
                    <a:cubicBezTo>
                      <a:pt x="6021" y="2536"/>
                      <a:pt x="6069" y="2528"/>
                      <a:pt x="6122" y="2528"/>
                    </a:cubicBezTo>
                    <a:close/>
                    <a:moveTo>
                      <a:pt x="13160" y="1553"/>
                    </a:moveTo>
                    <a:cubicBezTo>
                      <a:pt x="13163" y="1553"/>
                      <a:pt x="13165" y="1553"/>
                      <a:pt x="13167" y="1554"/>
                    </a:cubicBezTo>
                    <a:cubicBezTo>
                      <a:pt x="13206" y="1560"/>
                      <a:pt x="13235" y="1595"/>
                      <a:pt x="13221" y="1644"/>
                    </a:cubicBezTo>
                    <a:cubicBezTo>
                      <a:pt x="13193" y="1737"/>
                      <a:pt x="13173" y="1834"/>
                      <a:pt x="13133" y="1921"/>
                    </a:cubicBezTo>
                    <a:cubicBezTo>
                      <a:pt x="13028" y="2151"/>
                      <a:pt x="12922" y="2385"/>
                      <a:pt x="12932" y="2644"/>
                    </a:cubicBezTo>
                    <a:cubicBezTo>
                      <a:pt x="12937" y="2790"/>
                      <a:pt x="12979" y="2938"/>
                      <a:pt x="13009" y="3084"/>
                    </a:cubicBezTo>
                    <a:cubicBezTo>
                      <a:pt x="13020" y="3137"/>
                      <a:pt x="13044" y="3188"/>
                      <a:pt x="13054" y="3243"/>
                    </a:cubicBezTo>
                    <a:cubicBezTo>
                      <a:pt x="13065" y="3304"/>
                      <a:pt x="13064" y="3367"/>
                      <a:pt x="13002" y="3403"/>
                    </a:cubicBezTo>
                    <a:cubicBezTo>
                      <a:pt x="12968" y="3422"/>
                      <a:pt x="12928" y="3430"/>
                      <a:pt x="12889" y="3430"/>
                    </a:cubicBezTo>
                    <a:cubicBezTo>
                      <a:pt x="12836" y="3430"/>
                      <a:pt x="12786" y="3414"/>
                      <a:pt x="12755" y="3385"/>
                    </a:cubicBezTo>
                    <a:cubicBezTo>
                      <a:pt x="12710" y="3344"/>
                      <a:pt x="12661" y="3305"/>
                      <a:pt x="12610" y="3270"/>
                    </a:cubicBezTo>
                    <a:cubicBezTo>
                      <a:pt x="12535" y="3218"/>
                      <a:pt x="12493" y="3140"/>
                      <a:pt x="12497" y="3047"/>
                    </a:cubicBezTo>
                    <a:cubicBezTo>
                      <a:pt x="12499" y="2879"/>
                      <a:pt x="12574" y="2736"/>
                      <a:pt x="12666" y="2603"/>
                    </a:cubicBezTo>
                    <a:cubicBezTo>
                      <a:pt x="12828" y="2372"/>
                      <a:pt x="12937" y="2122"/>
                      <a:pt x="12989" y="1844"/>
                    </a:cubicBezTo>
                    <a:cubicBezTo>
                      <a:pt x="13005" y="1757"/>
                      <a:pt x="13045" y="1674"/>
                      <a:pt x="13085" y="1594"/>
                    </a:cubicBezTo>
                    <a:cubicBezTo>
                      <a:pt x="13094" y="1573"/>
                      <a:pt x="13134" y="1553"/>
                      <a:pt x="13160" y="1553"/>
                    </a:cubicBezTo>
                    <a:close/>
                    <a:moveTo>
                      <a:pt x="12467" y="2907"/>
                    </a:moveTo>
                    <a:lnTo>
                      <a:pt x="12467" y="2907"/>
                    </a:lnTo>
                    <a:cubicBezTo>
                      <a:pt x="12421" y="3103"/>
                      <a:pt x="12449" y="3269"/>
                      <a:pt x="12659" y="3362"/>
                    </a:cubicBezTo>
                    <a:cubicBezTo>
                      <a:pt x="12565" y="3449"/>
                      <a:pt x="12505" y="3486"/>
                      <a:pt x="12457" y="3486"/>
                    </a:cubicBezTo>
                    <a:cubicBezTo>
                      <a:pt x="12434" y="3486"/>
                      <a:pt x="12413" y="3478"/>
                      <a:pt x="12393" y="3462"/>
                    </a:cubicBezTo>
                    <a:cubicBezTo>
                      <a:pt x="12395" y="3373"/>
                      <a:pt x="12404" y="3294"/>
                      <a:pt x="12399" y="3218"/>
                    </a:cubicBezTo>
                    <a:cubicBezTo>
                      <a:pt x="12393" y="3107"/>
                      <a:pt x="12401" y="3002"/>
                      <a:pt x="12467" y="2907"/>
                    </a:cubicBezTo>
                    <a:close/>
                    <a:moveTo>
                      <a:pt x="13246" y="3224"/>
                    </a:moveTo>
                    <a:lnTo>
                      <a:pt x="13246" y="3224"/>
                    </a:lnTo>
                    <a:cubicBezTo>
                      <a:pt x="13309" y="3281"/>
                      <a:pt x="13360" y="3327"/>
                      <a:pt x="13349" y="3407"/>
                    </a:cubicBezTo>
                    <a:cubicBezTo>
                      <a:pt x="13339" y="3485"/>
                      <a:pt x="13225" y="3610"/>
                      <a:pt x="13153" y="3616"/>
                    </a:cubicBezTo>
                    <a:cubicBezTo>
                      <a:pt x="13145" y="3616"/>
                      <a:pt x="13138" y="3617"/>
                      <a:pt x="13131" y="3617"/>
                    </a:cubicBezTo>
                    <a:cubicBezTo>
                      <a:pt x="13042" y="3617"/>
                      <a:pt x="12971" y="3569"/>
                      <a:pt x="12912" y="3481"/>
                    </a:cubicBezTo>
                    <a:cubicBezTo>
                      <a:pt x="13066" y="3446"/>
                      <a:pt x="13248" y="3464"/>
                      <a:pt x="13246" y="3224"/>
                    </a:cubicBezTo>
                    <a:close/>
                    <a:moveTo>
                      <a:pt x="5716" y="55"/>
                    </a:moveTo>
                    <a:cubicBezTo>
                      <a:pt x="5773" y="55"/>
                      <a:pt x="5830" y="61"/>
                      <a:pt x="5885" y="73"/>
                    </a:cubicBezTo>
                    <a:cubicBezTo>
                      <a:pt x="6284" y="158"/>
                      <a:pt x="6598" y="511"/>
                      <a:pt x="6623" y="918"/>
                    </a:cubicBezTo>
                    <a:cubicBezTo>
                      <a:pt x="6637" y="1153"/>
                      <a:pt x="6580" y="1378"/>
                      <a:pt x="6432" y="1566"/>
                    </a:cubicBezTo>
                    <a:cubicBezTo>
                      <a:pt x="6315" y="1716"/>
                      <a:pt x="6156" y="1806"/>
                      <a:pt x="5962" y="1816"/>
                    </a:cubicBezTo>
                    <a:cubicBezTo>
                      <a:pt x="5957" y="1816"/>
                      <a:pt x="5951" y="1817"/>
                      <a:pt x="5946" y="1817"/>
                    </a:cubicBezTo>
                    <a:cubicBezTo>
                      <a:pt x="5745" y="1817"/>
                      <a:pt x="5589" y="1635"/>
                      <a:pt x="5630" y="1449"/>
                    </a:cubicBezTo>
                    <a:lnTo>
                      <a:pt x="5630" y="1449"/>
                    </a:lnTo>
                    <a:cubicBezTo>
                      <a:pt x="5637" y="1452"/>
                      <a:pt x="5645" y="1453"/>
                      <a:pt x="5648" y="1458"/>
                    </a:cubicBezTo>
                    <a:cubicBezTo>
                      <a:pt x="5708" y="1572"/>
                      <a:pt x="5808" y="1632"/>
                      <a:pt x="5912" y="1632"/>
                    </a:cubicBezTo>
                    <a:cubicBezTo>
                      <a:pt x="5993" y="1632"/>
                      <a:pt x="6076" y="1596"/>
                      <a:pt x="6145" y="1523"/>
                    </a:cubicBezTo>
                    <a:cubicBezTo>
                      <a:pt x="6263" y="1398"/>
                      <a:pt x="6318" y="1243"/>
                      <a:pt x="6312" y="1076"/>
                    </a:cubicBezTo>
                    <a:cubicBezTo>
                      <a:pt x="6304" y="845"/>
                      <a:pt x="6212" y="641"/>
                      <a:pt x="6037" y="487"/>
                    </a:cubicBezTo>
                    <a:cubicBezTo>
                      <a:pt x="5927" y="391"/>
                      <a:pt x="5799" y="344"/>
                      <a:pt x="5669" y="344"/>
                    </a:cubicBezTo>
                    <a:cubicBezTo>
                      <a:pt x="5554" y="344"/>
                      <a:pt x="5437" y="381"/>
                      <a:pt x="5329" y="454"/>
                    </a:cubicBezTo>
                    <a:cubicBezTo>
                      <a:pt x="5046" y="645"/>
                      <a:pt x="4920" y="972"/>
                      <a:pt x="4984" y="1321"/>
                    </a:cubicBezTo>
                    <a:cubicBezTo>
                      <a:pt x="5029" y="1561"/>
                      <a:pt x="5154" y="1751"/>
                      <a:pt x="5351" y="1884"/>
                    </a:cubicBezTo>
                    <a:cubicBezTo>
                      <a:pt x="5537" y="2009"/>
                      <a:pt x="5736" y="2071"/>
                      <a:pt x="5952" y="2071"/>
                    </a:cubicBezTo>
                    <a:cubicBezTo>
                      <a:pt x="6022" y="2071"/>
                      <a:pt x="6093" y="2065"/>
                      <a:pt x="6166" y="2052"/>
                    </a:cubicBezTo>
                    <a:cubicBezTo>
                      <a:pt x="6560" y="1983"/>
                      <a:pt x="6878" y="1798"/>
                      <a:pt x="7123" y="1486"/>
                    </a:cubicBezTo>
                    <a:cubicBezTo>
                      <a:pt x="7294" y="1270"/>
                      <a:pt x="7472" y="1059"/>
                      <a:pt x="7692" y="889"/>
                    </a:cubicBezTo>
                    <a:cubicBezTo>
                      <a:pt x="7947" y="692"/>
                      <a:pt x="8315" y="543"/>
                      <a:pt x="8706" y="543"/>
                    </a:cubicBezTo>
                    <a:cubicBezTo>
                      <a:pt x="8970" y="543"/>
                      <a:pt x="9244" y="610"/>
                      <a:pt x="9501" y="775"/>
                    </a:cubicBezTo>
                    <a:cubicBezTo>
                      <a:pt x="9683" y="892"/>
                      <a:pt x="9847" y="1021"/>
                      <a:pt x="9987" y="1184"/>
                    </a:cubicBezTo>
                    <a:cubicBezTo>
                      <a:pt x="10007" y="1209"/>
                      <a:pt x="10035" y="1228"/>
                      <a:pt x="10060" y="1249"/>
                    </a:cubicBezTo>
                    <a:cubicBezTo>
                      <a:pt x="10067" y="1245"/>
                      <a:pt x="10075" y="1240"/>
                      <a:pt x="10082" y="1236"/>
                    </a:cubicBezTo>
                    <a:cubicBezTo>
                      <a:pt x="10076" y="1205"/>
                      <a:pt x="10069" y="1173"/>
                      <a:pt x="10060" y="1142"/>
                    </a:cubicBezTo>
                    <a:cubicBezTo>
                      <a:pt x="9953" y="800"/>
                      <a:pt x="10101" y="398"/>
                      <a:pt x="10412" y="234"/>
                    </a:cubicBezTo>
                    <a:cubicBezTo>
                      <a:pt x="10526" y="174"/>
                      <a:pt x="10642" y="147"/>
                      <a:pt x="10758" y="147"/>
                    </a:cubicBezTo>
                    <a:cubicBezTo>
                      <a:pt x="10894" y="147"/>
                      <a:pt x="11031" y="185"/>
                      <a:pt x="11163" y="252"/>
                    </a:cubicBezTo>
                    <a:cubicBezTo>
                      <a:pt x="11743" y="551"/>
                      <a:pt x="11900" y="1339"/>
                      <a:pt x="11489" y="1844"/>
                    </a:cubicBezTo>
                    <a:cubicBezTo>
                      <a:pt x="11393" y="1962"/>
                      <a:pt x="11276" y="2022"/>
                      <a:pt x="11145" y="2022"/>
                    </a:cubicBezTo>
                    <a:cubicBezTo>
                      <a:pt x="11094" y="2022"/>
                      <a:pt x="11041" y="2013"/>
                      <a:pt x="10986" y="1995"/>
                    </a:cubicBezTo>
                    <a:cubicBezTo>
                      <a:pt x="10767" y="1923"/>
                      <a:pt x="10657" y="1639"/>
                      <a:pt x="10771" y="1439"/>
                    </a:cubicBezTo>
                    <a:cubicBezTo>
                      <a:pt x="10778" y="1427"/>
                      <a:pt x="10787" y="1416"/>
                      <a:pt x="10787" y="1416"/>
                    </a:cubicBezTo>
                    <a:cubicBezTo>
                      <a:pt x="10823" y="1501"/>
                      <a:pt x="10844" y="1599"/>
                      <a:pt x="10898" y="1670"/>
                    </a:cubicBezTo>
                    <a:cubicBezTo>
                      <a:pt x="10971" y="1765"/>
                      <a:pt x="11075" y="1812"/>
                      <a:pt x="11179" y="1812"/>
                    </a:cubicBezTo>
                    <a:cubicBezTo>
                      <a:pt x="11297" y="1812"/>
                      <a:pt x="11416" y="1752"/>
                      <a:pt x="11491" y="1636"/>
                    </a:cubicBezTo>
                    <a:cubicBezTo>
                      <a:pt x="11533" y="1569"/>
                      <a:pt x="11561" y="1486"/>
                      <a:pt x="11576" y="1406"/>
                    </a:cubicBezTo>
                    <a:cubicBezTo>
                      <a:pt x="11641" y="1064"/>
                      <a:pt x="11447" y="630"/>
                      <a:pt x="11148" y="464"/>
                    </a:cubicBezTo>
                    <a:cubicBezTo>
                      <a:pt x="11034" y="400"/>
                      <a:pt x="10916" y="358"/>
                      <a:pt x="10795" y="358"/>
                    </a:cubicBezTo>
                    <a:cubicBezTo>
                      <a:pt x="10713" y="358"/>
                      <a:pt x="10630" y="377"/>
                      <a:pt x="10546" y="422"/>
                    </a:cubicBezTo>
                    <a:cubicBezTo>
                      <a:pt x="10438" y="479"/>
                      <a:pt x="10360" y="567"/>
                      <a:pt x="10309" y="676"/>
                    </a:cubicBezTo>
                    <a:cubicBezTo>
                      <a:pt x="10215" y="878"/>
                      <a:pt x="10164" y="1086"/>
                      <a:pt x="10247" y="1307"/>
                    </a:cubicBezTo>
                    <a:cubicBezTo>
                      <a:pt x="10256" y="1331"/>
                      <a:pt x="10259" y="1357"/>
                      <a:pt x="10265" y="1380"/>
                    </a:cubicBezTo>
                    <a:cubicBezTo>
                      <a:pt x="10359" y="1848"/>
                      <a:pt x="10680" y="2152"/>
                      <a:pt x="11156" y="2201"/>
                    </a:cubicBezTo>
                    <a:cubicBezTo>
                      <a:pt x="11231" y="2209"/>
                      <a:pt x="11305" y="2213"/>
                      <a:pt x="11379" y="2213"/>
                    </a:cubicBezTo>
                    <a:cubicBezTo>
                      <a:pt x="11760" y="2213"/>
                      <a:pt x="12124" y="2109"/>
                      <a:pt x="12472" y="1942"/>
                    </a:cubicBezTo>
                    <a:cubicBezTo>
                      <a:pt x="12508" y="1926"/>
                      <a:pt x="12543" y="1906"/>
                      <a:pt x="12578" y="1889"/>
                    </a:cubicBezTo>
                    <a:lnTo>
                      <a:pt x="12578" y="1889"/>
                    </a:lnTo>
                    <a:cubicBezTo>
                      <a:pt x="12523" y="1989"/>
                      <a:pt x="12446" y="2065"/>
                      <a:pt x="12335" y="2113"/>
                    </a:cubicBezTo>
                    <a:cubicBezTo>
                      <a:pt x="12030" y="2232"/>
                      <a:pt x="11722" y="2314"/>
                      <a:pt x="11400" y="2314"/>
                    </a:cubicBezTo>
                    <a:cubicBezTo>
                      <a:pt x="11317" y="2314"/>
                      <a:pt x="11232" y="2308"/>
                      <a:pt x="11147" y="2297"/>
                    </a:cubicBezTo>
                    <a:cubicBezTo>
                      <a:pt x="10785" y="2247"/>
                      <a:pt x="10475" y="2105"/>
                      <a:pt x="10248" y="1808"/>
                    </a:cubicBezTo>
                    <a:cubicBezTo>
                      <a:pt x="10180" y="1719"/>
                      <a:pt x="10103" y="1635"/>
                      <a:pt x="10026" y="1554"/>
                    </a:cubicBezTo>
                    <a:cubicBezTo>
                      <a:pt x="9853" y="1372"/>
                      <a:pt x="9617" y="1276"/>
                      <a:pt x="9383" y="1276"/>
                    </a:cubicBezTo>
                    <a:cubicBezTo>
                      <a:pt x="9091" y="1276"/>
                      <a:pt x="8802" y="1426"/>
                      <a:pt x="8641" y="1744"/>
                    </a:cubicBezTo>
                    <a:cubicBezTo>
                      <a:pt x="8420" y="2181"/>
                      <a:pt x="8389" y="2619"/>
                      <a:pt x="8661" y="3052"/>
                    </a:cubicBezTo>
                    <a:cubicBezTo>
                      <a:pt x="8740" y="3177"/>
                      <a:pt x="8842" y="3271"/>
                      <a:pt x="8980" y="3327"/>
                    </a:cubicBezTo>
                    <a:cubicBezTo>
                      <a:pt x="8991" y="3332"/>
                      <a:pt x="9002" y="3337"/>
                      <a:pt x="9013" y="3343"/>
                    </a:cubicBezTo>
                    <a:cubicBezTo>
                      <a:pt x="9017" y="3346"/>
                      <a:pt x="9019" y="3351"/>
                      <a:pt x="9022" y="3355"/>
                    </a:cubicBezTo>
                    <a:cubicBezTo>
                      <a:pt x="8632" y="3327"/>
                      <a:pt x="8339" y="3092"/>
                      <a:pt x="8243" y="2711"/>
                    </a:cubicBezTo>
                    <a:cubicBezTo>
                      <a:pt x="8170" y="2413"/>
                      <a:pt x="8166" y="2116"/>
                      <a:pt x="8234" y="1817"/>
                    </a:cubicBezTo>
                    <a:cubicBezTo>
                      <a:pt x="8346" y="1329"/>
                      <a:pt x="8757" y="1068"/>
                      <a:pt x="9251" y="1064"/>
                    </a:cubicBezTo>
                    <a:cubicBezTo>
                      <a:pt x="9253" y="1064"/>
                      <a:pt x="9255" y="1064"/>
                      <a:pt x="9256" y="1064"/>
                    </a:cubicBezTo>
                    <a:cubicBezTo>
                      <a:pt x="9349" y="1064"/>
                      <a:pt x="9441" y="1093"/>
                      <a:pt x="9532" y="1109"/>
                    </a:cubicBezTo>
                    <a:cubicBezTo>
                      <a:pt x="9553" y="1111"/>
                      <a:pt x="9572" y="1117"/>
                      <a:pt x="9592" y="1121"/>
                    </a:cubicBezTo>
                    <a:cubicBezTo>
                      <a:pt x="9597" y="1114"/>
                      <a:pt x="9601" y="1106"/>
                      <a:pt x="9607" y="1098"/>
                    </a:cubicBezTo>
                    <a:cubicBezTo>
                      <a:pt x="9565" y="1062"/>
                      <a:pt x="9528" y="1022"/>
                      <a:pt x="9483" y="991"/>
                    </a:cubicBezTo>
                    <a:cubicBezTo>
                      <a:pt x="9285" y="856"/>
                      <a:pt x="9060" y="790"/>
                      <a:pt x="8832" y="730"/>
                    </a:cubicBezTo>
                    <a:cubicBezTo>
                      <a:pt x="8736" y="704"/>
                      <a:pt x="8644" y="692"/>
                      <a:pt x="8556" y="692"/>
                    </a:cubicBezTo>
                    <a:cubicBezTo>
                      <a:pt x="8243" y="692"/>
                      <a:pt x="7977" y="841"/>
                      <a:pt x="7738" y="1064"/>
                    </a:cubicBezTo>
                    <a:cubicBezTo>
                      <a:pt x="7524" y="1266"/>
                      <a:pt x="7324" y="1486"/>
                      <a:pt x="7122" y="1701"/>
                    </a:cubicBezTo>
                    <a:cubicBezTo>
                      <a:pt x="6843" y="2000"/>
                      <a:pt x="6503" y="2168"/>
                      <a:pt x="6095" y="2198"/>
                    </a:cubicBezTo>
                    <a:cubicBezTo>
                      <a:pt x="6065" y="2201"/>
                      <a:pt x="6035" y="2202"/>
                      <a:pt x="6004" y="2202"/>
                    </a:cubicBezTo>
                    <a:cubicBezTo>
                      <a:pt x="5969" y="2202"/>
                      <a:pt x="5934" y="2200"/>
                      <a:pt x="5899" y="2195"/>
                    </a:cubicBezTo>
                    <a:cubicBezTo>
                      <a:pt x="5869" y="2191"/>
                      <a:pt x="5840" y="2189"/>
                      <a:pt x="5811" y="2189"/>
                    </a:cubicBezTo>
                    <a:cubicBezTo>
                      <a:pt x="5632" y="2189"/>
                      <a:pt x="5494" y="2275"/>
                      <a:pt x="5392" y="2429"/>
                    </a:cubicBezTo>
                    <a:cubicBezTo>
                      <a:pt x="5280" y="2601"/>
                      <a:pt x="5233" y="2795"/>
                      <a:pt x="5252" y="3002"/>
                    </a:cubicBezTo>
                    <a:cubicBezTo>
                      <a:pt x="5276" y="3283"/>
                      <a:pt x="5474" y="3517"/>
                      <a:pt x="5749" y="3600"/>
                    </a:cubicBezTo>
                    <a:cubicBezTo>
                      <a:pt x="5772" y="3606"/>
                      <a:pt x="5795" y="3614"/>
                      <a:pt x="5817" y="3625"/>
                    </a:cubicBezTo>
                    <a:cubicBezTo>
                      <a:pt x="5788" y="3627"/>
                      <a:pt x="5760" y="3628"/>
                      <a:pt x="5733" y="3628"/>
                    </a:cubicBezTo>
                    <a:cubicBezTo>
                      <a:pt x="5509" y="3628"/>
                      <a:pt x="5301" y="3567"/>
                      <a:pt x="5116" y="3429"/>
                    </a:cubicBezTo>
                    <a:cubicBezTo>
                      <a:pt x="4822" y="3208"/>
                      <a:pt x="4740" y="2908"/>
                      <a:pt x="4806" y="2561"/>
                    </a:cubicBezTo>
                    <a:cubicBezTo>
                      <a:pt x="4850" y="2329"/>
                      <a:pt x="5045" y="2152"/>
                      <a:pt x="5276" y="2113"/>
                    </a:cubicBezTo>
                    <a:cubicBezTo>
                      <a:pt x="5302" y="2109"/>
                      <a:pt x="5325" y="2097"/>
                      <a:pt x="5349" y="2071"/>
                    </a:cubicBezTo>
                    <a:cubicBezTo>
                      <a:pt x="5331" y="2067"/>
                      <a:pt x="5315" y="2060"/>
                      <a:pt x="5298" y="2060"/>
                    </a:cubicBezTo>
                    <a:cubicBezTo>
                      <a:pt x="5297" y="2060"/>
                      <a:pt x="5296" y="2060"/>
                      <a:pt x="5295" y="2060"/>
                    </a:cubicBezTo>
                    <a:cubicBezTo>
                      <a:pt x="5272" y="2061"/>
                      <a:pt x="5249" y="2062"/>
                      <a:pt x="5226" y="2062"/>
                    </a:cubicBezTo>
                    <a:cubicBezTo>
                      <a:pt x="4958" y="2062"/>
                      <a:pt x="4706" y="1985"/>
                      <a:pt x="4473" y="1863"/>
                    </a:cubicBezTo>
                    <a:cubicBezTo>
                      <a:pt x="4255" y="1747"/>
                      <a:pt x="4053" y="1600"/>
                      <a:pt x="3847" y="1465"/>
                    </a:cubicBezTo>
                    <a:cubicBezTo>
                      <a:pt x="3688" y="1360"/>
                      <a:pt x="3537" y="1243"/>
                      <a:pt x="3373" y="1148"/>
                    </a:cubicBezTo>
                    <a:cubicBezTo>
                      <a:pt x="3188" y="1043"/>
                      <a:pt x="2977" y="993"/>
                      <a:pt x="2764" y="993"/>
                    </a:cubicBezTo>
                    <a:cubicBezTo>
                      <a:pt x="2387" y="993"/>
                      <a:pt x="2006" y="1150"/>
                      <a:pt x="1762" y="1437"/>
                    </a:cubicBezTo>
                    <a:cubicBezTo>
                      <a:pt x="1695" y="1517"/>
                      <a:pt x="1647" y="1611"/>
                      <a:pt x="1582" y="1708"/>
                    </a:cubicBezTo>
                    <a:cubicBezTo>
                      <a:pt x="1604" y="1563"/>
                      <a:pt x="1633" y="1430"/>
                      <a:pt x="1699" y="1307"/>
                    </a:cubicBezTo>
                    <a:cubicBezTo>
                      <a:pt x="1717" y="1276"/>
                      <a:pt x="1739" y="1248"/>
                      <a:pt x="1754" y="1217"/>
                    </a:cubicBezTo>
                    <a:cubicBezTo>
                      <a:pt x="1764" y="1197"/>
                      <a:pt x="1766" y="1173"/>
                      <a:pt x="1772" y="1151"/>
                    </a:cubicBezTo>
                    <a:lnTo>
                      <a:pt x="1772" y="1151"/>
                    </a:lnTo>
                    <a:cubicBezTo>
                      <a:pt x="1747" y="1155"/>
                      <a:pt x="1716" y="1152"/>
                      <a:pt x="1698" y="1165"/>
                    </a:cubicBezTo>
                    <a:cubicBezTo>
                      <a:pt x="1641" y="1207"/>
                      <a:pt x="1584" y="1248"/>
                      <a:pt x="1538" y="1300"/>
                    </a:cubicBezTo>
                    <a:cubicBezTo>
                      <a:pt x="1446" y="1404"/>
                      <a:pt x="1358" y="1515"/>
                      <a:pt x="1275" y="1626"/>
                    </a:cubicBezTo>
                    <a:cubicBezTo>
                      <a:pt x="1170" y="1765"/>
                      <a:pt x="1054" y="1886"/>
                      <a:pt x="899" y="1966"/>
                    </a:cubicBezTo>
                    <a:cubicBezTo>
                      <a:pt x="796" y="2018"/>
                      <a:pt x="691" y="2051"/>
                      <a:pt x="583" y="2051"/>
                    </a:cubicBezTo>
                    <a:cubicBezTo>
                      <a:pt x="508" y="2051"/>
                      <a:pt x="433" y="2035"/>
                      <a:pt x="357" y="2000"/>
                    </a:cubicBezTo>
                    <a:cubicBezTo>
                      <a:pt x="176" y="1917"/>
                      <a:pt x="50" y="1683"/>
                      <a:pt x="80" y="1486"/>
                    </a:cubicBezTo>
                    <a:cubicBezTo>
                      <a:pt x="107" y="1302"/>
                      <a:pt x="272" y="1151"/>
                      <a:pt x="480" y="1125"/>
                    </a:cubicBezTo>
                    <a:cubicBezTo>
                      <a:pt x="517" y="1121"/>
                      <a:pt x="554" y="1118"/>
                      <a:pt x="591" y="1118"/>
                    </a:cubicBezTo>
                    <a:cubicBezTo>
                      <a:pt x="624" y="1118"/>
                      <a:pt x="657" y="1120"/>
                      <a:pt x="690" y="1124"/>
                    </a:cubicBezTo>
                    <a:cubicBezTo>
                      <a:pt x="800" y="1135"/>
                      <a:pt x="865" y="1208"/>
                      <a:pt x="898" y="1307"/>
                    </a:cubicBezTo>
                    <a:cubicBezTo>
                      <a:pt x="927" y="1391"/>
                      <a:pt x="899" y="1468"/>
                      <a:pt x="837" y="1527"/>
                    </a:cubicBezTo>
                    <a:cubicBezTo>
                      <a:pt x="800" y="1560"/>
                      <a:pt x="747" y="1579"/>
                      <a:pt x="702" y="1602"/>
                    </a:cubicBezTo>
                    <a:cubicBezTo>
                      <a:pt x="697" y="1596"/>
                      <a:pt x="692" y="1589"/>
                      <a:pt x="689" y="1582"/>
                    </a:cubicBezTo>
                    <a:cubicBezTo>
                      <a:pt x="713" y="1550"/>
                      <a:pt x="743" y="1520"/>
                      <a:pt x="763" y="1486"/>
                    </a:cubicBezTo>
                    <a:cubicBezTo>
                      <a:pt x="840" y="1354"/>
                      <a:pt x="787" y="1214"/>
                      <a:pt x="641" y="1189"/>
                    </a:cubicBezTo>
                    <a:cubicBezTo>
                      <a:pt x="615" y="1185"/>
                      <a:pt x="588" y="1183"/>
                      <a:pt x="560" y="1183"/>
                    </a:cubicBezTo>
                    <a:cubicBezTo>
                      <a:pt x="500" y="1183"/>
                      <a:pt x="439" y="1193"/>
                      <a:pt x="385" y="1212"/>
                    </a:cubicBezTo>
                    <a:cubicBezTo>
                      <a:pt x="257" y="1255"/>
                      <a:pt x="205" y="1384"/>
                      <a:pt x="233" y="1527"/>
                    </a:cubicBezTo>
                    <a:cubicBezTo>
                      <a:pt x="279" y="1754"/>
                      <a:pt x="452" y="1894"/>
                      <a:pt x="644" y="1894"/>
                    </a:cubicBezTo>
                    <a:cubicBezTo>
                      <a:pt x="729" y="1894"/>
                      <a:pt x="817" y="1867"/>
                      <a:pt x="901" y="1808"/>
                    </a:cubicBezTo>
                    <a:cubicBezTo>
                      <a:pt x="1033" y="1714"/>
                      <a:pt x="1156" y="1592"/>
                      <a:pt x="1248" y="1460"/>
                    </a:cubicBezTo>
                    <a:cubicBezTo>
                      <a:pt x="1561" y="1006"/>
                      <a:pt x="1974" y="817"/>
                      <a:pt x="2465" y="817"/>
                    </a:cubicBezTo>
                    <a:cubicBezTo>
                      <a:pt x="2570" y="817"/>
                      <a:pt x="2677" y="826"/>
                      <a:pt x="2788" y="842"/>
                    </a:cubicBezTo>
                    <a:cubicBezTo>
                      <a:pt x="3065" y="883"/>
                      <a:pt x="3311" y="987"/>
                      <a:pt x="3538" y="1148"/>
                    </a:cubicBezTo>
                    <a:cubicBezTo>
                      <a:pt x="3914" y="1415"/>
                      <a:pt x="4305" y="1657"/>
                      <a:pt x="4745" y="1811"/>
                    </a:cubicBezTo>
                    <a:cubicBezTo>
                      <a:pt x="4876" y="1858"/>
                      <a:pt x="5013" y="1892"/>
                      <a:pt x="5147" y="1930"/>
                    </a:cubicBezTo>
                    <a:cubicBezTo>
                      <a:pt x="5158" y="1932"/>
                      <a:pt x="5168" y="1933"/>
                      <a:pt x="5180" y="1933"/>
                    </a:cubicBezTo>
                    <a:cubicBezTo>
                      <a:pt x="5199" y="1933"/>
                      <a:pt x="5218" y="1931"/>
                      <a:pt x="5237" y="1931"/>
                    </a:cubicBezTo>
                    <a:lnTo>
                      <a:pt x="5245" y="1907"/>
                    </a:lnTo>
                    <a:cubicBezTo>
                      <a:pt x="5227" y="1895"/>
                      <a:pt x="5211" y="1876"/>
                      <a:pt x="5193" y="1868"/>
                    </a:cubicBezTo>
                    <a:cubicBezTo>
                      <a:pt x="5034" y="1797"/>
                      <a:pt x="4935" y="1670"/>
                      <a:pt x="4854" y="1520"/>
                    </a:cubicBezTo>
                    <a:cubicBezTo>
                      <a:pt x="4678" y="1192"/>
                      <a:pt x="4708" y="868"/>
                      <a:pt x="4875" y="551"/>
                    </a:cubicBezTo>
                    <a:cubicBezTo>
                      <a:pt x="5033" y="251"/>
                      <a:pt x="5383" y="55"/>
                      <a:pt x="5716" y="55"/>
                    </a:cubicBezTo>
                    <a:close/>
                    <a:moveTo>
                      <a:pt x="5722" y="1"/>
                    </a:moveTo>
                    <a:cubicBezTo>
                      <a:pt x="5349" y="1"/>
                      <a:pt x="4961" y="240"/>
                      <a:pt x="4802" y="583"/>
                    </a:cubicBezTo>
                    <a:cubicBezTo>
                      <a:pt x="4715" y="771"/>
                      <a:pt x="4683" y="971"/>
                      <a:pt x="4684" y="1178"/>
                    </a:cubicBezTo>
                    <a:cubicBezTo>
                      <a:pt x="4625" y="1022"/>
                      <a:pt x="4604" y="860"/>
                      <a:pt x="4625" y="693"/>
                    </a:cubicBezTo>
                    <a:cubicBezTo>
                      <a:pt x="4628" y="653"/>
                      <a:pt x="4641" y="614"/>
                      <a:pt x="4637" y="575"/>
                    </a:cubicBezTo>
                    <a:cubicBezTo>
                      <a:pt x="4633" y="544"/>
                      <a:pt x="4617" y="500"/>
                      <a:pt x="4595" y="488"/>
                    </a:cubicBezTo>
                    <a:cubicBezTo>
                      <a:pt x="4589" y="485"/>
                      <a:pt x="4581" y="484"/>
                      <a:pt x="4573" y="484"/>
                    </a:cubicBezTo>
                    <a:cubicBezTo>
                      <a:pt x="4549" y="484"/>
                      <a:pt x="4518" y="494"/>
                      <a:pt x="4501" y="507"/>
                    </a:cubicBezTo>
                    <a:cubicBezTo>
                      <a:pt x="4467" y="533"/>
                      <a:pt x="4442" y="573"/>
                      <a:pt x="4413" y="609"/>
                    </a:cubicBezTo>
                    <a:cubicBezTo>
                      <a:pt x="4372" y="561"/>
                      <a:pt x="4326" y="515"/>
                      <a:pt x="4268" y="515"/>
                    </a:cubicBezTo>
                    <a:cubicBezTo>
                      <a:pt x="4253" y="515"/>
                      <a:pt x="4236" y="519"/>
                      <a:pt x="4219" y="526"/>
                    </a:cubicBezTo>
                    <a:cubicBezTo>
                      <a:pt x="4093" y="581"/>
                      <a:pt x="4142" y="704"/>
                      <a:pt x="4134" y="802"/>
                    </a:cubicBezTo>
                    <a:cubicBezTo>
                      <a:pt x="4090" y="795"/>
                      <a:pt x="4051" y="784"/>
                      <a:pt x="4011" y="780"/>
                    </a:cubicBezTo>
                    <a:cubicBezTo>
                      <a:pt x="4004" y="780"/>
                      <a:pt x="3998" y="779"/>
                      <a:pt x="3991" y="779"/>
                    </a:cubicBezTo>
                    <a:cubicBezTo>
                      <a:pt x="3913" y="779"/>
                      <a:pt x="3846" y="818"/>
                      <a:pt x="3834" y="874"/>
                    </a:cubicBezTo>
                    <a:cubicBezTo>
                      <a:pt x="3817" y="956"/>
                      <a:pt x="3873" y="994"/>
                      <a:pt x="3933" y="1033"/>
                    </a:cubicBezTo>
                    <a:cubicBezTo>
                      <a:pt x="3987" y="1070"/>
                      <a:pt x="4051" y="1106"/>
                      <a:pt x="4090" y="1157"/>
                    </a:cubicBezTo>
                    <a:cubicBezTo>
                      <a:pt x="4189" y="1290"/>
                      <a:pt x="4279" y="1431"/>
                      <a:pt x="4372" y="1569"/>
                    </a:cubicBezTo>
                    <a:cubicBezTo>
                      <a:pt x="4367" y="1573"/>
                      <a:pt x="4362" y="1577"/>
                      <a:pt x="4359" y="1578"/>
                    </a:cubicBezTo>
                    <a:cubicBezTo>
                      <a:pt x="4338" y="1569"/>
                      <a:pt x="4316" y="1561"/>
                      <a:pt x="4295" y="1549"/>
                    </a:cubicBezTo>
                    <a:cubicBezTo>
                      <a:pt x="4052" y="1399"/>
                      <a:pt x="3805" y="1256"/>
                      <a:pt x="3569" y="1096"/>
                    </a:cubicBezTo>
                    <a:cubicBezTo>
                      <a:pt x="3342" y="941"/>
                      <a:pt x="3101" y="837"/>
                      <a:pt x="2828" y="789"/>
                    </a:cubicBezTo>
                    <a:cubicBezTo>
                      <a:pt x="2713" y="769"/>
                      <a:pt x="2600" y="759"/>
                      <a:pt x="2488" y="759"/>
                    </a:cubicBezTo>
                    <a:cubicBezTo>
                      <a:pt x="2233" y="759"/>
                      <a:pt x="1986" y="814"/>
                      <a:pt x="1749" y="937"/>
                    </a:cubicBezTo>
                    <a:cubicBezTo>
                      <a:pt x="1559" y="1035"/>
                      <a:pt x="1397" y="1162"/>
                      <a:pt x="1276" y="1344"/>
                    </a:cubicBezTo>
                    <a:cubicBezTo>
                      <a:pt x="1172" y="1503"/>
                      <a:pt x="1053" y="1653"/>
                      <a:pt x="891" y="1760"/>
                    </a:cubicBezTo>
                    <a:cubicBezTo>
                      <a:pt x="810" y="1813"/>
                      <a:pt x="727" y="1838"/>
                      <a:pt x="649" y="1838"/>
                    </a:cubicBezTo>
                    <a:cubicBezTo>
                      <a:pt x="474" y="1838"/>
                      <a:pt x="324" y="1712"/>
                      <a:pt x="287" y="1499"/>
                    </a:cubicBezTo>
                    <a:cubicBezTo>
                      <a:pt x="269" y="1397"/>
                      <a:pt x="314" y="1294"/>
                      <a:pt x="403" y="1265"/>
                    </a:cubicBezTo>
                    <a:cubicBezTo>
                      <a:pt x="414" y="1261"/>
                      <a:pt x="428" y="1259"/>
                      <a:pt x="442" y="1259"/>
                    </a:cubicBezTo>
                    <a:cubicBezTo>
                      <a:pt x="475" y="1259"/>
                      <a:pt x="511" y="1269"/>
                      <a:pt x="530" y="1287"/>
                    </a:cubicBezTo>
                    <a:cubicBezTo>
                      <a:pt x="552" y="1308"/>
                      <a:pt x="546" y="1366"/>
                      <a:pt x="542" y="1407"/>
                    </a:cubicBezTo>
                    <a:cubicBezTo>
                      <a:pt x="541" y="1426"/>
                      <a:pt x="520" y="1445"/>
                      <a:pt x="504" y="1461"/>
                    </a:cubicBezTo>
                    <a:cubicBezTo>
                      <a:pt x="472" y="1493"/>
                      <a:pt x="478" y="1521"/>
                      <a:pt x="505" y="1552"/>
                    </a:cubicBezTo>
                    <a:cubicBezTo>
                      <a:pt x="556" y="1612"/>
                      <a:pt x="626" y="1643"/>
                      <a:pt x="696" y="1643"/>
                    </a:cubicBezTo>
                    <a:cubicBezTo>
                      <a:pt x="754" y="1643"/>
                      <a:pt x="812" y="1622"/>
                      <a:pt x="861" y="1578"/>
                    </a:cubicBezTo>
                    <a:cubicBezTo>
                      <a:pt x="947" y="1499"/>
                      <a:pt x="986" y="1400"/>
                      <a:pt x="950" y="1286"/>
                    </a:cubicBezTo>
                    <a:cubicBezTo>
                      <a:pt x="911" y="1156"/>
                      <a:pt x="820" y="1069"/>
                      <a:pt x="680" y="1061"/>
                    </a:cubicBezTo>
                    <a:cubicBezTo>
                      <a:pt x="658" y="1060"/>
                      <a:pt x="635" y="1059"/>
                      <a:pt x="612" y="1059"/>
                    </a:cubicBezTo>
                    <a:cubicBezTo>
                      <a:pt x="545" y="1059"/>
                      <a:pt x="477" y="1065"/>
                      <a:pt x="412" y="1081"/>
                    </a:cubicBezTo>
                    <a:cubicBezTo>
                      <a:pt x="196" y="1131"/>
                      <a:pt x="46" y="1298"/>
                      <a:pt x="26" y="1492"/>
                    </a:cubicBezTo>
                    <a:cubicBezTo>
                      <a:pt x="0" y="1753"/>
                      <a:pt x="193" y="2025"/>
                      <a:pt x="449" y="2081"/>
                    </a:cubicBezTo>
                    <a:cubicBezTo>
                      <a:pt x="506" y="2092"/>
                      <a:pt x="566" y="2096"/>
                      <a:pt x="597" y="2099"/>
                    </a:cubicBezTo>
                    <a:cubicBezTo>
                      <a:pt x="560" y="2146"/>
                      <a:pt x="506" y="2197"/>
                      <a:pt x="470" y="2259"/>
                    </a:cubicBezTo>
                    <a:cubicBezTo>
                      <a:pt x="452" y="2292"/>
                      <a:pt x="444" y="2351"/>
                      <a:pt x="462" y="2382"/>
                    </a:cubicBezTo>
                    <a:cubicBezTo>
                      <a:pt x="479" y="2413"/>
                      <a:pt x="532" y="2432"/>
                      <a:pt x="572" y="2442"/>
                    </a:cubicBezTo>
                    <a:cubicBezTo>
                      <a:pt x="577" y="2443"/>
                      <a:pt x="582" y="2444"/>
                      <a:pt x="587" y="2444"/>
                    </a:cubicBezTo>
                    <a:cubicBezTo>
                      <a:pt x="611" y="2444"/>
                      <a:pt x="640" y="2433"/>
                      <a:pt x="665" y="2429"/>
                    </a:cubicBezTo>
                    <a:cubicBezTo>
                      <a:pt x="671" y="2599"/>
                      <a:pt x="682" y="2660"/>
                      <a:pt x="734" y="2666"/>
                    </a:cubicBezTo>
                    <a:cubicBezTo>
                      <a:pt x="739" y="2667"/>
                      <a:pt x="745" y="2667"/>
                      <a:pt x="751" y="2667"/>
                    </a:cubicBezTo>
                    <a:cubicBezTo>
                      <a:pt x="802" y="2667"/>
                      <a:pt x="857" y="2645"/>
                      <a:pt x="912" y="2634"/>
                    </a:cubicBezTo>
                    <a:cubicBezTo>
                      <a:pt x="947" y="2683"/>
                      <a:pt x="992" y="2750"/>
                      <a:pt x="1042" y="2812"/>
                    </a:cubicBezTo>
                    <a:cubicBezTo>
                      <a:pt x="1064" y="2838"/>
                      <a:pt x="1093" y="2851"/>
                      <a:pt x="1124" y="2851"/>
                    </a:cubicBezTo>
                    <a:cubicBezTo>
                      <a:pt x="1151" y="2851"/>
                      <a:pt x="1180" y="2840"/>
                      <a:pt x="1204" y="2819"/>
                    </a:cubicBezTo>
                    <a:cubicBezTo>
                      <a:pt x="1227" y="2799"/>
                      <a:pt x="1247" y="2771"/>
                      <a:pt x="1268" y="2747"/>
                    </a:cubicBezTo>
                    <a:cubicBezTo>
                      <a:pt x="1296" y="2759"/>
                      <a:pt x="1322" y="2765"/>
                      <a:pt x="1345" y="2765"/>
                    </a:cubicBezTo>
                    <a:cubicBezTo>
                      <a:pt x="1409" y="2765"/>
                      <a:pt x="1448" y="2718"/>
                      <a:pt x="1451" y="2630"/>
                    </a:cubicBezTo>
                    <a:cubicBezTo>
                      <a:pt x="1454" y="2587"/>
                      <a:pt x="1440" y="2541"/>
                      <a:pt x="1434" y="2497"/>
                    </a:cubicBezTo>
                    <a:cubicBezTo>
                      <a:pt x="1425" y="2428"/>
                      <a:pt x="1410" y="2360"/>
                      <a:pt x="1408" y="2289"/>
                    </a:cubicBezTo>
                    <a:cubicBezTo>
                      <a:pt x="1405" y="2200"/>
                      <a:pt x="1448" y="2125"/>
                      <a:pt x="1508" y="2035"/>
                    </a:cubicBezTo>
                    <a:lnTo>
                      <a:pt x="1508" y="2035"/>
                    </a:lnTo>
                    <a:cubicBezTo>
                      <a:pt x="1502" y="2221"/>
                      <a:pt x="1536" y="2377"/>
                      <a:pt x="1604" y="2523"/>
                    </a:cubicBezTo>
                    <a:cubicBezTo>
                      <a:pt x="1730" y="2794"/>
                      <a:pt x="1929" y="2981"/>
                      <a:pt x="2242" y="3002"/>
                    </a:cubicBezTo>
                    <a:cubicBezTo>
                      <a:pt x="2263" y="3003"/>
                      <a:pt x="2285" y="3004"/>
                      <a:pt x="2306" y="3004"/>
                    </a:cubicBezTo>
                    <a:cubicBezTo>
                      <a:pt x="2592" y="3004"/>
                      <a:pt x="2813" y="2873"/>
                      <a:pt x="2969" y="2625"/>
                    </a:cubicBezTo>
                    <a:cubicBezTo>
                      <a:pt x="3099" y="2417"/>
                      <a:pt x="3140" y="2189"/>
                      <a:pt x="3094" y="1947"/>
                    </a:cubicBezTo>
                    <a:cubicBezTo>
                      <a:pt x="3053" y="1733"/>
                      <a:pt x="2959" y="1545"/>
                      <a:pt x="2784" y="1405"/>
                    </a:cubicBezTo>
                    <a:cubicBezTo>
                      <a:pt x="2694" y="1332"/>
                      <a:pt x="2595" y="1283"/>
                      <a:pt x="2480" y="1283"/>
                    </a:cubicBezTo>
                    <a:cubicBezTo>
                      <a:pt x="2460" y="1283"/>
                      <a:pt x="2439" y="1284"/>
                      <a:pt x="2417" y="1287"/>
                    </a:cubicBezTo>
                    <a:cubicBezTo>
                      <a:pt x="2365" y="1296"/>
                      <a:pt x="2340" y="1312"/>
                      <a:pt x="2371" y="1371"/>
                    </a:cubicBezTo>
                    <a:cubicBezTo>
                      <a:pt x="2446" y="1510"/>
                      <a:pt x="2424" y="1648"/>
                      <a:pt x="2353" y="1781"/>
                    </a:cubicBezTo>
                    <a:cubicBezTo>
                      <a:pt x="2301" y="1877"/>
                      <a:pt x="2206" y="1941"/>
                      <a:pt x="2130" y="1941"/>
                    </a:cubicBezTo>
                    <a:cubicBezTo>
                      <a:pt x="2115" y="1941"/>
                      <a:pt x="2100" y="1938"/>
                      <a:pt x="2087" y="1933"/>
                    </a:cubicBezTo>
                    <a:cubicBezTo>
                      <a:pt x="1994" y="1895"/>
                      <a:pt x="1939" y="1753"/>
                      <a:pt x="1985" y="1626"/>
                    </a:cubicBezTo>
                    <a:cubicBezTo>
                      <a:pt x="2012" y="1550"/>
                      <a:pt x="2060" y="1478"/>
                      <a:pt x="2111" y="1416"/>
                    </a:cubicBezTo>
                    <a:cubicBezTo>
                      <a:pt x="2252" y="1250"/>
                      <a:pt x="2420" y="1113"/>
                      <a:pt x="2636" y="1058"/>
                    </a:cubicBezTo>
                    <a:cubicBezTo>
                      <a:pt x="2701" y="1041"/>
                      <a:pt x="2765" y="1033"/>
                      <a:pt x="2829" y="1033"/>
                    </a:cubicBezTo>
                    <a:cubicBezTo>
                      <a:pt x="3006" y="1033"/>
                      <a:pt x="3176" y="1094"/>
                      <a:pt x="3337" y="1180"/>
                    </a:cubicBezTo>
                    <a:cubicBezTo>
                      <a:pt x="3484" y="1259"/>
                      <a:pt x="3624" y="1353"/>
                      <a:pt x="3759" y="1452"/>
                    </a:cubicBezTo>
                    <a:cubicBezTo>
                      <a:pt x="4012" y="1636"/>
                      <a:pt x="4266" y="1820"/>
                      <a:pt x="4554" y="1955"/>
                    </a:cubicBezTo>
                    <a:cubicBezTo>
                      <a:pt x="4524" y="1962"/>
                      <a:pt x="4496" y="1960"/>
                      <a:pt x="4467" y="1962"/>
                    </a:cubicBezTo>
                    <a:cubicBezTo>
                      <a:pt x="4382" y="1965"/>
                      <a:pt x="4296" y="1964"/>
                      <a:pt x="4213" y="1977"/>
                    </a:cubicBezTo>
                    <a:cubicBezTo>
                      <a:pt x="4181" y="1983"/>
                      <a:pt x="4136" y="2019"/>
                      <a:pt x="4130" y="2047"/>
                    </a:cubicBezTo>
                    <a:cubicBezTo>
                      <a:pt x="4124" y="2077"/>
                      <a:pt x="4153" y="2119"/>
                      <a:pt x="4176" y="2148"/>
                    </a:cubicBezTo>
                    <a:cubicBezTo>
                      <a:pt x="4196" y="2170"/>
                      <a:pt x="4228" y="2181"/>
                      <a:pt x="4259" y="2199"/>
                    </a:cubicBezTo>
                    <a:cubicBezTo>
                      <a:pt x="4192" y="2246"/>
                      <a:pt x="4126" y="2292"/>
                      <a:pt x="4155" y="2377"/>
                    </a:cubicBezTo>
                    <a:cubicBezTo>
                      <a:pt x="4188" y="2478"/>
                      <a:pt x="4285" y="2468"/>
                      <a:pt x="4369" y="2473"/>
                    </a:cubicBezTo>
                    <a:cubicBezTo>
                      <a:pt x="4357" y="2522"/>
                      <a:pt x="4339" y="2567"/>
                      <a:pt x="4335" y="2614"/>
                    </a:cubicBezTo>
                    <a:cubicBezTo>
                      <a:pt x="4330" y="2667"/>
                      <a:pt x="4358" y="2699"/>
                      <a:pt x="4398" y="2699"/>
                    </a:cubicBezTo>
                    <a:cubicBezTo>
                      <a:pt x="4413" y="2699"/>
                      <a:pt x="4430" y="2695"/>
                      <a:pt x="4447" y="2686"/>
                    </a:cubicBezTo>
                    <a:cubicBezTo>
                      <a:pt x="4477" y="2671"/>
                      <a:pt x="4503" y="2651"/>
                      <a:pt x="4535" y="2629"/>
                    </a:cubicBezTo>
                    <a:lnTo>
                      <a:pt x="4535" y="2629"/>
                    </a:lnTo>
                    <a:cubicBezTo>
                      <a:pt x="4527" y="2690"/>
                      <a:pt x="4511" y="2743"/>
                      <a:pt x="4513" y="2793"/>
                    </a:cubicBezTo>
                    <a:cubicBezTo>
                      <a:pt x="4516" y="2826"/>
                      <a:pt x="4544" y="2858"/>
                      <a:pt x="4561" y="2892"/>
                    </a:cubicBezTo>
                    <a:cubicBezTo>
                      <a:pt x="4592" y="2872"/>
                      <a:pt x="4632" y="2857"/>
                      <a:pt x="4654" y="2831"/>
                    </a:cubicBezTo>
                    <a:cubicBezTo>
                      <a:pt x="4685" y="2794"/>
                      <a:pt x="4702" y="2747"/>
                      <a:pt x="4724" y="2702"/>
                    </a:cubicBezTo>
                    <a:cubicBezTo>
                      <a:pt x="4736" y="2732"/>
                      <a:pt x="4735" y="2759"/>
                      <a:pt x="4736" y="2785"/>
                    </a:cubicBezTo>
                    <a:cubicBezTo>
                      <a:pt x="4750" y="3023"/>
                      <a:pt x="4829" y="3225"/>
                      <a:pt x="5008" y="3392"/>
                    </a:cubicBezTo>
                    <a:cubicBezTo>
                      <a:pt x="5213" y="3584"/>
                      <a:pt x="5484" y="3672"/>
                      <a:pt x="5754" y="3672"/>
                    </a:cubicBezTo>
                    <a:cubicBezTo>
                      <a:pt x="6017" y="3672"/>
                      <a:pt x="6279" y="3589"/>
                      <a:pt x="6479" y="3437"/>
                    </a:cubicBezTo>
                    <a:cubicBezTo>
                      <a:pt x="6651" y="3306"/>
                      <a:pt x="6716" y="3119"/>
                      <a:pt x="6685" y="2904"/>
                    </a:cubicBezTo>
                    <a:cubicBezTo>
                      <a:pt x="6643" y="2611"/>
                      <a:pt x="6384" y="2482"/>
                      <a:pt x="6135" y="2482"/>
                    </a:cubicBezTo>
                    <a:cubicBezTo>
                      <a:pt x="6111" y="2482"/>
                      <a:pt x="6086" y="2483"/>
                      <a:pt x="6062" y="2486"/>
                    </a:cubicBezTo>
                    <a:cubicBezTo>
                      <a:pt x="5895" y="2502"/>
                      <a:pt x="5768" y="2597"/>
                      <a:pt x="5715" y="2758"/>
                    </a:cubicBezTo>
                    <a:cubicBezTo>
                      <a:pt x="5665" y="2913"/>
                      <a:pt x="5725" y="3047"/>
                      <a:pt x="5834" y="3161"/>
                    </a:cubicBezTo>
                    <a:cubicBezTo>
                      <a:pt x="5849" y="3176"/>
                      <a:pt x="5875" y="3190"/>
                      <a:pt x="5896" y="3190"/>
                    </a:cubicBezTo>
                    <a:cubicBezTo>
                      <a:pt x="5899" y="3190"/>
                      <a:pt x="5901" y="3189"/>
                      <a:pt x="5903" y="3189"/>
                    </a:cubicBezTo>
                    <a:cubicBezTo>
                      <a:pt x="5918" y="3187"/>
                      <a:pt x="5931" y="3153"/>
                      <a:pt x="5940" y="3131"/>
                    </a:cubicBezTo>
                    <a:cubicBezTo>
                      <a:pt x="5968" y="3062"/>
                      <a:pt x="5984" y="2987"/>
                      <a:pt x="6021" y="2924"/>
                    </a:cubicBezTo>
                    <a:cubicBezTo>
                      <a:pt x="6068" y="2845"/>
                      <a:pt x="6148" y="2804"/>
                      <a:pt x="6232" y="2804"/>
                    </a:cubicBezTo>
                    <a:cubicBezTo>
                      <a:pt x="6262" y="2804"/>
                      <a:pt x="6292" y="2809"/>
                      <a:pt x="6322" y="2819"/>
                    </a:cubicBezTo>
                    <a:cubicBezTo>
                      <a:pt x="6419" y="2851"/>
                      <a:pt x="6475" y="2948"/>
                      <a:pt x="6471" y="3072"/>
                    </a:cubicBezTo>
                    <a:cubicBezTo>
                      <a:pt x="6462" y="3388"/>
                      <a:pt x="6187" y="3580"/>
                      <a:pt x="5931" y="3580"/>
                    </a:cubicBezTo>
                    <a:cubicBezTo>
                      <a:pt x="5912" y="3580"/>
                      <a:pt x="5893" y="3578"/>
                      <a:pt x="5875" y="3576"/>
                    </a:cubicBezTo>
                    <a:cubicBezTo>
                      <a:pt x="5532" y="3538"/>
                      <a:pt x="5282" y="3259"/>
                      <a:pt x="5296" y="2914"/>
                    </a:cubicBezTo>
                    <a:cubicBezTo>
                      <a:pt x="5301" y="2785"/>
                      <a:pt x="5335" y="2651"/>
                      <a:pt x="5387" y="2532"/>
                    </a:cubicBezTo>
                    <a:cubicBezTo>
                      <a:pt x="5475" y="2330"/>
                      <a:pt x="5635" y="2234"/>
                      <a:pt x="5846" y="2234"/>
                    </a:cubicBezTo>
                    <a:cubicBezTo>
                      <a:pt x="5869" y="2234"/>
                      <a:pt x="5892" y="2235"/>
                      <a:pt x="5916" y="2238"/>
                    </a:cubicBezTo>
                    <a:cubicBezTo>
                      <a:pt x="5943" y="2240"/>
                      <a:pt x="5970" y="2241"/>
                      <a:pt x="5997" y="2241"/>
                    </a:cubicBezTo>
                    <a:cubicBezTo>
                      <a:pt x="6027" y="2241"/>
                      <a:pt x="6057" y="2240"/>
                      <a:pt x="6087" y="2238"/>
                    </a:cubicBezTo>
                    <a:cubicBezTo>
                      <a:pt x="6517" y="2208"/>
                      <a:pt x="6873" y="2029"/>
                      <a:pt x="7168" y="1715"/>
                    </a:cubicBezTo>
                    <a:cubicBezTo>
                      <a:pt x="7360" y="1510"/>
                      <a:pt x="7556" y="1311"/>
                      <a:pt x="7751" y="1110"/>
                    </a:cubicBezTo>
                    <a:cubicBezTo>
                      <a:pt x="7911" y="945"/>
                      <a:pt x="8103" y="838"/>
                      <a:pt x="8319" y="769"/>
                    </a:cubicBezTo>
                    <a:cubicBezTo>
                      <a:pt x="8360" y="755"/>
                      <a:pt x="8403" y="749"/>
                      <a:pt x="8447" y="739"/>
                    </a:cubicBezTo>
                    <a:lnTo>
                      <a:pt x="8447" y="739"/>
                    </a:lnTo>
                    <a:cubicBezTo>
                      <a:pt x="8431" y="766"/>
                      <a:pt x="8407" y="775"/>
                      <a:pt x="8390" y="790"/>
                    </a:cubicBezTo>
                    <a:cubicBezTo>
                      <a:pt x="8320" y="846"/>
                      <a:pt x="8245" y="898"/>
                      <a:pt x="8186" y="965"/>
                    </a:cubicBezTo>
                    <a:cubicBezTo>
                      <a:pt x="8127" y="1033"/>
                      <a:pt x="8152" y="1099"/>
                      <a:pt x="8232" y="1139"/>
                    </a:cubicBezTo>
                    <a:cubicBezTo>
                      <a:pt x="8245" y="1146"/>
                      <a:pt x="8261" y="1157"/>
                      <a:pt x="8266" y="1170"/>
                    </a:cubicBezTo>
                    <a:cubicBezTo>
                      <a:pt x="8287" y="1228"/>
                      <a:pt x="8311" y="1254"/>
                      <a:pt x="8357" y="1254"/>
                    </a:cubicBezTo>
                    <a:cubicBezTo>
                      <a:pt x="8371" y="1254"/>
                      <a:pt x="8387" y="1251"/>
                      <a:pt x="8405" y="1247"/>
                    </a:cubicBezTo>
                    <a:cubicBezTo>
                      <a:pt x="8450" y="1237"/>
                      <a:pt x="8493" y="1221"/>
                      <a:pt x="8536" y="1209"/>
                    </a:cubicBezTo>
                    <a:lnTo>
                      <a:pt x="8536" y="1209"/>
                    </a:lnTo>
                    <a:cubicBezTo>
                      <a:pt x="8354" y="1370"/>
                      <a:pt x="8231" y="1564"/>
                      <a:pt x="8178" y="1799"/>
                    </a:cubicBezTo>
                    <a:cubicBezTo>
                      <a:pt x="8111" y="2094"/>
                      <a:pt x="8111" y="2392"/>
                      <a:pt x="8184" y="2685"/>
                    </a:cubicBezTo>
                    <a:cubicBezTo>
                      <a:pt x="8268" y="3018"/>
                      <a:pt x="8469" y="3249"/>
                      <a:pt x="8805" y="3346"/>
                    </a:cubicBezTo>
                    <a:cubicBezTo>
                      <a:pt x="8935" y="3383"/>
                      <a:pt x="9066" y="3402"/>
                      <a:pt x="9197" y="3402"/>
                    </a:cubicBezTo>
                    <a:cubicBezTo>
                      <a:pt x="9331" y="3402"/>
                      <a:pt x="9465" y="3382"/>
                      <a:pt x="9598" y="3343"/>
                    </a:cubicBezTo>
                    <a:cubicBezTo>
                      <a:pt x="9924" y="3248"/>
                      <a:pt x="10137" y="3032"/>
                      <a:pt x="10201" y="2698"/>
                    </a:cubicBezTo>
                    <a:cubicBezTo>
                      <a:pt x="10263" y="2375"/>
                      <a:pt x="10161" y="2094"/>
                      <a:pt x="9898" y="1885"/>
                    </a:cubicBezTo>
                    <a:cubicBezTo>
                      <a:pt x="9746" y="1765"/>
                      <a:pt x="9572" y="1704"/>
                      <a:pt x="9380" y="1704"/>
                    </a:cubicBezTo>
                    <a:cubicBezTo>
                      <a:pt x="9373" y="1704"/>
                      <a:pt x="9367" y="1705"/>
                      <a:pt x="9361" y="1705"/>
                    </a:cubicBezTo>
                    <a:cubicBezTo>
                      <a:pt x="9280" y="1706"/>
                      <a:pt x="9204" y="1727"/>
                      <a:pt x="9154" y="1798"/>
                    </a:cubicBezTo>
                    <a:cubicBezTo>
                      <a:pt x="9217" y="1841"/>
                      <a:pt x="9279" y="1876"/>
                      <a:pt x="9330" y="1923"/>
                    </a:cubicBezTo>
                    <a:cubicBezTo>
                      <a:pt x="9452" y="2036"/>
                      <a:pt x="9506" y="2187"/>
                      <a:pt x="9536" y="2347"/>
                    </a:cubicBezTo>
                    <a:cubicBezTo>
                      <a:pt x="9609" y="2732"/>
                      <a:pt x="9400" y="3073"/>
                      <a:pt x="9036" y="3160"/>
                    </a:cubicBezTo>
                    <a:cubicBezTo>
                      <a:pt x="8999" y="3169"/>
                      <a:pt x="8965" y="3174"/>
                      <a:pt x="8933" y="3174"/>
                    </a:cubicBezTo>
                    <a:cubicBezTo>
                      <a:pt x="8847" y="3174"/>
                      <a:pt x="8780" y="3138"/>
                      <a:pt x="8716" y="3041"/>
                    </a:cubicBezTo>
                    <a:cubicBezTo>
                      <a:pt x="8438" y="2611"/>
                      <a:pt x="8465" y="2179"/>
                      <a:pt x="8692" y="1745"/>
                    </a:cubicBezTo>
                    <a:cubicBezTo>
                      <a:pt x="8845" y="1454"/>
                      <a:pt x="9111" y="1321"/>
                      <a:pt x="9379" y="1321"/>
                    </a:cubicBezTo>
                    <a:cubicBezTo>
                      <a:pt x="9595" y="1321"/>
                      <a:pt x="9813" y="1408"/>
                      <a:pt x="9973" y="1569"/>
                    </a:cubicBezTo>
                    <a:cubicBezTo>
                      <a:pt x="10055" y="1650"/>
                      <a:pt x="10131" y="1738"/>
                      <a:pt x="10204" y="1828"/>
                    </a:cubicBezTo>
                    <a:cubicBezTo>
                      <a:pt x="10379" y="2044"/>
                      <a:pt x="10595" y="2195"/>
                      <a:pt x="10864" y="2275"/>
                    </a:cubicBezTo>
                    <a:cubicBezTo>
                      <a:pt x="11043" y="2328"/>
                      <a:pt x="11220" y="2352"/>
                      <a:pt x="11395" y="2352"/>
                    </a:cubicBezTo>
                    <a:cubicBezTo>
                      <a:pt x="11680" y="2352"/>
                      <a:pt x="11960" y="2288"/>
                      <a:pt x="12238" y="2180"/>
                    </a:cubicBezTo>
                    <a:cubicBezTo>
                      <a:pt x="12261" y="2169"/>
                      <a:pt x="12286" y="2160"/>
                      <a:pt x="12311" y="2151"/>
                    </a:cubicBezTo>
                    <a:cubicBezTo>
                      <a:pt x="12315" y="2160"/>
                      <a:pt x="12318" y="2168"/>
                      <a:pt x="12322" y="2177"/>
                    </a:cubicBezTo>
                    <a:cubicBezTo>
                      <a:pt x="12233" y="2218"/>
                      <a:pt x="12147" y="2264"/>
                      <a:pt x="12057" y="2301"/>
                    </a:cubicBezTo>
                    <a:cubicBezTo>
                      <a:pt x="11941" y="2347"/>
                      <a:pt x="11817" y="2376"/>
                      <a:pt x="11707" y="2430"/>
                    </a:cubicBezTo>
                    <a:cubicBezTo>
                      <a:pt x="11599" y="2481"/>
                      <a:pt x="11582" y="2579"/>
                      <a:pt x="11631" y="2686"/>
                    </a:cubicBezTo>
                    <a:cubicBezTo>
                      <a:pt x="11650" y="2724"/>
                      <a:pt x="11646" y="2771"/>
                      <a:pt x="11657" y="2812"/>
                    </a:cubicBezTo>
                    <a:cubicBezTo>
                      <a:pt x="11667" y="2847"/>
                      <a:pt x="11676" y="2902"/>
                      <a:pt x="11701" y="2913"/>
                    </a:cubicBezTo>
                    <a:cubicBezTo>
                      <a:pt x="11795" y="2957"/>
                      <a:pt x="11807" y="3043"/>
                      <a:pt x="11811" y="3122"/>
                    </a:cubicBezTo>
                    <a:cubicBezTo>
                      <a:pt x="11820" y="3332"/>
                      <a:pt x="11904" y="3429"/>
                      <a:pt x="12084" y="3429"/>
                    </a:cubicBezTo>
                    <a:cubicBezTo>
                      <a:pt x="12108" y="3429"/>
                      <a:pt x="12134" y="3427"/>
                      <a:pt x="12161" y="3423"/>
                    </a:cubicBezTo>
                    <a:cubicBezTo>
                      <a:pt x="12172" y="3422"/>
                      <a:pt x="12183" y="3421"/>
                      <a:pt x="12194" y="3421"/>
                    </a:cubicBezTo>
                    <a:cubicBezTo>
                      <a:pt x="12233" y="3421"/>
                      <a:pt x="12274" y="3431"/>
                      <a:pt x="12301" y="3451"/>
                    </a:cubicBezTo>
                    <a:cubicBezTo>
                      <a:pt x="12361" y="3500"/>
                      <a:pt x="12413" y="3526"/>
                      <a:pt x="12465" y="3526"/>
                    </a:cubicBezTo>
                    <a:cubicBezTo>
                      <a:pt x="12513" y="3526"/>
                      <a:pt x="12562" y="3503"/>
                      <a:pt x="12617" y="3455"/>
                    </a:cubicBezTo>
                    <a:cubicBezTo>
                      <a:pt x="12643" y="3433"/>
                      <a:pt x="12666" y="3418"/>
                      <a:pt x="12689" y="3418"/>
                    </a:cubicBezTo>
                    <a:cubicBezTo>
                      <a:pt x="12708" y="3418"/>
                      <a:pt x="12728" y="3428"/>
                      <a:pt x="12750" y="3450"/>
                    </a:cubicBezTo>
                    <a:cubicBezTo>
                      <a:pt x="12766" y="3467"/>
                      <a:pt x="12801" y="3468"/>
                      <a:pt x="12824" y="3480"/>
                    </a:cubicBezTo>
                    <a:cubicBezTo>
                      <a:pt x="12844" y="3488"/>
                      <a:pt x="12866" y="3497"/>
                      <a:pt x="12876" y="3512"/>
                    </a:cubicBezTo>
                    <a:cubicBezTo>
                      <a:pt x="12943" y="3619"/>
                      <a:pt x="13030" y="3672"/>
                      <a:pt x="13117" y="3672"/>
                    </a:cubicBezTo>
                    <a:cubicBezTo>
                      <a:pt x="13202" y="3672"/>
                      <a:pt x="13287" y="3621"/>
                      <a:pt x="13353" y="3520"/>
                    </a:cubicBezTo>
                    <a:cubicBezTo>
                      <a:pt x="13376" y="3486"/>
                      <a:pt x="13407" y="3454"/>
                      <a:pt x="13442" y="3434"/>
                    </a:cubicBezTo>
                    <a:cubicBezTo>
                      <a:pt x="13506" y="3394"/>
                      <a:pt x="13536" y="3341"/>
                      <a:pt x="13516" y="3270"/>
                    </a:cubicBezTo>
                    <a:cubicBezTo>
                      <a:pt x="13501" y="3212"/>
                      <a:pt x="13470" y="3158"/>
                      <a:pt x="13446" y="3100"/>
                    </a:cubicBezTo>
                    <a:cubicBezTo>
                      <a:pt x="13570" y="2992"/>
                      <a:pt x="13575" y="2876"/>
                      <a:pt x="13451" y="2753"/>
                    </a:cubicBezTo>
                    <a:cubicBezTo>
                      <a:pt x="13386" y="2690"/>
                      <a:pt x="13361" y="2616"/>
                      <a:pt x="13379" y="2528"/>
                    </a:cubicBezTo>
                    <a:cubicBezTo>
                      <a:pt x="13394" y="2449"/>
                      <a:pt x="13413" y="2372"/>
                      <a:pt x="13427" y="2293"/>
                    </a:cubicBezTo>
                    <a:cubicBezTo>
                      <a:pt x="13448" y="2160"/>
                      <a:pt x="13477" y="2027"/>
                      <a:pt x="13482" y="1893"/>
                    </a:cubicBezTo>
                    <a:cubicBezTo>
                      <a:pt x="13490" y="1709"/>
                      <a:pt x="13415" y="1567"/>
                      <a:pt x="13225" y="1508"/>
                    </a:cubicBezTo>
                    <a:cubicBezTo>
                      <a:pt x="13211" y="1504"/>
                      <a:pt x="13199" y="1493"/>
                      <a:pt x="13189" y="1487"/>
                    </a:cubicBezTo>
                    <a:cubicBezTo>
                      <a:pt x="13188" y="1482"/>
                      <a:pt x="13186" y="1478"/>
                      <a:pt x="13188" y="1476"/>
                    </a:cubicBezTo>
                    <a:cubicBezTo>
                      <a:pt x="13196" y="1451"/>
                      <a:pt x="13209" y="1425"/>
                      <a:pt x="13216" y="1399"/>
                    </a:cubicBezTo>
                    <a:cubicBezTo>
                      <a:pt x="13292" y="1162"/>
                      <a:pt x="13302" y="926"/>
                      <a:pt x="13193" y="696"/>
                    </a:cubicBezTo>
                    <a:cubicBezTo>
                      <a:pt x="13078" y="451"/>
                      <a:pt x="12850" y="307"/>
                      <a:pt x="12598" y="307"/>
                    </a:cubicBezTo>
                    <a:cubicBezTo>
                      <a:pt x="12556" y="307"/>
                      <a:pt x="12514" y="311"/>
                      <a:pt x="12471" y="319"/>
                    </a:cubicBezTo>
                    <a:cubicBezTo>
                      <a:pt x="12182" y="373"/>
                      <a:pt x="11969" y="615"/>
                      <a:pt x="11944" y="915"/>
                    </a:cubicBezTo>
                    <a:cubicBezTo>
                      <a:pt x="11929" y="1100"/>
                      <a:pt x="12037" y="1297"/>
                      <a:pt x="12193" y="1368"/>
                    </a:cubicBezTo>
                    <a:cubicBezTo>
                      <a:pt x="12242" y="1390"/>
                      <a:pt x="12295" y="1401"/>
                      <a:pt x="12348" y="1401"/>
                    </a:cubicBezTo>
                    <a:cubicBezTo>
                      <a:pt x="12463" y="1401"/>
                      <a:pt x="12580" y="1350"/>
                      <a:pt x="12669" y="1249"/>
                    </a:cubicBezTo>
                    <a:cubicBezTo>
                      <a:pt x="12730" y="1179"/>
                      <a:pt x="12765" y="1086"/>
                      <a:pt x="12812" y="1003"/>
                    </a:cubicBezTo>
                    <a:cubicBezTo>
                      <a:pt x="12951" y="1095"/>
                      <a:pt x="12995" y="1342"/>
                      <a:pt x="12889" y="1482"/>
                    </a:cubicBezTo>
                    <a:cubicBezTo>
                      <a:pt x="12838" y="1549"/>
                      <a:pt x="12792" y="1621"/>
                      <a:pt x="12741" y="1688"/>
                    </a:cubicBezTo>
                    <a:cubicBezTo>
                      <a:pt x="12708" y="1730"/>
                      <a:pt x="12672" y="1777"/>
                      <a:pt x="12627" y="1804"/>
                    </a:cubicBezTo>
                    <a:cubicBezTo>
                      <a:pt x="12234" y="2042"/>
                      <a:pt x="11808" y="2166"/>
                      <a:pt x="11353" y="2166"/>
                    </a:cubicBezTo>
                    <a:cubicBezTo>
                      <a:pt x="11325" y="2166"/>
                      <a:pt x="11296" y="2165"/>
                      <a:pt x="11268" y="2164"/>
                    </a:cubicBezTo>
                    <a:cubicBezTo>
                      <a:pt x="10737" y="2146"/>
                      <a:pt x="10389" y="1823"/>
                      <a:pt x="10307" y="1297"/>
                    </a:cubicBezTo>
                    <a:cubicBezTo>
                      <a:pt x="10262" y="1002"/>
                      <a:pt x="10516" y="698"/>
                      <a:pt x="10814" y="691"/>
                    </a:cubicBezTo>
                    <a:cubicBezTo>
                      <a:pt x="10819" y="691"/>
                      <a:pt x="10824" y="691"/>
                      <a:pt x="10829" y="691"/>
                    </a:cubicBezTo>
                    <a:cubicBezTo>
                      <a:pt x="10963" y="691"/>
                      <a:pt x="11077" y="744"/>
                      <a:pt x="11169" y="842"/>
                    </a:cubicBezTo>
                    <a:cubicBezTo>
                      <a:pt x="11299" y="981"/>
                      <a:pt x="11292" y="1194"/>
                      <a:pt x="11159" y="1323"/>
                    </a:cubicBezTo>
                    <a:cubicBezTo>
                      <a:pt x="11111" y="1370"/>
                      <a:pt x="11064" y="1393"/>
                      <a:pt x="11019" y="1393"/>
                    </a:cubicBezTo>
                    <a:cubicBezTo>
                      <a:pt x="10969" y="1393"/>
                      <a:pt x="10920" y="1364"/>
                      <a:pt x="10876" y="1306"/>
                    </a:cubicBezTo>
                    <a:cubicBezTo>
                      <a:pt x="10871" y="1298"/>
                      <a:pt x="10861" y="1292"/>
                      <a:pt x="10850" y="1285"/>
                    </a:cubicBezTo>
                    <a:cubicBezTo>
                      <a:pt x="10725" y="1375"/>
                      <a:pt x="10667" y="1497"/>
                      <a:pt x="10684" y="1648"/>
                    </a:cubicBezTo>
                    <a:cubicBezTo>
                      <a:pt x="10702" y="1814"/>
                      <a:pt x="10779" y="1948"/>
                      <a:pt x="10938" y="2020"/>
                    </a:cubicBezTo>
                    <a:cubicBezTo>
                      <a:pt x="11009" y="2051"/>
                      <a:pt x="11078" y="2066"/>
                      <a:pt x="11146" y="2066"/>
                    </a:cubicBezTo>
                    <a:cubicBezTo>
                      <a:pt x="11291" y="2066"/>
                      <a:pt x="11426" y="1996"/>
                      <a:pt x="11535" y="1862"/>
                    </a:cubicBezTo>
                    <a:cubicBezTo>
                      <a:pt x="11970" y="1328"/>
                      <a:pt x="11793" y="500"/>
                      <a:pt x="11176" y="193"/>
                    </a:cubicBezTo>
                    <a:cubicBezTo>
                      <a:pt x="11053" y="133"/>
                      <a:pt x="10906" y="96"/>
                      <a:pt x="10759" y="96"/>
                    </a:cubicBezTo>
                    <a:cubicBezTo>
                      <a:pt x="10552" y="96"/>
                      <a:pt x="10344" y="167"/>
                      <a:pt x="10194" y="342"/>
                    </a:cubicBezTo>
                    <a:cubicBezTo>
                      <a:pt x="10190" y="346"/>
                      <a:pt x="10183" y="346"/>
                      <a:pt x="10178" y="347"/>
                    </a:cubicBezTo>
                    <a:cubicBezTo>
                      <a:pt x="10178" y="320"/>
                      <a:pt x="10185" y="294"/>
                      <a:pt x="10177" y="271"/>
                    </a:cubicBezTo>
                    <a:cubicBezTo>
                      <a:pt x="10164" y="242"/>
                      <a:pt x="10147" y="204"/>
                      <a:pt x="10121" y="192"/>
                    </a:cubicBezTo>
                    <a:cubicBezTo>
                      <a:pt x="10117" y="191"/>
                      <a:pt x="10112" y="190"/>
                      <a:pt x="10107" y="190"/>
                    </a:cubicBezTo>
                    <a:cubicBezTo>
                      <a:pt x="10085" y="190"/>
                      <a:pt x="10054" y="205"/>
                      <a:pt x="10034" y="218"/>
                    </a:cubicBezTo>
                    <a:cubicBezTo>
                      <a:pt x="9982" y="253"/>
                      <a:pt x="9934" y="295"/>
                      <a:pt x="9883" y="333"/>
                    </a:cubicBezTo>
                    <a:cubicBezTo>
                      <a:pt x="9882" y="325"/>
                      <a:pt x="9882" y="314"/>
                      <a:pt x="9880" y="305"/>
                    </a:cubicBezTo>
                    <a:cubicBezTo>
                      <a:pt x="9844" y="287"/>
                      <a:pt x="9797" y="246"/>
                      <a:pt x="9769" y="246"/>
                    </a:cubicBezTo>
                    <a:cubicBezTo>
                      <a:pt x="9766" y="246"/>
                      <a:pt x="9762" y="247"/>
                      <a:pt x="9760" y="248"/>
                    </a:cubicBezTo>
                    <a:cubicBezTo>
                      <a:pt x="9712" y="273"/>
                      <a:pt x="9682" y="331"/>
                      <a:pt x="9641" y="381"/>
                    </a:cubicBezTo>
                    <a:cubicBezTo>
                      <a:pt x="9613" y="369"/>
                      <a:pt x="9580" y="359"/>
                      <a:pt x="9550" y="359"/>
                    </a:cubicBezTo>
                    <a:cubicBezTo>
                      <a:pt x="9520" y="359"/>
                      <a:pt x="9492" y="369"/>
                      <a:pt x="9472" y="394"/>
                    </a:cubicBezTo>
                    <a:cubicBezTo>
                      <a:pt x="9436" y="394"/>
                      <a:pt x="9406" y="390"/>
                      <a:pt x="9380" y="390"/>
                    </a:cubicBezTo>
                    <a:cubicBezTo>
                      <a:pt x="9361" y="390"/>
                      <a:pt x="9344" y="392"/>
                      <a:pt x="9330" y="399"/>
                    </a:cubicBezTo>
                    <a:cubicBezTo>
                      <a:pt x="9311" y="407"/>
                      <a:pt x="9309" y="465"/>
                      <a:pt x="9314" y="498"/>
                    </a:cubicBezTo>
                    <a:cubicBezTo>
                      <a:pt x="9319" y="526"/>
                      <a:pt x="9343" y="549"/>
                      <a:pt x="9362" y="574"/>
                    </a:cubicBezTo>
                    <a:cubicBezTo>
                      <a:pt x="9379" y="598"/>
                      <a:pt x="9400" y="622"/>
                      <a:pt x="9420" y="648"/>
                    </a:cubicBezTo>
                    <a:cubicBezTo>
                      <a:pt x="9409" y="653"/>
                      <a:pt x="9407" y="656"/>
                      <a:pt x="9405" y="656"/>
                    </a:cubicBezTo>
                    <a:cubicBezTo>
                      <a:pt x="9387" y="648"/>
                      <a:pt x="9368" y="641"/>
                      <a:pt x="9350" y="632"/>
                    </a:cubicBezTo>
                    <a:cubicBezTo>
                      <a:pt x="9148" y="541"/>
                      <a:pt x="8939" y="487"/>
                      <a:pt x="8720" y="487"/>
                    </a:cubicBezTo>
                    <a:cubicBezTo>
                      <a:pt x="8680" y="487"/>
                      <a:pt x="8639" y="489"/>
                      <a:pt x="8598" y="493"/>
                    </a:cubicBezTo>
                    <a:cubicBezTo>
                      <a:pt x="8101" y="538"/>
                      <a:pt x="7693" y="758"/>
                      <a:pt x="7359" y="1126"/>
                    </a:cubicBezTo>
                    <a:cubicBezTo>
                      <a:pt x="7246" y="1250"/>
                      <a:pt x="7142" y="1381"/>
                      <a:pt x="7034" y="1509"/>
                    </a:cubicBezTo>
                    <a:cubicBezTo>
                      <a:pt x="6737" y="1860"/>
                      <a:pt x="6354" y="2015"/>
                      <a:pt x="5911" y="2015"/>
                    </a:cubicBezTo>
                    <a:cubicBezTo>
                      <a:pt x="5890" y="2015"/>
                      <a:pt x="5868" y="2014"/>
                      <a:pt x="5847" y="2013"/>
                    </a:cubicBezTo>
                    <a:cubicBezTo>
                      <a:pt x="5601" y="2005"/>
                      <a:pt x="5410" y="1887"/>
                      <a:pt x="5322" y="1645"/>
                    </a:cubicBezTo>
                    <a:cubicBezTo>
                      <a:pt x="5284" y="1540"/>
                      <a:pt x="5253" y="1430"/>
                      <a:pt x="5247" y="1318"/>
                    </a:cubicBezTo>
                    <a:cubicBezTo>
                      <a:pt x="5231" y="1068"/>
                      <a:pt x="5391" y="863"/>
                      <a:pt x="5624" y="863"/>
                    </a:cubicBezTo>
                    <a:cubicBezTo>
                      <a:pt x="5632" y="863"/>
                      <a:pt x="5641" y="863"/>
                      <a:pt x="5649" y="864"/>
                    </a:cubicBezTo>
                    <a:cubicBezTo>
                      <a:pt x="5759" y="870"/>
                      <a:pt x="5836" y="919"/>
                      <a:pt x="5886" y="1009"/>
                    </a:cubicBezTo>
                    <a:cubicBezTo>
                      <a:pt x="5939" y="1112"/>
                      <a:pt x="5973" y="1220"/>
                      <a:pt x="5911" y="1333"/>
                    </a:cubicBezTo>
                    <a:cubicBezTo>
                      <a:pt x="5879" y="1388"/>
                      <a:pt x="5816" y="1421"/>
                      <a:pt x="5759" y="1421"/>
                    </a:cubicBezTo>
                    <a:cubicBezTo>
                      <a:pt x="5733" y="1421"/>
                      <a:pt x="5709" y="1414"/>
                      <a:pt x="5690" y="1400"/>
                    </a:cubicBezTo>
                    <a:cubicBezTo>
                      <a:pt x="5660" y="1379"/>
                      <a:pt x="5638" y="1368"/>
                      <a:pt x="5622" y="1368"/>
                    </a:cubicBezTo>
                    <a:cubicBezTo>
                      <a:pt x="5598" y="1368"/>
                      <a:pt x="5587" y="1393"/>
                      <a:pt x="5577" y="1451"/>
                    </a:cubicBezTo>
                    <a:cubicBezTo>
                      <a:pt x="5544" y="1633"/>
                      <a:pt x="5696" y="1833"/>
                      <a:pt x="5892" y="1859"/>
                    </a:cubicBezTo>
                    <a:cubicBezTo>
                      <a:pt x="5912" y="1861"/>
                      <a:pt x="5932" y="1862"/>
                      <a:pt x="5952" y="1862"/>
                    </a:cubicBezTo>
                    <a:cubicBezTo>
                      <a:pt x="6058" y="1862"/>
                      <a:pt x="6157" y="1827"/>
                      <a:pt x="6253" y="1778"/>
                    </a:cubicBezTo>
                    <a:cubicBezTo>
                      <a:pt x="6595" y="1602"/>
                      <a:pt x="6711" y="1167"/>
                      <a:pt x="6675" y="864"/>
                    </a:cubicBezTo>
                    <a:cubicBezTo>
                      <a:pt x="6623" y="429"/>
                      <a:pt x="6270" y="72"/>
                      <a:pt x="5846" y="10"/>
                    </a:cubicBezTo>
                    <a:cubicBezTo>
                      <a:pt x="5805" y="3"/>
                      <a:pt x="5764" y="1"/>
                      <a:pt x="5722"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7"/>
              <p:cNvSpPr/>
              <p:nvPr/>
            </p:nvSpPr>
            <p:spPr>
              <a:xfrm>
                <a:off x="5141586" y="4797153"/>
                <a:ext cx="1271572" cy="345605"/>
              </a:xfrm>
              <a:custGeom>
                <a:avLst/>
                <a:gdLst/>
                <a:ahLst/>
                <a:cxnLst/>
                <a:rect l="l" t="t" r="r" b="b"/>
                <a:pathLst>
                  <a:path w="13536" h="3679" extrusionOk="0">
                    <a:moveTo>
                      <a:pt x="3780" y="288"/>
                    </a:moveTo>
                    <a:cubicBezTo>
                      <a:pt x="3795" y="311"/>
                      <a:pt x="3818" y="332"/>
                      <a:pt x="3826" y="355"/>
                    </a:cubicBezTo>
                    <a:cubicBezTo>
                      <a:pt x="3852" y="431"/>
                      <a:pt x="3788" y="466"/>
                      <a:pt x="3735" y="531"/>
                    </a:cubicBezTo>
                    <a:cubicBezTo>
                      <a:pt x="3729" y="457"/>
                      <a:pt x="3718" y="401"/>
                      <a:pt x="3721" y="347"/>
                    </a:cubicBezTo>
                    <a:cubicBezTo>
                      <a:pt x="3723" y="326"/>
                      <a:pt x="3758" y="308"/>
                      <a:pt x="3780" y="288"/>
                    </a:cubicBezTo>
                    <a:close/>
                    <a:moveTo>
                      <a:pt x="3445" y="235"/>
                    </a:moveTo>
                    <a:cubicBezTo>
                      <a:pt x="3472" y="261"/>
                      <a:pt x="3521" y="286"/>
                      <a:pt x="3523" y="314"/>
                    </a:cubicBezTo>
                    <a:cubicBezTo>
                      <a:pt x="3534" y="407"/>
                      <a:pt x="3528" y="502"/>
                      <a:pt x="3528" y="596"/>
                    </a:cubicBezTo>
                    <a:cubicBezTo>
                      <a:pt x="3517" y="597"/>
                      <a:pt x="3506" y="598"/>
                      <a:pt x="3496" y="600"/>
                    </a:cubicBezTo>
                    <a:cubicBezTo>
                      <a:pt x="3468" y="506"/>
                      <a:pt x="3437" y="415"/>
                      <a:pt x="3416" y="322"/>
                    </a:cubicBezTo>
                    <a:cubicBezTo>
                      <a:pt x="3411" y="297"/>
                      <a:pt x="3435" y="265"/>
                      <a:pt x="3445" y="235"/>
                    </a:cubicBezTo>
                    <a:close/>
                    <a:moveTo>
                      <a:pt x="4193" y="435"/>
                    </a:moveTo>
                    <a:cubicBezTo>
                      <a:pt x="4193" y="456"/>
                      <a:pt x="4201" y="484"/>
                      <a:pt x="4191" y="497"/>
                    </a:cubicBezTo>
                    <a:cubicBezTo>
                      <a:pt x="4101" y="614"/>
                      <a:pt x="4043" y="764"/>
                      <a:pt x="3864" y="799"/>
                    </a:cubicBezTo>
                    <a:cubicBezTo>
                      <a:pt x="3919" y="722"/>
                      <a:pt x="3972" y="645"/>
                      <a:pt x="4025" y="570"/>
                    </a:cubicBezTo>
                    <a:cubicBezTo>
                      <a:pt x="4058" y="526"/>
                      <a:pt x="4093" y="485"/>
                      <a:pt x="4132" y="447"/>
                    </a:cubicBezTo>
                    <a:cubicBezTo>
                      <a:pt x="4144" y="435"/>
                      <a:pt x="4172" y="438"/>
                      <a:pt x="4193" y="435"/>
                    </a:cubicBezTo>
                    <a:close/>
                    <a:moveTo>
                      <a:pt x="3969" y="420"/>
                    </a:moveTo>
                    <a:cubicBezTo>
                      <a:pt x="3992" y="420"/>
                      <a:pt x="4017" y="434"/>
                      <a:pt x="4040" y="440"/>
                    </a:cubicBezTo>
                    <a:cubicBezTo>
                      <a:pt x="4031" y="466"/>
                      <a:pt x="4029" y="495"/>
                      <a:pt x="4014" y="518"/>
                    </a:cubicBezTo>
                    <a:cubicBezTo>
                      <a:pt x="3955" y="609"/>
                      <a:pt x="3893" y="698"/>
                      <a:pt x="3831" y="788"/>
                    </a:cubicBezTo>
                    <a:cubicBezTo>
                      <a:pt x="3782" y="862"/>
                      <a:pt x="3730" y="933"/>
                      <a:pt x="3679" y="1005"/>
                    </a:cubicBezTo>
                    <a:lnTo>
                      <a:pt x="3664" y="994"/>
                    </a:lnTo>
                    <a:cubicBezTo>
                      <a:pt x="3692" y="868"/>
                      <a:pt x="3713" y="741"/>
                      <a:pt x="3751" y="618"/>
                    </a:cubicBezTo>
                    <a:cubicBezTo>
                      <a:pt x="3781" y="518"/>
                      <a:pt x="3854" y="447"/>
                      <a:pt x="3958" y="422"/>
                    </a:cubicBezTo>
                    <a:cubicBezTo>
                      <a:pt x="3962" y="421"/>
                      <a:pt x="3966" y="420"/>
                      <a:pt x="3969" y="420"/>
                    </a:cubicBezTo>
                    <a:close/>
                    <a:moveTo>
                      <a:pt x="4638" y="838"/>
                    </a:moveTo>
                    <a:cubicBezTo>
                      <a:pt x="4758" y="838"/>
                      <a:pt x="4876" y="860"/>
                      <a:pt x="4994" y="891"/>
                    </a:cubicBezTo>
                    <a:cubicBezTo>
                      <a:pt x="5022" y="898"/>
                      <a:pt x="5052" y="911"/>
                      <a:pt x="5076" y="928"/>
                    </a:cubicBezTo>
                    <a:cubicBezTo>
                      <a:pt x="5095" y="942"/>
                      <a:pt x="5108" y="966"/>
                      <a:pt x="5123" y="986"/>
                    </a:cubicBezTo>
                    <a:cubicBezTo>
                      <a:pt x="5099" y="995"/>
                      <a:pt x="5076" y="1009"/>
                      <a:pt x="5051" y="1011"/>
                    </a:cubicBezTo>
                    <a:cubicBezTo>
                      <a:pt x="5047" y="1012"/>
                      <a:pt x="5043" y="1012"/>
                      <a:pt x="5039" y="1012"/>
                    </a:cubicBezTo>
                    <a:cubicBezTo>
                      <a:pt x="5016" y="1012"/>
                      <a:pt x="4992" y="1005"/>
                      <a:pt x="4970" y="999"/>
                    </a:cubicBezTo>
                    <a:cubicBezTo>
                      <a:pt x="4878" y="974"/>
                      <a:pt x="4786" y="963"/>
                      <a:pt x="4695" y="963"/>
                    </a:cubicBezTo>
                    <a:cubicBezTo>
                      <a:pt x="4602" y="963"/>
                      <a:pt x="4509" y="974"/>
                      <a:pt x="4415" y="994"/>
                    </a:cubicBezTo>
                    <a:cubicBezTo>
                      <a:pt x="4322" y="1012"/>
                      <a:pt x="4224" y="1008"/>
                      <a:pt x="4111" y="1015"/>
                    </a:cubicBezTo>
                    <a:cubicBezTo>
                      <a:pt x="4230" y="934"/>
                      <a:pt x="4340" y="875"/>
                      <a:pt x="4469" y="853"/>
                    </a:cubicBezTo>
                    <a:cubicBezTo>
                      <a:pt x="4525" y="843"/>
                      <a:pt x="4582" y="838"/>
                      <a:pt x="4638" y="838"/>
                    </a:cubicBezTo>
                    <a:close/>
                    <a:moveTo>
                      <a:pt x="9280" y="556"/>
                    </a:moveTo>
                    <a:cubicBezTo>
                      <a:pt x="9312" y="556"/>
                      <a:pt x="9343" y="581"/>
                      <a:pt x="9358" y="619"/>
                    </a:cubicBezTo>
                    <a:cubicBezTo>
                      <a:pt x="9390" y="705"/>
                      <a:pt x="9354" y="821"/>
                      <a:pt x="9286" y="883"/>
                    </a:cubicBezTo>
                    <a:cubicBezTo>
                      <a:pt x="9229" y="935"/>
                      <a:pt x="9180" y="995"/>
                      <a:pt x="9131" y="1047"/>
                    </a:cubicBezTo>
                    <a:cubicBezTo>
                      <a:pt x="9137" y="929"/>
                      <a:pt x="9132" y="810"/>
                      <a:pt x="9149" y="691"/>
                    </a:cubicBezTo>
                    <a:cubicBezTo>
                      <a:pt x="9156" y="648"/>
                      <a:pt x="9200" y="601"/>
                      <a:pt x="9239" y="571"/>
                    </a:cubicBezTo>
                    <a:cubicBezTo>
                      <a:pt x="9252" y="561"/>
                      <a:pt x="9266" y="556"/>
                      <a:pt x="9280" y="556"/>
                    </a:cubicBezTo>
                    <a:close/>
                    <a:moveTo>
                      <a:pt x="3561" y="337"/>
                    </a:moveTo>
                    <a:cubicBezTo>
                      <a:pt x="3652" y="361"/>
                      <a:pt x="3674" y="420"/>
                      <a:pt x="3679" y="472"/>
                    </a:cubicBezTo>
                    <a:cubicBezTo>
                      <a:pt x="3690" y="567"/>
                      <a:pt x="3698" y="667"/>
                      <a:pt x="3679" y="760"/>
                    </a:cubicBezTo>
                    <a:cubicBezTo>
                      <a:pt x="3659" y="876"/>
                      <a:pt x="3610" y="986"/>
                      <a:pt x="3561" y="1092"/>
                    </a:cubicBezTo>
                    <a:lnTo>
                      <a:pt x="3561" y="337"/>
                    </a:lnTo>
                    <a:close/>
                    <a:moveTo>
                      <a:pt x="4861" y="764"/>
                    </a:moveTo>
                    <a:cubicBezTo>
                      <a:pt x="5041" y="764"/>
                      <a:pt x="5224" y="850"/>
                      <a:pt x="5317" y="989"/>
                    </a:cubicBezTo>
                    <a:cubicBezTo>
                      <a:pt x="5332" y="1011"/>
                      <a:pt x="5341" y="1056"/>
                      <a:pt x="5330" y="1075"/>
                    </a:cubicBezTo>
                    <a:cubicBezTo>
                      <a:pt x="5319" y="1093"/>
                      <a:pt x="5286" y="1105"/>
                      <a:pt x="5260" y="1105"/>
                    </a:cubicBezTo>
                    <a:cubicBezTo>
                      <a:pt x="5255" y="1105"/>
                      <a:pt x="5251" y="1104"/>
                      <a:pt x="5246" y="1103"/>
                    </a:cubicBezTo>
                    <a:cubicBezTo>
                      <a:pt x="5206" y="1097"/>
                      <a:pt x="5170" y="1071"/>
                      <a:pt x="5131" y="1055"/>
                    </a:cubicBezTo>
                    <a:cubicBezTo>
                      <a:pt x="5182" y="969"/>
                      <a:pt x="5177" y="928"/>
                      <a:pt x="5089" y="891"/>
                    </a:cubicBezTo>
                    <a:cubicBezTo>
                      <a:pt x="5000" y="851"/>
                      <a:pt x="4900" y="833"/>
                      <a:pt x="4804" y="807"/>
                    </a:cubicBezTo>
                    <a:cubicBezTo>
                      <a:pt x="4774" y="798"/>
                      <a:pt x="4742" y="797"/>
                      <a:pt x="4700" y="789"/>
                    </a:cubicBezTo>
                    <a:cubicBezTo>
                      <a:pt x="4752" y="772"/>
                      <a:pt x="4806" y="764"/>
                      <a:pt x="4861" y="764"/>
                    </a:cubicBezTo>
                    <a:close/>
                    <a:moveTo>
                      <a:pt x="946" y="633"/>
                    </a:moveTo>
                    <a:cubicBezTo>
                      <a:pt x="1038" y="633"/>
                      <a:pt x="1110" y="689"/>
                      <a:pt x="1172" y="757"/>
                    </a:cubicBezTo>
                    <a:cubicBezTo>
                      <a:pt x="1234" y="825"/>
                      <a:pt x="1250" y="907"/>
                      <a:pt x="1212" y="995"/>
                    </a:cubicBezTo>
                    <a:cubicBezTo>
                      <a:pt x="1187" y="1055"/>
                      <a:pt x="1144" y="1085"/>
                      <a:pt x="1085" y="1085"/>
                    </a:cubicBezTo>
                    <a:cubicBezTo>
                      <a:pt x="1076" y="1085"/>
                      <a:pt x="1066" y="1084"/>
                      <a:pt x="1057" y="1083"/>
                    </a:cubicBezTo>
                    <a:cubicBezTo>
                      <a:pt x="973" y="1072"/>
                      <a:pt x="905" y="1030"/>
                      <a:pt x="858" y="961"/>
                    </a:cubicBezTo>
                    <a:cubicBezTo>
                      <a:pt x="836" y="928"/>
                      <a:pt x="810" y="912"/>
                      <a:pt x="785" y="912"/>
                    </a:cubicBezTo>
                    <a:cubicBezTo>
                      <a:pt x="765" y="912"/>
                      <a:pt x="746" y="922"/>
                      <a:pt x="727" y="940"/>
                    </a:cubicBezTo>
                    <a:cubicBezTo>
                      <a:pt x="668" y="999"/>
                      <a:pt x="622" y="1069"/>
                      <a:pt x="570" y="1135"/>
                    </a:cubicBezTo>
                    <a:cubicBezTo>
                      <a:pt x="565" y="1142"/>
                      <a:pt x="560" y="1151"/>
                      <a:pt x="553" y="1163"/>
                    </a:cubicBezTo>
                    <a:cubicBezTo>
                      <a:pt x="529" y="915"/>
                      <a:pt x="676" y="690"/>
                      <a:pt x="890" y="640"/>
                    </a:cubicBezTo>
                    <a:cubicBezTo>
                      <a:pt x="910" y="635"/>
                      <a:pt x="928" y="633"/>
                      <a:pt x="946" y="633"/>
                    </a:cubicBezTo>
                    <a:close/>
                    <a:moveTo>
                      <a:pt x="4692" y="1007"/>
                    </a:moveTo>
                    <a:cubicBezTo>
                      <a:pt x="4871" y="1007"/>
                      <a:pt x="5033" y="1046"/>
                      <a:pt x="5185" y="1133"/>
                    </a:cubicBezTo>
                    <a:cubicBezTo>
                      <a:pt x="5205" y="1145"/>
                      <a:pt x="5213" y="1175"/>
                      <a:pt x="5228" y="1195"/>
                    </a:cubicBezTo>
                    <a:cubicBezTo>
                      <a:pt x="5206" y="1201"/>
                      <a:pt x="5183" y="1213"/>
                      <a:pt x="5163" y="1213"/>
                    </a:cubicBezTo>
                    <a:cubicBezTo>
                      <a:pt x="5160" y="1213"/>
                      <a:pt x="5156" y="1213"/>
                      <a:pt x="5153" y="1212"/>
                    </a:cubicBezTo>
                    <a:cubicBezTo>
                      <a:pt x="5038" y="1183"/>
                      <a:pt x="4922" y="1151"/>
                      <a:pt x="4808" y="1116"/>
                    </a:cubicBezTo>
                    <a:cubicBezTo>
                      <a:pt x="4721" y="1089"/>
                      <a:pt x="4635" y="1054"/>
                      <a:pt x="4530" y="1017"/>
                    </a:cubicBezTo>
                    <a:cubicBezTo>
                      <a:pt x="4585" y="1010"/>
                      <a:pt x="4639" y="1007"/>
                      <a:pt x="4692" y="1007"/>
                    </a:cubicBezTo>
                    <a:close/>
                    <a:moveTo>
                      <a:pt x="965" y="363"/>
                    </a:moveTo>
                    <a:cubicBezTo>
                      <a:pt x="1156" y="363"/>
                      <a:pt x="1319" y="451"/>
                      <a:pt x="1436" y="613"/>
                    </a:cubicBezTo>
                    <a:cubicBezTo>
                      <a:pt x="1555" y="778"/>
                      <a:pt x="1595" y="963"/>
                      <a:pt x="1499" y="1158"/>
                    </a:cubicBezTo>
                    <a:cubicBezTo>
                      <a:pt x="1438" y="1284"/>
                      <a:pt x="1330" y="1353"/>
                      <a:pt x="1203" y="1353"/>
                    </a:cubicBezTo>
                    <a:cubicBezTo>
                      <a:pt x="1179" y="1353"/>
                      <a:pt x="1154" y="1350"/>
                      <a:pt x="1128" y="1345"/>
                    </a:cubicBezTo>
                    <a:cubicBezTo>
                      <a:pt x="973" y="1313"/>
                      <a:pt x="837" y="1163"/>
                      <a:pt x="827" y="1013"/>
                    </a:cubicBezTo>
                    <a:lnTo>
                      <a:pt x="827" y="1013"/>
                    </a:lnTo>
                    <a:cubicBezTo>
                      <a:pt x="873" y="1042"/>
                      <a:pt x="915" y="1078"/>
                      <a:pt x="963" y="1099"/>
                    </a:cubicBezTo>
                    <a:cubicBezTo>
                      <a:pt x="1002" y="1119"/>
                      <a:pt x="1044" y="1132"/>
                      <a:pt x="1085" y="1132"/>
                    </a:cubicBezTo>
                    <a:cubicBezTo>
                      <a:pt x="1124" y="1132"/>
                      <a:pt x="1162" y="1120"/>
                      <a:pt x="1197" y="1091"/>
                    </a:cubicBezTo>
                    <a:cubicBezTo>
                      <a:pt x="1273" y="1027"/>
                      <a:pt x="1295" y="941"/>
                      <a:pt x="1275" y="845"/>
                    </a:cubicBezTo>
                    <a:cubicBezTo>
                      <a:pt x="1239" y="681"/>
                      <a:pt x="1092" y="579"/>
                      <a:pt x="936" y="579"/>
                    </a:cubicBezTo>
                    <a:cubicBezTo>
                      <a:pt x="865" y="579"/>
                      <a:pt x="792" y="601"/>
                      <a:pt x="727" y="648"/>
                    </a:cubicBezTo>
                    <a:cubicBezTo>
                      <a:pt x="521" y="797"/>
                      <a:pt x="475" y="1010"/>
                      <a:pt x="503" y="1248"/>
                    </a:cubicBezTo>
                    <a:cubicBezTo>
                      <a:pt x="511" y="1309"/>
                      <a:pt x="534" y="1368"/>
                      <a:pt x="552" y="1429"/>
                    </a:cubicBezTo>
                    <a:cubicBezTo>
                      <a:pt x="510" y="1439"/>
                      <a:pt x="462" y="1449"/>
                      <a:pt x="408" y="1461"/>
                    </a:cubicBezTo>
                    <a:cubicBezTo>
                      <a:pt x="341" y="1341"/>
                      <a:pt x="327" y="1205"/>
                      <a:pt x="326" y="1067"/>
                    </a:cubicBezTo>
                    <a:cubicBezTo>
                      <a:pt x="322" y="705"/>
                      <a:pt x="550" y="411"/>
                      <a:pt x="879" y="369"/>
                    </a:cubicBezTo>
                    <a:cubicBezTo>
                      <a:pt x="908" y="365"/>
                      <a:pt x="937" y="363"/>
                      <a:pt x="965" y="363"/>
                    </a:cubicBezTo>
                    <a:close/>
                    <a:moveTo>
                      <a:pt x="12974" y="1243"/>
                    </a:moveTo>
                    <a:cubicBezTo>
                      <a:pt x="12901" y="1341"/>
                      <a:pt x="12934" y="1426"/>
                      <a:pt x="13005" y="1533"/>
                    </a:cubicBezTo>
                    <a:cubicBezTo>
                      <a:pt x="12981" y="1537"/>
                      <a:pt x="12954" y="1549"/>
                      <a:pt x="12931" y="1549"/>
                    </a:cubicBezTo>
                    <a:cubicBezTo>
                      <a:pt x="12925" y="1549"/>
                      <a:pt x="12919" y="1548"/>
                      <a:pt x="12913" y="1545"/>
                    </a:cubicBezTo>
                    <a:cubicBezTo>
                      <a:pt x="12831" y="1511"/>
                      <a:pt x="12787" y="1417"/>
                      <a:pt x="12804" y="1344"/>
                    </a:cubicBezTo>
                    <a:cubicBezTo>
                      <a:pt x="12818" y="1283"/>
                      <a:pt x="12876" y="1247"/>
                      <a:pt x="12974" y="1243"/>
                    </a:cubicBezTo>
                    <a:close/>
                    <a:moveTo>
                      <a:pt x="9599" y="841"/>
                    </a:moveTo>
                    <a:cubicBezTo>
                      <a:pt x="9621" y="841"/>
                      <a:pt x="9655" y="876"/>
                      <a:pt x="9662" y="899"/>
                    </a:cubicBezTo>
                    <a:cubicBezTo>
                      <a:pt x="9667" y="918"/>
                      <a:pt x="9645" y="963"/>
                      <a:pt x="9624" y="971"/>
                    </a:cubicBezTo>
                    <a:cubicBezTo>
                      <a:pt x="9400" y="1072"/>
                      <a:pt x="9298" y="1279"/>
                      <a:pt x="9187" y="1476"/>
                    </a:cubicBezTo>
                    <a:cubicBezTo>
                      <a:pt x="9117" y="1600"/>
                      <a:pt x="9032" y="1702"/>
                      <a:pt x="8885" y="1719"/>
                    </a:cubicBezTo>
                    <a:cubicBezTo>
                      <a:pt x="8966" y="1533"/>
                      <a:pt x="9038" y="1345"/>
                      <a:pt x="9123" y="1164"/>
                    </a:cubicBezTo>
                    <a:cubicBezTo>
                      <a:pt x="9180" y="1047"/>
                      <a:pt x="9260" y="938"/>
                      <a:pt x="9383" y="882"/>
                    </a:cubicBezTo>
                    <a:cubicBezTo>
                      <a:pt x="9447" y="854"/>
                      <a:pt x="9525" y="846"/>
                      <a:pt x="9597" y="841"/>
                    </a:cubicBezTo>
                    <a:cubicBezTo>
                      <a:pt x="9598" y="841"/>
                      <a:pt x="9598" y="841"/>
                      <a:pt x="9599" y="841"/>
                    </a:cubicBezTo>
                    <a:close/>
                    <a:moveTo>
                      <a:pt x="2777" y="410"/>
                    </a:moveTo>
                    <a:cubicBezTo>
                      <a:pt x="2966" y="410"/>
                      <a:pt x="3137" y="541"/>
                      <a:pt x="3222" y="757"/>
                    </a:cubicBezTo>
                    <a:cubicBezTo>
                      <a:pt x="3259" y="853"/>
                      <a:pt x="3274" y="959"/>
                      <a:pt x="3300" y="1060"/>
                    </a:cubicBezTo>
                    <a:cubicBezTo>
                      <a:pt x="3292" y="1062"/>
                      <a:pt x="3285" y="1066"/>
                      <a:pt x="3277" y="1068"/>
                    </a:cubicBezTo>
                    <a:cubicBezTo>
                      <a:pt x="3220" y="913"/>
                      <a:pt x="3121" y="795"/>
                      <a:pt x="2976" y="714"/>
                    </a:cubicBezTo>
                    <a:cubicBezTo>
                      <a:pt x="2891" y="666"/>
                      <a:pt x="2800" y="642"/>
                      <a:pt x="2711" y="642"/>
                    </a:cubicBezTo>
                    <a:cubicBezTo>
                      <a:pt x="2582" y="642"/>
                      <a:pt x="2456" y="692"/>
                      <a:pt x="2353" y="791"/>
                    </a:cubicBezTo>
                    <a:cubicBezTo>
                      <a:pt x="2237" y="903"/>
                      <a:pt x="2196" y="1084"/>
                      <a:pt x="2255" y="1226"/>
                    </a:cubicBezTo>
                    <a:cubicBezTo>
                      <a:pt x="2314" y="1368"/>
                      <a:pt x="2408" y="1440"/>
                      <a:pt x="2527" y="1440"/>
                    </a:cubicBezTo>
                    <a:cubicBezTo>
                      <a:pt x="2574" y="1440"/>
                      <a:pt x="2624" y="1429"/>
                      <a:pt x="2678" y="1407"/>
                    </a:cubicBezTo>
                    <a:lnTo>
                      <a:pt x="2678" y="1407"/>
                    </a:lnTo>
                    <a:cubicBezTo>
                      <a:pt x="2701" y="1530"/>
                      <a:pt x="2631" y="1664"/>
                      <a:pt x="2512" y="1729"/>
                    </a:cubicBezTo>
                    <a:cubicBezTo>
                      <a:pt x="2464" y="1756"/>
                      <a:pt x="2411" y="1770"/>
                      <a:pt x="2358" y="1770"/>
                    </a:cubicBezTo>
                    <a:cubicBezTo>
                      <a:pt x="2278" y="1770"/>
                      <a:pt x="2198" y="1739"/>
                      <a:pt x="2139" y="1677"/>
                    </a:cubicBezTo>
                    <a:cubicBezTo>
                      <a:pt x="2090" y="1625"/>
                      <a:pt x="2047" y="1556"/>
                      <a:pt x="2027" y="1487"/>
                    </a:cubicBezTo>
                    <a:cubicBezTo>
                      <a:pt x="1926" y="1158"/>
                      <a:pt x="2105" y="701"/>
                      <a:pt x="2397" y="519"/>
                    </a:cubicBezTo>
                    <a:cubicBezTo>
                      <a:pt x="2509" y="448"/>
                      <a:pt x="2631" y="415"/>
                      <a:pt x="2760" y="410"/>
                    </a:cubicBezTo>
                    <a:cubicBezTo>
                      <a:pt x="2766" y="410"/>
                      <a:pt x="2772" y="410"/>
                      <a:pt x="2777" y="410"/>
                    </a:cubicBezTo>
                    <a:close/>
                    <a:moveTo>
                      <a:pt x="7879" y="399"/>
                    </a:moveTo>
                    <a:cubicBezTo>
                      <a:pt x="7979" y="399"/>
                      <a:pt x="8080" y="429"/>
                      <a:pt x="8175" y="490"/>
                    </a:cubicBezTo>
                    <a:cubicBezTo>
                      <a:pt x="8446" y="664"/>
                      <a:pt x="8574" y="974"/>
                      <a:pt x="8511" y="1305"/>
                    </a:cubicBezTo>
                    <a:cubicBezTo>
                      <a:pt x="8470" y="1516"/>
                      <a:pt x="8381" y="1667"/>
                      <a:pt x="8242" y="1776"/>
                    </a:cubicBezTo>
                    <a:cubicBezTo>
                      <a:pt x="8276" y="1650"/>
                      <a:pt x="8330" y="1513"/>
                      <a:pt x="8342" y="1374"/>
                    </a:cubicBezTo>
                    <a:cubicBezTo>
                      <a:pt x="8352" y="1270"/>
                      <a:pt x="8331" y="1154"/>
                      <a:pt x="8292" y="1054"/>
                    </a:cubicBezTo>
                    <a:cubicBezTo>
                      <a:pt x="8232" y="902"/>
                      <a:pt x="8075" y="813"/>
                      <a:pt x="7915" y="813"/>
                    </a:cubicBezTo>
                    <a:cubicBezTo>
                      <a:pt x="7880" y="813"/>
                      <a:pt x="7845" y="817"/>
                      <a:pt x="7811" y="825"/>
                    </a:cubicBezTo>
                    <a:cubicBezTo>
                      <a:pt x="7605" y="877"/>
                      <a:pt x="7488" y="1192"/>
                      <a:pt x="7609" y="1368"/>
                    </a:cubicBezTo>
                    <a:cubicBezTo>
                      <a:pt x="7655" y="1436"/>
                      <a:pt x="7724" y="1464"/>
                      <a:pt x="7830" y="1464"/>
                    </a:cubicBezTo>
                    <a:cubicBezTo>
                      <a:pt x="7835" y="1464"/>
                      <a:pt x="7841" y="1464"/>
                      <a:pt x="7846" y="1464"/>
                    </a:cubicBezTo>
                    <a:lnTo>
                      <a:pt x="7846" y="1464"/>
                    </a:lnTo>
                    <a:cubicBezTo>
                      <a:pt x="7816" y="1543"/>
                      <a:pt x="7733" y="1590"/>
                      <a:pt x="7642" y="1590"/>
                    </a:cubicBezTo>
                    <a:cubicBezTo>
                      <a:pt x="7608" y="1590"/>
                      <a:pt x="7572" y="1583"/>
                      <a:pt x="7537" y="1568"/>
                    </a:cubicBezTo>
                    <a:cubicBezTo>
                      <a:pt x="7439" y="1526"/>
                      <a:pt x="7383" y="1444"/>
                      <a:pt x="7340" y="1351"/>
                    </a:cubicBezTo>
                    <a:cubicBezTo>
                      <a:pt x="7215" y="1078"/>
                      <a:pt x="7320" y="685"/>
                      <a:pt x="7563" y="506"/>
                    </a:cubicBezTo>
                    <a:cubicBezTo>
                      <a:pt x="7661" y="435"/>
                      <a:pt x="7770" y="399"/>
                      <a:pt x="7879" y="399"/>
                    </a:cubicBezTo>
                    <a:close/>
                    <a:moveTo>
                      <a:pt x="8975" y="527"/>
                    </a:moveTo>
                    <a:cubicBezTo>
                      <a:pt x="9006" y="556"/>
                      <a:pt x="9056" y="578"/>
                      <a:pt x="9066" y="613"/>
                    </a:cubicBezTo>
                    <a:cubicBezTo>
                      <a:pt x="9090" y="691"/>
                      <a:pt x="9106" y="776"/>
                      <a:pt x="9099" y="855"/>
                    </a:cubicBezTo>
                    <a:cubicBezTo>
                      <a:pt x="9077" y="1109"/>
                      <a:pt x="9024" y="1355"/>
                      <a:pt x="8896" y="1580"/>
                    </a:cubicBezTo>
                    <a:cubicBezTo>
                      <a:pt x="8790" y="1768"/>
                      <a:pt x="8720" y="1819"/>
                      <a:pt x="8492" y="1848"/>
                    </a:cubicBezTo>
                    <a:cubicBezTo>
                      <a:pt x="8652" y="1733"/>
                      <a:pt x="8718" y="1556"/>
                      <a:pt x="8812" y="1394"/>
                    </a:cubicBezTo>
                    <a:cubicBezTo>
                      <a:pt x="8947" y="1160"/>
                      <a:pt x="9004" y="912"/>
                      <a:pt x="8958" y="644"/>
                    </a:cubicBezTo>
                    <a:cubicBezTo>
                      <a:pt x="8957" y="641"/>
                      <a:pt x="8957" y="639"/>
                      <a:pt x="8957" y="635"/>
                    </a:cubicBezTo>
                    <a:cubicBezTo>
                      <a:pt x="8963" y="599"/>
                      <a:pt x="8968" y="563"/>
                      <a:pt x="8975" y="527"/>
                    </a:cubicBezTo>
                    <a:close/>
                    <a:moveTo>
                      <a:pt x="8930" y="2013"/>
                    </a:moveTo>
                    <a:cubicBezTo>
                      <a:pt x="8953" y="2013"/>
                      <a:pt x="8976" y="2013"/>
                      <a:pt x="8999" y="2013"/>
                    </a:cubicBezTo>
                    <a:cubicBezTo>
                      <a:pt x="9101" y="2018"/>
                      <a:pt x="9204" y="2015"/>
                      <a:pt x="9305" y="2021"/>
                    </a:cubicBezTo>
                    <a:cubicBezTo>
                      <a:pt x="9328" y="2022"/>
                      <a:pt x="9349" y="2046"/>
                      <a:pt x="9371" y="2059"/>
                    </a:cubicBezTo>
                    <a:cubicBezTo>
                      <a:pt x="9355" y="2084"/>
                      <a:pt x="9344" y="2112"/>
                      <a:pt x="9323" y="2129"/>
                    </a:cubicBezTo>
                    <a:cubicBezTo>
                      <a:pt x="9302" y="2147"/>
                      <a:pt x="9269" y="2156"/>
                      <a:pt x="9241" y="2161"/>
                    </a:cubicBezTo>
                    <a:cubicBezTo>
                      <a:pt x="9178" y="2173"/>
                      <a:pt x="9116" y="2179"/>
                      <a:pt x="9055" y="2179"/>
                    </a:cubicBezTo>
                    <a:cubicBezTo>
                      <a:pt x="8919" y="2179"/>
                      <a:pt x="8787" y="2147"/>
                      <a:pt x="8661" y="2065"/>
                    </a:cubicBezTo>
                    <a:cubicBezTo>
                      <a:pt x="8749" y="2020"/>
                      <a:pt x="8839" y="2013"/>
                      <a:pt x="8930" y="2013"/>
                    </a:cubicBezTo>
                    <a:close/>
                    <a:moveTo>
                      <a:pt x="11084" y="1416"/>
                    </a:moveTo>
                    <a:cubicBezTo>
                      <a:pt x="11084" y="1501"/>
                      <a:pt x="11074" y="1583"/>
                      <a:pt x="11086" y="1661"/>
                    </a:cubicBezTo>
                    <a:cubicBezTo>
                      <a:pt x="11102" y="1774"/>
                      <a:pt x="11159" y="1868"/>
                      <a:pt x="11251" y="1938"/>
                    </a:cubicBezTo>
                    <a:cubicBezTo>
                      <a:pt x="11305" y="1979"/>
                      <a:pt x="11359" y="1998"/>
                      <a:pt x="11410" y="1998"/>
                    </a:cubicBezTo>
                    <a:cubicBezTo>
                      <a:pt x="11501" y="1998"/>
                      <a:pt x="11578" y="1934"/>
                      <a:pt x="11610" y="1816"/>
                    </a:cubicBezTo>
                    <a:cubicBezTo>
                      <a:pt x="11623" y="1772"/>
                      <a:pt x="11626" y="1726"/>
                      <a:pt x="11632" y="1680"/>
                    </a:cubicBezTo>
                    <a:cubicBezTo>
                      <a:pt x="11637" y="1677"/>
                      <a:pt x="11641" y="1676"/>
                      <a:pt x="11647" y="1675"/>
                    </a:cubicBezTo>
                    <a:cubicBezTo>
                      <a:pt x="11664" y="1729"/>
                      <a:pt x="11698" y="1784"/>
                      <a:pt x="11696" y="1840"/>
                    </a:cubicBezTo>
                    <a:cubicBezTo>
                      <a:pt x="11696" y="1953"/>
                      <a:pt x="11694" y="2070"/>
                      <a:pt x="11663" y="2178"/>
                    </a:cubicBezTo>
                    <a:cubicBezTo>
                      <a:pt x="11624" y="2316"/>
                      <a:pt x="11510" y="2393"/>
                      <a:pt x="11377" y="2393"/>
                    </a:cubicBezTo>
                    <a:cubicBezTo>
                      <a:pt x="11342" y="2393"/>
                      <a:pt x="11306" y="2388"/>
                      <a:pt x="11270" y="2377"/>
                    </a:cubicBezTo>
                    <a:cubicBezTo>
                      <a:pt x="11033" y="2306"/>
                      <a:pt x="10878" y="2044"/>
                      <a:pt x="10911" y="1776"/>
                    </a:cubicBezTo>
                    <a:cubicBezTo>
                      <a:pt x="10933" y="1605"/>
                      <a:pt x="10984" y="1494"/>
                      <a:pt x="11084" y="1416"/>
                    </a:cubicBezTo>
                    <a:close/>
                    <a:moveTo>
                      <a:pt x="12534" y="1961"/>
                    </a:moveTo>
                    <a:lnTo>
                      <a:pt x="12534" y="1961"/>
                    </a:lnTo>
                    <a:cubicBezTo>
                      <a:pt x="12664" y="2034"/>
                      <a:pt x="12795" y="2104"/>
                      <a:pt x="12922" y="2181"/>
                    </a:cubicBezTo>
                    <a:cubicBezTo>
                      <a:pt x="12966" y="2207"/>
                      <a:pt x="13004" y="2246"/>
                      <a:pt x="13036" y="2286"/>
                    </a:cubicBezTo>
                    <a:cubicBezTo>
                      <a:pt x="13051" y="2306"/>
                      <a:pt x="13057" y="2347"/>
                      <a:pt x="13045" y="2368"/>
                    </a:cubicBezTo>
                    <a:cubicBezTo>
                      <a:pt x="13033" y="2388"/>
                      <a:pt x="12997" y="2404"/>
                      <a:pt x="12971" y="2405"/>
                    </a:cubicBezTo>
                    <a:cubicBezTo>
                      <a:pt x="12969" y="2405"/>
                      <a:pt x="12968" y="2405"/>
                      <a:pt x="12967" y="2405"/>
                    </a:cubicBezTo>
                    <a:cubicBezTo>
                      <a:pt x="12938" y="2405"/>
                      <a:pt x="12905" y="2395"/>
                      <a:pt x="12880" y="2379"/>
                    </a:cubicBezTo>
                    <a:cubicBezTo>
                      <a:pt x="12720" y="2280"/>
                      <a:pt x="12596" y="2148"/>
                      <a:pt x="12534" y="1961"/>
                    </a:cubicBezTo>
                    <a:close/>
                    <a:moveTo>
                      <a:pt x="8945" y="2199"/>
                    </a:moveTo>
                    <a:cubicBezTo>
                      <a:pt x="9043" y="2217"/>
                      <a:pt x="9146" y="2232"/>
                      <a:pt x="9249" y="2250"/>
                    </a:cubicBezTo>
                    <a:cubicBezTo>
                      <a:pt x="9267" y="2254"/>
                      <a:pt x="9288" y="2264"/>
                      <a:pt x="9301" y="2279"/>
                    </a:cubicBezTo>
                    <a:cubicBezTo>
                      <a:pt x="9321" y="2306"/>
                      <a:pt x="9354" y="2343"/>
                      <a:pt x="9348" y="2368"/>
                    </a:cubicBezTo>
                    <a:cubicBezTo>
                      <a:pt x="9342" y="2394"/>
                      <a:pt x="9299" y="2421"/>
                      <a:pt x="9267" y="2429"/>
                    </a:cubicBezTo>
                    <a:cubicBezTo>
                      <a:pt x="9249" y="2432"/>
                      <a:pt x="9232" y="2434"/>
                      <a:pt x="9215" y="2434"/>
                    </a:cubicBezTo>
                    <a:cubicBezTo>
                      <a:pt x="9165" y="2434"/>
                      <a:pt x="9118" y="2416"/>
                      <a:pt x="9082" y="2365"/>
                    </a:cubicBezTo>
                    <a:cubicBezTo>
                      <a:pt x="9043" y="2310"/>
                      <a:pt x="8994" y="2258"/>
                      <a:pt x="8945" y="2199"/>
                    </a:cubicBezTo>
                    <a:close/>
                    <a:moveTo>
                      <a:pt x="534" y="1507"/>
                    </a:moveTo>
                    <a:cubicBezTo>
                      <a:pt x="586" y="1507"/>
                      <a:pt x="626" y="1538"/>
                      <a:pt x="672" y="1603"/>
                    </a:cubicBezTo>
                    <a:cubicBezTo>
                      <a:pt x="779" y="1748"/>
                      <a:pt x="883" y="1895"/>
                      <a:pt x="998" y="2033"/>
                    </a:cubicBezTo>
                    <a:cubicBezTo>
                      <a:pt x="1159" y="2226"/>
                      <a:pt x="1375" y="2340"/>
                      <a:pt x="1617" y="2409"/>
                    </a:cubicBezTo>
                    <a:cubicBezTo>
                      <a:pt x="1689" y="2430"/>
                      <a:pt x="1760" y="2455"/>
                      <a:pt x="1825" y="2491"/>
                    </a:cubicBezTo>
                    <a:cubicBezTo>
                      <a:pt x="1897" y="2528"/>
                      <a:pt x="1907" y="2578"/>
                      <a:pt x="1882" y="2642"/>
                    </a:cubicBezTo>
                    <a:cubicBezTo>
                      <a:pt x="1805" y="2602"/>
                      <a:pt x="1727" y="2563"/>
                      <a:pt x="1649" y="2524"/>
                    </a:cubicBezTo>
                    <a:cubicBezTo>
                      <a:pt x="1629" y="2513"/>
                      <a:pt x="1607" y="2506"/>
                      <a:pt x="1586" y="2501"/>
                    </a:cubicBezTo>
                    <a:cubicBezTo>
                      <a:pt x="1168" y="2398"/>
                      <a:pt x="890" y="2131"/>
                      <a:pt x="707" y="1754"/>
                    </a:cubicBezTo>
                    <a:cubicBezTo>
                      <a:pt x="657" y="1655"/>
                      <a:pt x="595" y="1561"/>
                      <a:pt x="481" y="1516"/>
                    </a:cubicBezTo>
                    <a:cubicBezTo>
                      <a:pt x="500" y="1510"/>
                      <a:pt x="518" y="1507"/>
                      <a:pt x="534" y="1507"/>
                    </a:cubicBezTo>
                    <a:close/>
                    <a:moveTo>
                      <a:pt x="12654" y="2249"/>
                    </a:moveTo>
                    <a:cubicBezTo>
                      <a:pt x="12710" y="2321"/>
                      <a:pt x="12824" y="2358"/>
                      <a:pt x="12831" y="2483"/>
                    </a:cubicBezTo>
                    <a:cubicBezTo>
                      <a:pt x="12831" y="2499"/>
                      <a:pt x="12836" y="2514"/>
                      <a:pt x="12834" y="2529"/>
                    </a:cubicBezTo>
                    <a:cubicBezTo>
                      <a:pt x="12829" y="2580"/>
                      <a:pt x="12830" y="2641"/>
                      <a:pt x="12757" y="2642"/>
                    </a:cubicBezTo>
                    <a:cubicBezTo>
                      <a:pt x="12756" y="2643"/>
                      <a:pt x="12755" y="2643"/>
                      <a:pt x="12753" y="2643"/>
                    </a:cubicBezTo>
                    <a:cubicBezTo>
                      <a:pt x="12700" y="2643"/>
                      <a:pt x="12654" y="2578"/>
                      <a:pt x="12654" y="2519"/>
                    </a:cubicBezTo>
                    <a:cubicBezTo>
                      <a:pt x="12655" y="2427"/>
                      <a:pt x="12654" y="2337"/>
                      <a:pt x="12654" y="2249"/>
                    </a:cubicBezTo>
                    <a:close/>
                    <a:moveTo>
                      <a:pt x="8462" y="2088"/>
                    </a:moveTo>
                    <a:cubicBezTo>
                      <a:pt x="8512" y="2093"/>
                      <a:pt x="8562" y="2089"/>
                      <a:pt x="8606" y="2104"/>
                    </a:cubicBezTo>
                    <a:cubicBezTo>
                      <a:pt x="8777" y="2161"/>
                      <a:pt x="8929" y="2255"/>
                      <a:pt x="9049" y="2389"/>
                    </a:cubicBezTo>
                    <a:cubicBezTo>
                      <a:pt x="9095" y="2442"/>
                      <a:pt x="9127" y="2509"/>
                      <a:pt x="9158" y="2574"/>
                    </a:cubicBezTo>
                    <a:cubicBezTo>
                      <a:pt x="9169" y="2596"/>
                      <a:pt x="9156" y="2628"/>
                      <a:pt x="9153" y="2657"/>
                    </a:cubicBezTo>
                    <a:cubicBezTo>
                      <a:pt x="9128" y="2649"/>
                      <a:pt x="9099" y="2646"/>
                      <a:pt x="9081" y="2630"/>
                    </a:cubicBezTo>
                    <a:cubicBezTo>
                      <a:pt x="9033" y="2590"/>
                      <a:pt x="8987" y="2545"/>
                      <a:pt x="8947" y="2498"/>
                    </a:cubicBezTo>
                    <a:cubicBezTo>
                      <a:pt x="8863" y="2390"/>
                      <a:pt x="8759" y="2306"/>
                      <a:pt x="8641" y="2239"/>
                    </a:cubicBezTo>
                    <a:cubicBezTo>
                      <a:pt x="8576" y="2202"/>
                      <a:pt x="8518" y="2153"/>
                      <a:pt x="8457" y="2110"/>
                    </a:cubicBezTo>
                    <a:cubicBezTo>
                      <a:pt x="8459" y="2103"/>
                      <a:pt x="8461" y="2095"/>
                      <a:pt x="8462" y="2088"/>
                    </a:cubicBezTo>
                    <a:close/>
                    <a:moveTo>
                      <a:pt x="11873" y="1228"/>
                    </a:moveTo>
                    <a:lnTo>
                      <a:pt x="11873" y="1228"/>
                    </a:lnTo>
                    <a:cubicBezTo>
                      <a:pt x="11955" y="1324"/>
                      <a:pt x="12026" y="1402"/>
                      <a:pt x="12095" y="1483"/>
                    </a:cubicBezTo>
                    <a:cubicBezTo>
                      <a:pt x="12196" y="1605"/>
                      <a:pt x="12308" y="1723"/>
                      <a:pt x="12395" y="1856"/>
                    </a:cubicBezTo>
                    <a:cubicBezTo>
                      <a:pt x="12539" y="2073"/>
                      <a:pt x="12649" y="2306"/>
                      <a:pt x="12604" y="2579"/>
                    </a:cubicBezTo>
                    <a:cubicBezTo>
                      <a:pt x="12598" y="2617"/>
                      <a:pt x="12578" y="2650"/>
                      <a:pt x="12566" y="2687"/>
                    </a:cubicBezTo>
                    <a:cubicBezTo>
                      <a:pt x="12558" y="2687"/>
                      <a:pt x="12549" y="2688"/>
                      <a:pt x="12540" y="2688"/>
                    </a:cubicBezTo>
                    <a:cubicBezTo>
                      <a:pt x="12526" y="2659"/>
                      <a:pt x="12501" y="2631"/>
                      <a:pt x="12496" y="2600"/>
                    </a:cubicBezTo>
                    <a:cubicBezTo>
                      <a:pt x="12452" y="2312"/>
                      <a:pt x="12304" y="2080"/>
                      <a:pt x="12113" y="1867"/>
                    </a:cubicBezTo>
                    <a:cubicBezTo>
                      <a:pt x="12041" y="1785"/>
                      <a:pt x="12000" y="1687"/>
                      <a:pt x="11977" y="1579"/>
                    </a:cubicBezTo>
                    <a:cubicBezTo>
                      <a:pt x="11953" y="1468"/>
                      <a:pt x="11912" y="1362"/>
                      <a:pt x="11873" y="1228"/>
                    </a:cubicBezTo>
                    <a:close/>
                    <a:moveTo>
                      <a:pt x="12028" y="1842"/>
                    </a:moveTo>
                    <a:cubicBezTo>
                      <a:pt x="12172" y="2004"/>
                      <a:pt x="12310" y="2168"/>
                      <a:pt x="12327" y="2400"/>
                    </a:cubicBezTo>
                    <a:cubicBezTo>
                      <a:pt x="12335" y="2503"/>
                      <a:pt x="12320" y="2600"/>
                      <a:pt x="12260" y="2685"/>
                    </a:cubicBezTo>
                    <a:cubicBezTo>
                      <a:pt x="12245" y="2706"/>
                      <a:pt x="12215" y="2726"/>
                      <a:pt x="12192" y="2726"/>
                    </a:cubicBezTo>
                    <a:cubicBezTo>
                      <a:pt x="12191" y="2726"/>
                      <a:pt x="12190" y="2726"/>
                      <a:pt x="12189" y="2726"/>
                    </a:cubicBezTo>
                    <a:cubicBezTo>
                      <a:pt x="12172" y="2726"/>
                      <a:pt x="12144" y="2690"/>
                      <a:pt x="12142" y="2668"/>
                    </a:cubicBezTo>
                    <a:cubicBezTo>
                      <a:pt x="12137" y="2625"/>
                      <a:pt x="12137" y="2576"/>
                      <a:pt x="12149" y="2535"/>
                    </a:cubicBezTo>
                    <a:cubicBezTo>
                      <a:pt x="12201" y="2356"/>
                      <a:pt x="12199" y="2188"/>
                      <a:pt x="12077" y="2031"/>
                    </a:cubicBezTo>
                    <a:cubicBezTo>
                      <a:pt x="12040" y="1981"/>
                      <a:pt x="12030" y="1910"/>
                      <a:pt x="12006" y="1850"/>
                    </a:cubicBezTo>
                    <a:cubicBezTo>
                      <a:pt x="12013" y="1847"/>
                      <a:pt x="12021" y="1845"/>
                      <a:pt x="12028" y="1842"/>
                    </a:cubicBezTo>
                    <a:close/>
                    <a:moveTo>
                      <a:pt x="12381" y="2326"/>
                    </a:moveTo>
                    <a:cubicBezTo>
                      <a:pt x="12397" y="2385"/>
                      <a:pt x="12411" y="2445"/>
                      <a:pt x="12426" y="2502"/>
                    </a:cubicBezTo>
                    <a:cubicBezTo>
                      <a:pt x="12443" y="2560"/>
                      <a:pt x="12453" y="2621"/>
                      <a:pt x="12480" y="2672"/>
                    </a:cubicBezTo>
                    <a:cubicBezTo>
                      <a:pt x="12506" y="2720"/>
                      <a:pt x="12504" y="2759"/>
                      <a:pt x="12468" y="2785"/>
                    </a:cubicBezTo>
                    <a:cubicBezTo>
                      <a:pt x="12453" y="2795"/>
                      <a:pt x="12428" y="2801"/>
                      <a:pt x="12407" y="2801"/>
                    </a:cubicBezTo>
                    <a:cubicBezTo>
                      <a:pt x="12394" y="2801"/>
                      <a:pt x="12382" y="2799"/>
                      <a:pt x="12376" y="2793"/>
                    </a:cubicBezTo>
                    <a:cubicBezTo>
                      <a:pt x="12349" y="2771"/>
                      <a:pt x="12315" y="2715"/>
                      <a:pt x="12325" y="2692"/>
                    </a:cubicBezTo>
                    <a:cubicBezTo>
                      <a:pt x="12377" y="2573"/>
                      <a:pt x="12389" y="2454"/>
                      <a:pt x="12363" y="2327"/>
                    </a:cubicBezTo>
                    <a:cubicBezTo>
                      <a:pt x="12369" y="2327"/>
                      <a:pt x="12375" y="2326"/>
                      <a:pt x="12381" y="2326"/>
                    </a:cubicBezTo>
                    <a:close/>
                    <a:moveTo>
                      <a:pt x="8703" y="2336"/>
                    </a:moveTo>
                    <a:lnTo>
                      <a:pt x="8703" y="2336"/>
                    </a:lnTo>
                    <a:cubicBezTo>
                      <a:pt x="8874" y="2417"/>
                      <a:pt x="9020" y="2701"/>
                      <a:pt x="8967" y="2864"/>
                    </a:cubicBezTo>
                    <a:cubicBezTo>
                      <a:pt x="8834" y="2705"/>
                      <a:pt x="8790" y="2514"/>
                      <a:pt x="8703" y="2336"/>
                    </a:cubicBezTo>
                    <a:close/>
                    <a:moveTo>
                      <a:pt x="564" y="1642"/>
                    </a:moveTo>
                    <a:cubicBezTo>
                      <a:pt x="610" y="1716"/>
                      <a:pt x="658" y="1788"/>
                      <a:pt x="703" y="1864"/>
                    </a:cubicBezTo>
                    <a:cubicBezTo>
                      <a:pt x="837" y="2095"/>
                      <a:pt x="999" y="2300"/>
                      <a:pt x="1247" y="2416"/>
                    </a:cubicBezTo>
                    <a:cubicBezTo>
                      <a:pt x="1331" y="2455"/>
                      <a:pt x="1419" y="2485"/>
                      <a:pt x="1505" y="2517"/>
                    </a:cubicBezTo>
                    <a:cubicBezTo>
                      <a:pt x="1569" y="2540"/>
                      <a:pt x="1633" y="2561"/>
                      <a:pt x="1695" y="2587"/>
                    </a:cubicBezTo>
                    <a:cubicBezTo>
                      <a:pt x="1832" y="2646"/>
                      <a:pt x="1858" y="2684"/>
                      <a:pt x="1846" y="2833"/>
                    </a:cubicBezTo>
                    <a:cubicBezTo>
                      <a:pt x="1845" y="2857"/>
                      <a:pt x="1808" y="2896"/>
                      <a:pt x="1784" y="2897"/>
                    </a:cubicBezTo>
                    <a:cubicBezTo>
                      <a:pt x="1778" y="2897"/>
                      <a:pt x="1772" y="2897"/>
                      <a:pt x="1766" y="2897"/>
                    </a:cubicBezTo>
                    <a:cubicBezTo>
                      <a:pt x="1718" y="2897"/>
                      <a:pt x="1670" y="2887"/>
                      <a:pt x="1623" y="2874"/>
                    </a:cubicBezTo>
                    <a:cubicBezTo>
                      <a:pt x="1597" y="2867"/>
                      <a:pt x="1573" y="2862"/>
                      <a:pt x="1550" y="2862"/>
                    </a:cubicBezTo>
                    <a:cubicBezTo>
                      <a:pt x="1509" y="2862"/>
                      <a:pt x="1473" y="2876"/>
                      <a:pt x="1438" y="2915"/>
                    </a:cubicBezTo>
                    <a:cubicBezTo>
                      <a:pt x="1427" y="2928"/>
                      <a:pt x="1398" y="2935"/>
                      <a:pt x="1374" y="2935"/>
                    </a:cubicBezTo>
                    <a:cubicBezTo>
                      <a:pt x="1361" y="2935"/>
                      <a:pt x="1349" y="2933"/>
                      <a:pt x="1343" y="2928"/>
                    </a:cubicBezTo>
                    <a:cubicBezTo>
                      <a:pt x="1296" y="2893"/>
                      <a:pt x="1254" y="2847"/>
                      <a:pt x="1228" y="2795"/>
                    </a:cubicBezTo>
                    <a:cubicBezTo>
                      <a:pt x="1164" y="2667"/>
                      <a:pt x="1074" y="2576"/>
                      <a:pt x="941" y="2523"/>
                    </a:cubicBezTo>
                    <a:cubicBezTo>
                      <a:pt x="901" y="2506"/>
                      <a:pt x="863" y="2469"/>
                      <a:pt x="838" y="2432"/>
                    </a:cubicBezTo>
                    <a:cubicBezTo>
                      <a:pt x="724" y="2256"/>
                      <a:pt x="650" y="2064"/>
                      <a:pt x="604" y="1858"/>
                    </a:cubicBezTo>
                    <a:cubicBezTo>
                      <a:pt x="589" y="1789"/>
                      <a:pt x="567" y="1720"/>
                      <a:pt x="549" y="1651"/>
                    </a:cubicBezTo>
                    <a:cubicBezTo>
                      <a:pt x="554" y="1647"/>
                      <a:pt x="559" y="1645"/>
                      <a:pt x="564" y="1642"/>
                    </a:cubicBezTo>
                    <a:close/>
                    <a:moveTo>
                      <a:pt x="11213" y="1130"/>
                    </a:moveTo>
                    <a:cubicBezTo>
                      <a:pt x="11599" y="1267"/>
                      <a:pt x="11875" y="1512"/>
                      <a:pt x="11962" y="1929"/>
                    </a:cubicBezTo>
                    <a:cubicBezTo>
                      <a:pt x="12015" y="2194"/>
                      <a:pt x="11964" y="2447"/>
                      <a:pt x="11802" y="2669"/>
                    </a:cubicBezTo>
                    <a:cubicBezTo>
                      <a:pt x="11658" y="2865"/>
                      <a:pt x="11447" y="2964"/>
                      <a:pt x="11235" y="2964"/>
                    </a:cubicBezTo>
                    <a:cubicBezTo>
                      <a:pt x="11039" y="2964"/>
                      <a:pt x="10843" y="2880"/>
                      <a:pt x="10697" y="2711"/>
                    </a:cubicBezTo>
                    <a:cubicBezTo>
                      <a:pt x="10385" y="2348"/>
                      <a:pt x="10429" y="1763"/>
                      <a:pt x="10794" y="1454"/>
                    </a:cubicBezTo>
                    <a:cubicBezTo>
                      <a:pt x="10869" y="1388"/>
                      <a:pt x="10953" y="1341"/>
                      <a:pt x="11055" y="1341"/>
                    </a:cubicBezTo>
                    <a:cubicBezTo>
                      <a:pt x="11063" y="1341"/>
                      <a:pt x="11070" y="1341"/>
                      <a:pt x="11077" y="1342"/>
                    </a:cubicBezTo>
                    <a:cubicBezTo>
                      <a:pt x="10904" y="1510"/>
                      <a:pt x="10842" y="1713"/>
                      <a:pt x="10877" y="1943"/>
                    </a:cubicBezTo>
                    <a:cubicBezTo>
                      <a:pt x="10907" y="2136"/>
                      <a:pt x="10993" y="2297"/>
                      <a:pt x="11180" y="2389"/>
                    </a:cubicBezTo>
                    <a:cubicBezTo>
                      <a:pt x="11247" y="2422"/>
                      <a:pt x="11313" y="2438"/>
                      <a:pt x="11376" y="2438"/>
                    </a:cubicBezTo>
                    <a:cubicBezTo>
                      <a:pt x="11532" y="2438"/>
                      <a:pt x="11664" y="2340"/>
                      <a:pt x="11719" y="2163"/>
                    </a:cubicBezTo>
                    <a:cubicBezTo>
                      <a:pt x="11791" y="1930"/>
                      <a:pt x="11761" y="1713"/>
                      <a:pt x="11591" y="1527"/>
                    </a:cubicBezTo>
                    <a:cubicBezTo>
                      <a:pt x="11468" y="1393"/>
                      <a:pt x="11340" y="1263"/>
                      <a:pt x="11213" y="1130"/>
                    </a:cubicBezTo>
                    <a:close/>
                    <a:moveTo>
                      <a:pt x="218" y="1647"/>
                    </a:moveTo>
                    <a:cubicBezTo>
                      <a:pt x="173" y="1936"/>
                      <a:pt x="273" y="2184"/>
                      <a:pt x="342" y="2438"/>
                    </a:cubicBezTo>
                    <a:cubicBezTo>
                      <a:pt x="385" y="2593"/>
                      <a:pt x="415" y="2751"/>
                      <a:pt x="362" y="2910"/>
                    </a:cubicBezTo>
                    <a:cubicBezTo>
                      <a:pt x="348" y="2947"/>
                      <a:pt x="327" y="2983"/>
                      <a:pt x="305" y="3014"/>
                    </a:cubicBezTo>
                    <a:cubicBezTo>
                      <a:pt x="274" y="3056"/>
                      <a:pt x="231" y="3077"/>
                      <a:pt x="190" y="3077"/>
                    </a:cubicBezTo>
                    <a:cubicBezTo>
                      <a:pt x="165" y="3077"/>
                      <a:pt x="141" y="3070"/>
                      <a:pt x="120" y="3055"/>
                    </a:cubicBezTo>
                    <a:cubicBezTo>
                      <a:pt x="63" y="3014"/>
                      <a:pt x="48" y="2933"/>
                      <a:pt x="83" y="2866"/>
                    </a:cubicBezTo>
                    <a:cubicBezTo>
                      <a:pt x="88" y="2856"/>
                      <a:pt x="92" y="2846"/>
                      <a:pt x="99" y="2842"/>
                    </a:cubicBezTo>
                    <a:cubicBezTo>
                      <a:pt x="276" y="2707"/>
                      <a:pt x="238" y="2529"/>
                      <a:pt x="188" y="2355"/>
                    </a:cubicBezTo>
                    <a:cubicBezTo>
                      <a:pt x="142" y="2188"/>
                      <a:pt x="111" y="2020"/>
                      <a:pt x="126" y="1846"/>
                    </a:cubicBezTo>
                    <a:cubicBezTo>
                      <a:pt x="133" y="1776"/>
                      <a:pt x="149" y="1710"/>
                      <a:pt x="218" y="1647"/>
                    </a:cubicBezTo>
                    <a:close/>
                    <a:moveTo>
                      <a:pt x="4169" y="1764"/>
                    </a:moveTo>
                    <a:cubicBezTo>
                      <a:pt x="4208" y="1764"/>
                      <a:pt x="4246" y="1776"/>
                      <a:pt x="4294" y="1783"/>
                    </a:cubicBezTo>
                    <a:cubicBezTo>
                      <a:pt x="3971" y="2046"/>
                      <a:pt x="3860" y="2378"/>
                      <a:pt x="3983" y="2759"/>
                    </a:cubicBezTo>
                    <a:cubicBezTo>
                      <a:pt x="4075" y="3045"/>
                      <a:pt x="4307" y="3191"/>
                      <a:pt x="4616" y="3240"/>
                    </a:cubicBezTo>
                    <a:cubicBezTo>
                      <a:pt x="4510" y="3305"/>
                      <a:pt x="4399" y="3329"/>
                      <a:pt x="4283" y="3339"/>
                    </a:cubicBezTo>
                    <a:cubicBezTo>
                      <a:pt x="4259" y="3340"/>
                      <a:pt x="4235" y="3341"/>
                      <a:pt x="4212" y="3341"/>
                    </a:cubicBezTo>
                    <a:cubicBezTo>
                      <a:pt x="3811" y="3341"/>
                      <a:pt x="3464" y="3077"/>
                      <a:pt x="3394" y="2685"/>
                    </a:cubicBezTo>
                    <a:cubicBezTo>
                      <a:pt x="3300" y="2156"/>
                      <a:pt x="3713" y="1768"/>
                      <a:pt x="4169" y="1764"/>
                    </a:cubicBezTo>
                    <a:close/>
                    <a:moveTo>
                      <a:pt x="935" y="2589"/>
                    </a:moveTo>
                    <a:lnTo>
                      <a:pt x="935" y="2589"/>
                    </a:lnTo>
                    <a:cubicBezTo>
                      <a:pt x="1029" y="2616"/>
                      <a:pt x="1101" y="2669"/>
                      <a:pt x="1153" y="2751"/>
                    </a:cubicBezTo>
                    <a:cubicBezTo>
                      <a:pt x="1185" y="2802"/>
                      <a:pt x="1211" y="2857"/>
                      <a:pt x="1249" y="2904"/>
                    </a:cubicBezTo>
                    <a:cubicBezTo>
                      <a:pt x="1289" y="2954"/>
                      <a:pt x="1338" y="2988"/>
                      <a:pt x="1391" y="2988"/>
                    </a:cubicBezTo>
                    <a:cubicBezTo>
                      <a:pt x="1426" y="2988"/>
                      <a:pt x="1462" y="2973"/>
                      <a:pt x="1499" y="2938"/>
                    </a:cubicBezTo>
                    <a:cubicBezTo>
                      <a:pt x="1516" y="2922"/>
                      <a:pt x="1550" y="2917"/>
                      <a:pt x="1579" y="2917"/>
                    </a:cubicBezTo>
                    <a:cubicBezTo>
                      <a:pt x="1585" y="2917"/>
                      <a:pt x="1590" y="2917"/>
                      <a:pt x="1595" y="2917"/>
                    </a:cubicBezTo>
                    <a:cubicBezTo>
                      <a:pt x="1636" y="2921"/>
                      <a:pt x="1678" y="2938"/>
                      <a:pt x="1706" y="2946"/>
                    </a:cubicBezTo>
                    <a:cubicBezTo>
                      <a:pt x="1693" y="3039"/>
                      <a:pt x="1681" y="3124"/>
                      <a:pt x="1667" y="3210"/>
                    </a:cubicBezTo>
                    <a:cubicBezTo>
                      <a:pt x="1651" y="3322"/>
                      <a:pt x="1575" y="3382"/>
                      <a:pt x="1456" y="3382"/>
                    </a:cubicBezTo>
                    <a:cubicBezTo>
                      <a:pt x="1448" y="3382"/>
                      <a:pt x="1439" y="3382"/>
                      <a:pt x="1430" y="3381"/>
                    </a:cubicBezTo>
                    <a:cubicBezTo>
                      <a:pt x="1412" y="3380"/>
                      <a:pt x="1394" y="3379"/>
                      <a:pt x="1376" y="3379"/>
                    </a:cubicBezTo>
                    <a:cubicBezTo>
                      <a:pt x="1316" y="3379"/>
                      <a:pt x="1253" y="3385"/>
                      <a:pt x="1177" y="3386"/>
                    </a:cubicBezTo>
                    <a:cubicBezTo>
                      <a:pt x="1177" y="3360"/>
                      <a:pt x="1167" y="3311"/>
                      <a:pt x="1178" y="3267"/>
                    </a:cubicBezTo>
                    <a:cubicBezTo>
                      <a:pt x="1219" y="3081"/>
                      <a:pt x="1172" y="2922"/>
                      <a:pt x="1054" y="2778"/>
                    </a:cubicBezTo>
                    <a:cubicBezTo>
                      <a:pt x="1007" y="2721"/>
                      <a:pt x="968" y="2658"/>
                      <a:pt x="935" y="2589"/>
                    </a:cubicBezTo>
                    <a:close/>
                    <a:moveTo>
                      <a:pt x="322" y="3079"/>
                    </a:moveTo>
                    <a:lnTo>
                      <a:pt x="322" y="3079"/>
                    </a:lnTo>
                    <a:cubicBezTo>
                      <a:pt x="254" y="3189"/>
                      <a:pt x="193" y="3286"/>
                      <a:pt x="129" y="3389"/>
                    </a:cubicBezTo>
                    <a:cubicBezTo>
                      <a:pt x="37" y="3351"/>
                      <a:pt x="63" y="3185"/>
                      <a:pt x="179" y="3133"/>
                    </a:cubicBezTo>
                    <a:cubicBezTo>
                      <a:pt x="219" y="3116"/>
                      <a:pt x="260" y="3102"/>
                      <a:pt x="322" y="3079"/>
                    </a:cubicBezTo>
                    <a:close/>
                    <a:moveTo>
                      <a:pt x="285" y="1822"/>
                    </a:moveTo>
                    <a:cubicBezTo>
                      <a:pt x="479" y="2165"/>
                      <a:pt x="645" y="2512"/>
                      <a:pt x="542" y="2920"/>
                    </a:cubicBezTo>
                    <a:cubicBezTo>
                      <a:pt x="528" y="2976"/>
                      <a:pt x="511" y="3031"/>
                      <a:pt x="492" y="3086"/>
                    </a:cubicBezTo>
                    <a:cubicBezTo>
                      <a:pt x="456" y="3186"/>
                      <a:pt x="436" y="3288"/>
                      <a:pt x="476" y="3392"/>
                    </a:cubicBezTo>
                    <a:cubicBezTo>
                      <a:pt x="466" y="3394"/>
                      <a:pt x="455" y="3395"/>
                      <a:pt x="446" y="3395"/>
                    </a:cubicBezTo>
                    <a:cubicBezTo>
                      <a:pt x="393" y="3395"/>
                      <a:pt x="356" y="3366"/>
                      <a:pt x="351" y="3305"/>
                    </a:cubicBezTo>
                    <a:cubicBezTo>
                      <a:pt x="345" y="3220"/>
                      <a:pt x="355" y="3132"/>
                      <a:pt x="367" y="3045"/>
                    </a:cubicBezTo>
                    <a:cubicBezTo>
                      <a:pt x="373" y="2994"/>
                      <a:pt x="395" y="2945"/>
                      <a:pt x="410" y="2895"/>
                    </a:cubicBezTo>
                    <a:cubicBezTo>
                      <a:pt x="444" y="2790"/>
                      <a:pt x="453" y="2685"/>
                      <a:pt x="425" y="2576"/>
                    </a:cubicBezTo>
                    <a:cubicBezTo>
                      <a:pt x="374" y="2378"/>
                      <a:pt x="330" y="2178"/>
                      <a:pt x="286" y="1977"/>
                    </a:cubicBezTo>
                    <a:cubicBezTo>
                      <a:pt x="276" y="1928"/>
                      <a:pt x="285" y="1874"/>
                      <a:pt x="285" y="1822"/>
                    </a:cubicBezTo>
                    <a:close/>
                    <a:moveTo>
                      <a:pt x="7388" y="2529"/>
                    </a:moveTo>
                    <a:cubicBezTo>
                      <a:pt x="7510" y="2529"/>
                      <a:pt x="7631" y="2571"/>
                      <a:pt x="7713" y="2655"/>
                    </a:cubicBezTo>
                    <a:cubicBezTo>
                      <a:pt x="7844" y="2788"/>
                      <a:pt x="7816" y="3031"/>
                      <a:pt x="7658" y="3134"/>
                    </a:cubicBezTo>
                    <a:cubicBezTo>
                      <a:pt x="7645" y="3089"/>
                      <a:pt x="7634" y="3044"/>
                      <a:pt x="7617" y="2999"/>
                    </a:cubicBezTo>
                    <a:cubicBezTo>
                      <a:pt x="7582" y="2911"/>
                      <a:pt x="7531" y="2833"/>
                      <a:pt x="7443" y="2790"/>
                    </a:cubicBezTo>
                    <a:cubicBezTo>
                      <a:pt x="7396" y="2766"/>
                      <a:pt x="7348" y="2753"/>
                      <a:pt x="7299" y="2753"/>
                    </a:cubicBezTo>
                    <a:cubicBezTo>
                      <a:pt x="7247" y="2753"/>
                      <a:pt x="7194" y="2769"/>
                      <a:pt x="7144" y="2802"/>
                    </a:cubicBezTo>
                    <a:cubicBezTo>
                      <a:pt x="7039" y="2871"/>
                      <a:pt x="7000" y="2980"/>
                      <a:pt x="7023" y="3097"/>
                    </a:cubicBezTo>
                    <a:cubicBezTo>
                      <a:pt x="7044" y="3211"/>
                      <a:pt x="7090" y="3319"/>
                      <a:pt x="7122" y="3419"/>
                    </a:cubicBezTo>
                    <a:cubicBezTo>
                      <a:pt x="7122" y="3419"/>
                      <a:pt x="7122" y="3420"/>
                      <a:pt x="7122" y="3420"/>
                    </a:cubicBezTo>
                    <a:cubicBezTo>
                      <a:pt x="7121" y="3420"/>
                      <a:pt x="7106" y="3412"/>
                      <a:pt x="7095" y="3403"/>
                    </a:cubicBezTo>
                    <a:cubicBezTo>
                      <a:pt x="6871" y="3220"/>
                      <a:pt x="6838" y="2886"/>
                      <a:pt x="7023" y="2681"/>
                    </a:cubicBezTo>
                    <a:cubicBezTo>
                      <a:pt x="7114" y="2580"/>
                      <a:pt x="7252" y="2529"/>
                      <a:pt x="7388" y="2529"/>
                    </a:cubicBezTo>
                    <a:close/>
                    <a:moveTo>
                      <a:pt x="388" y="1557"/>
                    </a:moveTo>
                    <a:cubicBezTo>
                      <a:pt x="408" y="1557"/>
                      <a:pt x="442" y="1571"/>
                      <a:pt x="450" y="1587"/>
                    </a:cubicBezTo>
                    <a:cubicBezTo>
                      <a:pt x="488" y="1656"/>
                      <a:pt x="526" y="1728"/>
                      <a:pt x="544" y="1805"/>
                    </a:cubicBezTo>
                    <a:cubicBezTo>
                      <a:pt x="599" y="2009"/>
                      <a:pt x="632" y="2220"/>
                      <a:pt x="749" y="2405"/>
                    </a:cubicBezTo>
                    <a:cubicBezTo>
                      <a:pt x="820" y="2519"/>
                      <a:pt x="898" y="2631"/>
                      <a:pt x="957" y="2751"/>
                    </a:cubicBezTo>
                    <a:cubicBezTo>
                      <a:pt x="1004" y="2848"/>
                      <a:pt x="1030" y="2955"/>
                      <a:pt x="1066" y="3059"/>
                    </a:cubicBezTo>
                    <a:cubicBezTo>
                      <a:pt x="1044" y="3159"/>
                      <a:pt x="1003" y="3230"/>
                      <a:pt x="923" y="3282"/>
                    </a:cubicBezTo>
                    <a:cubicBezTo>
                      <a:pt x="876" y="3310"/>
                      <a:pt x="832" y="3345"/>
                      <a:pt x="796" y="3385"/>
                    </a:cubicBezTo>
                    <a:cubicBezTo>
                      <a:pt x="763" y="3422"/>
                      <a:pt x="720" y="3437"/>
                      <a:pt x="674" y="3437"/>
                    </a:cubicBezTo>
                    <a:cubicBezTo>
                      <a:pt x="631" y="3437"/>
                      <a:pt x="586" y="3424"/>
                      <a:pt x="544" y="3406"/>
                    </a:cubicBezTo>
                    <a:cubicBezTo>
                      <a:pt x="476" y="3375"/>
                      <a:pt x="481" y="3304"/>
                      <a:pt x="491" y="3241"/>
                    </a:cubicBezTo>
                    <a:cubicBezTo>
                      <a:pt x="496" y="3205"/>
                      <a:pt x="502" y="3170"/>
                      <a:pt x="516" y="3138"/>
                    </a:cubicBezTo>
                    <a:cubicBezTo>
                      <a:pt x="668" y="2787"/>
                      <a:pt x="633" y="2441"/>
                      <a:pt x="487" y="2097"/>
                    </a:cubicBezTo>
                    <a:cubicBezTo>
                      <a:pt x="455" y="2023"/>
                      <a:pt x="411" y="1950"/>
                      <a:pt x="383" y="1873"/>
                    </a:cubicBezTo>
                    <a:cubicBezTo>
                      <a:pt x="356" y="1796"/>
                      <a:pt x="336" y="1715"/>
                      <a:pt x="323" y="1635"/>
                    </a:cubicBezTo>
                    <a:cubicBezTo>
                      <a:pt x="320" y="1613"/>
                      <a:pt x="352" y="1573"/>
                      <a:pt x="377" y="1559"/>
                    </a:cubicBezTo>
                    <a:cubicBezTo>
                      <a:pt x="380" y="1557"/>
                      <a:pt x="383" y="1557"/>
                      <a:pt x="388" y="1557"/>
                    </a:cubicBezTo>
                    <a:close/>
                    <a:moveTo>
                      <a:pt x="1079" y="2912"/>
                    </a:moveTo>
                    <a:lnTo>
                      <a:pt x="1079" y="2912"/>
                    </a:lnTo>
                    <a:cubicBezTo>
                      <a:pt x="1143" y="3009"/>
                      <a:pt x="1152" y="3118"/>
                      <a:pt x="1143" y="3232"/>
                    </a:cubicBezTo>
                    <a:cubicBezTo>
                      <a:pt x="1138" y="3305"/>
                      <a:pt x="1148" y="3377"/>
                      <a:pt x="1152" y="3465"/>
                    </a:cubicBezTo>
                    <a:cubicBezTo>
                      <a:pt x="1132" y="3481"/>
                      <a:pt x="1111" y="3490"/>
                      <a:pt x="1087" y="3490"/>
                    </a:cubicBezTo>
                    <a:cubicBezTo>
                      <a:pt x="1036" y="3490"/>
                      <a:pt x="974" y="3452"/>
                      <a:pt x="892" y="3370"/>
                    </a:cubicBezTo>
                    <a:cubicBezTo>
                      <a:pt x="1104" y="3195"/>
                      <a:pt x="1117" y="3163"/>
                      <a:pt x="1079" y="2912"/>
                    </a:cubicBezTo>
                    <a:close/>
                    <a:moveTo>
                      <a:pt x="296" y="3218"/>
                    </a:moveTo>
                    <a:lnTo>
                      <a:pt x="296" y="3218"/>
                    </a:lnTo>
                    <a:cubicBezTo>
                      <a:pt x="293" y="3467"/>
                      <a:pt x="479" y="3448"/>
                      <a:pt x="627" y="3485"/>
                    </a:cubicBezTo>
                    <a:cubicBezTo>
                      <a:pt x="578" y="3574"/>
                      <a:pt x="506" y="3620"/>
                      <a:pt x="420" y="3620"/>
                    </a:cubicBezTo>
                    <a:cubicBezTo>
                      <a:pt x="415" y="3620"/>
                      <a:pt x="409" y="3620"/>
                      <a:pt x="404" y="3620"/>
                    </a:cubicBezTo>
                    <a:cubicBezTo>
                      <a:pt x="294" y="3612"/>
                      <a:pt x="242" y="3517"/>
                      <a:pt x="201" y="3430"/>
                    </a:cubicBezTo>
                    <a:cubicBezTo>
                      <a:pt x="162" y="3346"/>
                      <a:pt x="230" y="3293"/>
                      <a:pt x="296" y="3218"/>
                    </a:cubicBezTo>
                    <a:close/>
                    <a:moveTo>
                      <a:pt x="7864" y="53"/>
                    </a:moveTo>
                    <a:cubicBezTo>
                      <a:pt x="8186" y="53"/>
                      <a:pt x="8448" y="216"/>
                      <a:pt x="8627" y="495"/>
                    </a:cubicBezTo>
                    <a:cubicBezTo>
                      <a:pt x="8893" y="905"/>
                      <a:pt x="8857" y="1267"/>
                      <a:pt x="8619" y="1636"/>
                    </a:cubicBezTo>
                    <a:cubicBezTo>
                      <a:pt x="8557" y="1734"/>
                      <a:pt x="8471" y="1812"/>
                      <a:pt x="8362" y="1861"/>
                    </a:cubicBezTo>
                    <a:cubicBezTo>
                      <a:pt x="8338" y="1871"/>
                      <a:pt x="8317" y="1887"/>
                      <a:pt x="8296" y="1901"/>
                    </a:cubicBezTo>
                    <a:cubicBezTo>
                      <a:pt x="8299" y="1910"/>
                      <a:pt x="8300" y="1919"/>
                      <a:pt x="8301" y="1929"/>
                    </a:cubicBezTo>
                    <a:cubicBezTo>
                      <a:pt x="8322" y="1929"/>
                      <a:pt x="8344" y="1932"/>
                      <a:pt x="8364" y="1932"/>
                    </a:cubicBezTo>
                    <a:cubicBezTo>
                      <a:pt x="8377" y="1932"/>
                      <a:pt x="8389" y="1931"/>
                      <a:pt x="8400" y="1927"/>
                    </a:cubicBezTo>
                    <a:cubicBezTo>
                      <a:pt x="8641" y="1847"/>
                      <a:pt x="8884" y="1779"/>
                      <a:pt x="9115" y="1677"/>
                    </a:cubicBezTo>
                    <a:cubicBezTo>
                      <a:pt x="9451" y="1529"/>
                      <a:pt x="9756" y="1329"/>
                      <a:pt x="10053" y="1114"/>
                    </a:cubicBezTo>
                    <a:cubicBezTo>
                      <a:pt x="10310" y="929"/>
                      <a:pt x="10678" y="814"/>
                      <a:pt x="11051" y="814"/>
                    </a:cubicBezTo>
                    <a:cubicBezTo>
                      <a:pt x="11351" y="814"/>
                      <a:pt x="11655" y="889"/>
                      <a:pt x="11905" y="1060"/>
                    </a:cubicBezTo>
                    <a:cubicBezTo>
                      <a:pt x="12024" y="1141"/>
                      <a:pt x="12124" y="1237"/>
                      <a:pt x="12214" y="1351"/>
                    </a:cubicBezTo>
                    <a:cubicBezTo>
                      <a:pt x="12327" y="1497"/>
                      <a:pt x="12447" y="1638"/>
                      <a:pt x="12580" y="1765"/>
                    </a:cubicBezTo>
                    <a:cubicBezTo>
                      <a:pt x="12666" y="1848"/>
                      <a:pt x="12769" y="1893"/>
                      <a:pt x="12884" y="1893"/>
                    </a:cubicBezTo>
                    <a:cubicBezTo>
                      <a:pt x="12923" y="1893"/>
                      <a:pt x="12963" y="1888"/>
                      <a:pt x="13005" y="1877"/>
                    </a:cubicBezTo>
                    <a:cubicBezTo>
                      <a:pt x="13197" y="1825"/>
                      <a:pt x="13347" y="1594"/>
                      <a:pt x="13314" y="1399"/>
                    </a:cubicBezTo>
                    <a:cubicBezTo>
                      <a:pt x="13298" y="1308"/>
                      <a:pt x="13244" y="1236"/>
                      <a:pt x="13159" y="1211"/>
                    </a:cubicBezTo>
                    <a:cubicBezTo>
                      <a:pt x="13101" y="1194"/>
                      <a:pt x="13039" y="1183"/>
                      <a:pt x="12978" y="1183"/>
                    </a:cubicBezTo>
                    <a:cubicBezTo>
                      <a:pt x="12952" y="1183"/>
                      <a:pt x="12927" y="1185"/>
                      <a:pt x="12903" y="1189"/>
                    </a:cubicBezTo>
                    <a:cubicBezTo>
                      <a:pt x="12759" y="1213"/>
                      <a:pt x="12706" y="1349"/>
                      <a:pt x="12778" y="1478"/>
                    </a:cubicBezTo>
                    <a:cubicBezTo>
                      <a:pt x="12797" y="1514"/>
                      <a:pt x="12828" y="1545"/>
                      <a:pt x="12860" y="1588"/>
                    </a:cubicBezTo>
                    <a:cubicBezTo>
                      <a:pt x="12854" y="1588"/>
                      <a:pt x="12847" y="1589"/>
                      <a:pt x="12841" y="1589"/>
                    </a:cubicBezTo>
                    <a:cubicBezTo>
                      <a:pt x="12781" y="1589"/>
                      <a:pt x="12738" y="1563"/>
                      <a:pt x="12701" y="1522"/>
                    </a:cubicBezTo>
                    <a:cubicBezTo>
                      <a:pt x="12648" y="1460"/>
                      <a:pt x="12619" y="1387"/>
                      <a:pt x="12648" y="1306"/>
                    </a:cubicBezTo>
                    <a:cubicBezTo>
                      <a:pt x="12685" y="1197"/>
                      <a:pt x="12758" y="1130"/>
                      <a:pt x="12877" y="1120"/>
                    </a:cubicBezTo>
                    <a:cubicBezTo>
                      <a:pt x="12902" y="1118"/>
                      <a:pt x="12928" y="1117"/>
                      <a:pt x="12953" y="1117"/>
                    </a:cubicBezTo>
                    <a:cubicBezTo>
                      <a:pt x="13095" y="1117"/>
                      <a:pt x="13227" y="1152"/>
                      <a:pt x="13340" y="1253"/>
                    </a:cubicBezTo>
                    <a:cubicBezTo>
                      <a:pt x="13438" y="1341"/>
                      <a:pt x="13482" y="1450"/>
                      <a:pt x="13466" y="1583"/>
                    </a:cubicBezTo>
                    <a:cubicBezTo>
                      <a:pt x="13428" y="1875"/>
                      <a:pt x="13218" y="2052"/>
                      <a:pt x="12961" y="2052"/>
                    </a:cubicBezTo>
                    <a:cubicBezTo>
                      <a:pt x="12864" y="2052"/>
                      <a:pt x="12761" y="2027"/>
                      <a:pt x="12658" y="1974"/>
                    </a:cubicBezTo>
                    <a:cubicBezTo>
                      <a:pt x="12522" y="1904"/>
                      <a:pt x="12410" y="1805"/>
                      <a:pt x="12315" y="1686"/>
                    </a:cubicBezTo>
                    <a:cubicBezTo>
                      <a:pt x="12214" y="1558"/>
                      <a:pt x="12116" y="1428"/>
                      <a:pt x="12009" y="1305"/>
                    </a:cubicBezTo>
                    <a:cubicBezTo>
                      <a:pt x="11963" y="1252"/>
                      <a:pt x="11902" y="1208"/>
                      <a:pt x="11844" y="1165"/>
                    </a:cubicBezTo>
                    <a:cubicBezTo>
                      <a:pt x="11826" y="1153"/>
                      <a:pt x="11795" y="1155"/>
                      <a:pt x="11771" y="1151"/>
                    </a:cubicBezTo>
                    <a:lnTo>
                      <a:pt x="11771" y="1151"/>
                    </a:lnTo>
                    <a:cubicBezTo>
                      <a:pt x="11776" y="1174"/>
                      <a:pt x="11776" y="1199"/>
                      <a:pt x="11788" y="1217"/>
                    </a:cubicBezTo>
                    <a:cubicBezTo>
                      <a:pt x="11890" y="1363"/>
                      <a:pt x="11931" y="1530"/>
                      <a:pt x="11950" y="1704"/>
                    </a:cubicBezTo>
                    <a:cubicBezTo>
                      <a:pt x="11943" y="1693"/>
                      <a:pt x="11936" y="1682"/>
                      <a:pt x="11929" y="1670"/>
                    </a:cubicBezTo>
                    <a:cubicBezTo>
                      <a:pt x="11708" y="1244"/>
                      <a:pt x="11239" y="991"/>
                      <a:pt x="10771" y="991"/>
                    </a:cubicBezTo>
                    <a:cubicBezTo>
                      <a:pt x="10570" y="991"/>
                      <a:pt x="10369" y="1037"/>
                      <a:pt x="10188" y="1137"/>
                    </a:cubicBezTo>
                    <a:cubicBezTo>
                      <a:pt x="10029" y="1225"/>
                      <a:pt x="9878" y="1330"/>
                      <a:pt x="9731" y="1438"/>
                    </a:cubicBezTo>
                    <a:cubicBezTo>
                      <a:pt x="9473" y="1628"/>
                      <a:pt x="9216" y="1819"/>
                      <a:pt x="8911" y="1931"/>
                    </a:cubicBezTo>
                    <a:cubicBezTo>
                      <a:pt x="8720" y="2003"/>
                      <a:pt x="8527" y="2061"/>
                      <a:pt x="8322" y="2061"/>
                    </a:cubicBezTo>
                    <a:cubicBezTo>
                      <a:pt x="8297" y="2061"/>
                      <a:pt x="8272" y="2061"/>
                      <a:pt x="8247" y="2059"/>
                    </a:cubicBezTo>
                    <a:cubicBezTo>
                      <a:pt x="8246" y="2059"/>
                      <a:pt x="8245" y="2059"/>
                      <a:pt x="8244" y="2059"/>
                    </a:cubicBezTo>
                    <a:cubicBezTo>
                      <a:pt x="8228" y="2059"/>
                      <a:pt x="8211" y="2068"/>
                      <a:pt x="8192" y="2086"/>
                    </a:cubicBezTo>
                    <a:cubicBezTo>
                      <a:pt x="8212" y="2095"/>
                      <a:pt x="8230" y="2106"/>
                      <a:pt x="8250" y="2110"/>
                    </a:cubicBezTo>
                    <a:cubicBezTo>
                      <a:pt x="8569" y="2180"/>
                      <a:pt x="8743" y="2388"/>
                      <a:pt x="8755" y="2716"/>
                    </a:cubicBezTo>
                    <a:cubicBezTo>
                      <a:pt x="8777" y="3236"/>
                      <a:pt x="8404" y="3538"/>
                      <a:pt x="7987" y="3613"/>
                    </a:cubicBezTo>
                    <a:cubicBezTo>
                      <a:pt x="7902" y="3629"/>
                      <a:pt x="7813" y="3629"/>
                      <a:pt x="7727" y="3636"/>
                    </a:cubicBezTo>
                    <a:cubicBezTo>
                      <a:pt x="7725" y="3630"/>
                      <a:pt x="7723" y="3625"/>
                      <a:pt x="7722" y="3619"/>
                    </a:cubicBezTo>
                    <a:lnTo>
                      <a:pt x="7793" y="3599"/>
                    </a:lnTo>
                    <a:cubicBezTo>
                      <a:pt x="8094" y="3509"/>
                      <a:pt x="8294" y="3243"/>
                      <a:pt x="8294" y="2927"/>
                    </a:cubicBezTo>
                    <a:cubicBezTo>
                      <a:pt x="8294" y="2760"/>
                      <a:pt x="8250" y="2603"/>
                      <a:pt x="8171" y="2459"/>
                    </a:cubicBezTo>
                    <a:cubicBezTo>
                      <a:pt x="8067" y="2273"/>
                      <a:pt x="7896" y="2191"/>
                      <a:pt x="7690" y="2191"/>
                    </a:cubicBezTo>
                    <a:cubicBezTo>
                      <a:pt x="7672" y="2191"/>
                      <a:pt x="7654" y="2192"/>
                      <a:pt x="7636" y="2193"/>
                    </a:cubicBezTo>
                    <a:cubicBezTo>
                      <a:pt x="7592" y="2196"/>
                      <a:pt x="7549" y="2198"/>
                      <a:pt x="7506" y="2198"/>
                    </a:cubicBezTo>
                    <a:cubicBezTo>
                      <a:pt x="7209" y="2198"/>
                      <a:pt x="6925" y="2121"/>
                      <a:pt x="6689" y="1927"/>
                    </a:cubicBezTo>
                    <a:cubicBezTo>
                      <a:pt x="6458" y="1738"/>
                      <a:pt x="6257" y="1512"/>
                      <a:pt x="6043" y="1302"/>
                    </a:cubicBezTo>
                    <a:cubicBezTo>
                      <a:pt x="5957" y="1217"/>
                      <a:pt x="5878" y="1126"/>
                      <a:pt x="5790" y="1046"/>
                    </a:cubicBezTo>
                    <a:cubicBezTo>
                      <a:pt x="5591" y="864"/>
                      <a:pt x="5365" y="731"/>
                      <a:pt x="5097" y="698"/>
                    </a:cubicBezTo>
                    <a:cubicBezTo>
                      <a:pt x="5069" y="695"/>
                      <a:pt x="5040" y="693"/>
                      <a:pt x="5012" y="693"/>
                    </a:cubicBezTo>
                    <a:cubicBezTo>
                      <a:pt x="4924" y="693"/>
                      <a:pt x="4834" y="708"/>
                      <a:pt x="4749" y="724"/>
                    </a:cubicBezTo>
                    <a:cubicBezTo>
                      <a:pt x="4506" y="768"/>
                      <a:pt x="4273" y="844"/>
                      <a:pt x="4067" y="985"/>
                    </a:cubicBezTo>
                    <a:cubicBezTo>
                      <a:pt x="4019" y="1016"/>
                      <a:pt x="3979" y="1057"/>
                      <a:pt x="3936" y="1094"/>
                    </a:cubicBezTo>
                    <a:cubicBezTo>
                      <a:pt x="3940" y="1102"/>
                      <a:pt x="3945" y="1110"/>
                      <a:pt x="3950" y="1118"/>
                    </a:cubicBezTo>
                    <a:cubicBezTo>
                      <a:pt x="3969" y="1114"/>
                      <a:pt x="3991" y="1112"/>
                      <a:pt x="4010" y="1104"/>
                    </a:cubicBezTo>
                    <a:cubicBezTo>
                      <a:pt x="4119" y="1069"/>
                      <a:pt x="4229" y="1053"/>
                      <a:pt x="4335" y="1053"/>
                    </a:cubicBezTo>
                    <a:cubicBezTo>
                      <a:pt x="4830" y="1053"/>
                      <a:pt x="5262" y="1410"/>
                      <a:pt x="5334" y="1938"/>
                    </a:cubicBezTo>
                    <a:cubicBezTo>
                      <a:pt x="5373" y="2224"/>
                      <a:pt x="5365" y="2508"/>
                      <a:pt x="5275" y="2785"/>
                    </a:cubicBezTo>
                    <a:cubicBezTo>
                      <a:pt x="5167" y="3122"/>
                      <a:pt x="4867" y="3330"/>
                      <a:pt x="4521" y="3351"/>
                    </a:cubicBezTo>
                    <a:cubicBezTo>
                      <a:pt x="4524" y="3348"/>
                      <a:pt x="4526" y="3343"/>
                      <a:pt x="4531" y="3340"/>
                    </a:cubicBezTo>
                    <a:cubicBezTo>
                      <a:pt x="4931" y="3124"/>
                      <a:pt x="5139" y="2687"/>
                      <a:pt x="5061" y="2223"/>
                    </a:cubicBezTo>
                    <a:cubicBezTo>
                      <a:pt x="5022" y="1993"/>
                      <a:pt x="4950" y="1776"/>
                      <a:pt x="4805" y="1589"/>
                    </a:cubicBezTo>
                    <a:cubicBezTo>
                      <a:pt x="4644" y="1380"/>
                      <a:pt x="4402" y="1273"/>
                      <a:pt x="4155" y="1273"/>
                    </a:cubicBezTo>
                    <a:cubicBezTo>
                      <a:pt x="3945" y="1273"/>
                      <a:pt x="3732" y="1351"/>
                      <a:pt x="3561" y="1509"/>
                    </a:cubicBezTo>
                    <a:cubicBezTo>
                      <a:pt x="3483" y="1580"/>
                      <a:pt x="3410" y="1657"/>
                      <a:pt x="3348" y="1742"/>
                    </a:cubicBezTo>
                    <a:cubicBezTo>
                      <a:pt x="3039" y="2162"/>
                      <a:pt x="2624" y="2309"/>
                      <a:pt x="2149" y="2309"/>
                    </a:cubicBezTo>
                    <a:cubicBezTo>
                      <a:pt x="2085" y="2309"/>
                      <a:pt x="2020" y="2307"/>
                      <a:pt x="1954" y="2302"/>
                    </a:cubicBezTo>
                    <a:cubicBezTo>
                      <a:pt x="1674" y="2281"/>
                      <a:pt x="1409" y="2201"/>
                      <a:pt x="1156" y="2084"/>
                    </a:cubicBezTo>
                    <a:cubicBezTo>
                      <a:pt x="1075" y="2045"/>
                      <a:pt x="1014" y="1970"/>
                      <a:pt x="945" y="1912"/>
                    </a:cubicBezTo>
                    <a:cubicBezTo>
                      <a:pt x="950" y="1903"/>
                      <a:pt x="957" y="1895"/>
                      <a:pt x="962" y="1887"/>
                    </a:cubicBezTo>
                    <a:cubicBezTo>
                      <a:pt x="997" y="1905"/>
                      <a:pt x="1030" y="1924"/>
                      <a:pt x="1065" y="1940"/>
                    </a:cubicBezTo>
                    <a:cubicBezTo>
                      <a:pt x="1415" y="2110"/>
                      <a:pt x="1781" y="2214"/>
                      <a:pt x="2166" y="2214"/>
                    </a:cubicBezTo>
                    <a:cubicBezTo>
                      <a:pt x="2237" y="2214"/>
                      <a:pt x="2308" y="2211"/>
                      <a:pt x="2380" y="2203"/>
                    </a:cubicBezTo>
                    <a:cubicBezTo>
                      <a:pt x="2862" y="2155"/>
                      <a:pt x="3176" y="1848"/>
                      <a:pt x="3285" y="1375"/>
                    </a:cubicBezTo>
                    <a:cubicBezTo>
                      <a:pt x="3328" y="1184"/>
                      <a:pt x="3354" y="1001"/>
                      <a:pt x="3290" y="815"/>
                    </a:cubicBezTo>
                    <a:cubicBezTo>
                      <a:pt x="3264" y="741"/>
                      <a:pt x="3230" y="664"/>
                      <a:pt x="3187" y="600"/>
                    </a:cubicBezTo>
                    <a:cubicBezTo>
                      <a:pt x="3077" y="440"/>
                      <a:pt x="2931" y="360"/>
                      <a:pt x="2760" y="360"/>
                    </a:cubicBezTo>
                    <a:cubicBezTo>
                      <a:pt x="2655" y="360"/>
                      <a:pt x="2541" y="390"/>
                      <a:pt x="2421" y="451"/>
                    </a:cubicBezTo>
                    <a:cubicBezTo>
                      <a:pt x="2065" y="628"/>
                      <a:pt x="1864" y="1148"/>
                      <a:pt x="1993" y="1525"/>
                    </a:cubicBezTo>
                    <a:cubicBezTo>
                      <a:pt x="2051" y="1697"/>
                      <a:pt x="2203" y="1811"/>
                      <a:pt x="2367" y="1811"/>
                    </a:cubicBezTo>
                    <a:cubicBezTo>
                      <a:pt x="2379" y="1811"/>
                      <a:pt x="2391" y="1810"/>
                      <a:pt x="2404" y="1809"/>
                    </a:cubicBezTo>
                    <a:cubicBezTo>
                      <a:pt x="2577" y="1789"/>
                      <a:pt x="2707" y="1648"/>
                      <a:pt x="2732" y="1451"/>
                    </a:cubicBezTo>
                    <a:cubicBezTo>
                      <a:pt x="2733" y="1438"/>
                      <a:pt x="2736" y="1424"/>
                      <a:pt x="2737" y="1409"/>
                    </a:cubicBezTo>
                    <a:cubicBezTo>
                      <a:pt x="2744" y="1408"/>
                      <a:pt x="2749" y="1406"/>
                      <a:pt x="2755" y="1404"/>
                    </a:cubicBezTo>
                    <a:cubicBezTo>
                      <a:pt x="2775" y="1455"/>
                      <a:pt x="2800" y="1502"/>
                      <a:pt x="2810" y="1553"/>
                    </a:cubicBezTo>
                    <a:cubicBezTo>
                      <a:pt x="2841" y="1715"/>
                      <a:pt x="2750" y="1901"/>
                      <a:pt x="2610" y="1973"/>
                    </a:cubicBezTo>
                    <a:cubicBezTo>
                      <a:pt x="2543" y="2008"/>
                      <a:pt x="2471" y="2026"/>
                      <a:pt x="2400" y="2026"/>
                    </a:cubicBezTo>
                    <a:cubicBezTo>
                      <a:pt x="2290" y="2026"/>
                      <a:pt x="2182" y="1982"/>
                      <a:pt x="2101" y="1893"/>
                    </a:cubicBezTo>
                    <a:cubicBezTo>
                      <a:pt x="2020" y="1802"/>
                      <a:pt x="1946" y="1697"/>
                      <a:pt x="1902" y="1586"/>
                    </a:cubicBezTo>
                    <a:cubicBezTo>
                      <a:pt x="1686" y="1033"/>
                      <a:pt x="1926" y="501"/>
                      <a:pt x="2359" y="263"/>
                    </a:cubicBezTo>
                    <a:cubicBezTo>
                      <a:pt x="2495" y="188"/>
                      <a:pt x="2637" y="146"/>
                      <a:pt x="2779" y="146"/>
                    </a:cubicBezTo>
                    <a:cubicBezTo>
                      <a:pt x="2895" y="146"/>
                      <a:pt x="3013" y="174"/>
                      <a:pt x="3129" y="235"/>
                    </a:cubicBezTo>
                    <a:cubicBezTo>
                      <a:pt x="3437" y="396"/>
                      <a:pt x="3586" y="796"/>
                      <a:pt x="3483" y="1134"/>
                    </a:cubicBezTo>
                    <a:cubicBezTo>
                      <a:pt x="3475" y="1166"/>
                      <a:pt x="3467" y="1200"/>
                      <a:pt x="3457" y="1232"/>
                    </a:cubicBezTo>
                    <a:cubicBezTo>
                      <a:pt x="3465" y="1239"/>
                      <a:pt x="3471" y="1244"/>
                      <a:pt x="3477" y="1249"/>
                    </a:cubicBezTo>
                    <a:cubicBezTo>
                      <a:pt x="3504" y="1227"/>
                      <a:pt x="3537" y="1208"/>
                      <a:pt x="3560" y="1181"/>
                    </a:cubicBezTo>
                    <a:cubicBezTo>
                      <a:pt x="3775" y="927"/>
                      <a:pt x="4039" y="737"/>
                      <a:pt x="4353" y="630"/>
                    </a:cubicBezTo>
                    <a:cubicBezTo>
                      <a:pt x="4528" y="571"/>
                      <a:pt x="4698" y="543"/>
                      <a:pt x="4863" y="543"/>
                    </a:cubicBezTo>
                    <a:cubicBezTo>
                      <a:pt x="5231" y="543"/>
                      <a:pt x="5574" y="683"/>
                      <a:pt x="5895" y="929"/>
                    </a:cubicBezTo>
                    <a:cubicBezTo>
                      <a:pt x="6102" y="1087"/>
                      <a:pt x="6260" y="1292"/>
                      <a:pt x="6422" y="1492"/>
                    </a:cubicBezTo>
                    <a:cubicBezTo>
                      <a:pt x="6570" y="1673"/>
                      <a:pt x="6737" y="1830"/>
                      <a:pt x="6953" y="1925"/>
                    </a:cubicBezTo>
                    <a:cubicBezTo>
                      <a:pt x="7153" y="2013"/>
                      <a:pt x="7364" y="2079"/>
                      <a:pt x="7578" y="2079"/>
                    </a:cubicBezTo>
                    <a:cubicBezTo>
                      <a:pt x="7652" y="2079"/>
                      <a:pt x="7726" y="2071"/>
                      <a:pt x="7800" y="2054"/>
                    </a:cubicBezTo>
                    <a:cubicBezTo>
                      <a:pt x="8367" y="1919"/>
                      <a:pt x="8722" y="1445"/>
                      <a:pt x="8514" y="835"/>
                    </a:cubicBezTo>
                    <a:cubicBezTo>
                      <a:pt x="8418" y="550"/>
                      <a:pt x="8202" y="376"/>
                      <a:pt x="7889" y="347"/>
                    </a:cubicBezTo>
                    <a:cubicBezTo>
                      <a:pt x="7876" y="346"/>
                      <a:pt x="7864" y="346"/>
                      <a:pt x="7851" y="346"/>
                    </a:cubicBezTo>
                    <a:cubicBezTo>
                      <a:pt x="7755" y="346"/>
                      <a:pt x="7666" y="380"/>
                      <a:pt x="7583" y="431"/>
                    </a:cubicBezTo>
                    <a:cubicBezTo>
                      <a:pt x="7250" y="633"/>
                      <a:pt x="7129" y="1119"/>
                      <a:pt x="7331" y="1440"/>
                    </a:cubicBezTo>
                    <a:cubicBezTo>
                      <a:pt x="7344" y="1461"/>
                      <a:pt x="7360" y="1481"/>
                      <a:pt x="7375" y="1501"/>
                    </a:cubicBezTo>
                    <a:cubicBezTo>
                      <a:pt x="7438" y="1582"/>
                      <a:pt x="7540" y="1631"/>
                      <a:pt x="7643" y="1631"/>
                    </a:cubicBezTo>
                    <a:cubicBezTo>
                      <a:pt x="7750" y="1631"/>
                      <a:pt x="7857" y="1577"/>
                      <a:pt x="7919" y="1447"/>
                    </a:cubicBezTo>
                    <a:lnTo>
                      <a:pt x="7919" y="1447"/>
                    </a:lnTo>
                    <a:cubicBezTo>
                      <a:pt x="7917" y="1491"/>
                      <a:pt x="7922" y="1536"/>
                      <a:pt x="7909" y="1576"/>
                    </a:cubicBezTo>
                    <a:cubicBezTo>
                      <a:pt x="7869" y="1724"/>
                      <a:pt x="7746" y="1818"/>
                      <a:pt x="7596" y="1818"/>
                    </a:cubicBezTo>
                    <a:cubicBezTo>
                      <a:pt x="7585" y="1818"/>
                      <a:pt x="7574" y="1817"/>
                      <a:pt x="7563" y="1816"/>
                    </a:cubicBezTo>
                    <a:cubicBezTo>
                      <a:pt x="7374" y="1800"/>
                      <a:pt x="7211" y="1716"/>
                      <a:pt x="7104" y="1562"/>
                    </a:cubicBezTo>
                    <a:cubicBezTo>
                      <a:pt x="6659" y="924"/>
                      <a:pt x="7051" y="173"/>
                      <a:pt x="7701" y="66"/>
                    </a:cubicBezTo>
                    <a:cubicBezTo>
                      <a:pt x="7757" y="57"/>
                      <a:pt x="7811" y="53"/>
                      <a:pt x="7864" y="53"/>
                    </a:cubicBezTo>
                    <a:close/>
                    <a:moveTo>
                      <a:pt x="7823" y="0"/>
                    </a:moveTo>
                    <a:cubicBezTo>
                      <a:pt x="7769" y="0"/>
                      <a:pt x="7714" y="5"/>
                      <a:pt x="7660" y="16"/>
                    </a:cubicBezTo>
                    <a:cubicBezTo>
                      <a:pt x="7039" y="134"/>
                      <a:pt x="6687" y="801"/>
                      <a:pt x="6938" y="1382"/>
                    </a:cubicBezTo>
                    <a:cubicBezTo>
                      <a:pt x="7057" y="1656"/>
                      <a:pt x="7255" y="1831"/>
                      <a:pt x="7558" y="1862"/>
                    </a:cubicBezTo>
                    <a:cubicBezTo>
                      <a:pt x="7570" y="1863"/>
                      <a:pt x="7582" y="1863"/>
                      <a:pt x="7594" y="1863"/>
                    </a:cubicBezTo>
                    <a:cubicBezTo>
                      <a:pt x="7778" y="1863"/>
                      <a:pt x="7932" y="1729"/>
                      <a:pt x="7960" y="1544"/>
                    </a:cubicBezTo>
                    <a:cubicBezTo>
                      <a:pt x="7968" y="1500"/>
                      <a:pt x="7959" y="1450"/>
                      <a:pt x="7948" y="1405"/>
                    </a:cubicBezTo>
                    <a:cubicBezTo>
                      <a:pt x="7939" y="1377"/>
                      <a:pt x="7927" y="1359"/>
                      <a:pt x="7908" y="1359"/>
                    </a:cubicBezTo>
                    <a:cubicBezTo>
                      <a:pt x="7895" y="1359"/>
                      <a:pt x="7880" y="1367"/>
                      <a:pt x="7861" y="1383"/>
                    </a:cubicBezTo>
                    <a:cubicBezTo>
                      <a:pt x="7837" y="1403"/>
                      <a:pt x="7797" y="1414"/>
                      <a:pt x="7762" y="1414"/>
                    </a:cubicBezTo>
                    <a:cubicBezTo>
                      <a:pt x="7753" y="1414"/>
                      <a:pt x="7745" y="1413"/>
                      <a:pt x="7738" y="1412"/>
                    </a:cubicBezTo>
                    <a:cubicBezTo>
                      <a:pt x="7653" y="1398"/>
                      <a:pt x="7594" y="1320"/>
                      <a:pt x="7597" y="1223"/>
                    </a:cubicBezTo>
                    <a:cubicBezTo>
                      <a:pt x="7602" y="1088"/>
                      <a:pt x="7639" y="959"/>
                      <a:pt x="7770" y="896"/>
                    </a:cubicBezTo>
                    <a:cubicBezTo>
                      <a:pt x="7820" y="871"/>
                      <a:pt x="7871" y="859"/>
                      <a:pt x="7921" y="859"/>
                    </a:cubicBezTo>
                    <a:cubicBezTo>
                      <a:pt x="7995" y="859"/>
                      <a:pt x="8068" y="886"/>
                      <a:pt x="8136" y="940"/>
                    </a:cubicBezTo>
                    <a:cubicBezTo>
                      <a:pt x="8280" y="1057"/>
                      <a:pt x="8307" y="1214"/>
                      <a:pt x="8286" y="1387"/>
                    </a:cubicBezTo>
                    <a:cubicBezTo>
                      <a:pt x="8237" y="1801"/>
                      <a:pt x="8009" y="2017"/>
                      <a:pt x="7618" y="2017"/>
                    </a:cubicBezTo>
                    <a:cubicBezTo>
                      <a:pt x="7592" y="2017"/>
                      <a:pt x="7566" y="2016"/>
                      <a:pt x="7540" y="2014"/>
                    </a:cubicBezTo>
                    <a:cubicBezTo>
                      <a:pt x="7112" y="1987"/>
                      <a:pt x="6752" y="1818"/>
                      <a:pt x="6479" y="1480"/>
                    </a:cubicBezTo>
                    <a:cubicBezTo>
                      <a:pt x="6293" y="1249"/>
                      <a:pt x="6111" y="1015"/>
                      <a:pt x="5866" y="844"/>
                    </a:cubicBezTo>
                    <a:cubicBezTo>
                      <a:pt x="5538" y="616"/>
                      <a:pt x="5198" y="487"/>
                      <a:pt x="4844" y="487"/>
                    </a:cubicBezTo>
                    <a:cubicBezTo>
                      <a:pt x="4619" y="487"/>
                      <a:pt x="4389" y="539"/>
                      <a:pt x="4152" y="650"/>
                    </a:cubicBezTo>
                    <a:cubicBezTo>
                      <a:pt x="4144" y="654"/>
                      <a:pt x="4136" y="655"/>
                      <a:pt x="4115" y="661"/>
                    </a:cubicBezTo>
                    <a:cubicBezTo>
                      <a:pt x="4131" y="637"/>
                      <a:pt x="4137" y="624"/>
                      <a:pt x="4146" y="613"/>
                    </a:cubicBezTo>
                    <a:cubicBezTo>
                      <a:pt x="4173" y="577"/>
                      <a:pt x="4208" y="542"/>
                      <a:pt x="4224" y="503"/>
                    </a:cubicBezTo>
                    <a:cubicBezTo>
                      <a:pt x="4235" y="473"/>
                      <a:pt x="4231" y="426"/>
                      <a:pt x="4213" y="401"/>
                    </a:cubicBezTo>
                    <a:cubicBezTo>
                      <a:pt x="4208" y="394"/>
                      <a:pt x="4196" y="392"/>
                      <a:pt x="4182" y="392"/>
                    </a:cubicBezTo>
                    <a:cubicBezTo>
                      <a:pt x="4163" y="392"/>
                      <a:pt x="4139" y="396"/>
                      <a:pt x="4120" y="397"/>
                    </a:cubicBezTo>
                    <a:cubicBezTo>
                      <a:pt x="4108" y="397"/>
                      <a:pt x="4098" y="408"/>
                      <a:pt x="4084" y="416"/>
                    </a:cubicBezTo>
                    <a:cubicBezTo>
                      <a:pt x="4054" y="374"/>
                      <a:pt x="4019" y="362"/>
                      <a:pt x="3985" y="362"/>
                    </a:cubicBezTo>
                    <a:cubicBezTo>
                      <a:pt x="3954" y="362"/>
                      <a:pt x="3924" y="372"/>
                      <a:pt x="3899" y="379"/>
                    </a:cubicBezTo>
                    <a:cubicBezTo>
                      <a:pt x="3857" y="325"/>
                      <a:pt x="3829" y="266"/>
                      <a:pt x="3787" y="248"/>
                    </a:cubicBezTo>
                    <a:cubicBezTo>
                      <a:pt x="3783" y="247"/>
                      <a:pt x="3779" y="246"/>
                      <a:pt x="3775" y="246"/>
                    </a:cubicBezTo>
                    <a:cubicBezTo>
                      <a:pt x="3744" y="246"/>
                      <a:pt x="3697" y="284"/>
                      <a:pt x="3658" y="302"/>
                    </a:cubicBezTo>
                    <a:cubicBezTo>
                      <a:pt x="3657" y="312"/>
                      <a:pt x="3657" y="320"/>
                      <a:pt x="3656" y="331"/>
                    </a:cubicBezTo>
                    <a:cubicBezTo>
                      <a:pt x="3606" y="292"/>
                      <a:pt x="3559" y="251"/>
                      <a:pt x="3506" y="216"/>
                    </a:cubicBezTo>
                    <a:cubicBezTo>
                      <a:pt x="3486" y="204"/>
                      <a:pt x="3456" y="190"/>
                      <a:pt x="3434" y="190"/>
                    </a:cubicBezTo>
                    <a:cubicBezTo>
                      <a:pt x="3429" y="190"/>
                      <a:pt x="3423" y="191"/>
                      <a:pt x="3419" y="193"/>
                    </a:cubicBezTo>
                    <a:cubicBezTo>
                      <a:pt x="3394" y="206"/>
                      <a:pt x="3378" y="243"/>
                      <a:pt x="3366" y="274"/>
                    </a:cubicBezTo>
                    <a:cubicBezTo>
                      <a:pt x="3358" y="298"/>
                      <a:pt x="3364" y="326"/>
                      <a:pt x="3364" y="355"/>
                    </a:cubicBezTo>
                    <a:cubicBezTo>
                      <a:pt x="3173" y="184"/>
                      <a:pt x="2963" y="98"/>
                      <a:pt x="2752" y="98"/>
                    </a:cubicBezTo>
                    <a:cubicBezTo>
                      <a:pt x="2574" y="98"/>
                      <a:pt x="2395" y="159"/>
                      <a:pt x="2225" y="282"/>
                    </a:cubicBezTo>
                    <a:cubicBezTo>
                      <a:pt x="1819" y="576"/>
                      <a:pt x="1658" y="1107"/>
                      <a:pt x="1840" y="1574"/>
                    </a:cubicBezTo>
                    <a:cubicBezTo>
                      <a:pt x="1912" y="1759"/>
                      <a:pt x="2014" y="1926"/>
                      <a:pt x="2200" y="2020"/>
                    </a:cubicBezTo>
                    <a:cubicBezTo>
                      <a:pt x="2266" y="2053"/>
                      <a:pt x="2334" y="2068"/>
                      <a:pt x="2401" y="2068"/>
                    </a:cubicBezTo>
                    <a:cubicBezTo>
                      <a:pt x="2642" y="2068"/>
                      <a:pt x="2865" y="1872"/>
                      <a:pt x="2861" y="1610"/>
                    </a:cubicBezTo>
                    <a:cubicBezTo>
                      <a:pt x="2860" y="1474"/>
                      <a:pt x="2806" y="1364"/>
                      <a:pt x="2683" y="1283"/>
                    </a:cubicBezTo>
                    <a:cubicBezTo>
                      <a:pt x="2647" y="1348"/>
                      <a:pt x="2601" y="1396"/>
                      <a:pt x="2537" y="1396"/>
                    </a:cubicBezTo>
                    <a:cubicBezTo>
                      <a:pt x="2518" y="1396"/>
                      <a:pt x="2498" y="1392"/>
                      <a:pt x="2476" y="1383"/>
                    </a:cubicBezTo>
                    <a:cubicBezTo>
                      <a:pt x="2361" y="1338"/>
                      <a:pt x="2298" y="1245"/>
                      <a:pt x="2283" y="1126"/>
                    </a:cubicBezTo>
                    <a:cubicBezTo>
                      <a:pt x="2267" y="1001"/>
                      <a:pt x="2311" y="894"/>
                      <a:pt x="2407" y="811"/>
                    </a:cubicBezTo>
                    <a:cubicBezTo>
                      <a:pt x="2498" y="732"/>
                      <a:pt x="2605" y="692"/>
                      <a:pt x="2714" y="692"/>
                    </a:cubicBezTo>
                    <a:cubicBezTo>
                      <a:pt x="2789" y="692"/>
                      <a:pt x="2865" y="711"/>
                      <a:pt x="2939" y="749"/>
                    </a:cubicBezTo>
                    <a:cubicBezTo>
                      <a:pt x="3141" y="856"/>
                      <a:pt x="3260" y="1062"/>
                      <a:pt x="3239" y="1271"/>
                    </a:cubicBezTo>
                    <a:cubicBezTo>
                      <a:pt x="3193" y="1753"/>
                      <a:pt x="2863" y="2101"/>
                      <a:pt x="2385" y="2156"/>
                    </a:cubicBezTo>
                    <a:cubicBezTo>
                      <a:pt x="2308" y="2165"/>
                      <a:pt x="2231" y="2169"/>
                      <a:pt x="2156" y="2169"/>
                    </a:cubicBezTo>
                    <a:cubicBezTo>
                      <a:pt x="1756" y="2169"/>
                      <a:pt x="1379" y="2052"/>
                      <a:pt x="1016" y="1869"/>
                    </a:cubicBezTo>
                    <a:cubicBezTo>
                      <a:pt x="900" y="1810"/>
                      <a:pt x="811" y="1730"/>
                      <a:pt x="750" y="1615"/>
                    </a:cubicBezTo>
                    <a:cubicBezTo>
                      <a:pt x="728" y="1572"/>
                      <a:pt x="694" y="1533"/>
                      <a:pt x="662" y="1495"/>
                    </a:cubicBezTo>
                    <a:cubicBezTo>
                      <a:pt x="546" y="1355"/>
                      <a:pt x="589" y="1094"/>
                      <a:pt x="749" y="997"/>
                    </a:cubicBezTo>
                    <a:cubicBezTo>
                      <a:pt x="753" y="1010"/>
                      <a:pt x="758" y="1022"/>
                      <a:pt x="759" y="1033"/>
                    </a:cubicBezTo>
                    <a:cubicBezTo>
                      <a:pt x="781" y="1183"/>
                      <a:pt x="873" y="1283"/>
                      <a:pt x="998" y="1352"/>
                    </a:cubicBezTo>
                    <a:cubicBezTo>
                      <a:pt x="1064" y="1389"/>
                      <a:pt x="1132" y="1406"/>
                      <a:pt x="1198" y="1406"/>
                    </a:cubicBezTo>
                    <a:cubicBezTo>
                      <a:pt x="1338" y="1406"/>
                      <a:pt x="1468" y="1327"/>
                      <a:pt x="1540" y="1186"/>
                    </a:cubicBezTo>
                    <a:cubicBezTo>
                      <a:pt x="1652" y="968"/>
                      <a:pt x="1608" y="761"/>
                      <a:pt x="1473" y="578"/>
                    </a:cubicBezTo>
                    <a:cubicBezTo>
                      <a:pt x="1345" y="404"/>
                      <a:pt x="1169" y="309"/>
                      <a:pt x="965" y="309"/>
                    </a:cubicBezTo>
                    <a:cubicBezTo>
                      <a:pt x="926" y="309"/>
                      <a:pt x="887" y="313"/>
                      <a:pt x="847" y="319"/>
                    </a:cubicBezTo>
                    <a:cubicBezTo>
                      <a:pt x="512" y="375"/>
                      <a:pt x="280" y="670"/>
                      <a:pt x="271" y="1028"/>
                    </a:cubicBezTo>
                    <a:cubicBezTo>
                      <a:pt x="268" y="1187"/>
                      <a:pt x="291" y="1342"/>
                      <a:pt x="362" y="1492"/>
                    </a:cubicBezTo>
                    <a:cubicBezTo>
                      <a:pt x="317" y="1511"/>
                      <a:pt x="278" y="1524"/>
                      <a:pt x="242" y="1544"/>
                    </a:cubicBezTo>
                    <a:cubicBezTo>
                      <a:pt x="107" y="1621"/>
                      <a:pt x="52" y="1746"/>
                      <a:pt x="63" y="1893"/>
                    </a:cubicBezTo>
                    <a:cubicBezTo>
                      <a:pt x="74" y="2049"/>
                      <a:pt x="104" y="2203"/>
                      <a:pt x="135" y="2357"/>
                    </a:cubicBezTo>
                    <a:cubicBezTo>
                      <a:pt x="167" y="2520"/>
                      <a:pt x="208" y="2674"/>
                      <a:pt x="53" y="2807"/>
                    </a:cubicBezTo>
                    <a:cubicBezTo>
                      <a:pt x="17" y="2838"/>
                      <a:pt x="7" y="2922"/>
                      <a:pt x="15" y="2979"/>
                    </a:cubicBezTo>
                    <a:cubicBezTo>
                      <a:pt x="22" y="3030"/>
                      <a:pt x="68" y="3075"/>
                      <a:pt x="99" y="3125"/>
                    </a:cubicBezTo>
                    <a:cubicBezTo>
                      <a:pt x="89" y="3139"/>
                      <a:pt x="72" y="3158"/>
                      <a:pt x="59" y="3179"/>
                    </a:cubicBezTo>
                    <a:cubicBezTo>
                      <a:pt x="0" y="3275"/>
                      <a:pt x="12" y="3375"/>
                      <a:pt x="84" y="3429"/>
                    </a:cubicBezTo>
                    <a:cubicBezTo>
                      <a:pt x="129" y="3463"/>
                      <a:pt x="170" y="3502"/>
                      <a:pt x="203" y="3546"/>
                    </a:cubicBezTo>
                    <a:cubicBezTo>
                      <a:pt x="271" y="3634"/>
                      <a:pt x="340" y="3679"/>
                      <a:pt x="415" y="3679"/>
                    </a:cubicBezTo>
                    <a:cubicBezTo>
                      <a:pt x="476" y="3679"/>
                      <a:pt x="541" y="3648"/>
                      <a:pt x="612" y="3587"/>
                    </a:cubicBezTo>
                    <a:cubicBezTo>
                      <a:pt x="666" y="3538"/>
                      <a:pt x="717" y="3496"/>
                      <a:pt x="779" y="3457"/>
                    </a:cubicBezTo>
                    <a:cubicBezTo>
                      <a:pt x="809" y="3438"/>
                      <a:pt x="832" y="3430"/>
                      <a:pt x="853" y="3430"/>
                    </a:cubicBezTo>
                    <a:cubicBezTo>
                      <a:pt x="885" y="3430"/>
                      <a:pt x="911" y="3449"/>
                      <a:pt x="944" y="3476"/>
                    </a:cubicBezTo>
                    <a:cubicBezTo>
                      <a:pt x="990" y="3514"/>
                      <a:pt x="1043" y="3533"/>
                      <a:pt x="1092" y="3533"/>
                    </a:cubicBezTo>
                    <a:cubicBezTo>
                      <a:pt x="1140" y="3533"/>
                      <a:pt x="1184" y="3515"/>
                      <a:pt x="1215" y="3479"/>
                    </a:cubicBezTo>
                    <a:cubicBezTo>
                      <a:pt x="1251" y="3437"/>
                      <a:pt x="1292" y="3422"/>
                      <a:pt x="1339" y="3422"/>
                    </a:cubicBezTo>
                    <a:cubicBezTo>
                      <a:pt x="1350" y="3422"/>
                      <a:pt x="1362" y="3423"/>
                      <a:pt x="1375" y="3424"/>
                    </a:cubicBezTo>
                    <a:cubicBezTo>
                      <a:pt x="1407" y="3429"/>
                      <a:pt x="1437" y="3431"/>
                      <a:pt x="1465" y="3431"/>
                    </a:cubicBezTo>
                    <a:cubicBezTo>
                      <a:pt x="1642" y="3431"/>
                      <a:pt x="1718" y="3335"/>
                      <a:pt x="1729" y="3125"/>
                    </a:cubicBezTo>
                    <a:cubicBezTo>
                      <a:pt x="1732" y="3046"/>
                      <a:pt x="1748" y="2962"/>
                      <a:pt x="1840" y="2916"/>
                    </a:cubicBezTo>
                    <a:cubicBezTo>
                      <a:pt x="1866" y="2903"/>
                      <a:pt x="1871" y="2845"/>
                      <a:pt x="1881" y="2807"/>
                    </a:cubicBezTo>
                    <a:cubicBezTo>
                      <a:pt x="1889" y="2776"/>
                      <a:pt x="1881" y="2740"/>
                      <a:pt x="1894" y="2714"/>
                    </a:cubicBezTo>
                    <a:cubicBezTo>
                      <a:pt x="1967" y="2567"/>
                      <a:pt x="1943" y="2478"/>
                      <a:pt x="1793" y="2411"/>
                    </a:cubicBezTo>
                    <a:cubicBezTo>
                      <a:pt x="1694" y="2366"/>
                      <a:pt x="1585" y="2344"/>
                      <a:pt x="1482" y="2304"/>
                    </a:cubicBezTo>
                    <a:cubicBezTo>
                      <a:pt x="1392" y="2270"/>
                      <a:pt x="1308" y="2223"/>
                      <a:pt x="1220" y="2182"/>
                    </a:cubicBezTo>
                    <a:lnTo>
                      <a:pt x="1231" y="2158"/>
                    </a:lnTo>
                    <a:cubicBezTo>
                      <a:pt x="1255" y="2166"/>
                      <a:pt x="1278" y="2173"/>
                      <a:pt x="1300" y="2183"/>
                    </a:cubicBezTo>
                    <a:cubicBezTo>
                      <a:pt x="1513" y="2266"/>
                      <a:pt x="1732" y="2328"/>
                      <a:pt x="1961" y="2347"/>
                    </a:cubicBezTo>
                    <a:cubicBezTo>
                      <a:pt x="2026" y="2352"/>
                      <a:pt x="2090" y="2355"/>
                      <a:pt x="2154" y="2355"/>
                    </a:cubicBezTo>
                    <a:cubicBezTo>
                      <a:pt x="2640" y="2355"/>
                      <a:pt x="3065" y="2200"/>
                      <a:pt x="3384" y="1779"/>
                    </a:cubicBezTo>
                    <a:cubicBezTo>
                      <a:pt x="3448" y="1693"/>
                      <a:pt x="3523" y="1614"/>
                      <a:pt x="3603" y="1542"/>
                    </a:cubicBezTo>
                    <a:cubicBezTo>
                      <a:pt x="3761" y="1400"/>
                      <a:pt x="3962" y="1327"/>
                      <a:pt x="4160" y="1327"/>
                    </a:cubicBezTo>
                    <a:cubicBezTo>
                      <a:pt x="4422" y="1327"/>
                      <a:pt x="4681" y="1454"/>
                      <a:pt x="4832" y="1718"/>
                    </a:cubicBezTo>
                    <a:cubicBezTo>
                      <a:pt x="4920" y="1870"/>
                      <a:pt x="4974" y="2032"/>
                      <a:pt x="5006" y="2203"/>
                    </a:cubicBezTo>
                    <a:cubicBezTo>
                      <a:pt x="5068" y="2534"/>
                      <a:pt x="4982" y="2828"/>
                      <a:pt x="4788" y="3096"/>
                    </a:cubicBezTo>
                    <a:cubicBezTo>
                      <a:pt x="4768" y="3122"/>
                      <a:pt x="4742" y="3156"/>
                      <a:pt x="4718" y="3159"/>
                    </a:cubicBezTo>
                    <a:cubicBezTo>
                      <a:pt x="4674" y="3163"/>
                      <a:pt x="4627" y="3168"/>
                      <a:pt x="4582" y="3168"/>
                    </a:cubicBezTo>
                    <a:cubicBezTo>
                      <a:pt x="4545" y="3168"/>
                      <a:pt x="4509" y="3165"/>
                      <a:pt x="4475" y="3155"/>
                    </a:cubicBezTo>
                    <a:cubicBezTo>
                      <a:pt x="4124" y="3052"/>
                      <a:pt x="3938" y="2730"/>
                      <a:pt x="4005" y="2358"/>
                    </a:cubicBezTo>
                    <a:cubicBezTo>
                      <a:pt x="4036" y="2183"/>
                      <a:pt x="4098" y="2020"/>
                      <a:pt x="4241" y="1901"/>
                    </a:cubicBezTo>
                    <a:cubicBezTo>
                      <a:pt x="4284" y="1865"/>
                      <a:pt x="4335" y="1839"/>
                      <a:pt x="4400" y="1798"/>
                    </a:cubicBezTo>
                    <a:cubicBezTo>
                      <a:pt x="4351" y="1770"/>
                      <a:pt x="4315" y="1738"/>
                      <a:pt x="4272" y="1727"/>
                    </a:cubicBezTo>
                    <a:cubicBezTo>
                      <a:pt x="4228" y="1716"/>
                      <a:pt x="4181" y="1709"/>
                      <a:pt x="4134" y="1709"/>
                    </a:cubicBezTo>
                    <a:cubicBezTo>
                      <a:pt x="4118" y="1709"/>
                      <a:pt x="4103" y="1710"/>
                      <a:pt x="4087" y="1712"/>
                    </a:cubicBezTo>
                    <a:cubicBezTo>
                      <a:pt x="3664" y="1755"/>
                      <a:pt x="3359" y="2073"/>
                      <a:pt x="3323" y="2505"/>
                    </a:cubicBezTo>
                    <a:cubicBezTo>
                      <a:pt x="3291" y="2882"/>
                      <a:pt x="3560" y="3244"/>
                      <a:pt x="3952" y="3352"/>
                    </a:cubicBezTo>
                    <a:cubicBezTo>
                      <a:pt x="4083" y="3389"/>
                      <a:pt x="4215" y="3407"/>
                      <a:pt x="4347" y="3407"/>
                    </a:cubicBezTo>
                    <a:cubicBezTo>
                      <a:pt x="4446" y="3407"/>
                      <a:pt x="4545" y="3396"/>
                      <a:pt x="4644" y="3376"/>
                    </a:cubicBezTo>
                    <a:cubicBezTo>
                      <a:pt x="5010" y="3300"/>
                      <a:pt x="5252" y="3080"/>
                      <a:pt x="5350" y="2717"/>
                    </a:cubicBezTo>
                    <a:cubicBezTo>
                      <a:pt x="5432" y="2412"/>
                      <a:pt x="5433" y="2102"/>
                      <a:pt x="5361" y="1795"/>
                    </a:cubicBezTo>
                    <a:cubicBezTo>
                      <a:pt x="5310" y="1579"/>
                      <a:pt x="5201" y="1398"/>
                      <a:pt x="5031" y="1253"/>
                    </a:cubicBezTo>
                    <a:cubicBezTo>
                      <a:pt x="5020" y="1243"/>
                      <a:pt x="5006" y="1238"/>
                      <a:pt x="4993" y="1229"/>
                    </a:cubicBezTo>
                    <a:cubicBezTo>
                      <a:pt x="4996" y="1224"/>
                      <a:pt x="5001" y="1218"/>
                      <a:pt x="5005" y="1213"/>
                    </a:cubicBezTo>
                    <a:cubicBezTo>
                      <a:pt x="5045" y="1224"/>
                      <a:pt x="5084" y="1239"/>
                      <a:pt x="5125" y="1249"/>
                    </a:cubicBezTo>
                    <a:cubicBezTo>
                      <a:pt x="5149" y="1255"/>
                      <a:pt x="5168" y="1259"/>
                      <a:pt x="5185" y="1259"/>
                    </a:cubicBezTo>
                    <a:cubicBezTo>
                      <a:pt x="5229" y="1259"/>
                      <a:pt x="5251" y="1234"/>
                      <a:pt x="5275" y="1172"/>
                    </a:cubicBezTo>
                    <a:cubicBezTo>
                      <a:pt x="5279" y="1161"/>
                      <a:pt x="5290" y="1152"/>
                      <a:pt x="5299" y="1147"/>
                    </a:cubicBezTo>
                    <a:cubicBezTo>
                      <a:pt x="5401" y="1089"/>
                      <a:pt x="5418" y="1025"/>
                      <a:pt x="5336" y="942"/>
                    </a:cubicBezTo>
                    <a:cubicBezTo>
                      <a:pt x="5265" y="871"/>
                      <a:pt x="5180" y="813"/>
                      <a:pt x="5088" y="739"/>
                    </a:cubicBezTo>
                    <a:lnTo>
                      <a:pt x="5088" y="739"/>
                    </a:lnTo>
                    <a:cubicBezTo>
                      <a:pt x="5153" y="756"/>
                      <a:pt x="5208" y="767"/>
                      <a:pt x="5260" y="780"/>
                    </a:cubicBezTo>
                    <a:cubicBezTo>
                      <a:pt x="5492" y="861"/>
                      <a:pt x="5687" y="995"/>
                      <a:pt x="5856" y="1175"/>
                    </a:cubicBezTo>
                    <a:cubicBezTo>
                      <a:pt x="6043" y="1374"/>
                      <a:pt x="6231" y="1570"/>
                      <a:pt x="6424" y="1764"/>
                    </a:cubicBezTo>
                    <a:cubicBezTo>
                      <a:pt x="6738" y="2082"/>
                      <a:pt x="7114" y="2239"/>
                      <a:pt x="7550" y="2239"/>
                    </a:cubicBezTo>
                    <a:cubicBezTo>
                      <a:pt x="7589" y="2239"/>
                      <a:pt x="7627" y="2238"/>
                      <a:pt x="7667" y="2235"/>
                    </a:cubicBezTo>
                    <a:cubicBezTo>
                      <a:pt x="7680" y="2235"/>
                      <a:pt x="7693" y="2234"/>
                      <a:pt x="7706" y="2234"/>
                    </a:cubicBezTo>
                    <a:cubicBezTo>
                      <a:pt x="7903" y="2234"/>
                      <a:pt x="8055" y="2324"/>
                      <a:pt x="8144" y="2508"/>
                    </a:cubicBezTo>
                    <a:cubicBezTo>
                      <a:pt x="8190" y="2603"/>
                      <a:pt x="8226" y="2709"/>
                      <a:pt x="8242" y="2813"/>
                    </a:cubicBezTo>
                    <a:cubicBezTo>
                      <a:pt x="8280" y="3063"/>
                      <a:pt x="8208" y="3283"/>
                      <a:pt x="8001" y="3439"/>
                    </a:cubicBezTo>
                    <a:cubicBezTo>
                      <a:pt x="7881" y="3530"/>
                      <a:pt x="7755" y="3581"/>
                      <a:pt x="7622" y="3581"/>
                    </a:cubicBezTo>
                    <a:cubicBezTo>
                      <a:pt x="7536" y="3581"/>
                      <a:pt x="7448" y="3560"/>
                      <a:pt x="7356" y="3515"/>
                    </a:cubicBezTo>
                    <a:cubicBezTo>
                      <a:pt x="7181" y="3430"/>
                      <a:pt x="7050" y="3217"/>
                      <a:pt x="7075" y="3016"/>
                    </a:cubicBezTo>
                    <a:cubicBezTo>
                      <a:pt x="7085" y="2927"/>
                      <a:pt x="7124" y="2853"/>
                      <a:pt x="7215" y="2820"/>
                    </a:cubicBezTo>
                    <a:cubicBezTo>
                      <a:pt x="7249" y="2808"/>
                      <a:pt x="7282" y="2802"/>
                      <a:pt x="7314" y="2802"/>
                    </a:cubicBezTo>
                    <a:cubicBezTo>
                      <a:pt x="7375" y="2802"/>
                      <a:pt x="7432" y="2824"/>
                      <a:pt x="7480" y="2874"/>
                    </a:cubicBezTo>
                    <a:cubicBezTo>
                      <a:pt x="7520" y="2915"/>
                      <a:pt x="7548" y="2972"/>
                      <a:pt x="7574" y="3025"/>
                    </a:cubicBezTo>
                    <a:cubicBezTo>
                      <a:pt x="7592" y="3062"/>
                      <a:pt x="7594" y="3106"/>
                      <a:pt x="7607" y="3148"/>
                    </a:cubicBezTo>
                    <a:cubicBezTo>
                      <a:pt x="7615" y="3178"/>
                      <a:pt x="7631" y="3195"/>
                      <a:pt x="7652" y="3195"/>
                    </a:cubicBezTo>
                    <a:cubicBezTo>
                      <a:pt x="7663" y="3195"/>
                      <a:pt x="7676" y="3190"/>
                      <a:pt x="7690" y="3179"/>
                    </a:cubicBezTo>
                    <a:cubicBezTo>
                      <a:pt x="7827" y="3067"/>
                      <a:pt x="7930" y="2796"/>
                      <a:pt x="7743" y="2614"/>
                    </a:cubicBezTo>
                    <a:cubicBezTo>
                      <a:pt x="7650" y="2523"/>
                      <a:pt x="7517" y="2478"/>
                      <a:pt x="7384" y="2478"/>
                    </a:cubicBezTo>
                    <a:cubicBezTo>
                      <a:pt x="7226" y="2478"/>
                      <a:pt x="7067" y="2540"/>
                      <a:pt x="6967" y="2659"/>
                    </a:cubicBezTo>
                    <a:cubicBezTo>
                      <a:pt x="6770" y="2897"/>
                      <a:pt x="6825" y="3277"/>
                      <a:pt x="7097" y="3458"/>
                    </a:cubicBezTo>
                    <a:cubicBezTo>
                      <a:pt x="7309" y="3600"/>
                      <a:pt x="7536" y="3674"/>
                      <a:pt x="7772" y="3674"/>
                    </a:cubicBezTo>
                    <a:cubicBezTo>
                      <a:pt x="7889" y="3674"/>
                      <a:pt x="8008" y="3656"/>
                      <a:pt x="8129" y="3619"/>
                    </a:cubicBezTo>
                    <a:cubicBezTo>
                      <a:pt x="8490" y="3507"/>
                      <a:pt x="8736" y="3277"/>
                      <a:pt x="8797" y="2885"/>
                    </a:cubicBezTo>
                    <a:cubicBezTo>
                      <a:pt x="8806" y="2825"/>
                      <a:pt x="8806" y="2763"/>
                      <a:pt x="8811" y="2685"/>
                    </a:cubicBezTo>
                    <a:cubicBezTo>
                      <a:pt x="8841" y="2743"/>
                      <a:pt x="8855" y="2789"/>
                      <a:pt x="8884" y="2824"/>
                    </a:cubicBezTo>
                    <a:cubicBezTo>
                      <a:pt x="8909" y="2854"/>
                      <a:pt x="8950" y="2870"/>
                      <a:pt x="8983" y="2890"/>
                    </a:cubicBezTo>
                    <a:cubicBezTo>
                      <a:pt x="8998" y="2854"/>
                      <a:pt x="9025" y="2819"/>
                      <a:pt x="9028" y="2782"/>
                    </a:cubicBezTo>
                    <a:cubicBezTo>
                      <a:pt x="9030" y="2734"/>
                      <a:pt x="9014" y="2684"/>
                      <a:pt x="9004" y="2623"/>
                    </a:cubicBezTo>
                    <a:lnTo>
                      <a:pt x="9004" y="2623"/>
                    </a:lnTo>
                    <a:cubicBezTo>
                      <a:pt x="9033" y="2645"/>
                      <a:pt x="9050" y="2664"/>
                      <a:pt x="9069" y="2670"/>
                    </a:cubicBezTo>
                    <a:cubicBezTo>
                      <a:pt x="9094" y="2678"/>
                      <a:pt x="9129" y="2691"/>
                      <a:pt x="9151" y="2691"/>
                    </a:cubicBezTo>
                    <a:cubicBezTo>
                      <a:pt x="9159" y="2691"/>
                      <a:pt x="9165" y="2690"/>
                      <a:pt x="9170" y="2686"/>
                    </a:cubicBezTo>
                    <a:cubicBezTo>
                      <a:pt x="9193" y="2667"/>
                      <a:pt x="9200" y="2618"/>
                      <a:pt x="9200" y="2582"/>
                    </a:cubicBezTo>
                    <a:cubicBezTo>
                      <a:pt x="9200" y="2545"/>
                      <a:pt x="9180" y="2510"/>
                      <a:pt x="9169" y="2472"/>
                    </a:cubicBezTo>
                    <a:cubicBezTo>
                      <a:pt x="9252" y="2469"/>
                      <a:pt x="9343" y="2476"/>
                      <a:pt x="9381" y="2388"/>
                    </a:cubicBezTo>
                    <a:cubicBezTo>
                      <a:pt x="9425" y="2295"/>
                      <a:pt x="9342" y="2249"/>
                      <a:pt x="9285" y="2195"/>
                    </a:cubicBezTo>
                    <a:cubicBezTo>
                      <a:pt x="9314" y="2178"/>
                      <a:pt x="9348" y="2168"/>
                      <a:pt x="9365" y="2147"/>
                    </a:cubicBezTo>
                    <a:cubicBezTo>
                      <a:pt x="9389" y="2118"/>
                      <a:pt x="9414" y="2076"/>
                      <a:pt x="9409" y="2045"/>
                    </a:cubicBezTo>
                    <a:cubicBezTo>
                      <a:pt x="9405" y="2020"/>
                      <a:pt x="9361" y="1989"/>
                      <a:pt x="9330" y="1980"/>
                    </a:cubicBezTo>
                    <a:cubicBezTo>
                      <a:pt x="9277" y="1966"/>
                      <a:pt x="9220" y="1966"/>
                      <a:pt x="9166" y="1963"/>
                    </a:cubicBezTo>
                    <a:cubicBezTo>
                      <a:pt x="9146" y="1962"/>
                      <a:pt x="9126" y="1962"/>
                      <a:pt x="9106" y="1962"/>
                    </a:cubicBezTo>
                    <a:cubicBezTo>
                      <a:pt x="9065" y="1962"/>
                      <a:pt x="9024" y="1963"/>
                      <a:pt x="8984" y="1963"/>
                    </a:cubicBezTo>
                    <a:cubicBezTo>
                      <a:pt x="9273" y="1823"/>
                      <a:pt x="9526" y="1636"/>
                      <a:pt x="9781" y="1451"/>
                    </a:cubicBezTo>
                    <a:cubicBezTo>
                      <a:pt x="9913" y="1355"/>
                      <a:pt x="10053" y="1263"/>
                      <a:pt x="10196" y="1183"/>
                    </a:cubicBezTo>
                    <a:cubicBezTo>
                      <a:pt x="10354" y="1095"/>
                      <a:pt x="10525" y="1035"/>
                      <a:pt x="10702" y="1035"/>
                    </a:cubicBezTo>
                    <a:cubicBezTo>
                      <a:pt x="10738" y="1035"/>
                      <a:pt x="10773" y="1037"/>
                      <a:pt x="10809" y="1042"/>
                    </a:cubicBezTo>
                    <a:cubicBezTo>
                      <a:pt x="11134" y="1087"/>
                      <a:pt x="11354" y="1299"/>
                      <a:pt x="11528" y="1560"/>
                    </a:cubicBezTo>
                    <a:cubicBezTo>
                      <a:pt x="11576" y="1635"/>
                      <a:pt x="11584" y="1727"/>
                      <a:pt x="11551" y="1815"/>
                    </a:cubicBezTo>
                    <a:cubicBezTo>
                      <a:pt x="11520" y="1899"/>
                      <a:pt x="11468" y="1942"/>
                      <a:pt x="11404" y="1942"/>
                    </a:cubicBezTo>
                    <a:cubicBezTo>
                      <a:pt x="11368" y="1942"/>
                      <a:pt x="11327" y="1927"/>
                      <a:pt x="11285" y="1898"/>
                    </a:cubicBezTo>
                    <a:cubicBezTo>
                      <a:pt x="11135" y="1791"/>
                      <a:pt x="11077" y="1552"/>
                      <a:pt x="11158" y="1383"/>
                    </a:cubicBezTo>
                    <a:cubicBezTo>
                      <a:pt x="11192" y="1312"/>
                      <a:pt x="11186" y="1299"/>
                      <a:pt x="11108" y="1288"/>
                    </a:cubicBezTo>
                    <a:cubicBezTo>
                      <a:pt x="11089" y="1285"/>
                      <a:pt x="11070" y="1284"/>
                      <a:pt x="11051" y="1284"/>
                    </a:cubicBezTo>
                    <a:cubicBezTo>
                      <a:pt x="10936" y="1284"/>
                      <a:pt x="10836" y="1334"/>
                      <a:pt x="10749" y="1409"/>
                    </a:cubicBezTo>
                    <a:cubicBezTo>
                      <a:pt x="10471" y="1652"/>
                      <a:pt x="10378" y="1962"/>
                      <a:pt x="10447" y="2317"/>
                    </a:cubicBezTo>
                    <a:cubicBezTo>
                      <a:pt x="10506" y="2624"/>
                      <a:pt x="10677" y="2856"/>
                      <a:pt x="10980" y="2964"/>
                    </a:cubicBezTo>
                    <a:cubicBezTo>
                      <a:pt x="11067" y="2994"/>
                      <a:pt x="11154" y="3009"/>
                      <a:pt x="11239" y="3009"/>
                    </a:cubicBezTo>
                    <a:cubicBezTo>
                      <a:pt x="11536" y="3009"/>
                      <a:pt x="11804" y="2828"/>
                      <a:pt x="11936" y="2523"/>
                    </a:cubicBezTo>
                    <a:cubicBezTo>
                      <a:pt x="12000" y="2375"/>
                      <a:pt x="12035" y="2220"/>
                      <a:pt x="12031" y="2053"/>
                    </a:cubicBezTo>
                    <a:lnTo>
                      <a:pt x="12031" y="2053"/>
                    </a:lnTo>
                    <a:cubicBezTo>
                      <a:pt x="12118" y="2149"/>
                      <a:pt x="12147" y="2256"/>
                      <a:pt x="12124" y="2400"/>
                    </a:cubicBezTo>
                    <a:cubicBezTo>
                      <a:pt x="12112" y="2472"/>
                      <a:pt x="12087" y="2543"/>
                      <a:pt x="12087" y="2614"/>
                    </a:cubicBezTo>
                    <a:cubicBezTo>
                      <a:pt x="12086" y="2716"/>
                      <a:pt x="12125" y="2773"/>
                      <a:pt x="12193" y="2773"/>
                    </a:cubicBezTo>
                    <a:cubicBezTo>
                      <a:pt x="12216" y="2773"/>
                      <a:pt x="12243" y="2766"/>
                      <a:pt x="12273" y="2752"/>
                    </a:cubicBezTo>
                    <a:cubicBezTo>
                      <a:pt x="12292" y="2774"/>
                      <a:pt x="12309" y="2799"/>
                      <a:pt x="12330" y="2819"/>
                    </a:cubicBezTo>
                    <a:cubicBezTo>
                      <a:pt x="12356" y="2842"/>
                      <a:pt x="12385" y="2853"/>
                      <a:pt x="12414" y="2853"/>
                    </a:cubicBezTo>
                    <a:cubicBezTo>
                      <a:pt x="12448" y="2853"/>
                      <a:pt x="12481" y="2838"/>
                      <a:pt x="12504" y="2808"/>
                    </a:cubicBezTo>
                    <a:cubicBezTo>
                      <a:pt x="12551" y="2746"/>
                      <a:pt x="12594" y="2683"/>
                      <a:pt x="12627" y="2637"/>
                    </a:cubicBezTo>
                    <a:cubicBezTo>
                      <a:pt x="12677" y="2647"/>
                      <a:pt x="12731" y="2674"/>
                      <a:pt x="12773" y="2674"/>
                    </a:cubicBezTo>
                    <a:cubicBezTo>
                      <a:pt x="12782" y="2674"/>
                      <a:pt x="12791" y="2673"/>
                      <a:pt x="12799" y="2669"/>
                    </a:cubicBezTo>
                    <a:cubicBezTo>
                      <a:pt x="12902" y="2626"/>
                      <a:pt x="12870" y="2517"/>
                      <a:pt x="12872" y="2428"/>
                    </a:cubicBezTo>
                    <a:lnTo>
                      <a:pt x="12872" y="2428"/>
                    </a:lnTo>
                    <a:cubicBezTo>
                      <a:pt x="12887" y="2432"/>
                      <a:pt x="12901" y="2435"/>
                      <a:pt x="12912" y="2437"/>
                    </a:cubicBezTo>
                    <a:cubicBezTo>
                      <a:pt x="12933" y="2442"/>
                      <a:pt x="12954" y="2446"/>
                      <a:pt x="12975" y="2446"/>
                    </a:cubicBezTo>
                    <a:cubicBezTo>
                      <a:pt x="13018" y="2446"/>
                      <a:pt x="13057" y="2430"/>
                      <a:pt x="13082" y="2383"/>
                    </a:cubicBezTo>
                    <a:cubicBezTo>
                      <a:pt x="13120" y="2316"/>
                      <a:pt x="13081" y="2262"/>
                      <a:pt x="13036" y="2216"/>
                    </a:cubicBezTo>
                    <a:cubicBezTo>
                      <a:pt x="12997" y="2178"/>
                      <a:pt x="12954" y="2144"/>
                      <a:pt x="12907" y="2101"/>
                    </a:cubicBezTo>
                    <a:cubicBezTo>
                      <a:pt x="12926" y="2099"/>
                      <a:pt x="12935" y="2097"/>
                      <a:pt x="12944" y="2097"/>
                    </a:cubicBezTo>
                    <a:cubicBezTo>
                      <a:pt x="13257" y="2086"/>
                      <a:pt x="13449" y="1920"/>
                      <a:pt x="13505" y="1616"/>
                    </a:cubicBezTo>
                    <a:cubicBezTo>
                      <a:pt x="13536" y="1450"/>
                      <a:pt x="13484" y="1312"/>
                      <a:pt x="13360" y="1204"/>
                    </a:cubicBezTo>
                    <a:cubicBezTo>
                      <a:pt x="13240" y="1099"/>
                      <a:pt x="13101" y="1056"/>
                      <a:pt x="12952" y="1056"/>
                    </a:cubicBezTo>
                    <a:cubicBezTo>
                      <a:pt x="12913" y="1056"/>
                      <a:pt x="12873" y="1059"/>
                      <a:pt x="12833" y="1064"/>
                    </a:cubicBezTo>
                    <a:cubicBezTo>
                      <a:pt x="12706" y="1083"/>
                      <a:pt x="12629" y="1165"/>
                      <a:pt x="12589" y="1283"/>
                    </a:cubicBezTo>
                    <a:cubicBezTo>
                      <a:pt x="12552" y="1384"/>
                      <a:pt x="12596" y="1512"/>
                      <a:pt x="12686" y="1586"/>
                    </a:cubicBezTo>
                    <a:cubicBezTo>
                      <a:pt x="12732" y="1624"/>
                      <a:pt x="12784" y="1644"/>
                      <a:pt x="12837" y="1644"/>
                    </a:cubicBezTo>
                    <a:cubicBezTo>
                      <a:pt x="12880" y="1644"/>
                      <a:pt x="12923" y="1631"/>
                      <a:pt x="12966" y="1606"/>
                    </a:cubicBezTo>
                    <a:cubicBezTo>
                      <a:pt x="13062" y="1553"/>
                      <a:pt x="13069" y="1521"/>
                      <a:pt x="13009" y="1431"/>
                    </a:cubicBezTo>
                    <a:cubicBezTo>
                      <a:pt x="12978" y="1386"/>
                      <a:pt x="12958" y="1336"/>
                      <a:pt x="13004" y="1288"/>
                    </a:cubicBezTo>
                    <a:cubicBezTo>
                      <a:pt x="13030" y="1261"/>
                      <a:pt x="13061" y="1246"/>
                      <a:pt x="13091" y="1246"/>
                    </a:cubicBezTo>
                    <a:cubicBezTo>
                      <a:pt x="13115" y="1246"/>
                      <a:pt x="13138" y="1255"/>
                      <a:pt x="13159" y="1276"/>
                    </a:cubicBezTo>
                    <a:cubicBezTo>
                      <a:pt x="13200" y="1317"/>
                      <a:pt x="13245" y="1374"/>
                      <a:pt x="13253" y="1429"/>
                    </a:cubicBezTo>
                    <a:cubicBezTo>
                      <a:pt x="13281" y="1630"/>
                      <a:pt x="13097" y="1833"/>
                      <a:pt x="12893" y="1838"/>
                    </a:cubicBezTo>
                    <a:cubicBezTo>
                      <a:pt x="12889" y="1838"/>
                      <a:pt x="12884" y="1838"/>
                      <a:pt x="12879" y="1838"/>
                    </a:cubicBezTo>
                    <a:cubicBezTo>
                      <a:pt x="12764" y="1838"/>
                      <a:pt x="12666" y="1791"/>
                      <a:pt x="12589" y="1713"/>
                    </a:cubicBezTo>
                    <a:cubicBezTo>
                      <a:pt x="12465" y="1586"/>
                      <a:pt x="12356" y="1444"/>
                      <a:pt x="12237" y="1314"/>
                    </a:cubicBezTo>
                    <a:cubicBezTo>
                      <a:pt x="12152" y="1221"/>
                      <a:pt x="12067" y="1123"/>
                      <a:pt x="11967" y="1048"/>
                    </a:cubicBezTo>
                    <a:cubicBezTo>
                      <a:pt x="11694" y="846"/>
                      <a:pt x="11363" y="760"/>
                      <a:pt x="11037" y="760"/>
                    </a:cubicBezTo>
                    <a:cubicBezTo>
                      <a:pt x="10661" y="760"/>
                      <a:pt x="10291" y="875"/>
                      <a:pt x="10022" y="1062"/>
                    </a:cubicBezTo>
                    <a:cubicBezTo>
                      <a:pt x="9809" y="1209"/>
                      <a:pt x="9586" y="1346"/>
                      <a:pt x="9366" y="1485"/>
                    </a:cubicBezTo>
                    <a:cubicBezTo>
                      <a:pt x="9307" y="1522"/>
                      <a:pt x="9241" y="1550"/>
                      <a:pt x="9179" y="1583"/>
                    </a:cubicBezTo>
                    <a:cubicBezTo>
                      <a:pt x="9307" y="1364"/>
                      <a:pt x="9397" y="1123"/>
                      <a:pt x="9643" y="1002"/>
                    </a:cubicBezTo>
                    <a:cubicBezTo>
                      <a:pt x="9676" y="987"/>
                      <a:pt x="9705" y="917"/>
                      <a:pt x="9698" y="878"/>
                    </a:cubicBezTo>
                    <a:cubicBezTo>
                      <a:pt x="9693" y="844"/>
                      <a:pt x="9642" y="800"/>
                      <a:pt x="9602" y="790"/>
                    </a:cubicBezTo>
                    <a:cubicBezTo>
                      <a:pt x="9578" y="785"/>
                      <a:pt x="9552" y="783"/>
                      <a:pt x="9526" y="783"/>
                    </a:cubicBezTo>
                    <a:cubicBezTo>
                      <a:pt x="9486" y="783"/>
                      <a:pt x="9445" y="787"/>
                      <a:pt x="9404" y="787"/>
                    </a:cubicBezTo>
                    <a:cubicBezTo>
                      <a:pt x="9390" y="578"/>
                      <a:pt x="9381" y="548"/>
                      <a:pt x="9321" y="526"/>
                    </a:cubicBezTo>
                    <a:cubicBezTo>
                      <a:pt x="9303" y="520"/>
                      <a:pt x="9287" y="517"/>
                      <a:pt x="9271" y="517"/>
                    </a:cubicBezTo>
                    <a:cubicBezTo>
                      <a:pt x="9209" y="517"/>
                      <a:pt x="9164" y="562"/>
                      <a:pt x="9121" y="609"/>
                    </a:cubicBezTo>
                    <a:cubicBezTo>
                      <a:pt x="9095" y="576"/>
                      <a:pt x="9076" y="535"/>
                      <a:pt x="9045" y="515"/>
                    </a:cubicBezTo>
                    <a:cubicBezTo>
                      <a:pt x="9023" y="499"/>
                      <a:pt x="8988" y="486"/>
                      <a:pt x="8960" y="486"/>
                    </a:cubicBezTo>
                    <a:cubicBezTo>
                      <a:pt x="8953" y="486"/>
                      <a:pt x="8945" y="488"/>
                      <a:pt x="8939" y="490"/>
                    </a:cubicBezTo>
                    <a:cubicBezTo>
                      <a:pt x="8916" y="499"/>
                      <a:pt x="8901" y="551"/>
                      <a:pt x="8900" y="584"/>
                    </a:cubicBezTo>
                    <a:cubicBezTo>
                      <a:pt x="8899" y="639"/>
                      <a:pt x="8914" y="694"/>
                      <a:pt x="8919" y="748"/>
                    </a:cubicBezTo>
                    <a:cubicBezTo>
                      <a:pt x="8927" y="896"/>
                      <a:pt x="8909" y="1040"/>
                      <a:pt x="8860" y="1176"/>
                    </a:cubicBezTo>
                    <a:cubicBezTo>
                      <a:pt x="8844" y="1053"/>
                      <a:pt x="8838" y="928"/>
                      <a:pt x="8812" y="808"/>
                    </a:cubicBezTo>
                    <a:cubicBezTo>
                      <a:pt x="8710" y="342"/>
                      <a:pt x="8272" y="0"/>
                      <a:pt x="7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7"/>
              <p:cNvSpPr/>
              <p:nvPr/>
            </p:nvSpPr>
            <p:spPr>
              <a:xfrm>
                <a:off x="4783947" y="4665070"/>
                <a:ext cx="684259" cy="138561"/>
              </a:xfrm>
              <a:custGeom>
                <a:avLst/>
                <a:gdLst/>
                <a:ahLst/>
                <a:cxnLst/>
                <a:rect l="l" t="t" r="r" b="b"/>
                <a:pathLst>
                  <a:path w="7284" h="1475" extrusionOk="0">
                    <a:moveTo>
                      <a:pt x="6148" y="0"/>
                    </a:moveTo>
                    <a:cubicBezTo>
                      <a:pt x="6109" y="0"/>
                      <a:pt x="6071" y="1"/>
                      <a:pt x="6032" y="4"/>
                    </a:cubicBezTo>
                    <a:cubicBezTo>
                      <a:pt x="5874" y="16"/>
                      <a:pt x="5719" y="65"/>
                      <a:pt x="5565" y="108"/>
                    </a:cubicBezTo>
                    <a:cubicBezTo>
                      <a:pt x="5449" y="139"/>
                      <a:pt x="5329" y="171"/>
                      <a:pt x="5228" y="232"/>
                    </a:cubicBezTo>
                    <a:cubicBezTo>
                      <a:pt x="4967" y="386"/>
                      <a:pt x="4714" y="553"/>
                      <a:pt x="4463" y="720"/>
                    </a:cubicBezTo>
                    <a:cubicBezTo>
                      <a:pt x="4274" y="845"/>
                      <a:pt x="4092" y="976"/>
                      <a:pt x="3907" y="1106"/>
                    </a:cubicBezTo>
                    <a:cubicBezTo>
                      <a:pt x="3811" y="1173"/>
                      <a:pt x="3716" y="1207"/>
                      <a:pt x="3620" y="1207"/>
                    </a:cubicBezTo>
                    <a:cubicBezTo>
                      <a:pt x="3523" y="1207"/>
                      <a:pt x="3426" y="1172"/>
                      <a:pt x="3329" y="1105"/>
                    </a:cubicBezTo>
                    <a:cubicBezTo>
                      <a:pt x="3185" y="1004"/>
                      <a:pt x="3040" y="907"/>
                      <a:pt x="2896" y="806"/>
                    </a:cubicBezTo>
                    <a:cubicBezTo>
                      <a:pt x="2467" y="504"/>
                      <a:pt x="2051" y="186"/>
                      <a:pt x="1522" y="59"/>
                    </a:cubicBezTo>
                    <a:cubicBezTo>
                      <a:pt x="1380" y="24"/>
                      <a:pt x="1242" y="6"/>
                      <a:pt x="1106" y="6"/>
                    </a:cubicBezTo>
                    <a:cubicBezTo>
                      <a:pt x="901" y="6"/>
                      <a:pt x="703" y="48"/>
                      <a:pt x="507" y="139"/>
                    </a:cubicBezTo>
                    <a:cubicBezTo>
                      <a:pt x="245" y="260"/>
                      <a:pt x="91" y="471"/>
                      <a:pt x="34" y="750"/>
                    </a:cubicBezTo>
                    <a:cubicBezTo>
                      <a:pt x="1" y="918"/>
                      <a:pt x="23" y="1082"/>
                      <a:pt x="96" y="1235"/>
                    </a:cubicBezTo>
                    <a:cubicBezTo>
                      <a:pt x="159" y="1374"/>
                      <a:pt x="319" y="1474"/>
                      <a:pt x="461" y="1474"/>
                    </a:cubicBezTo>
                    <a:cubicBezTo>
                      <a:pt x="468" y="1474"/>
                      <a:pt x="476" y="1474"/>
                      <a:pt x="483" y="1473"/>
                    </a:cubicBezTo>
                    <a:cubicBezTo>
                      <a:pt x="696" y="1460"/>
                      <a:pt x="890" y="1318"/>
                      <a:pt x="954" y="1130"/>
                    </a:cubicBezTo>
                    <a:cubicBezTo>
                      <a:pt x="994" y="1014"/>
                      <a:pt x="999" y="899"/>
                      <a:pt x="930" y="791"/>
                    </a:cubicBezTo>
                    <a:cubicBezTo>
                      <a:pt x="891" y="729"/>
                      <a:pt x="827" y="698"/>
                      <a:pt x="764" y="698"/>
                    </a:cubicBezTo>
                    <a:cubicBezTo>
                      <a:pt x="719" y="698"/>
                      <a:pt x="674" y="714"/>
                      <a:pt x="640" y="749"/>
                    </a:cubicBezTo>
                    <a:cubicBezTo>
                      <a:pt x="580" y="810"/>
                      <a:pt x="596" y="885"/>
                      <a:pt x="676" y="905"/>
                    </a:cubicBezTo>
                    <a:cubicBezTo>
                      <a:pt x="740" y="923"/>
                      <a:pt x="746" y="964"/>
                      <a:pt x="723" y="1006"/>
                    </a:cubicBezTo>
                    <a:cubicBezTo>
                      <a:pt x="702" y="1043"/>
                      <a:pt x="667" y="1081"/>
                      <a:pt x="630" y="1095"/>
                    </a:cubicBezTo>
                    <a:cubicBezTo>
                      <a:pt x="599" y="1107"/>
                      <a:pt x="569" y="1113"/>
                      <a:pt x="539" y="1113"/>
                    </a:cubicBezTo>
                    <a:cubicBezTo>
                      <a:pt x="486" y="1113"/>
                      <a:pt x="435" y="1094"/>
                      <a:pt x="390" y="1054"/>
                    </a:cubicBezTo>
                    <a:cubicBezTo>
                      <a:pt x="323" y="995"/>
                      <a:pt x="306" y="912"/>
                      <a:pt x="335" y="833"/>
                    </a:cubicBezTo>
                    <a:cubicBezTo>
                      <a:pt x="361" y="760"/>
                      <a:pt x="399" y="686"/>
                      <a:pt x="450" y="626"/>
                    </a:cubicBezTo>
                    <a:cubicBezTo>
                      <a:pt x="562" y="492"/>
                      <a:pt x="714" y="422"/>
                      <a:pt x="885" y="396"/>
                    </a:cubicBezTo>
                    <a:cubicBezTo>
                      <a:pt x="1027" y="375"/>
                      <a:pt x="1168" y="363"/>
                      <a:pt x="1306" y="363"/>
                    </a:cubicBezTo>
                    <a:cubicBezTo>
                      <a:pt x="1758" y="363"/>
                      <a:pt x="2184" y="485"/>
                      <a:pt x="2572" y="778"/>
                    </a:cubicBezTo>
                    <a:cubicBezTo>
                      <a:pt x="2794" y="944"/>
                      <a:pt x="3016" y="1112"/>
                      <a:pt x="3243" y="1271"/>
                    </a:cubicBezTo>
                    <a:cubicBezTo>
                      <a:pt x="3367" y="1358"/>
                      <a:pt x="3494" y="1402"/>
                      <a:pt x="3621" y="1402"/>
                    </a:cubicBezTo>
                    <a:cubicBezTo>
                      <a:pt x="3749" y="1402"/>
                      <a:pt x="3878" y="1357"/>
                      <a:pt x="4004" y="1270"/>
                    </a:cubicBezTo>
                    <a:cubicBezTo>
                      <a:pt x="4163" y="1160"/>
                      <a:pt x="4323" y="1052"/>
                      <a:pt x="4470" y="928"/>
                    </a:cubicBezTo>
                    <a:cubicBezTo>
                      <a:pt x="4901" y="568"/>
                      <a:pt x="5383" y="348"/>
                      <a:pt x="5956" y="348"/>
                    </a:cubicBezTo>
                    <a:cubicBezTo>
                      <a:pt x="5960" y="348"/>
                      <a:pt x="5964" y="348"/>
                      <a:pt x="5968" y="348"/>
                    </a:cubicBezTo>
                    <a:cubicBezTo>
                      <a:pt x="6125" y="369"/>
                      <a:pt x="6282" y="380"/>
                      <a:pt x="6432" y="411"/>
                    </a:cubicBezTo>
                    <a:cubicBezTo>
                      <a:pt x="6626" y="454"/>
                      <a:pt x="6781" y="562"/>
                      <a:pt x="6876" y="742"/>
                    </a:cubicBezTo>
                    <a:cubicBezTo>
                      <a:pt x="6916" y="815"/>
                      <a:pt x="6933" y="893"/>
                      <a:pt x="6903" y="974"/>
                    </a:cubicBezTo>
                    <a:cubicBezTo>
                      <a:pt x="6872" y="1060"/>
                      <a:pt x="6807" y="1098"/>
                      <a:pt x="6720" y="1106"/>
                    </a:cubicBezTo>
                    <a:cubicBezTo>
                      <a:pt x="6707" y="1107"/>
                      <a:pt x="6695" y="1108"/>
                      <a:pt x="6683" y="1108"/>
                    </a:cubicBezTo>
                    <a:cubicBezTo>
                      <a:pt x="6619" y="1108"/>
                      <a:pt x="6562" y="1087"/>
                      <a:pt x="6526" y="1022"/>
                    </a:cubicBezTo>
                    <a:cubicBezTo>
                      <a:pt x="6493" y="961"/>
                      <a:pt x="6505" y="928"/>
                      <a:pt x="6570" y="904"/>
                    </a:cubicBezTo>
                    <a:cubicBezTo>
                      <a:pt x="6641" y="878"/>
                      <a:pt x="6663" y="809"/>
                      <a:pt x="6608" y="757"/>
                    </a:cubicBezTo>
                    <a:cubicBezTo>
                      <a:pt x="6579" y="729"/>
                      <a:pt x="6534" y="706"/>
                      <a:pt x="6493" y="699"/>
                    </a:cubicBezTo>
                    <a:cubicBezTo>
                      <a:pt x="6483" y="697"/>
                      <a:pt x="6473" y="696"/>
                      <a:pt x="6463" y="696"/>
                    </a:cubicBezTo>
                    <a:cubicBezTo>
                      <a:pt x="6391" y="696"/>
                      <a:pt x="6332" y="740"/>
                      <a:pt x="6296" y="817"/>
                    </a:cubicBezTo>
                    <a:cubicBezTo>
                      <a:pt x="6218" y="991"/>
                      <a:pt x="6264" y="1149"/>
                      <a:pt x="6381" y="1284"/>
                    </a:cubicBezTo>
                    <a:cubicBezTo>
                      <a:pt x="6482" y="1401"/>
                      <a:pt x="6609" y="1471"/>
                      <a:pt x="6755" y="1471"/>
                    </a:cubicBezTo>
                    <a:cubicBezTo>
                      <a:pt x="6788" y="1471"/>
                      <a:pt x="6823" y="1468"/>
                      <a:pt x="6858" y="1460"/>
                    </a:cubicBezTo>
                    <a:cubicBezTo>
                      <a:pt x="7045" y="1420"/>
                      <a:pt x="7149" y="1285"/>
                      <a:pt x="7194" y="1103"/>
                    </a:cubicBezTo>
                    <a:cubicBezTo>
                      <a:pt x="7284" y="742"/>
                      <a:pt x="7132" y="370"/>
                      <a:pt x="6812" y="178"/>
                    </a:cubicBezTo>
                    <a:cubicBezTo>
                      <a:pt x="6604" y="55"/>
                      <a:pt x="6380" y="0"/>
                      <a:pt x="614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7"/>
              <p:cNvSpPr/>
              <p:nvPr/>
            </p:nvSpPr>
            <p:spPr>
              <a:xfrm>
                <a:off x="5370242" y="4657179"/>
                <a:ext cx="128322" cy="153592"/>
              </a:xfrm>
              <a:custGeom>
                <a:avLst/>
                <a:gdLst/>
                <a:ahLst/>
                <a:cxnLst/>
                <a:rect l="l" t="t" r="r" b="b"/>
                <a:pathLst>
                  <a:path w="1366" h="1635" extrusionOk="0">
                    <a:moveTo>
                      <a:pt x="165" y="0"/>
                    </a:moveTo>
                    <a:cubicBezTo>
                      <a:pt x="110" y="0"/>
                      <a:pt x="55" y="6"/>
                      <a:pt x="1" y="22"/>
                    </a:cubicBezTo>
                    <a:cubicBezTo>
                      <a:pt x="39" y="32"/>
                      <a:pt x="75" y="36"/>
                      <a:pt x="112" y="42"/>
                    </a:cubicBezTo>
                    <a:cubicBezTo>
                      <a:pt x="481" y="101"/>
                      <a:pt x="786" y="256"/>
                      <a:pt x="956" y="613"/>
                    </a:cubicBezTo>
                    <a:cubicBezTo>
                      <a:pt x="1158" y="1035"/>
                      <a:pt x="994" y="1479"/>
                      <a:pt x="574" y="1617"/>
                    </a:cubicBezTo>
                    <a:cubicBezTo>
                      <a:pt x="623" y="1629"/>
                      <a:pt x="669" y="1634"/>
                      <a:pt x="713" y="1634"/>
                    </a:cubicBezTo>
                    <a:cubicBezTo>
                      <a:pt x="784" y="1634"/>
                      <a:pt x="852" y="1620"/>
                      <a:pt x="921" y="1590"/>
                    </a:cubicBezTo>
                    <a:cubicBezTo>
                      <a:pt x="1214" y="1466"/>
                      <a:pt x="1365" y="1136"/>
                      <a:pt x="1283" y="794"/>
                    </a:cubicBezTo>
                    <a:cubicBezTo>
                      <a:pt x="1182" y="372"/>
                      <a:pt x="827" y="68"/>
                      <a:pt x="375" y="16"/>
                    </a:cubicBezTo>
                    <a:cubicBezTo>
                      <a:pt x="304" y="9"/>
                      <a:pt x="235"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7"/>
              <p:cNvSpPr/>
              <p:nvPr/>
            </p:nvSpPr>
            <p:spPr>
              <a:xfrm>
                <a:off x="4747591" y="4657179"/>
                <a:ext cx="130577" cy="153874"/>
              </a:xfrm>
              <a:custGeom>
                <a:avLst/>
                <a:gdLst/>
                <a:ahLst/>
                <a:cxnLst/>
                <a:rect l="l" t="t" r="r" b="b"/>
                <a:pathLst>
                  <a:path w="1390" h="1638" extrusionOk="0">
                    <a:moveTo>
                      <a:pt x="1246" y="1"/>
                    </a:moveTo>
                    <a:cubicBezTo>
                      <a:pt x="1222" y="1"/>
                      <a:pt x="1198" y="1"/>
                      <a:pt x="1174" y="2"/>
                    </a:cubicBezTo>
                    <a:cubicBezTo>
                      <a:pt x="904" y="12"/>
                      <a:pt x="656" y="84"/>
                      <a:pt x="441" y="255"/>
                    </a:cubicBezTo>
                    <a:cubicBezTo>
                      <a:pt x="114" y="516"/>
                      <a:pt x="0" y="977"/>
                      <a:pt x="173" y="1328"/>
                    </a:cubicBezTo>
                    <a:cubicBezTo>
                      <a:pt x="264" y="1514"/>
                      <a:pt x="506" y="1638"/>
                      <a:pt x="687" y="1638"/>
                    </a:cubicBezTo>
                    <a:cubicBezTo>
                      <a:pt x="729" y="1638"/>
                      <a:pt x="769" y="1631"/>
                      <a:pt x="802" y="1616"/>
                    </a:cubicBezTo>
                    <a:cubicBezTo>
                      <a:pt x="745" y="1591"/>
                      <a:pt x="678" y="1574"/>
                      <a:pt x="622" y="1539"/>
                    </a:cubicBezTo>
                    <a:cubicBezTo>
                      <a:pt x="378" y="1385"/>
                      <a:pt x="335" y="1138"/>
                      <a:pt x="363" y="885"/>
                    </a:cubicBezTo>
                    <a:cubicBezTo>
                      <a:pt x="407" y="487"/>
                      <a:pt x="645" y="232"/>
                      <a:pt x="1019" y="105"/>
                    </a:cubicBezTo>
                    <a:cubicBezTo>
                      <a:pt x="1139" y="66"/>
                      <a:pt x="1266" y="46"/>
                      <a:pt x="1390" y="17"/>
                    </a:cubicBezTo>
                    <a:cubicBezTo>
                      <a:pt x="1388" y="12"/>
                      <a:pt x="1388" y="7"/>
                      <a:pt x="1390" y="2"/>
                    </a:cubicBezTo>
                    <a:cubicBezTo>
                      <a:pt x="1341" y="2"/>
                      <a:pt x="1294" y="1"/>
                      <a:pt x="1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7"/>
              <p:cNvSpPr/>
              <p:nvPr/>
            </p:nvSpPr>
            <p:spPr>
              <a:xfrm>
                <a:off x="5216740" y="4738439"/>
                <a:ext cx="104461" cy="24518"/>
              </a:xfrm>
              <a:custGeom>
                <a:avLst/>
                <a:gdLst/>
                <a:ahLst/>
                <a:cxnLst/>
                <a:rect l="l" t="t" r="r" b="b"/>
                <a:pathLst>
                  <a:path w="1112" h="261" extrusionOk="0">
                    <a:moveTo>
                      <a:pt x="215" y="0"/>
                    </a:moveTo>
                    <a:cubicBezTo>
                      <a:pt x="129" y="0"/>
                      <a:pt x="70" y="62"/>
                      <a:pt x="1" y="120"/>
                    </a:cubicBezTo>
                    <a:cubicBezTo>
                      <a:pt x="64" y="125"/>
                      <a:pt x="116" y="122"/>
                      <a:pt x="166" y="136"/>
                    </a:cubicBezTo>
                    <a:cubicBezTo>
                      <a:pt x="271" y="162"/>
                      <a:pt x="377" y="195"/>
                      <a:pt x="481" y="228"/>
                    </a:cubicBezTo>
                    <a:cubicBezTo>
                      <a:pt x="549" y="250"/>
                      <a:pt x="616" y="260"/>
                      <a:pt x="680" y="260"/>
                    </a:cubicBezTo>
                    <a:cubicBezTo>
                      <a:pt x="832" y="260"/>
                      <a:pt x="974" y="204"/>
                      <a:pt x="1112" y="101"/>
                    </a:cubicBezTo>
                    <a:cubicBezTo>
                      <a:pt x="1097" y="99"/>
                      <a:pt x="1089" y="96"/>
                      <a:pt x="1083" y="96"/>
                    </a:cubicBezTo>
                    <a:cubicBezTo>
                      <a:pt x="1082" y="96"/>
                      <a:pt x="1081" y="96"/>
                      <a:pt x="1080" y="96"/>
                    </a:cubicBezTo>
                    <a:cubicBezTo>
                      <a:pt x="1033" y="105"/>
                      <a:pt x="987" y="109"/>
                      <a:pt x="941" y="109"/>
                    </a:cubicBezTo>
                    <a:cubicBezTo>
                      <a:pt x="811" y="109"/>
                      <a:pt x="685" y="78"/>
                      <a:pt x="557" y="43"/>
                    </a:cubicBezTo>
                    <a:cubicBezTo>
                      <a:pt x="454" y="14"/>
                      <a:pt x="341" y="10"/>
                      <a:pt x="233" y="1"/>
                    </a:cubicBezTo>
                    <a:cubicBezTo>
                      <a:pt x="227" y="1"/>
                      <a:pt x="221" y="0"/>
                      <a:pt x="21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7"/>
              <p:cNvSpPr/>
              <p:nvPr/>
            </p:nvSpPr>
            <p:spPr>
              <a:xfrm>
                <a:off x="4928148" y="4738063"/>
                <a:ext cx="103898" cy="24988"/>
              </a:xfrm>
              <a:custGeom>
                <a:avLst/>
                <a:gdLst/>
                <a:ahLst/>
                <a:cxnLst/>
                <a:rect l="l" t="t" r="r" b="b"/>
                <a:pathLst>
                  <a:path w="1106" h="266" extrusionOk="0">
                    <a:moveTo>
                      <a:pt x="854" y="0"/>
                    </a:moveTo>
                    <a:cubicBezTo>
                      <a:pt x="844" y="0"/>
                      <a:pt x="834" y="1"/>
                      <a:pt x="823" y="2"/>
                    </a:cubicBezTo>
                    <a:cubicBezTo>
                      <a:pt x="717" y="16"/>
                      <a:pt x="610" y="28"/>
                      <a:pt x="508" y="57"/>
                    </a:cubicBezTo>
                    <a:cubicBezTo>
                      <a:pt x="387" y="91"/>
                      <a:pt x="266" y="115"/>
                      <a:pt x="142" y="115"/>
                    </a:cubicBezTo>
                    <a:cubicBezTo>
                      <a:pt x="95" y="115"/>
                      <a:pt x="48" y="112"/>
                      <a:pt x="1" y="104"/>
                    </a:cubicBezTo>
                    <a:lnTo>
                      <a:pt x="1" y="104"/>
                    </a:lnTo>
                    <a:cubicBezTo>
                      <a:pt x="130" y="206"/>
                      <a:pt x="267" y="266"/>
                      <a:pt x="417" y="266"/>
                    </a:cubicBezTo>
                    <a:cubicBezTo>
                      <a:pt x="474" y="266"/>
                      <a:pt x="533" y="257"/>
                      <a:pt x="593" y="239"/>
                    </a:cubicBezTo>
                    <a:cubicBezTo>
                      <a:pt x="741" y="194"/>
                      <a:pt x="884" y="129"/>
                      <a:pt x="1053" y="129"/>
                    </a:cubicBezTo>
                    <a:cubicBezTo>
                      <a:pt x="1070" y="129"/>
                      <a:pt x="1088" y="130"/>
                      <a:pt x="1106" y="131"/>
                    </a:cubicBezTo>
                    <a:cubicBezTo>
                      <a:pt x="1027" y="51"/>
                      <a:pt x="950" y="0"/>
                      <a:pt x="85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7"/>
              <p:cNvSpPr/>
              <p:nvPr/>
            </p:nvSpPr>
            <p:spPr>
              <a:xfrm>
                <a:off x="5221249" y="4754315"/>
                <a:ext cx="58055" cy="51761"/>
              </a:xfrm>
              <a:custGeom>
                <a:avLst/>
                <a:gdLst/>
                <a:ahLst/>
                <a:cxnLst/>
                <a:rect l="l" t="t" r="r" b="b"/>
                <a:pathLst>
                  <a:path w="618" h="551" extrusionOk="0">
                    <a:moveTo>
                      <a:pt x="0" y="1"/>
                    </a:moveTo>
                    <a:lnTo>
                      <a:pt x="0" y="1"/>
                    </a:lnTo>
                    <a:cubicBezTo>
                      <a:pt x="20" y="70"/>
                      <a:pt x="53" y="92"/>
                      <a:pt x="110" y="101"/>
                    </a:cubicBezTo>
                    <a:cubicBezTo>
                      <a:pt x="165" y="109"/>
                      <a:pt x="222" y="133"/>
                      <a:pt x="269" y="164"/>
                    </a:cubicBezTo>
                    <a:cubicBezTo>
                      <a:pt x="350" y="220"/>
                      <a:pt x="427" y="283"/>
                      <a:pt x="499" y="350"/>
                    </a:cubicBezTo>
                    <a:cubicBezTo>
                      <a:pt x="520" y="369"/>
                      <a:pt x="520" y="412"/>
                      <a:pt x="528" y="443"/>
                    </a:cubicBezTo>
                    <a:cubicBezTo>
                      <a:pt x="518" y="446"/>
                      <a:pt x="506" y="450"/>
                      <a:pt x="496" y="450"/>
                    </a:cubicBezTo>
                    <a:cubicBezTo>
                      <a:pt x="486" y="432"/>
                      <a:pt x="477" y="412"/>
                      <a:pt x="466" y="395"/>
                    </a:cubicBezTo>
                    <a:cubicBezTo>
                      <a:pt x="448" y="367"/>
                      <a:pt x="422" y="348"/>
                      <a:pt x="395" y="348"/>
                    </a:cubicBezTo>
                    <a:cubicBezTo>
                      <a:pt x="380" y="348"/>
                      <a:pt x="366" y="353"/>
                      <a:pt x="352" y="365"/>
                    </a:cubicBezTo>
                    <a:cubicBezTo>
                      <a:pt x="332" y="383"/>
                      <a:pt x="323" y="439"/>
                      <a:pt x="335" y="468"/>
                    </a:cubicBezTo>
                    <a:cubicBezTo>
                      <a:pt x="354" y="523"/>
                      <a:pt x="398" y="551"/>
                      <a:pt x="454" y="551"/>
                    </a:cubicBezTo>
                    <a:cubicBezTo>
                      <a:pt x="464" y="551"/>
                      <a:pt x="475" y="550"/>
                      <a:pt x="486" y="548"/>
                    </a:cubicBezTo>
                    <a:cubicBezTo>
                      <a:pt x="554" y="537"/>
                      <a:pt x="618" y="478"/>
                      <a:pt x="610" y="411"/>
                    </a:cubicBezTo>
                    <a:cubicBezTo>
                      <a:pt x="602" y="345"/>
                      <a:pt x="577" y="273"/>
                      <a:pt x="540" y="220"/>
                    </a:cubicBezTo>
                    <a:cubicBezTo>
                      <a:pt x="446" y="83"/>
                      <a:pt x="295" y="46"/>
                      <a:pt x="145" y="15"/>
                    </a:cubicBezTo>
                    <a:cubicBezTo>
                      <a:pt x="99" y="6"/>
                      <a:pt x="52" y="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7"/>
              <p:cNvSpPr/>
              <p:nvPr/>
            </p:nvSpPr>
            <p:spPr>
              <a:xfrm>
                <a:off x="4969201" y="4754221"/>
                <a:ext cx="58055" cy="51949"/>
              </a:xfrm>
              <a:custGeom>
                <a:avLst/>
                <a:gdLst/>
                <a:ahLst/>
                <a:cxnLst/>
                <a:rect l="l" t="t" r="r" b="b"/>
                <a:pathLst>
                  <a:path w="618" h="553" extrusionOk="0">
                    <a:moveTo>
                      <a:pt x="617" y="1"/>
                    </a:moveTo>
                    <a:cubicBezTo>
                      <a:pt x="411" y="21"/>
                      <a:pt x="213" y="48"/>
                      <a:pt x="80" y="221"/>
                    </a:cubicBezTo>
                    <a:cubicBezTo>
                      <a:pt x="40" y="270"/>
                      <a:pt x="18" y="344"/>
                      <a:pt x="9" y="410"/>
                    </a:cubicBezTo>
                    <a:cubicBezTo>
                      <a:pt x="0" y="477"/>
                      <a:pt x="63" y="537"/>
                      <a:pt x="132" y="549"/>
                    </a:cubicBezTo>
                    <a:cubicBezTo>
                      <a:pt x="143" y="551"/>
                      <a:pt x="154" y="552"/>
                      <a:pt x="164" y="552"/>
                    </a:cubicBezTo>
                    <a:cubicBezTo>
                      <a:pt x="218" y="552"/>
                      <a:pt x="260" y="524"/>
                      <a:pt x="287" y="472"/>
                    </a:cubicBezTo>
                    <a:cubicBezTo>
                      <a:pt x="307" y="430"/>
                      <a:pt x="317" y="381"/>
                      <a:pt x="264" y="365"/>
                    </a:cubicBezTo>
                    <a:cubicBezTo>
                      <a:pt x="259" y="364"/>
                      <a:pt x="253" y="363"/>
                      <a:pt x="247" y="363"/>
                    </a:cubicBezTo>
                    <a:cubicBezTo>
                      <a:pt x="217" y="363"/>
                      <a:pt x="182" y="382"/>
                      <a:pt x="153" y="397"/>
                    </a:cubicBezTo>
                    <a:cubicBezTo>
                      <a:pt x="137" y="407"/>
                      <a:pt x="131" y="434"/>
                      <a:pt x="115" y="461"/>
                    </a:cubicBezTo>
                    <a:cubicBezTo>
                      <a:pt x="84" y="393"/>
                      <a:pt x="93" y="362"/>
                      <a:pt x="143" y="325"/>
                    </a:cubicBezTo>
                    <a:cubicBezTo>
                      <a:pt x="164" y="310"/>
                      <a:pt x="188" y="299"/>
                      <a:pt x="203" y="281"/>
                    </a:cubicBezTo>
                    <a:cubicBezTo>
                      <a:pt x="282" y="179"/>
                      <a:pt x="393" y="126"/>
                      <a:pt x="514" y="100"/>
                    </a:cubicBezTo>
                    <a:cubicBezTo>
                      <a:pt x="572" y="88"/>
                      <a:pt x="601" y="64"/>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3" name="Google Shape;10943;p57"/>
              <p:cNvGrpSpPr/>
              <p:nvPr/>
            </p:nvGrpSpPr>
            <p:grpSpPr>
              <a:xfrm>
                <a:off x="4716590" y="4642148"/>
                <a:ext cx="816547" cy="57022"/>
                <a:chOff x="4716590" y="4642148"/>
                <a:chExt cx="816547" cy="57022"/>
              </a:xfrm>
            </p:grpSpPr>
            <p:sp>
              <p:nvSpPr>
                <p:cNvPr id="10944" name="Google Shape;10944;p57"/>
                <p:cNvSpPr/>
                <p:nvPr/>
              </p:nvSpPr>
              <p:spPr>
                <a:xfrm>
                  <a:off x="4716590" y="4642899"/>
                  <a:ext cx="60873" cy="56270"/>
                </a:xfrm>
                <a:custGeom>
                  <a:avLst/>
                  <a:gdLst/>
                  <a:ahLst/>
                  <a:cxnLst/>
                  <a:rect l="l" t="t" r="r" b="b"/>
                  <a:pathLst>
                    <a:path w="648" h="599" extrusionOk="0">
                      <a:moveTo>
                        <a:pt x="88" y="1"/>
                      </a:moveTo>
                      <a:cubicBezTo>
                        <a:pt x="27" y="54"/>
                        <a:pt x="1" y="115"/>
                        <a:pt x="1" y="197"/>
                      </a:cubicBezTo>
                      <a:cubicBezTo>
                        <a:pt x="3" y="378"/>
                        <a:pt x="123" y="523"/>
                        <a:pt x="315" y="580"/>
                      </a:cubicBezTo>
                      <a:cubicBezTo>
                        <a:pt x="357" y="592"/>
                        <a:pt x="395" y="599"/>
                        <a:pt x="428" y="599"/>
                      </a:cubicBezTo>
                      <a:cubicBezTo>
                        <a:pt x="526" y="599"/>
                        <a:pt x="591" y="546"/>
                        <a:pt x="647" y="427"/>
                      </a:cubicBezTo>
                      <a:lnTo>
                        <a:pt x="647" y="427"/>
                      </a:lnTo>
                      <a:cubicBezTo>
                        <a:pt x="589" y="451"/>
                        <a:pt x="530" y="462"/>
                        <a:pt x="473" y="462"/>
                      </a:cubicBezTo>
                      <a:cubicBezTo>
                        <a:pt x="237" y="462"/>
                        <a:pt x="35" y="274"/>
                        <a:pt x="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7"/>
                <p:cNvSpPr/>
                <p:nvPr/>
              </p:nvSpPr>
              <p:spPr>
                <a:xfrm>
                  <a:off x="5469915" y="4642148"/>
                  <a:ext cx="63222" cy="57022"/>
                </a:xfrm>
                <a:custGeom>
                  <a:avLst/>
                  <a:gdLst/>
                  <a:ahLst/>
                  <a:cxnLst/>
                  <a:rect l="l" t="t" r="r" b="b"/>
                  <a:pathLst>
                    <a:path w="673" h="607" extrusionOk="0">
                      <a:moveTo>
                        <a:pt x="567" y="1"/>
                      </a:moveTo>
                      <a:lnTo>
                        <a:pt x="567" y="1"/>
                      </a:lnTo>
                      <a:cubicBezTo>
                        <a:pt x="626" y="250"/>
                        <a:pt x="446" y="468"/>
                        <a:pt x="186" y="468"/>
                      </a:cubicBezTo>
                      <a:cubicBezTo>
                        <a:pt x="127" y="468"/>
                        <a:pt x="65" y="457"/>
                        <a:pt x="1" y="433"/>
                      </a:cubicBezTo>
                      <a:lnTo>
                        <a:pt x="1" y="433"/>
                      </a:lnTo>
                      <a:cubicBezTo>
                        <a:pt x="114" y="585"/>
                        <a:pt x="127" y="598"/>
                        <a:pt x="205" y="605"/>
                      </a:cubicBezTo>
                      <a:cubicBezTo>
                        <a:pt x="216" y="606"/>
                        <a:pt x="227" y="607"/>
                        <a:pt x="238" y="607"/>
                      </a:cubicBezTo>
                      <a:cubicBezTo>
                        <a:pt x="411" y="607"/>
                        <a:pt x="605" y="465"/>
                        <a:pt x="646" y="299"/>
                      </a:cubicBezTo>
                      <a:cubicBezTo>
                        <a:pt x="673" y="191"/>
                        <a:pt x="663" y="87"/>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6" name="Google Shape;10946;p57"/>
              <p:cNvSpPr/>
              <p:nvPr/>
            </p:nvSpPr>
            <p:spPr>
              <a:xfrm>
                <a:off x="4926739" y="4723314"/>
                <a:ext cx="81916" cy="22264"/>
              </a:xfrm>
              <a:custGeom>
                <a:avLst/>
                <a:gdLst/>
                <a:ahLst/>
                <a:cxnLst/>
                <a:rect l="l" t="t" r="r" b="b"/>
                <a:pathLst>
                  <a:path w="872" h="237" extrusionOk="0">
                    <a:moveTo>
                      <a:pt x="637" y="1"/>
                    </a:moveTo>
                    <a:cubicBezTo>
                      <a:pt x="613" y="1"/>
                      <a:pt x="588" y="4"/>
                      <a:pt x="562" y="12"/>
                    </a:cubicBezTo>
                    <a:cubicBezTo>
                      <a:pt x="373" y="68"/>
                      <a:pt x="187" y="129"/>
                      <a:pt x="0" y="189"/>
                    </a:cubicBezTo>
                    <a:cubicBezTo>
                      <a:pt x="1" y="196"/>
                      <a:pt x="3" y="205"/>
                      <a:pt x="6" y="212"/>
                    </a:cubicBezTo>
                    <a:cubicBezTo>
                      <a:pt x="66" y="229"/>
                      <a:pt x="125" y="237"/>
                      <a:pt x="183" y="237"/>
                    </a:cubicBezTo>
                    <a:cubicBezTo>
                      <a:pt x="283" y="237"/>
                      <a:pt x="381" y="215"/>
                      <a:pt x="481" y="186"/>
                    </a:cubicBezTo>
                    <a:cubicBezTo>
                      <a:pt x="592" y="154"/>
                      <a:pt x="707" y="140"/>
                      <a:pt x="819" y="118"/>
                    </a:cubicBezTo>
                    <a:cubicBezTo>
                      <a:pt x="833" y="114"/>
                      <a:pt x="848" y="113"/>
                      <a:pt x="872" y="109"/>
                    </a:cubicBezTo>
                    <a:cubicBezTo>
                      <a:pt x="796" y="47"/>
                      <a:pt x="722" y="1"/>
                      <a:pt x="63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7"/>
              <p:cNvSpPr/>
              <p:nvPr/>
            </p:nvSpPr>
            <p:spPr>
              <a:xfrm>
                <a:off x="5241353" y="4723408"/>
                <a:ext cx="81446" cy="22076"/>
              </a:xfrm>
              <a:custGeom>
                <a:avLst/>
                <a:gdLst/>
                <a:ahLst/>
                <a:cxnLst/>
                <a:rect l="l" t="t" r="r" b="b"/>
                <a:pathLst>
                  <a:path w="867" h="235" extrusionOk="0">
                    <a:moveTo>
                      <a:pt x="220" y="1"/>
                    </a:moveTo>
                    <a:cubicBezTo>
                      <a:pt x="134" y="1"/>
                      <a:pt x="64" y="47"/>
                      <a:pt x="1" y="95"/>
                    </a:cubicBezTo>
                    <a:cubicBezTo>
                      <a:pt x="143" y="129"/>
                      <a:pt x="286" y="162"/>
                      <a:pt x="426" y="199"/>
                    </a:cubicBezTo>
                    <a:cubicBezTo>
                      <a:pt x="506" y="220"/>
                      <a:pt x="585" y="234"/>
                      <a:pt x="667" y="234"/>
                    </a:cubicBezTo>
                    <a:cubicBezTo>
                      <a:pt x="731" y="234"/>
                      <a:pt x="797" y="226"/>
                      <a:pt x="867" y="205"/>
                    </a:cubicBezTo>
                    <a:cubicBezTo>
                      <a:pt x="797" y="179"/>
                      <a:pt x="741" y="154"/>
                      <a:pt x="683" y="135"/>
                    </a:cubicBezTo>
                    <a:cubicBezTo>
                      <a:pt x="551" y="92"/>
                      <a:pt x="422" y="50"/>
                      <a:pt x="291" y="11"/>
                    </a:cubicBezTo>
                    <a:cubicBezTo>
                      <a:pt x="266" y="4"/>
                      <a:pt x="242" y="1"/>
                      <a:pt x="220"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7"/>
              <p:cNvSpPr/>
              <p:nvPr/>
            </p:nvSpPr>
            <p:spPr>
              <a:xfrm>
                <a:off x="4893859" y="4712793"/>
                <a:ext cx="87834" cy="13715"/>
              </a:xfrm>
              <a:custGeom>
                <a:avLst/>
                <a:gdLst/>
                <a:ahLst/>
                <a:cxnLst/>
                <a:rect l="l" t="t" r="r" b="b"/>
                <a:pathLst>
                  <a:path w="935" h="146" extrusionOk="0">
                    <a:moveTo>
                      <a:pt x="663" y="1"/>
                    </a:moveTo>
                    <a:cubicBezTo>
                      <a:pt x="582" y="1"/>
                      <a:pt x="501" y="8"/>
                      <a:pt x="421" y="16"/>
                    </a:cubicBezTo>
                    <a:cubicBezTo>
                      <a:pt x="318" y="24"/>
                      <a:pt x="215" y="35"/>
                      <a:pt x="112" y="57"/>
                    </a:cubicBezTo>
                    <a:cubicBezTo>
                      <a:pt x="72" y="66"/>
                      <a:pt x="38" y="104"/>
                      <a:pt x="1" y="128"/>
                    </a:cubicBezTo>
                    <a:cubicBezTo>
                      <a:pt x="4" y="135"/>
                      <a:pt x="8" y="140"/>
                      <a:pt x="10" y="145"/>
                    </a:cubicBezTo>
                    <a:cubicBezTo>
                      <a:pt x="86" y="112"/>
                      <a:pt x="165" y="92"/>
                      <a:pt x="242" y="92"/>
                    </a:cubicBezTo>
                    <a:cubicBezTo>
                      <a:pt x="285" y="92"/>
                      <a:pt x="328" y="98"/>
                      <a:pt x="370" y="112"/>
                    </a:cubicBezTo>
                    <a:cubicBezTo>
                      <a:pt x="429" y="133"/>
                      <a:pt x="488" y="141"/>
                      <a:pt x="545" y="141"/>
                    </a:cubicBezTo>
                    <a:cubicBezTo>
                      <a:pt x="677" y="141"/>
                      <a:pt x="804" y="98"/>
                      <a:pt x="933" y="68"/>
                    </a:cubicBezTo>
                    <a:cubicBezTo>
                      <a:pt x="933" y="59"/>
                      <a:pt x="933" y="50"/>
                      <a:pt x="935" y="43"/>
                    </a:cubicBezTo>
                    <a:cubicBezTo>
                      <a:pt x="860" y="28"/>
                      <a:pt x="787" y="4"/>
                      <a:pt x="712" y="2"/>
                    </a:cubicBezTo>
                    <a:cubicBezTo>
                      <a:pt x="695" y="1"/>
                      <a:pt x="679" y="1"/>
                      <a:pt x="66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7"/>
              <p:cNvSpPr/>
              <p:nvPr/>
            </p:nvSpPr>
            <p:spPr>
              <a:xfrm>
                <a:off x="5265496" y="4712793"/>
                <a:ext cx="88867" cy="13715"/>
              </a:xfrm>
              <a:custGeom>
                <a:avLst/>
                <a:gdLst/>
                <a:ahLst/>
                <a:cxnLst/>
                <a:rect l="l" t="t" r="r" b="b"/>
                <a:pathLst>
                  <a:path w="946" h="146" extrusionOk="0">
                    <a:moveTo>
                      <a:pt x="221" y="1"/>
                    </a:moveTo>
                    <a:cubicBezTo>
                      <a:pt x="146" y="1"/>
                      <a:pt x="80" y="31"/>
                      <a:pt x="0" y="61"/>
                    </a:cubicBezTo>
                    <a:cubicBezTo>
                      <a:pt x="98" y="87"/>
                      <a:pt x="183" y="112"/>
                      <a:pt x="267" y="131"/>
                    </a:cubicBezTo>
                    <a:cubicBezTo>
                      <a:pt x="303" y="139"/>
                      <a:pt x="342" y="145"/>
                      <a:pt x="380" y="145"/>
                    </a:cubicBezTo>
                    <a:cubicBezTo>
                      <a:pt x="397" y="145"/>
                      <a:pt x="413" y="144"/>
                      <a:pt x="429" y="141"/>
                    </a:cubicBezTo>
                    <a:cubicBezTo>
                      <a:pt x="529" y="120"/>
                      <a:pt x="629" y="98"/>
                      <a:pt x="730" y="98"/>
                    </a:cubicBezTo>
                    <a:cubicBezTo>
                      <a:pt x="801" y="98"/>
                      <a:pt x="873" y="109"/>
                      <a:pt x="945" y="140"/>
                    </a:cubicBezTo>
                    <a:cubicBezTo>
                      <a:pt x="918" y="109"/>
                      <a:pt x="892" y="84"/>
                      <a:pt x="860" y="68"/>
                    </a:cubicBezTo>
                    <a:cubicBezTo>
                      <a:pt x="777" y="23"/>
                      <a:pt x="689" y="13"/>
                      <a:pt x="598" y="13"/>
                    </a:cubicBezTo>
                    <a:cubicBezTo>
                      <a:pt x="578" y="13"/>
                      <a:pt x="558" y="13"/>
                      <a:pt x="537" y="14"/>
                    </a:cubicBezTo>
                    <a:cubicBezTo>
                      <a:pt x="494" y="16"/>
                      <a:pt x="451" y="19"/>
                      <a:pt x="407" y="19"/>
                    </a:cubicBezTo>
                    <a:cubicBezTo>
                      <a:pt x="365" y="19"/>
                      <a:pt x="324" y="16"/>
                      <a:pt x="284" y="8"/>
                    </a:cubicBezTo>
                    <a:cubicBezTo>
                      <a:pt x="262" y="3"/>
                      <a:pt x="242" y="1"/>
                      <a:pt x="2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0" name="Google Shape;10950;p57"/>
              <p:cNvGrpSpPr/>
              <p:nvPr/>
            </p:nvGrpSpPr>
            <p:grpSpPr>
              <a:xfrm>
                <a:off x="4799165" y="4610489"/>
                <a:ext cx="649517" cy="138751"/>
                <a:chOff x="4799165" y="4610489"/>
                <a:chExt cx="649517" cy="138751"/>
              </a:xfrm>
            </p:grpSpPr>
            <p:sp>
              <p:nvSpPr>
                <p:cNvPr id="10951" name="Google Shape;10951;p57"/>
                <p:cNvSpPr/>
                <p:nvPr/>
              </p:nvSpPr>
              <p:spPr>
                <a:xfrm>
                  <a:off x="5012603" y="4640739"/>
                  <a:ext cx="223201" cy="96570"/>
                </a:xfrm>
                <a:custGeom>
                  <a:avLst/>
                  <a:gdLst/>
                  <a:ahLst/>
                  <a:cxnLst/>
                  <a:rect l="l" t="t" r="r" b="b"/>
                  <a:pathLst>
                    <a:path w="2376" h="1028" extrusionOk="0">
                      <a:moveTo>
                        <a:pt x="1206" y="0"/>
                      </a:moveTo>
                      <a:cubicBezTo>
                        <a:pt x="1121" y="0"/>
                        <a:pt x="1035" y="11"/>
                        <a:pt x="949" y="32"/>
                      </a:cubicBezTo>
                      <a:cubicBezTo>
                        <a:pt x="614" y="114"/>
                        <a:pt x="439" y="321"/>
                        <a:pt x="397" y="659"/>
                      </a:cubicBezTo>
                      <a:cubicBezTo>
                        <a:pt x="389" y="713"/>
                        <a:pt x="368" y="763"/>
                        <a:pt x="309" y="778"/>
                      </a:cubicBezTo>
                      <a:cubicBezTo>
                        <a:pt x="297" y="781"/>
                        <a:pt x="285" y="782"/>
                        <a:pt x="274" y="782"/>
                      </a:cubicBezTo>
                      <a:cubicBezTo>
                        <a:pt x="225" y="782"/>
                        <a:pt x="183" y="756"/>
                        <a:pt x="153" y="713"/>
                      </a:cubicBezTo>
                      <a:cubicBezTo>
                        <a:pt x="117" y="664"/>
                        <a:pt x="103" y="605"/>
                        <a:pt x="139" y="552"/>
                      </a:cubicBezTo>
                      <a:cubicBezTo>
                        <a:pt x="151" y="530"/>
                        <a:pt x="186" y="514"/>
                        <a:pt x="212" y="511"/>
                      </a:cubicBezTo>
                      <a:cubicBezTo>
                        <a:pt x="212" y="511"/>
                        <a:pt x="213" y="511"/>
                        <a:pt x="213" y="511"/>
                      </a:cubicBezTo>
                      <a:cubicBezTo>
                        <a:pt x="229" y="511"/>
                        <a:pt x="250" y="535"/>
                        <a:pt x="277" y="553"/>
                      </a:cubicBezTo>
                      <a:cubicBezTo>
                        <a:pt x="258" y="561"/>
                        <a:pt x="252" y="566"/>
                        <a:pt x="248" y="566"/>
                      </a:cubicBezTo>
                      <a:cubicBezTo>
                        <a:pt x="248" y="566"/>
                        <a:pt x="247" y="566"/>
                        <a:pt x="247" y="566"/>
                      </a:cubicBezTo>
                      <a:cubicBezTo>
                        <a:pt x="238" y="564"/>
                        <a:pt x="230" y="564"/>
                        <a:pt x="223" y="564"/>
                      </a:cubicBezTo>
                      <a:cubicBezTo>
                        <a:pt x="192" y="564"/>
                        <a:pt x="172" y="579"/>
                        <a:pt x="175" y="621"/>
                      </a:cubicBezTo>
                      <a:cubicBezTo>
                        <a:pt x="177" y="676"/>
                        <a:pt x="227" y="729"/>
                        <a:pt x="277" y="729"/>
                      </a:cubicBezTo>
                      <a:cubicBezTo>
                        <a:pt x="278" y="729"/>
                        <a:pt x="279" y="729"/>
                        <a:pt x="280" y="729"/>
                      </a:cubicBezTo>
                      <a:cubicBezTo>
                        <a:pt x="330" y="728"/>
                        <a:pt x="347" y="695"/>
                        <a:pt x="342" y="654"/>
                      </a:cubicBezTo>
                      <a:cubicBezTo>
                        <a:pt x="335" y="598"/>
                        <a:pt x="326" y="540"/>
                        <a:pt x="305" y="489"/>
                      </a:cubicBezTo>
                      <a:cubicBezTo>
                        <a:pt x="282" y="434"/>
                        <a:pt x="237" y="407"/>
                        <a:pt x="182" y="407"/>
                      </a:cubicBezTo>
                      <a:cubicBezTo>
                        <a:pt x="176" y="407"/>
                        <a:pt x="170" y="407"/>
                        <a:pt x="164" y="408"/>
                      </a:cubicBezTo>
                      <a:cubicBezTo>
                        <a:pt x="94" y="414"/>
                        <a:pt x="60" y="466"/>
                        <a:pt x="45" y="527"/>
                      </a:cubicBezTo>
                      <a:cubicBezTo>
                        <a:pt x="29" y="589"/>
                        <a:pt x="0" y="662"/>
                        <a:pt x="62" y="709"/>
                      </a:cubicBezTo>
                      <a:cubicBezTo>
                        <a:pt x="207" y="819"/>
                        <a:pt x="360" y="919"/>
                        <a:pt x="517" y="1028"/>
                      </a:cubicBezTo>
                      <a:cubicBezTo>
                        <a:pt x="509" y="992"/>
                        <a:pt x="502" y="964"/>
                        <a:pt x="497" y="935"/>
                      </a:cubicBezTo>
                      <a:cubicBezTo>
                        <a:pt x="428" y="587"/>
                        <a:pt x="579" y="314"/>
                        <a:pt x="909" y="189"/>
                      </a:cubicBezTo>
                      <a:cubicBezTo>
                        <a:pt x="999" y="154"/>
                        <a:pt x="1091" y="138"/>
                        <a:pt x="1184" y="138"/>
                      </a:cubicBezTo>
                      <a:cubicBezTo>
                        <a:pt x="1230" y="138"/>
                        <a:pt x="1276" y="142"/>
                        <a:pt x="1322" y="150"/>
                      </a:cubicBezTo>
                      <a:cubicBezTo>
                        <a:pt x="1714" y="216"/>
                        <a:pt x="1920" y="480"/>
                        <a:pt x="1885" y="869"/>
                      </a:cubicBezTo>
                      <a:cubicBezTo>
                        <a:pt x="1880" y="919"/>
                        <a:pt x="1869" y="969"/>
                        <a:pt x="1858" y="1028"/>
                      </a:cubicBezTo>
                      <a:cubicBezTo>
                        <a:pt x="1993" y="933"/>
                        <a:pt x="2118" y="842"/>
                        <a:pt x="2246" y="754"/>
                      </a:cubicBezTo>
                      <a:cubicBezTo>
                        <a:pt x="2354" y="681"/>
                        <a:pt x="2376" y="588"/>
                        <a:pt x="2309" y="475"/>
                      </a:cubicBezTo>
                      <a:cubicBezTo>
                        <a:pt x="2281" y="428"/>
                        <a:pt x="2234" y="403"/>
                        <a:pt x="2189" y="403"/>
                      </a:cubicBezTo>
                      <a:cubicBezTo>
                        <a:pt x="2150" y="403"/>
                        <a:pt x="2111" y="422"/>
                        <a:pt x="2087" y="464"/>
                      </a:cubicBezTo>
                      <a:cubicBezTo>
                        <a:pt x="2054" y="522"/>
                        <a:pt x="2040" y="598"/>
                        <a:pt x="2035" y="667"/>
                      </a:cubicBezTo>
                      <a:cubicBezTo>
                        <a:pt x="2031" y="706"/>
                        <a:pt x="2056" y="730"/>
                        <a:pt x="2086" y="730"/>
                      </a:cubicBezTo>
                      <a:cubicBezTo>
                        <a:pt x="2098" y="730"/>
                        <a:pt x="2111" y="726"/>
                        <a:pt x="2123" y="718"/>
                      </a:cubicBezTo>
                      <a:cubicBezTo>
                        <a:pt x="2158" y="695"/>
                        <a:pt x="2183" y="650"/>
                        <a:pt x="2195" y="608"/>
                      </a:cubicBezTo>
                      <a:cubicBezTo>
                        <a:pt x="2199" y="595"/>
                        <a:pt x="2150" y="566"/>
                        <a:pt x="2117" y="536"/>
                      </a:cubicBezTo>
                      <a:cubicBezTo>
                        <a:pt x="2125" y="532"/>
                        <a:pt x="2143" y="511"/>
                        <a:pt x="2157" y="511"/>
                      </a:cubicBezTo>
                      <a:cubicBezTo>
                        <a:pt x="2159" y="511"/>
                        <a:pt x="2161" y="511"/>
                        <a:pt x="2163" y="512"/>
                      </a:cubicBezTo>
                      <a:cubicBezTo>
                        <a:pt x="2191" y="520"/>
                        <a:pt x="2227" y="537"/>
                        <a:pt x="2241" y="561"/>
                      </a:cubicBezTo>
                      <a:cubicBezTo>
                        <a:pt x="2272" y="619"/>
                        <a:pt x="2255" y="678"/>
                        <a:pt x="2212" y="727"/>
                      </a:cubicBezTo>
                      <a:cubicBezTo>
                        <a:pt x="2183" y="762"/>
                        <a:pt x="2145" y="784"/>
                        <a:pt x="2102" y="784"/>
                      </a:cubicBezTo>
                      <a:cubicBezTo>
                        <a:pt x="2088" y="784"/>
                        <a:pt x="2072" y="782"/>
                        <a:pt x="2057" y="776"/>
                      </a:cubicBezTo>
                      <a:cubicBezTo>
                        <a:pt x="1997" y="755"/>
                        <a:pt x="1981" y="701"/>
                        <a:pt x="1977" y="644"/>
                      </a:cubicBezTo>
                      <a:cubicBezTo>
                        <a:pt x="1962" y="416"/>
                        <a:pt x="1847" y="244"/>
                        <a:pt x="1659" y="128"/>
                      </a:cubicBezTo>
                      <a:cubicBezTo>
                        <a:pt x="1517" y="39"/>
                        <a:pt x="1363" y="0"/>
                        <a:pt x="1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7"/>
                <p:cNvSpPr/>
                <p:nvPr/>
              </p:nvSpPr>
              <p:spPr>
                <a:xfrm>
                  <a:off x="4937824" y="4627775"/>
                  <a:ext cx="70737" cy="72710"/>
                </a:xfrm>
                <a:custGeom>
                  <a:avLst/>
                  <a:gdLst/>
                  <a:ahLst/>
                  <a:cxnLst/>
                  <a:rect l="l" t="t" r="r" b="b"/>
                  <a:pathLst>
                    <a:path w="753" h="774" extrusionOk="0">
                      <a:moveTo>
                        <a:pt x="15" y="1"/>
                      </a:moveTo>
                      <a:cubicBezTo>
                        <a:pt x="10" y="9"/>
                        <a:pt x="6" y="15"/>
                        <a:pt x="1" y="21"/>
                      </a:cubicBezTo>
                      <a:cubicBezTo>
                        <a:pt x="83" y="91"/>
                        <a:pt x="161" y="164"/>
                        <a:pt x="248" y="226"/>
                      </a:cubicBezTo>
                      <a:cubicBezTo>
                        <a:pt x="397" y="333"/>
                        <a:pt x="517" y="464"/>
                        <a:pt x="598" y="630"/>
                      </a:cubicBezTo>
                      <a:cubicBezTo>
                        <a:pt x="630" y="698"/>
                        <a:pt x="677" y="741"/>
                        <a:pt x="753" y="773"/>
                      </a:cubicBezTo>
                      <a:cubicBezTo>
                        <a:pt x="737" y="681"/>
                        <a:pt x="725" y="598"/>
                        <a:pt x="708" y="514"/>
                      </a:cubicBezTo>
                      <a:cubicBezTo>
                        <a:pt x="684" y="390"/>
                        <a:pt x="624" y="282"/>
                        <a:pt x="513" y="223"/>
                      </a:cubicBezTo>
                      <a:cubicBezTo>
                        <a:pt x="353" y="139"/>
                        <a:pt x="182" y="75"/>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7"/>
                <p:cNvSpPr/>
                <p:nvPr/>
              </p:nvSpPr>
              <p:spPr>
                <a:xfrm>
                  <a:off x="5240131" y="4629466"/>
                  <a:ext cx="70361" cy="71582"/>
                </a:xfrm>
                <a:custGeom>
                  <a:avLst/>
                  <a:gdLst/>
                  <a:ahLst/>
                  <a:cxnLst/>
                  <a:rect l="l" t="t" r="r" b="b"/>
                  <a:pathLst>
                    <a:path w="749" h="762" extrusionOk="0">
                      <a:moveTo>
                        <a:pt x="748" y="0"/>
                      </a:moveTo>
                      <a:lnTo>
                        <a:pt x="748" y="0"/>
                      </a:lnTo>
                      <a:cubicBezTo>
                        <a:pt x="594" y="47"/>
                        <a:pt x="450" y="99"/>
                        <a:pt x="309" y="162"/>
                      </a:cubicBezTo>
                      <a:cubicBezTo>
                        <a:pt x="159" y="230"/>
                        <a:pt x="67" y="351"/>
                        <a:pt x="38" y="517"/>
                      </a:cubicBezTo>
                      <a:cubicBezTo>
                        <a:pt x="25" y="593"/>
                        <a:pt x="14" y="669"/>
                        <a:pt x="0" y="745"/>
                      </a:cubicBezTo>
                      <a:cubicBezTo>
                        <a:pt x="5" y="750"/>
                        <a:pt x="9" y="755"/>
                        <a:pt x="14" y="761"/>
                      </a:cubicBezTo>
                      <a:cubicBezTo>
                        <a:pt x="51" y="728"/>
                        <a:pt x="105" y="703"/>
                        <a:pt x="125" y="661"/>
                      </a:cubicBezTo>
                      <a:cubicBezTo>
                        <a:pt x="227" y="455"/>
                        <a:pt x="375" y="295"/>
                        <a:pt x="562" y="165"/>
                      </a:cubicBezTo>
                      <a:cubicBezTo>
                        <a:pt x="630" y="118"/>
                        <a:pt x="686" y="56"/>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7"/>
                <p:cNvSpPr/>
                <p:nvPr/>
              </p:nvSpPr>
              <p:spPr>
                <a:xfrm>
                  <a:off x="5287760" y="4611804"/>
                  <a:ext cx="88773" cy="63597"/>
                </a:xfrm>
                <a:custGeom>
                  <a:avLst/>
                  <a:gdLst/>
                  <a:ahLst/>
                  <a:cxnLst/>
                  <a:rect l="l" t="t" r="r" b="b"/>
                  <a:pathLst>
                    <a:path w="945" h="677" extrusionOk="0">
                      <a:moveTo>
                        <a:pt x="930" y="0"/>
                      </a:moveTo>
                      <a:cubicBezTo>
                        <a:pt x="801" y="38"/>
                        <a:pt x="671" y="71"/>
                        <a:pt x="545" y="116"/>
                      </a:cubicBezTo>
                      <a:cubicBezTo>
                        <a:pt x="440" y="153"/>
                        <a:pt x="346" y="205"/>
                        <a:pt x="314" y="329"/>
                      </a:cubicBezTo>
                      <a:cubicBezTo>
                        <a:pt x="300" y="379"/>
                        <a:pt x="262" y="428"/>
                        <a:pt x="225" y="465"/>
                      </a:cubicBezTo>
                      <a:cubicBezTo>
                        <a:pt x="155" y="535"/>
                        <a:pt x="76" y="597"/>
                        <a:pt x="1" y="663"/>
                      </a:cubicBezTo>
                      <a:cubicBezTo>
                        <a:pt x="3" y="670"/>
                        <a:pt x="4" y="675"/>
                        <a:pt x="5" y="677"/>
                      </a:cubicBezTo>
                      <a:cubicBezTo>
                        <a:pt x="82" y="643"/>
                        <a:pt x="180" y="627"/>
                        <a:pt x="233" y="568"/>
                      </a:cubicBezTo>
                      <a:cubicBezTo>
                        <a:pt x="390" y="401"/>
                        <a:pt x="562" y="263"/>
                        <a:pt x="766" y="162"/>
                      </a:cubicBezTo>
                      <a:cubicBezTo>
                        <a:pt x="832" y="129"/>
                        <a:pt x="885" y="66"/>
                        <a:pt x="945" y="18"/>
                      </a:cubicBezTo>
                      <a:cubicBezTo>
                        <a:pt x="940" y="13"/>
                        <a:pt x="935" y="5"/>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7"/>
                <p:cNvSpPr/>
                <p:nvPr/>
              </p:nvSpPr>
              <p:spPr>
                <a:xfrm>
                  <a:off x="4871877" y="4610489"/>
                  <a:ext cx="89243" cy="63785"/>
                </a:xfrm>
                <a:custGeom>
                  <a:avLst/>
                  <a:gdLst/>
                  <a:ahLst/>
                  <a:cxnLst/>
                  <a:rect l="l" t="t" r="r" b="b"/>
                  <a:pathLst>
                    <a:path w="950" h="679" extrusionOk="0">
                      <a:moveTo>
                        <a:pt x="20" y="1"/>
                      </a:moveTo>
                      <a:lnTo>
                        <a:pt x="0" y="36"/>
                      </a:lnTo>
                      <a:cubicBezTo>
                        <a:pt x="65" y="88"/>
                        <a:pt x="124" y="150"/>
                        <a:pt x="197" y="187"/>
                      </a:cubicBezTo>
                      <a:cubicBezTo>
                        <a:pt x="364" y="275"/>
                        <a:pt x="527" y="370"/>
                        <a:pt x="645" y="519"/>
                      </a:cubicBezTo>
                      <a:cubicBezTo>
                        <a:pt x="726" y="625"/>
                        <a:pt x="833" y="654"/>
                        <a:pt x="950" y="678"/>
                      </a:cubicBezTo>
                      <a:cubicBezTo>
                        <a:pt x="933" y="660"/>
                        <a:pt x="913" y="646"/>
                        <a:pt x="893" y="632"/>
                      </a:cubicBezTo>
                      <a:cubicBezTo>
                        <a:pt x="765" y="538"/>
                        <a:pt x="645" y="436"/>
                        <a:pt x="603" y="271"/>
                      </a:cubicBezTo>
                      <a:cubicBezTo>
                        <a:pt x="595" y="249"/>
                        <a:pt x="570" y="223"/>
                        <a:pt x="548" y="214"/>
                      </a:cubicBezTo>
                      <a:cubicBezTo>
                        <a:pt x="373" y="140"/>
                        <a:pt x="197" y="72"/>
                        <a:pt x="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7"/>
                <p:cNvSpPr/>
                <p:nvPr/>
              </p:nvSpPr>
              <p:spPr>
                <a:xfrm>
                  <a:off x="5339429" y="4625050"/>
                  <a:ext cx="105307" cy="35509"/>
                </a:xfrm>
                <a:custGeom>
                  <a:avLst/>
                  <a:gdLst/>
                  <a:ahLst/>
                  <a:cxnLst/>
                  <a:rect l="l" t="t" r="r" b="b"/>
                  <a:pathLst>
                    <a:path w="1121" h="378" extrusionOk="0">
                      <a:moveTo>
                        <a:pt x="648" y="0"/>
                      </a:moveTo>
                      <a:cubicBezTo>
                        <a:pt x="630" y="0"/>
                        <a:pt x="613" y="1"/>
                        <a:pt x="595" y="2"/>
                      </a:cubicBezTo>
                      <a:cubicBezTo>
                        <a:pt x="537" y="6"/>
                        <a:pt x="472" y="13"/>
                        <a:pt x="425" y="43"/>
                      </a:cubicBezTo>
                      <a:cubicBezTo>
                        <a:pt x="331" y="101"/>
                        <a:pt x="246" y="176"/>
                        <a:pt x="157" y="243"/>
                      </a:cubicBezTo>
                      <a:cubicBezTo>
                        <a:pt x="106" y="282"/>
                        <a:pt x="53" y="321"/>
                        <a:pt x="0" y="359"/>
                      </a:cubicBezTo>
                      <a:cubicBezTo>
                        <a:pt x="3" y="366"/>
                        <a:pt x="6" y="372"/>
                        <a:pt x="11" y="378"/>
                      </a:cubicBezTo>
                      <a:cubicBezTo>
                        <a:pt x="114" y="352"/>
                        <a:pt x="217" y="326"/>
                        <a:pt x="320" y="298"/>
                      </a:cubicBezTo>
                      <a:cubicBezTo>
                        <a:pt x="327" y="296"/>
                        <a:pt x="333" y="291"/>
                        <a:pt x="338" y="286"/>
                      </a:cubicBezTo>
                      <a:cubicBezTo>
                        <a:pt x="472" y="149"/>
                        <a:pt x="647" y="111"/>
                        <a:pt x="827" y="83"/>
                      </a:cubicBezTo>
                      <a:cubicBezTo>
                        <a:pt x="925" y="69"/>
                        <a:pt x="1023" y="44"/>
                        <a:pt x="1121" y="26"/>
                      </a:cubicBezTo>
                      <a:cubicBezTo>
                        <a:pt x="1119" y="18"/>
                        <a:pt x="1118" y="12"/>
                        <a:pt x="1117" y="7"/>
                      </a:cubicBezTo>
                      <a:cubicBezTo>
                        <a:pt x="1056" y="7"/>
                        <a:pt x="994" y="7"/>
                        <a:pt x="933" y="7"/>
                      </a:cubicBezTo>
                      <a:cubicBezTo>
                        <a:pt x="903" y="7"/>
                        <a:pt x="872" y="7"/>
                        <a:pt x="842" y="7"/>
                      </a:cubicBezTo>
                      <a:cubicBezTo>
                        <a:pt x="776" y="6"/>
                        <a:pt x="71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7"/>
                <p:cNvSpPr/>
                <p:nvPr/>
              </p:nvSpPr>
              <p:spPr>
                <a:xfrm>
                  <a:off x="4803956" y="4624862"/>
                  <a:ext cx="105213" cy="35697"/>
                </a:xfrm>
                <a:custGeom>
                  <a:avLst/>
                  <a:gdLst/>
                  <a:ahLst/>
                  <a:cxnLst/>
                  <a:rect l="l" t="t" r="r" b="b"/>
                  <a:pathLst>
                    <a:path w="1120" h="380" extrusionOk="0">
                      <a:moveTo>
                        <a:pt x="465" y="0"/>
                      </a:moveTo>
                      <a:cubicBezTo>
                        <a:pt x="418" y="0"/>
                        <a:pt x="371" y="4"/>
                        <a:pt x="325" y="4"/>
                      </a:cubicBezTo>
                      <a:lnTo>
                        <a:pt x="4" y="4"/>
                      </a:lnTo>
                      <a:cubicBezTo>
                        <a:pt x="3" y="12"/>
                        <a:pt x="1" y="20"/>
                        <a:pt x="0" y="29"/>
                      </a:cubicBezTo>
                      <a:cubicBezTo>
                        <a:pt x="105" y="47"/>
                        <a:pt x="208" y="71"/>
                        <a:pt x="312" y="86"/>
                      </a:cubicBezTo>
                      <a:cubicBezTo>
                        <a:pt x="455" y="108"/>
                        <a:pt x="598" y="137"/>
                        <a:pt x="711" y="228"/>
                      </a:cubicBezTo>
                      <a:cubicBezTo>
                        <a:pt x="783" y="288"/>
                        <a:pt x="858" y="315"/>
                        <a:pt x="943" y="334"/>
                      </a:cubicBezTo>
                      <a:cubicBezTo>
                        <a:pt x="998" y="347"/>
                        <a:pt x="1053" y="364"/>
                        <a:pt x="1109" y="380"/>
                      </a:cubicBezTo>
                      <a:cubicBezTo>
                        <a:pt x="1112" y="371"/>
                        <a:pt x="1115" y="365"/>
                        <a:pt x="1119" y="357"/>
                      </a:cubicBezTo>
                      <a:cubicBezTo>
                        <a:pt x="1063" y="318"/>
                        <a:pt x="1007" y="276"/>
                        <a:pt x="951" y="237"/>
                      </a:cubicBezTo>
                      <a:cubicBezTo>
                        <a:pt x="882" y="191"/>
                        <a:pt x="800" y="158"/>
                        <a:pt x="749" y="97"/>
                      </a:cubicBezTo>
                      <a:cubicBezTo>
                        <a:pt x="682" y="16"/>
                        <a:pt x="600" y="6"/>
                        <a:pt x="512" y="2"/>
                      </a:cubicBezTo>
                      <a:cubicBezTo>
                        <a:pt x="496" y="1"/>
                        <a:pt x="481"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7"/>
                <p:cNvSpPr/>
                <p:nvPr/>
              </p:nvSpPr>
              <p:spPr>
                <a:xfrm>
                  <a:off x="5378227" y="4628526"/>
                  <a:ext cx="70455" cy="24049"/>
                </a:xfrm>
                <a:custGeom>
                  <a:avLst/>
                  <a:gdLst/>
                  <a:ahLst/>
                  <a:cxnLst/>
                  <a:rect l="l" t="t" r="r" b="b"/>
                  <a:pathLst>
                    <a:path w="750" h="256" extrusionOk="0">
                      <a:moveTo>
                        <a:pt x="749" y="1"/>
                      </a:moveTo>
                      <a:lnTo>
                        <a:pt x="749" y="1"/>
                      </a:lnTo>
                      <a:cubicBezTo>
                        <a:pt x="509" y="113"/>
                        <a:pt x="228" y="67"/>
                        <a:pt x="0" y="243"/>
                      </a:cubicBezTo>
                      <a:cubicBezTo>
                        <a:pt x="70" y="251"/>
                        <a:pt x="135" y="255"/>
                        <a:pt x="196" y="255"/>
                      </a:cubicBezTo>
                      <a:cubicBezTo>
                        <a:pt x="474" y="255"/>
                        <a:pt x="665" y="169"/>
                        <a:pt x="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7"/>
                <p:cNvSpPr/>
                <p:nvPr/>
              </p:nvSpPr>
              <p:spPr>
                <a:xfrm>
                  <a:off x="4799165" y="4628150"/>
                  <a:ext cx="70737" cy="24237"/>
                </a:xfrm>
                <a:custGeom>
                  <a:avLst/>
                  <a:gdLst/>
                  <a:ahLst/>
                  <a:cxnLst/>
                  <a:rect l="l" t="t" r="r" b="b"/>
                  <a:pathLst>
                    <a:path w="753" h="258" extrusionOk="0">
                      <a:moveTo>
                        <a:pt x="1" y="1"/>
                      </a:moveTo>
                      <a:lnTo>
                        <a:pt x="1" y="1"/>
                      </a:lnTo>
                      <a:cubicBezTo>
                        <a:pt x="125" y="198"/>
                        <a:pt x="308" y="258"/>
                        <a:pt x="530" y="258"/>
                      </a:cubicBezTo>
                      <a:cubicBezTo>
                        <a:pt x="600" y="258"/>
                        <a:pt x="675" y="252"/>
                        <a:pt x="753" y="242"/>
                      </a:cubicBezTo>
                      <a:cubicBezTo>
                        <a:pt x="530" y="70"/>
                        <a:pt x="247" y="11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7"/>
                <p:cNvSpPr/>
                <p:nvPr/>
              </p:nvSpPr>
              <p:spPr>
                <a:xfrm>
                  <a:off x="5259483" y="4630593"/>
                  <a:ext cx="56928" cy="58713"/>
                </a:xfrm>
                <a:custGeom>
                  <a:avLst/>
                  <a:gdLst/>
                  <a:ahLst/>
                  <a:cxnLst/>
                  <a:rect l="l" t="t" r="r" b="b"/>
                  <a:pathLst>
                    <a:path w="606" h="625" extrusionOk="0">
                      <a:moveTo>
                        <a:pt x="583" y="1"/>
                      </a:moveTo>
                      <a:cubicBezTo>
                        <a:pt x="386" y="205"/>
                        <a:pt x="103" y="326"/>
                        <a:pt x="0" y="625"/>
                      </a:cubicBezTo>
                      <a:cubicBezTo>
                        <a:pt x="104" y="547"/>
                        <a:pt x="212" y="472"/>
                        <a:pt x="314" y="390"/>
                      </a:cubicBezTo>
                      <a:cubicBezTo>
                        <a:pt x="383" y="334"/>
                        <a:pt x="454" y="274"/>
                        <a:pt x="508" y="205"/>
                      </a:cubicBezTo>
                      <a:cubicBezTo>
                        <a:pt x="553" y="150"/>
                        <a:pt x="573" y="78"/>
                        <a:pt x="605" y="14"/>
                      </a:cubicBezTo>
                      <a:cubicBezTo>
                        <a:pt x="598" y="10"/>
                        <a:pt x="590" y="5"/>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7"/>
                <p:cNvSpPr/>
                <p:nvPr/>
              </p:nvSpPr>
              <p:spPr>
                <a:xfrm>
                  <a:off x="4933503" y="4631157"/>
                  <a:ext cx="55706" cy="57961"/>
                </a:xfrm>
                <a:custGeom>
                  <a:avLst/>
                  <a:gdLst/>
                  <a:ahLst/>
                  <a:cxnLst/>
                  <a:rect l="l" t="t" r="r" b="b"/>
                  <a:pathLst>
                    <a:path w="593" h="617" extrusionOk="0">
                      <a:moveTo>
                        <a:pt x="0" y="1"/>
                      </a:moveTo>
                      <a:lnTo>
                        <a:pt x="0" y="1"/>
                      </a:lnTo>
                      <a:cubicBezTo>
                        <a:pt x="71" y="329"/>
                        <a:pt x="384" y="422"/>
                        <a:pt x="592" y="616"/>
                      </a:cubicBezTo>
                      <a:cubicBezTo>
                        <a:pt x="486" y="322"/>
                        <a:pt x="207" y="1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7"/>
                <p:cNvSpPr/>
                <p:nvPr/>
              </p:nvSpPr>
              <p:spPr>
                <a:xfrm>
                  <a:off x="4869716" y="4614623"/>
                  <a:ext cx="62846" cy="51667"/>
                </a:xfrm>
                <a:custGeom>
                  <a:avLst/>
                  <a:gdLst/>
                  <a:ahLst/>
                  <a:cxnLst/>
                  <a:rect l="l" t="t" r="r" b="b"/>
                  <a:pathLst>
                    <a:path w="669" h="550" extrusionOk="0">
                      <a:moveTo>
                        <a:pt x="1" y="0"/>
                      </a:moveTo>
                      <a:lnTo>
                        <a:pt x="1" y="0"/>
                      </a:lnTo>
                      <a:cubicBezTo>
                        <a:pt x="9" y="113"/>
                        <a:pt x="75" y="183"/>
                        <a:pt x="162" y="241"/>
                      </a:cubicBezTo>
                      <a:cubicBezTo>
                        <a:pt x="272" y="315"/>
                        <a:pt x="380" y="397"/>
                        <a:pt x="492" y="472"/>
                      </a:cubicBezTo>
                      <a:cubicBezTo>
                        <a:pt x="540" y="504"/>
                        <a:pt x="596" y="524"/>
                        <a:pt x="648" y="550"/>
                      </a:cubicBezTo>
                      <a:cubicBezTo>
                        <a:pt x="655" y="537"/>
                        <a:pt x="663" y="527"/>
                        <a:pt x="669" y="516"/>
                      </a:cubicBezTo>
                      <a:cubicBezTo>
                        <a:pt x="565" y="432"/>
                        <a:pt x="466" y="343"/>
                        <a:pt x="355" y="267"/>
                      </a:cubicBezTo>
                      <a:cubicBezTo>
                        <a:pt x="234" y="183"/>
                        <a:pt x="86" y="13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7"/>
                <p:cNvSpPr/>
                <p:nvPr/>
              </p:nvSpPr>
              <p:spPr>
                <a:xfrm>
                  <a:off x="5315943" y="4615280"/>
                  <a:ext cx="63597" cy="50540"/>
                </a:xfrm>
                <a:custGeom>
                  <a:avLst/>
                  <a:gdLst/>
                  <a:ahLst/>
                  <a:cxnLst/>
                  <a:rect l="l" t="t" r="r" b="b"/>
                  <a:pathLst>
                    <a:path w="677" h="538" extrusionOk="0">
                      <a:moveTo>
                        <a:pt x="677" y="0"/>
                      </a:moveTo>
                      <a:lnTo>
                        <a:pt x="677" y="0"/>
                      </a:lnTo>
                      <a:cubicBezTo>
                        <a:pt x="608" y="58"/>
                        <a:pt x="546" y="116"/>
                        <a:pt x="477" y="164"/>
                      </a:cubicBezTo>
                      <a:cubicBezTo>
                        <a:pt x="421" y="204"/>
                        <a:pt x="351" y="229"/>
                        <a:pt x="297" y="270"/>
                      </a:cubicBezTo>
                      <a:cubicBezTo>
                        <a:pt x="194" y="346"/>
                        <a:pt x="98" y="431"/>
                        <a:pt x="0" y="513"/>
                      </a:cubicBezTo>
                      <a:cubicBezTo>
                        <a:pt x="5" y="522"/>
                        <a:pt x="13" y="529"/>
                        <a:pt x="19" y="538"/>
                      </a:cubicBezTo>
                      <a:cubicBezTo>
                        <a:pt x="56" y="524"/>
                        <a:pt x="97" y="518"/>
                        <a:pt x="128" y="497"/>
                      </a:cubicBezTo>
                      <a:cubicBezTo>
                        <a:pt x="282" y="391"/>
                        <a:pt x="434" y="282"/>
                        <a:pt x="584" y="172"/>
                      </a:cubicBezTo>
                      <a:cubicBezTo>
                        <a:pt x="640" y="131"/>
                        <a:pt x="662" y="65"/>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7"/>
                <p:cNvSpPr/>
                <p:nvPr/>
              </p:nvSpPr>
              <p:spPr>
                <a:xfrm>
                  <a:off x="5059198" y="4673149"/>
                  <a:ext cx="20855" cy="76091"/>
                </a:xfrm>
                <a:custGeom>
                  <a:avLst/>
                  <a:gdLst/>
                  <a:ahLst/>
                  <a:cxnLst/>
                  <a:rect l="l" t="t" r="r" b="b"/>
                  <a:pathLst>
                    <a:path w="222" h="810" extrusionOk="0">
                      <a:moveTo>
                        <a:pt x="221" y="0"/>
                      </a:moveTo>
                      <a:lnTo>
                        <a:pt x="221" y="0"/>
                      </a:lnTo>
                      <a:cubicBezTo>
                        <a:pt x="192" y="23"/>
                        <a:pt x="178" y="32"/>
                        <a:pt x="169" y="45"/>
                      </a:cubicBezTo>
                      <a:cubicBezTo>
                        <a:pt x="26" y="249"/>
                        <a:pt x="0" y="470"/>
                        <a:pt x="87" y="701"/>
                      </a:cubicBezTo>
                      <a:cubicBezTo>
                        <a:pt x="102" y="743"/>
                        <a:pt x="149" y="774"/>
                        <a:pt x="181" y="810"/>
                      </a:cubicBezTo>
                      <a:cubicBezTo>
                        <a:pt x="187" y="805"/>
                        <a:pt x="192" y="800"/>
                        <a:pt x="199" y="795"/>
                      </a:cubicBezTo>
                      <a:cubicBezTo>
                        <a:pt x="113" y="534"/>
                        <a:pt x="74" y="275"/>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7"/>
                <p:cNvSpPr/>
                <p:nvPr/>
              </p:nvSpPr>
              <p:spPr>
                <a:xfrm>
                  <a:off x="5169674" y="4674746"/>
                  <a:ext cx="21324" cy="73555"/>
                </a:xfrm>
                <a:custGeom>
                  <a:avLst/>
                  <a:gdLst/>
                  <a:ahLst/>
                  <a:cxnLst/>
                  <a:rect l="l" t="t" r="r" b="b"/>
                  <a:pathLst>
                    <a:path w="227" h="783" extrusionOk="0">
                      <a:moveTo>
                        <a:pt x="1" y="1"/>
                      </a:moveTo>
                      <a:lnTo>
                        <a:pt x="1" y="1"/>
                      </a:lnTo>
                      <a:cubicBezTo>
                        <a:pt x="69" y="124"/>
                        <a:pt x="98" y="257"/>
                        <a:pt x="84" y="393"/>
                      </a:cubicBezTo>
                      <a:cubicBezTo>
                        <a:pt x="74" y="525"/>
                        <a:pt x="44" y="654"/>
                        <a:pt x="23" y="783"/>
                      </a:cubicBezTo>
                      <a:cubicBezTo>
                        <a:pt x="227" y="665"/>
                        <a:pt x="216" y="17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6" name="Google Shape;10966;p57"/>
              <p:cNvSpPr/>
              <p:nvPr/>
            </p:nvSpPr>
            <p:spPr>
              <a:xfrm>
                <a:off x="4888692" y="4703962"/>
                <a:ext cx="62846" cy="20761"/>
              </a:xfrm>
              <a:custGeom>
                <a:avLst/>
                <a:gdLst/>
                <a:ahLst/>
                <a:cxnLst/>
                <a:rect l="l" t="t" r="r" b="b"/>
                <a:pathLst>
                  <a:path w="669" h="221" extrusionOk="0">
                    <a:moveTo>
                      <a:pt x="163" y="0"/>
                    </a:moveTo>
                    <a:cubicBezTo>
                      <a:pt x="76" y="0"/>
                      <a:pt x="0" y="113"/>
                      <a:pt x="11" y="221"/>
                    </a:cubicBezTo>
                    <a:cubicBezTo>
                      <a:pt x="125" y="89"/>
                      <a:pt x="262" y="65"/>
                      <a:pt x="405" y="65"/>
                    </a:cubicBezTo>
                    <a:cubicBezTo>
                      <a:pt x="482" y="65"/>
                      <a:pt x="560" y="72"/>
                      <a:pt x="637" y="72"/>
                    </a:cubicBezTo>
                    <a:cubicBezTo>
                      <a:pt x="648" y="72"/>
                      <a:pt x="658" y="72"/>
                      <a:pt x="668" y="72"/>
                    </a:cubicBezTo>
                    <a:cubicBezTo>
                      <a:pt x="661" y="60"/>
                      <a:pt x="659" y="52"/>
                      <a:pt x="656" y="52"/>
                    </a:cubicBezTo>
                    <a:cubicBezTo>
                      <a:pt x="493" y="34"/>
                      <a:pt x="331" y="9"/>
                      <a:pt x="166" y="1"/>
                    </a:cubicBezTo>
                    <a:cubicBezTo>
                      <a:pt x="165" y="0"/>
                      <a:pt x="164" y="0"/>
                      <a:pt x="16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7"/>
              <p:cNvSpPr/>
              <p:nvPr/>
            </p:nvSpPr>
            <p:spPr>
              <a:xfrm>
                <a:off x="5297154" y="4704150"/>
                <a:ext cx="62282" cy="20667"/>
              </a:xfrm>
              <a:custGeom>
                <a:avLst/>
                <a:gdLst/>
                <a:ahLst/>
                <a:cxnLst/>
                <a:rect l="l" t="t" r="r" b="b"/>
                <a:pathLst>
                  <a:path w="663" h="220" extrusionOk="0">
                    <a:moveTo>
                      <a:pt x="508" y="1"/>
                    </a:moveTo>
                    <a:cubicBezTo>
                      <a:pt x="507" y="1"/>
                      <a:pt x="506" y="1"/>
                      <a:pt x="505" y="1"/>
                    </a:cubicBezTo>
                    <a:cubicBezTo>
                      <a:pt x="338" y="5"/>
                      <a:pt x="169" y="23"/>
                      <a:pt x="2" y="37"/>
                    </a:cubicBezTo>
                    <a:cubicBezTo>
                      <a:pt x="2" y="48"/>
                      <a:pt x="2" y="58"/>
                      <a:pt x="1" y="70"/>
                    </a:cubicBezTo>
                    <a:cubicBezTo>
                      <a:pt x="14" y="70"/>
                      <a:pt x="28" y="70"/>
                      <a:pt x="41" y="70"/>
                    </a:cubicBezTo>
                    <a:cubicBezTo>
                      <a:pt x="115" y="70"/>
                      <a:pt x="190" y="64"/>
                      <a:pt x="263" y="64"/>
                    </a:cubicBezTo>
                    <a:cubicBezTo>
                      <a:pt x="405" y="64"/>
                      <a:pt x="542" y="87"/>
                      <a:pt x="657" y="220"/>
                    </a:cubicBezTo>
                    <a:cubicBezTo>
                      <a:pt x="663" y="112"/>
                      <a:pt x="593" y="1"/>
                      <a:pt x="508"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8" name="Google Shape;10968;p57"/>
              <p:cNvGrpSpPr/>
              <p:nvPr/>
            </p:nvGrpSpPr>
            <p:grpSpPr>
              <a:xfrm>
                <a:off x="4727863" y="4632190"/>
                <a:ext cx="795784" cy="177645"/>
                <a:chOff x="4727863" y="4632190"/>
                <a:chExt cx="795784" cy="177645"/>
              </a:xfrm>
            </p:grpSpPr>
            <p:sp>
              <p:nvSpPr>
                <p:cNvPr id="10969" name="Google Shape;10969;p57"/>
                <p:cNvSpPr/>
                <p:nvPr/>
              </p:nvSpPr>
              <p:spPr>
                <a:xfrm>
                  <a:off x="5421534" y="4632190"/>
                  <a:ext cx="102113" cy="50070"/>
                </a:xfrm>
                <a:custGeom>
                  <a:avLst/>
                  <a:gdLst/>
                  <a:ahLst/>
                  <a:cxnLst/>
                  <a:rect l="l" t="t" r="r" b="b"/>
                  <a:pathLst>
                    <a:path w="1087" h="533" extrusionOk="0">
                      <a:moveTo>
                        <a:pt x="858" y="1"/>
                      </a:moveTo>
                      <a:cubicBezTo>
                        <a:pt x="838" y="1"/>
                        <a:pt x="818" y="5"/>
                        <a:pt x="807" y="14"/>
                      </a:cubicBezTo>
                      <a:cubicBezTo>
                        <a:pt x="779" y="35"/>
                        <a:pt x="755" y="81"/>
                        <a:pt x="751" y="118"/>
                      </a:cubicBezTo>
                      <a:cubicBezTo>
                        <a:pt x="747" y="154"/>
                        <a:pt x="765" y="180"/>
                        <a:pt x="799" y="180"/>
                      </a:cubicBezTo>
                      <a:cubicBezTo>
                        <a:pt x="808" y="180"/>
                        <a:pt x="819" y="178"/>
                        <a:pt x="831" y="174"/>
                      </a:cubicBezTo>
                      <a:cubicBezTo>
                        <a:pt x="837" y="171"/>
                        <a:pt x="844" y="171"/>
                        <a:pt x="852" y="171"/>
                      </a:cubicBezTo>
                      <a:cubicBezTo>
                        <a:pt x="864" y="171"/>
                        <a:pt x="878" y="173"/>
                        <a:pt x="890" y="173"/>
                      </a:cubicBezTo>
                      <a:cubicBezTo>
                        <a:pt x="888" y="195"/>
                        <a:pt x="893" y="222"/>
                        <a:pt x="883" y="242"/>
                      </a:cubicBezTo>
                      <a:cubicBezTo>
                        <a:pt x="842" y="332"/>
                        <a:pt x="749" y="389"/>
                        <a:pt x="643" y="389"/>
                      </a:cubicBezTo>
                      <a:cubicBezTo>
                        <a:pt x="616" y="389"/>
                        <a:pt x="587" y="386"/>
                        <a:pt x="558" y="377"/>
                      </a:cubicBezTo>
                      <a:cubicBezTo>
                        <a:pt x="445" y="345"/>
                        <a:pt x="337" y="298"/>
                        <a:pt x="234" y="244"/>
                      </a:cubicBezTo>
                      <a:cubicBezTo>
                        <a:pt x="191" y="222"/>
                        <a:pt x="152" y="210"/>
                        <a:pt x="113" y="210"/>
                      </a:cubicBezTo>
                      <a:cubicBezTo>
                        <a:pt x="75" y="210"/>
                        <a:pt x="38" y="221"/>
                        <a:pt x="0" y="246"/>
                      </a:cubicBezTo>
                      <a:cubicBezTo>
                        <a:pt x="105" y="296"/>
                        <a:pt x="211" y="344"/>
                        <a:pt x="314" y="391"/>
                      </a:cubicBezTo>
                      <a:cubicBezTo>
                        <a:pt x="395" y="428"/>
                        <a:pt x="476" y="468"/>
                        <a:pt x="559" y="503"/>
                      </a:cubicBezTo>
                      <a:cubicBezTo>
                        <a:pt x="607" y="523"/>
                        <a:pt x="655" y="533"/>
                        <a:pt x="701" y="533"/>
                      </a:cubicBezTo>
                      <a:cubicBezTo>
                        <a:pt x="783" y="533"/>
                        <a:pt x="861" y="502"/>
                        <a:pt x="931" y="443"/>
                      </a:cubicBezTo>
                      <a:cubicBezTo>
                        <a:pt x="1087" y="313"/>
                        <a:pt x="1075" y="95"/>
                        <a:pt x="909" y="11"/>
                      </a:cubicBezTo>
                      <a:cubicBezTo>
                        <a:pt x="896" y="4"/>
                        <a:pt x="877"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7"/>
                <p:cNvSpPr/>
                <p:nvPr/>
              </p:nvSpPr>
              <p:spPr>
                <a:xfrm>
                  <a:off x="4727863" y="4632190"/>
                  <a:ext cx="99107" cy="50070"/>
                </a:xfrm>
                <a:custGeom>
                  <a:avLst/>
                  <a:gdLst/>
                  <a:ahLst/>
                  <a:cxnLst/>
                  <a:rect l="l" t="t" r="r" b="b"/>
                  <a:pathLst>
                    <a:path w="1055" h="533" extrusionOk="0">
                      <a:moveTo>
                        <a:pt x="183" y="1"/>
                      </a:moveTo>
                      <a:cubicBezTo>
                        <a:pt x="174" y="1"/>
                        <a:pt x="166" y="2"/>
                        <a:pt x="159" y="4"/>
                      </a:cubicBezTo>
                      <a:cubicBezTo>
                        <a:pt x="60" y="35"/>
                        <a:pt x="1" y="148"/>
                        <a:pt x="18" y="251"/>
                      </a:cubicBezTo>
                      <a:cubicBezTo>
                        <a:pt x="45" y="419"/>
                        <a:pt x="186" y="533"/>
                        <a:pt x="349" y="533"/>
                      </a:cubicBezTo>
                      <a:cubicBezTo>
                        <a:pt x="395" y="533"/>
                        <a:pt x="442" y="524"/>
                        <a:pt x="488" y="505"/>
                      </a:cubicBezTo>
                      <a:cubicBezTo>
                        <a:pt x="680" y="427"/>
                        <a:pt x="866" y="333"/>
                        <a:pt x="1054" y="245"/>
                      </a:cubicBezTo>
                      <a:cubicBezTo>
                        <a:pt x="1016" y="221"/>
                        <a:pt x="977" y="208"/>
                        <a:pt x="938" y="208"/>
                      </a:cubicBezTo>
                      <a:cubicBezTo>
                        <a:pt x="902" y="208"/>
                        <a:pt x="866" y="219"/>
                        <a:pt x="829" y="242"/>
                      </a:cubicBezTo>
                      <a:cubicBezTo>
                        <a:pt x="775" y="274"/>
                        <a:pt x="720" y="307"/>
                        <a:pt x="662" y="326"/>
                      </a:cubicBezTo>
                      <a:cubicBezTo>
                        <a:pt x="582" y="353"/>
                        <a:pt x="499" y="379"/>
                        <a:pt x="417" y="385"/>
                      </a:cubicBezTo>
                      <a:cubicBezTo>
                        <a:pt x="410" y="386"/>
                        <a:pt x="404" y="386"/>
                        <a:pt x="397" y="386"/>
                      </a:cubicBezTo>
                      <a:cubicBezTo>
                        <a:pt x="297" y="386"/>
                        <a:pt x="216" y="333"/>
                        <a:pt x="169" y="237"/>
                      </a:cubicBezTo>
                      <a:cubicBezTo>
                        <a:pt x="160" y="219"/>
                        <a:pt x="165" y="194"/>
                        <a:pt x="164" y="174"/>
                      </a:cubicBezTo>
                      <a:cubicBezTo>
                        <a:pt x="177" y="174"/>
                        <a:pt x="190" y="172"/>
                        <a:pt x="203" y="172"/>
                      </a:cubicBezTo>
                      <a:cubicBezTo>
                        <a:pt x="210" y="172"/>
                        <a:pt x="218" y="172"/>
                        <a:pt x="225" y="175"/>
                      </a:cubicBezTo>
                      <a:cubicBezTo>
                        <a:pt x="236" y="179"/>
                        <a:pt x="247" y="181"/>
                        <a:pt x="256" y="181"/>
                      </a:cubicBezTo>
                      <a:cubicBezTo>
                        <a:pt x="283" y="181"/>
                        <a:pt x="301" y="165"/>
                        <a:pt x="302" y="134"/>
                      </a:cubicBezTo>
                      <a:cubicBezTo>
                        <a:pt x="303" y="98"/>
                        <a:pt x="290" y="51"/>
                        <a:pt x="266" y="29"/>
                      </a:cubicBezTo>
                      <a:cubicBezTo>
                        <a:pt x="247" y="12"/>
                        <a:pt x="212"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7"/>
                <p:cNvSpPr/>
                <p:nvPr/>
              </p:nvSpPr>
              <p:spPr>
                <a:xfrm>
                  <a:off x="5170708" y="4769910"/>
                  <a:ext cx="38328" cy="24518"/>
                </a:xfrm>
                <a:custGeom>
                  <a:avLst/>
                  <a:gdLst/>
                  <a:ahLst/>
                  <a:cxnLst/>
                  <a:rect l="l" t="t" r="r" b="b"/>
                  <a:pathLst>
                    <a:path w="408" h="261" extrusionOk="0">
                      <a:moveTo>
                        <a:pt x="237" y="0"/>
                      </a:moveTo>
                      <a:cubicBezTo>
                        <a:pt x="224" y="0"/>
                        <a:pt x="209" y="4"/>
                        <a:pt x="193" y="14"/>
                      </a:cubicBezTo>
                      <a:cubicBezTo>
                        <a:pt x="128" y="55"/>
                        <a:pt x="66" y="99"/>
                        <a:pt x="1" y="145"/>
                      </a:cubicBezTo>
                      <a:cubicBezTo>
                        <a:pt x="58" y="174"/>
                        <a:pt x="109" y="202"/>
                        <a:pt x="164" y="228"/>
                      </a:cubicBezTo>
                      <a:cubicBezTo>
                        <a:pt x="195" y="243"/>
                        <a:pt x="228" y="254"/>
                        <a:pt x="262" y="259"/>
                      </a:cubicBezTo>
                      <a:cubicBezTo>
                        <a:pt x="270" y="260"/>
                        <a:pt x="277" y="261"/>
                        <a:pt x="284" y="261"/>
                      </a:cubicBezTo>
                      <a:cubicBezTo>
                        <a:pt x="328" y="261"/>
                        <a:pt x="364" y="241"/>
                        <a:pt x="383" y="195"/>
                      </a:cubicBezTo>
                      <a:cubicBezTo>
                        <a:pt x="408" y="133"/>
                        <a:pt x="377" y="87"/>
                        <a:pt x="333" y="51"/>
                      </a:cubicBezTo>
                      <a:cubicBezTo>
                        <a:pt x="305" y="28"/>
                        <a:pt x="274"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7"/>
                <p:cNvSpPr/>
                <p:nvPr/>
              </p:nvSpPr>
              <p:spPr>
                <a:xfrm>
                  <a:off x="5041255" y="4770473"/>
                  <a:ext cx="36543" cy="23673"/>
                </a:xfrm>
                <a:custGeom>
                  <a:avLst/>
                  <a:gdLst/>
                  <a:ahLst/>
                  <a:cxnLst/>
                  <a:rect l="l" t="t" r="r" b="b"/>
                  <a:pathLst>
                    <a:path w="389" h="252" extrusionOk="0">
                      <a:moveTo>
                        <a:pt x="143" y="1"/>
                      </a:moveTo>
                      <a:cubicBezTo>
                        <a:pt x="100" y="1"/>
                        <a:pt x="63" y="27"/>
                        <a:pt x="29" y="82"/>
                      </a:cubicBezTo>
                      <a:cubicBezTo>
                        <a:pt x="9" y="112"/>
                        <a:pt x="1" y="166"/>
                        <a:pt x="15" y="197"/>
                      </a:cubicBezTo>
                      <a:cubicBezTo>
                        <a:pt x="27" y="224"/>
                        <a:pt x="75" y="247"/>
                        <a:pt x="109" y="251"/>
                      </a:cubicBezTo>
                      <a:cubicBezTo>
                        <a:pt x="113" y="252"/>
                        <a:pt x="118" y="252"/>
                        <a:pt x="122" y="252"/>
                      </a:cubicBezTo>
                      <a:cubicBezTo>
                        <a:pt x="156" y="252"/>
                        <a:pt x="191" y="237"/>
                        <a:pt x="223" y="223"/>
                      </a:cubicBezTo>
                      <a:cubicBezTo>
                        <a:pt x="278" y="199"/>
                        <a:pt x="328" y="168"/>
                        <a:pt x="388" y="137"/>
                      </a:cubicBezTo>
                      <a:cubicBezTo>
                        <a:pt x="337" y="104"/>
                        <a:pt x="290" y="71"/>
                        <a:pt x="244" y="40"/>
                      </a:cubicBezTo>
                      <a:cubicBezTo>
                        <a:pt x="207" y="14"/>
                        <a:pt x="173"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7"/>
                <p:cNvSpPr/>
                <p:nvPr/>
              </p:nvSpPr>
              <p:spPr>
                <a:xfrm>
                  <a:off x="5063989" y="4787853"/>
                  <a:ext cx="29591" cy="21888"/>
                </a:xfrm>
                <a:custGeom>
                  <a:avLst/>
                  <a:gdLst/>
                  <a:ahLst/>
                  <a:cxnLst/>
                  <a:rect l="l" t="t" r="r" b="b"/>
                  <a:pathLst>
                    <a:path w="315" h="233" extrusionOk="0">
                      <a:moveTo>
                        <a:pt x="164" y="0"/>
                      </a:moveTo>
                      <a:cubicBezTo>
                        <a:pt x="127" y="0"/>
                        <a:pt x="92" y="13"/>
                        <a:pt x="56" y="40"/>
                      </a:cubicBezTo>
                      <a:cubicBezTo>
                        <a:pt x="28" y="61"/>
                        <a:pt x="1" y="111"/>
                        <a:pt x="5" y="140"/>
                      </a:cubicBezTo>
                      <a:cubicBezTo>
                        <a:pt x="9" y="175"/>
                        <a:pt x="47" y="217"/>
                        <a:pt x="79" y="229"/>
                      </a:cubicBezTo>
                      <a:cubicBezTo>
                        <a:pt x="85" y="231"/>
                        <a:pt x="91" y="232"/>
                        <a:pt x="98" y="232"/>
                      </a:cubicBezTo>
                      <a:cubicBezTo>
                        <a:pt x="126" y="232"/>
                        <a:pt x="161" y="218"/>
                        <a:pt x="182" y="200"/>
                      </a:cubicBezTo>
                      <a:cubicBezTo>
                        <a:pt x="231" y="162"/>
                        <a:pt x="268" y="112"/>
                        <a:pt x="315" y="62"/>
                      </a:cubicBezTo>
                      <a:cubicBezTo>
                        <a:pt x="259" y="21"/>
                        <a:pt x="210"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7"/>
                <p:cNvSpPr/>
                <p:nvPr/>
              </p:nvSpPr>
              <p:spPr>
                <a:xfrm>
                  <a:off x="5155113" y="4787853"/>
                  <a:ext cx="29685" cy="21982"/>
                </a:xfrm>
                <a:custGeom>
                  <a:avLst/>
                  <a:gdLst/>
                  <a:ahLst/>
                  <a:cxnLst/>
                  <a:rect l="l" t="t" r="r" b="b"/>
                  <a:pathLst>
                    <a:path w="316" h="234" extrusionOk="0">
                      <a:moveTo>
                        <a:pt x="148" y="0"/>
                      </a:moveTo>
                      <a:cubicBezTo>
                        <a:pt x="100" y="0"/>
                        <a:pt x="52" y="23"/>
                        <a:pt x="1" y="65"/>
                      </a:cubicBezTo>
                      <a:cubicBezTo>
                        <a:pt x="44" y="112"/>
                        <a:pt x="83" y="163"/>
                        <a:pt x="134" y="203"/>
                      </a:cubicBezTo>
                      <a:cubicBezTo>
                        <a:pt x="154" y="220"/>
                        <a:pt x="189" y="233"/>
                        <a:pt x="216" y="233"/>
                      </a:cubicBezTo>
                      <a:cubicBezTo>
                        <a:pt x="224" y="233"/>
                        <a:pt x="232" y="232"/>
                        <a:pt x="238" y="229"/>
                      </a:cubicBezTo>
                      <a:cubicBezTo>
                        <a:pt x="270" y="215"/>
                        <a:pt x="305" y="174"/>
                        <a:pt x="311" y="138"/>
                      </a:cubicBezTo>
                      <a:cubicBezTo>
                        <a:pt x="316" y="108"/>
                        <a:pt x="289" y="62"/>
                        <a:pt x="261" y="43"/>
                      </a:cubicBezTo>
                      <a:cubicBezTo>
                        <a:pt x="223" y="15"/>
                        <a:pt x="18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7"/>
                <p:cNvSpPr/>
                <p:nvPr/>
              </p:nvSpPr>
              <p:spPr>
                <a:xfrm>
                  <a:off x="5196072" y="4756476"/>
                  <a:ext cx="25646" cy="18976"/>
                </a:xfrm>
                <a:custGeom>
                  <a:avLst/>
                  <a:gdLst/>
                  <a:ahLst/>
                  <a:cxnLst/>
                  <a:rect l="l" t="t" r="r" b="b"/>
                  <a:pathLst>
                    <a:path w="273" h="202" extrusionOk="0">
                      <a:moveTo>
                        <a:pt x="177" y="1"/>
                      </a:moveTo>
                      <a:cubicBezTo>
                        <a:pt x="166" y="1"/>
                        <a:pt x="154" y="4"/>
                        <a:pt x="140" y="10"/>
                      </a:cubicBezTo>
                      <a:cubicBezTo>
                        <a:pt x="93" y="31"/>
                        <a:pt x="51" y="60"/>
                        <a:pt x="1" y="89"/>
                      </a:cubicBezTo>
                      <a:cubicBezTo>
                        <a:pt x="56" y="130"/>
                        <a:pt x="93" y="161"/>
                        <a:pt x="135" y="188"/>
                      </a:cubicBezTo>
                      <a:cubicBezTo>
                        <a:pt x="148" y="196"/>
                        <a:pt x="167" y="201"/>
                        <a:pt x="183" y="201"/>
                      </a:cubicBezTo>
                      <a:cubicBezTo>
                        <a:pt x="188" y="201"/>
                        <a:pt x="192" y="201"/>
                        <a:pt x="197" y="200"/>
                      </a:cubicBezTo>
                      <a:cubicBezTo>
                        <a:pt x="252" y="188"/>
                        <a:pt x="272" y="139"/>
                        <a:pt x="250" y="75"/>
                      </a:cubicBezTo>
                      <a:cubicBezTo>
                        <a:pt x="237" y="34"/>
                        <a:pt x="215"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7"/>
                <p:cNvSpPr/>
                <p:nvPr/>
              </p:nvSpPr>
              <p:spPr>
                <a:xfrm>
                  <a:off x="5026130" y="4757040"/>
                  <a:ext cx="26585" cy="18600"/>
                </a:xfrm>
                <a:custGeom>
                  <a:avLst/>
                  <a:gdLst/>
                  <a:ahLst/>
                  <a:cxnLst/>
                  <a:rect l="l" t="t" r="r" b="b"/>
                  <a:pathLst>
                    <a:path w="283" h="198" extrusionOk="0">
                      <a:moveTo>
                        <a:pt x="117" y="1"/>
                      </a:moveTo>
                      <a:cubicBezTo>
                        <a:pt x="93" y="1"/>
                        <a:pt x="52" y="25"/>
                        <a:pt x="38" y="48"/>
                      </a:cubicBezTo>
                      <a:cubicBezTo>
                        <a:pt x="14" y="88"/>
                        <a:pt x="1" y="140"/>
                        <a:pt x="48" y="177"/>
                      </a:cubicBezTo>
                      <a:cubicBezTo>
                        <a:pt x="66" y="190"/>
                        <a:pt x="83" y="198"/>
                        <a:pt x="101" y="198"/>
                      </a:cubicBezTo>
                      <a:cubicBezTo>
                        <a:pt x="119" y="198"/>
                        <a:pt x="137" y="190"/>
                        <a:pt x="156" y="173"/>
                      </a:cubicBezTo>
                      <a:cubicBezTo>
                        <a:pt x="190" y="144"/>
                        <a:pt x="228" y="121"/>
                        <a:pt x="283" y="83"/>
                      </a:cubicBezTo>
                      <a:cubicBezTo>
                        <a:pt x="224" y="52"/>
                        <a:pt x="177" y="17"/>
                        <a:pt x="125" y="2"/>
                      </a:cubicBezTo>
                      <a:cubicBezTo>
                        <a:pt x="123" y="1"/>
                        <a:pt x="120"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57"/>
              <p:cNvSpPr/>
              <p:nvPr/>
            </p:nvSpPr>
            <p:spPr>
              <a:xfrm>
                <a:off x="4711799" y="4604571"/>
                <a:ext cx="825357" cy="210520"/>
              </a:xfrm>
              <a:custGeom>
                <a:avLst/>
                <a:gdLst/>
                <a:ahLst/>
                <a:cxnLst/>
                <a:rect l="l" t="t" r="r" b="b"/>
                <a:pathLst>
                  <a:path w="8786" h="2241" extrusionOk="0">
                    <a:moveTo>
                      <a:pt x="931" y="252"/>
                    </a:moveTo>
                    <a:cubicBezTo>
                      <a:pt x="1177" y="367"/>
                      <a:pt x="1461" y="321"/>
                      <a:pt x="1683" y="493"/>
                    </a:cubicBezTo>
                    <a:cubicBezTo>
                      <a:pt x="1605" y="503"/>
                      <a:pt x="1530" y="509"/>
                      <a:pt x="1459" y="509"/>
                    </a:cubicBezTo>
                    <a:cubicBezTo>
                      <a:pt x="1237" y="509"/>
                      <a:pt x="1054" y="449"/>
                      <a:pt x="931" y="252"/>
                    </a:cubicBezTo>
                    <a:close/>
                    <a:moveTo>
                      <a:pt x="7843" y="256"/>
                    </a:moveTo>
                    <a:lnTo>
                      <a:pt x="7843" y="256"/>
                    </a:lnTo>
                    <a:cubicBezTo>
                      <a:pt x="7760" y="424"/>
                      <a:pt x="7570" y="511"/>
                      <a:pt x="7293" y="511"/>
                    </a:cubicBezTo>
                    <a:cubicBezTo>
                      <a:pt x="7231" y="511"/>
                      <a:pt x="7165" y="506"/>
                      <a:pt x="7094" y="498"/>
                    </a:cubicBezTo>
                    <a:cubicBezTo>
                      <a:pt x="7322" y="322"/>
                      <a:pt x="7603" y="368"/>
                      <a:pt x="7843" y="256"/>
                    </a:cubicBezTo>
                    <a:close/>
                    <a:moveTo>
                      <a:pt x="7333" y="217"/>
                    </a:moveTo>
                    <a:cubicBezTo>
                      <a:pt x="7396" y="217"/>
                      <a:pt x="7460" y="222"/>
                      <a:pt x="7523" y="224"/>
                    </a:cubicBezTo>
                    <a:cubicBezTo>
                      <a:pt x="7553" y="224"/>
                      <a:pt x="7584" y="224"/>
                      <a:pt x="7614" y="224"/>
                    </a:cubicBezTo>
                    <a:cubicBezTo>
                      <a:pt x="7675" y="224"/>
                      <a:pt x="7737" y="224"/>
                      <a:pt x="7798" y="224"/>
                    </a:cubicBezTo>
                    <a:lnTo>
                      <a:pt x="7802" y="244"/>
                    </a:lnTo>
                    <a:cubicBezTo>
                      <a:pt x="7704" y="262"/>
                      <a:pt x="7606" y="286"/>
                      <a:pt x="7508" y="299"/>
                    </a:cubicBezTo>
                    <a:cubicBezTo>
                      <a:pt x="7328" y="328"/>
                      <a:pt x="7153" y="365"/>
                      <a:pt x="7019" y="503"/>
                    </a:cubicBezTo>
                    <a:cubicBezTo>
                      <a:pt x="7014" y="508"/>
                      <a:pt x="7008" y="514"/>
                      <a:pt x="7001" y="515"/>
                    </a:cubicBezTo>
                    <a:cubicBezTo>
                      <a:pt x="6898" y="542"/>
                      <a:pt x="6795" y="568"/>
                      <a:pt x="6692" y="594"/>
                    </a:cubicBezTo>
                    <a:cubicBezTo>
                      <a:pt x="6687" y="590"/>
                      <a:pt x="6684" y="582"/>
                      <a:pt x="6681" y="576"/>
                    </a:cubicBezTo>
                    <a:cubicBezTo>
                      <a:pt x="6734" y="538"/>
                      <a:pt x="6787" y="500"/>
                      <a:pt x="6838" y="460"/>
                    </a:cubicBezTo>
                    <a:cubicBezTo>
                      <a:pt x="6927" y="393"/>
                      <a:pt x="7012" y="318"/>
                      <a:pt x="7106" y="260"/>
                    </a:cubicBezTo>
                    <a:cubicBezTo>
                      <a:pt x="7153" y="230"/>
                      <a:pt x="7218" y="223"/>
                      <a:pt x="7276" y="219"/>
                    </a:cubicBezTo>
                    <a:cubicBezTo>
                      <a:pt x="7295" y="218"/>
                      <a:pt x="7314" y="217"/>
                      <a:pt x="7333" y="217"/>
                    </a:cubicBezTo>
                    <a:close/>
                    <a:moveTo>
                      <a:pt x="1446" y="217"/>
                    </a:moveTo>
                    <a:cubicBezTo>
                      <a:pt x="1462" y="217"/>
                      <a:pt x="1477" y="218"/>
                      <a:pt x="1493" y="219"/>
                    </a:cubicBezTo>
                    <a:cubicBezTo>
                      <a:pt x="1581" y="222"/>
                      <a:pt x="1663" y="234"/>
                      <a:pt x="1730" y="314"/>
                    </a:cubicBezTo>
                    <a:cubicBezTo>
                      <a:pt x="1782" y="375"/>
                      <a:pt x="1865" y="408"/>
                      <a:pt x="1932" y="454"/>
                    </a:cubicBezTo>
                    <a:cubicBezTo>
                      <a:pt x="1988" y="495"/>
                      <a:pt x="2044" y="535"/>
                      <a:pt x="2100" y="575"/>
                    </a:cubicBezTo>
                    <a:cubicBezTo>
                      <a:pt x="2096" y="582"/>
                      <a:pt x="2093" y="589"/>
                      <a:pt x="2090" y="597"/>
                    </a:cubicBezTo>
                    <a:cubicBezTo>
                      <a:pt x="2035" y="581"/>
                      <a:pt x="1979" y="565"/>
                      <a:pt x="1924" y="551"/>
                    </a:cubicBezTo>
                    <a:cubicBezTo>
                      <a:pt x="1839" y="532"/>
                      <a:pt x="1764" y="505"/>
                      <a:pt x="1692" y="446"/>
                    </a:cubicBezTo>
                    <a:cubicBezTo>
                      <a:pt x="1579" y="354"/>
                      <a:pt x="1436" y="325"/>
                      <a:pt x="1293" y="303"/>
                    </a:cubicBezTo>
                    <a:cubicBezTo>
                      <a:pt x="1189" y="288"/>
                      <a:pt x="1086" y="265"/>
                      <a:pt x="981" y="246"/>
                    </a:cubicBezTo>
                    <a:cubicBezTo>
                      <a:pt x="982" y="236"/>
                      <a:pt x="983" y="229"/>
                      <a:pt x="985" y="220"/>
                    </a:cubicBezTo>
                    <a:cubicBezTo>
                      <a:pt x="1093" y="220"/>
                      <a:pt x="1199" y="220"/>
                      <a:pt x="1306" y="221"/>
                    </a:cubicBezTo>
                    <a:cubicBezTo>
                      <a:pt x="1352" y="221"/>
                      <a:pt x="1399" y="217"/>
                      <a:pt x="1446" y="217"/>
                    </a:cubicBezTo>
                    <a:close/>
                    <a:moveTo>
                      <a:pt x="7107" y="113"/>
                    </a:moveTo>
                    <a:lnTo>
                      <a:pt x="7107" y="113"/>
                    </a:lnTo>
                    <a:cubicBezTo>
                      <a:pt x="7092" y="179"/>
                      <a:pt x="7070" y="245"/>
                      <a:pt x="7014" y="286"/>
                    </a:cubicBezTo>
                    <a:cubicBezTo>
                      <a:pt x="6864" y="396"/>
                      <a:pt x="6712" y="505"/>
                      <a:pt x="6558" y="611"/>
                    </a:cubicBezTo>
                    <a:cubicBezTo>
                      <a:pt x="6527" y="633"/>
                      <a:pt x="6485" y="638"/>
                      <a:pt x="6449" y="650"/>
                    </a:cubicBezTo>
                    <a:cubicBezTo>
                      <a:pt x="6444" y="643"/>
                      <a:pt x="6436" y="634"/>
                      <a:pt x="6431" y="627"/>
                    </a:cubicBezTo>
                    <a:cubicBezTo>
                      <a:pt x="6529" y="545"/>
                      <a:pt x="6625" y="461"/>
                      <a:pt x="6726" y="384"/>
                    </a:cubicBezTo>
                    <a:cubicBezTo>
                      <a:pt x="6781" y="341"/>
                      <a:pt x="6850" y="318"/>
                      <a:pt x="6906" y="278"/>
                    </a:cubicBezTo>
                    <a:cubicBezTo>
                      <a:pt x="6976" y="229"/>
                      <a:pt x="7038" y="172"/>
                      <a:pt x="7107" y="113"/>
                    </a:cubicBezTo>
                    <a:close/>
                    <a:moveTo>
                      <a:pt x="1682" y="107"/>
                    </a:moveTo>
                    <a:lnTo>
                      <a:pt x="1682" y="107"/>
                    </a:lnTo>
                    <a:cubicBezTo>
                      <a:pt x="1766" y="241"/>
                      <a:pt x="1915" y="290"/>
                      <a:pt x="2035" y="372"/>
                    </a:cubicBezTo>
                    <a:cubicBezTo>
                      <a:pt x="2144" y="448"/>
                      <a:pt x="2245" y="537"/>
                      <a:pt x="2349" y="622"/>
                    </a:cubicBezTo>
                    <a:cubicBezTo>
                      <a:pt x="2343" y="633"/>
                      <a:pt x="2335" y="643"/>
                      <a:pt x="2328" y="655"/>
                    </a:cubicBezTo>
                    <a:cubicBezTo>
                      <a:pt x="2277" y="629"/>
                      <a:pt x="2220" y="609"/>
                      <a:pt x="2172" y="577"/>
                    </a:cubicBezTo>
                    <a:cubicBezTo>
                      <a:pt x="2060" y="504"/>
                      <a:pt x="1952" y="421"/>
                      <a:pt x="1842" y="347"/>
                    </a:cubicBezTo>
                    <a:cubicBezTo>
                      <a:pt x="1756" y="288"/>
                      <a:pt x="1692" y="219"/>
                      <a:pt x="1682" y="107"/>
                    </a:cubicBezTo>
                    <a:close/>
                    <a:moveTo>
                      <a:pt x="1724" y="64"/>
                    </a:moveTo>
                    <a:cubicBezTo>
                      <a:pt x="1901" y="133"/>
                      <a:pt x="2077" y="203"/>
                      <a:pt x="2251" y="277"/>
                    </a:cubicBezTo>
                    <a:cubicBezTo>
                      <a:pt x="2274" y="286"/>
                      <a:pt x="2298" y="312"/>
                      <a:pt x="2305" y="334"/>
                    </a:cubicBezTo>
                    <a:cubicBezTo>
                      <a:pt x="2349" y="499"/>
                      <a:pt x="2468" y="600"/>
                      <a:pt x="2596" y="695"/>
                    </a:cubicBezTo>
                    <a:cubicBezTo>
                      <a:pt x="2614" y="709"/>
                      <a:pt x="2635" y="724"/>
                      <a:pt x="2653" y="741"/>
                    </a:cubicBezTo>
                    <a:cubicBezTo>
                      <a:pt x="2536" y="717"/>
                      <a:pt x="2429" y="688"/>
                      <a:pt x="2348" y="582"/>
                    </a:cubicBezTo>
                    <a:cubicBezTo>
                      <a:pt x="2230" y="433"/>
                      <a:pt x="2067" y="338"/>
                      <a:pt x="1900" y="250"/>
                    </a:cubicBezTo>
                    <a:cubicBezTo>
                      <a:pt x="1827" y="213"/>
                      <a:pt x="1767" y="151"/>
                      <a:pt x="1703" y="99"/>
                    </a:cubicBezTo>
                    <a:cubicBezTo>
                      <a:pt x="1711" y="87"/>
                      <a:pt x="1718" y="75"/>
                      <a:pt x="1724" y="64"/>
                    </a:cubicBezTo>
                    <a:close/>
                    <a:moveTo>
                      <a:pt x="7060" y="79"/>
                    </a:moveTo>
                    <a:cubicBezTo>
                      <a:pt x="7065" y="84"/>
                      <a:pt x="7070" y="91"/>
                      <a:pt x="7075" y="96"/>
                    </a:cubicBezTo>
                    <a:cubicBezTo>
                      <a:pt x="7017" y="145"/>
                      <a:pt x="6963" y="206"/>
                      <a:pt x="6896" y="240"/>
                    </a:cubicBezTo>
                    <a:cubicBezTo>
                      <a:pt x="6690" y="342"/>
                      <a:pt x="6519" y="479"/>
                      <a:pt x="6363" y="647"/>
                    </a:cubicBezTo>
                    <a:cubicBezTo>
                      <a:pt x="6310" y="704"/>
                      <a:pt x="6212" y="721"/>
                      <a:pt x="6135" y="756"/>
                    </a:cubicBezTo>
                    <a:cubicBezTo>
                      <a:pt x="6134" y="751"/>
                      <a:pt x="6134" y="746"/>
                      <a:pt x="6132" y="740"/>
                    </a:cubicBezTo>
                    <a:cubicBezTo>
                      <a:pt x="6207" y="675"/>
                      <a:pt x="6286" y="613"/>
                      <a:pt x="6354" y="544"/>
                    </a:cubicBezTo>
                    <a:cubicBezTo>
                      <a:pt x="6392" y="505"/>
                      <a:pt x="6430" y="457"/>
                      <a:pt x="6444" y="407"/>
                    </a:cubicBezTo>
                    <a:cubicBezTo>
                      <a:pt x="6476" y="282"/>
                      <a:pt x="6570" y="230"/>
                      <a:pt x="6674" y="194"/>
                    </a:cubicBezTo>
                    <a:cubicBezTo>
                      <a:pt x="6801" y="151"/>
                      <a:pt x="6931" y="116"/>
                      <a:pt x="7060" y="79"/>
                    </a:cubicBezTo>
                    <a:close/>
                    <a:moveTo>
                      <a:pt x="355" y="294"/>
                    </a:moveTo>
                    <a:cubicBezTo>
                      <a:pt x="384" y="294"/>
                      <a:pt x="419" y="305"/>
                      <a:pt x="438" y="322"/>
                    </a:cubicBezTo>
                    <a:cubicBezTo>
                      <a:pt x="463" y="345"/>
                      <a:pt x="475" y="391"/>
                      <a:pt x="474" y="427"/>
                    </a:cubicBezTo>
                    <a:cubicBezTo>
                      <a:pt x="473" y="458"/>
                      <a:pt x="455" y="474"/>
                      <a:pt x="429" y="474"/>
                    </a:cubicBezTo>
                    <a:cubicBezTo>
                      <a:pt x="419" y="474"/>
                      <a:pt x="408" y="472"/>
                      <a:pt x="397" y="468"/>
                    </a:cubicBezTo>
                    <a:cubicBezTo>
                      <a:pt x="390" y="465"/>
                      <a:pt x="382" y="465"/>
                      <a:pt x="375" y="465"/>
                    </a:cubicBezTo>
                    <a:cubicBezTo>
                      <a:pt x="362" y="465"/>
                      <a:pt x="349" y="467"/>
                      <a:pt x="336" y="467"/>
                    </a:cubicBezTo>
                    <a:cubicBezTo>
                      <a:pt x="337" y="488"/>
                      <a:pt x="332" y="512"/>
                      <a:pt x="341" y="530"/>
                    </a:cubicBezTo>
                    <a:cubicBezTo>
                      <a:pt x="389" y="626"/>
                      <a:pt x="468" y="679"/>
                      <a:pt x="569" y="679"/>
                    </a:cubicBezTo>
                    <a:cubicBezTo>
                      <a:pt x="576" y="679"/>
                      <a:pt x="582" y="679"/>
                      <a:pt x="589" y="678"/>
                    </a:cubicBezTo>
                    <a:cubicBezTo>
                      <a:pt x="671" y="673"/>
                      <a:pt x="754" y="646"/>
                      <a:pt x="835" y="618"/>
                    </a:cubicBezTo>
                    <a:cubicBezTo>
                      <a:pt x="893" y="600"/>
                      <a:pt x="948" y="567"/>
                      <a:pt x="1001" y="535"/>
                    </a:cubicBezTo>
                    <a:cubicBezTo>
                      <a:pt x="1038" y="512"/>
                      <a:pt x="1074" y="501"/>
                      <a:pt x="1109" y="501"/>
                    </a:cubicBezTo>
                    <a:cubicBezTo>
                      <a:pt x="1148" y="501"/>
                      <a:pt x="1187" y="515"/>
                      <a:pt x="1225" y="539"/>
                    </a:cubicBezTo>
                    <a:cubicBezTo>
                      <a:pt x="1037" y="627"/>
                      <a:pt x="851" y="722"/>
                      <a:pt x="660" y="798"/>
                    </a:cubicBezTo>
                    <a:cubicBezTo>
                      <a:pt x="613" y="817"/>
                      <a:pt x="567" y="826"/>
                      <a:pt x="521" y="826"/>
                    </a:cubicBezTo>
                    <a:cubicBezTo>
                      <a:pt x="358" y="826"/>
                      <a:pt x="216" y="712"/>
                      <a:pt x="190" y="544"/>
                    </a:cubicBezTo>
                    <a:cubicBezTo>
                      <a:pt x="174" y="441"/>
                      <a:pt x="232" y="328"/>
                      <a:pt x="331" y="297"/>
                    </a:cubicBezTo>
                    <a:cubicBezTo>
                      <a:pt x="338" y="295"/>
                      <a:pt x="346" y="294"/>
                      <a:pt x="355" y="294"/>
                    </a:cubicBezTo>
                    <a:close/>
                    <a:moveTo>
                      <a:pt x="8414" y="296"/>
                    </a:moveTo>
                    <a:cubicBezTo>
                      <a:pt x="8433" y="296"/>
                      <a:pt x="8452" y="300"/>
                      <a:pt x="8465" y="307"/>
                    </a:cubicBezTo>
                    <a:cubicBezTo>
                      <a:pt x="8631" y="390"/>
                      <a:pt x="8644" y="608"/>
                      <a:pt x="8487" y="738"/>
                    </a:cubicBezTo>
                    <a:cubicBezTo>
                      <a:pt x="8417" y="797"/>
                      <a:pt x="8340" y="828"/>
                      <a:pt x="8258" y="828"/>
                    </a:cubicBezTo>
                    <a:cubicBezTo>
                      <a:pt x="8212" y="828"/>
                      <a:pt x="8164" y="818"/>
                      <a:pt x="8115" y="798"/>
                    </a:cubicBezTo>
                    <a:cubicBezTo>
                      <a:pt x="8031" y="765"/>
                      <a:pt x="7952" y="723"/>
                      <a:pt x="7870" y="686"/>
                    </a:cubicBezTo>
                    <a:cubicBezTo>
                      <a:pt x="7766" y="638"/>
                      <a:pt x="7663" y="590"/>
                      <a:pt x="7555" y="540"/>
                    </a:cubicBezTo>
                    <a:cubicBezTo>
                      <a:pt x="7592" y="516"/>
                      <a:pt x="7628" y="504"/>
                      <a:pt x="7667" y="504"/>
                    </a:cubicBezTo>
                    <a:cubicBezTo>
                      <a:pt x="7706" y="504"/>
                      <a:pt x="7747" y="516"/>
                      <a:pt x="7790" y="539"/>
                    </a:cubicBezTo>
                    <a:cubicBezTo>
                      <a:pt x="7893" y="593"/>
                      <a:pt x="8001" y="640"/>
                      <a:pt x="8114" y="673"/>
                    </a:cubicBezTo>
                    <a:cubicBezTo>
                      <a:pt x="8142" y="681"/>
                      <a:pt x="8170" y="685"/>
                      <a:pt x="8197" y="685"/>
                    </a:cubicBezTo>
                    <a:cubicBezTo>
                      <a:pt x="8304" y="685"/>
                      <a:pt x="8397" y="627"/>
                      <a:pt x="8439" y="537"/>
                    </a:cubicBezTo>
                    <a:cubicBezTo>
                      <a:pt x="8449" y="518"/>
                      <a:pt x="8444" y="490"/>
                      <a:pt x="8448" y="468"/>
                    </a:cubicBezTo>
                    <a:cubicBezTo>
                      <a:pt x="8435" y="468"/>
                      <a:pt x="8421" y="466"/>
                      <a:pt x="8408" y="466"/>
                    </a:cubicBezTo>
                    <a:cubicBezTo>
                      <a:pt x="8401" y="466"/>
                      <a:pt x="8393" y="466"/>
                      <a:pt x="8387" y="469"/>
                    </a:cubicBezTo>
                    <a:cubicBezTo>
                      <a:pt x="8375" y="473"/>
                      <a:pt x="8364" y="475"/>
                      <a:pt x="8355" y="475"/>
                    </a:cubicBezTo>
                    <a:cubicBezTo>
                      <a:pt x="8321" y="475"/>
                      <a:pt x="8305" y="449"/>
                      <a:pt x="8308" y="413"/>
                    </a:cubicBezTo>
                    <a:cubicBezTo>
                      <a:pt x="8311" y="376"/>
                      <a:pt x="8334" y="330"/>
                      <a:pt x="8363" y="309"/>
                    </a:cubicBezTo>
                    <a:cubicBezTo>
                      <a:pt x="8375" y="300"/>
                      <a:pt x="8394" y="296"/>
                      <a:pt x="8414" y="296"/>
                    </a:cubicBezTo>
                    <a:close/>
                    <a:moveTo>
                      <a:pt x="2360" y="284"/>
                    </a:moveTo>
                    <a:lnTo>
                      <a:pt x="2360" y="284"/>
                    </a:lnTo>
                    <a:cubicBezTo>
                      <a:pt x="2567" y="481"/>
                      <a:pt x="2846" y="605"/>
                      <a:pt x="2952" y="899"/>
                    </a:cubicBezTo>
                    <a:cubicBezTo>
                      <a:pt x="2744" y="705"/>
                      <a:pt x="2431" y="612"/>
                      <a:pt x="2360" y="284"/>
                    </a:cubicBezTo>
                    <a:close/>
                    <a:moveTo>
                      <a:pt x="6413" y="278"/>
                    </a:moveTo>
                    <a:cubicBezTo>
                      <a:pt x="6420" y="282"/>
                      <a:pt x="6428" y="287"/>
                      <a:pt x="6435" y="291"/>
                    </a:cubicBezTo>
                    <a:cubicBezTo>
                      <a:pt x="6404" y="355"/>
                      <a:pt x="6383" y="427"/>
                      <a:pt x="6338" y="482"/>
                    </a:cubicBezTo>
                    <a:cubicBezTo>
                      <a:pt x="6284" y="551"/>
                      <a:pt x="6213" y="611"/>
                      <a:pt x="6144" y="667"/>
                    </a:cubicBezTo>
                    <a:cubicBezTo>
                      <a:pt x="6042" y="748"/>
                      <a:pt x="5934" y="824"/>
                      <a:pt x="5830" y="902"/>
                    </a:cubicBezTo>
                    <a:cubicBezTo>
                      <a:pt x="5933" y="605"/>
                      <a:pt x="6214" y="483"/>
                      <a:pt x="6413" y="278"/>
                    </a:cubicBezTo>
                    <a:close/>
                    <a:moveTo>
                      <a:pt x="139" y="409"/>
                    </a:moveTo>
                    <a:lnTo>
                      <a:pt x="139" y="409"/>
                    </a:lnTo>
                    <a:cubicBezTo>
                      <a:pt x="86" y="682"/>
                      <a:pt x="288" y="870"/>
                      <a:pt x="525" y="870"/>
                    </a:cubicBezTo>
                    <a:cubicBezTo>
                      <a:pt x="582" y="870"/>
                      <a:pt x="642" y="859"/>
                      <a:pt x="700" y="835"/>
                    </a:cubicBezTo>
                    <a:lnTo>
                      <a:pt x="700" y="835"/>
                    </a:lnTo>
                    <a:cubicBezTo>
                      <a:pt x="644" y="953"/>
                      <a:pt x="578" y="1007"/>
                      <a:pt x="480" y="1007"/>
                    </a:cubicBezTo>
                    <a:cubicBezTo>
                      <a:pt x="447" y="1007"/>
                      <a:pt x="409" y="1001"/>
                      <a:pt x="367" y="988"/>
                    </a:cubicBezTo>
                    <a:cubicBezTo>
                      <a:pt x="176" y="931"/>
                      <a:pt x="56" y="786"/>
                      <a:pt x="53" y="605"/>
                    </a:cubicBezTo>
                    <a:cubicBezTo>
                      <a:pt x="52" y="523"/>
                      <a:pt x="78" y="462"/>
                      <a:pt x="139" y="409"/>
                    </a:cubicBezTo>
                    <a:close/>
                    <a:moveTo>
                      <a:pt x="8637" y="402"/>
                    </a:moveTo>
                    <a:lnTo>
                      <a:pt x="8637" y="402"/>
                    </a:lnTo>
                    <a:cubicBezTo>
                      <a:pt x="8733" y="488"/>
                      <a:pt x="8743" y="591"/>
                      <a:pt x="8716" y="700"/>
                    </a:cubicBezTo>
                    <a:cubicBezTo>
                      <a:pt x="8675" y="866"/>
                      <a:pt x="8483" y="1008"/>
                      <a:pt x="8308" y="1008"/>
                    </a:cubicBezTo>
                    <a:cubicBezTo>
                      <a:pt x="8297" y="1008"/>
                      <a:pt x="8286" y="1007"/>
                      <a:pt x="8275" y="1006"/>
                    </a:cubicBezTo>
                    <a:cubicBezTo>
                      <a:pt x="8197" y="997"/>
                      <a:pt x="8184" y="986"/>
                      <a:pt x="8071" y="833"/>
                    </a:cubicBezTo>
                    <a:lnTo>
                      <a:pt x="8071" y="833"/>
                    </a:lnTo>
                    <a:cubicBezTo>
                      <a:pt x="8135" y="857"/>
                      <a:pt x="8198" y="868"/>
                      <a:pt x="8256" y="868"/>
                    </a:cubicBezTo>
                    <a:cubicBezTo>
                      <a:pt x="8516" y="868"/>
                      <a:pt x="8696" y="650"/>
                      <a:pt x="8637" y="402"/>
                    </a:cubicBezTo>
                    <a:close/>
                    <a:moveTo>
                      <a:pt x="2422" y="248"/>
                    </a:moveTo>
                    <a:cubicBezTo>
                      <a:pt x="2589" y="322"/>
                      <a:pt x="2759" y="386"/>
                      <a:pt x="2920" y="470"/>
                    </a:cubicBezTo>
                    <a:cubicBezTo>
                      <a:pt x="3031" y="529"/>
                      <a:pt x="3092" y="637"/>
                      <a:pt x="3115" y="761"/>
                    </a:cubicBezTo>
                    <a:cubicBezTo>
                      <a:pt x="3131" y="844"/>
                      <a:pt x="3143" y="927"/>
                      <a:pt x="3159" y="1020"/>
                    </a:cubicBezTo>
                    <a:cubicBezTo>
                      <a:pt x="3083" y="988"/>
                      <a:pt x="3036" y="946"/>
                      <a:pt x="3005" y="877"/>
                    </a:cubicBezTo>
                    <a:cubicBezTo>
                      <a:pt x="2924" y="711"/>
                      <a:pt x="2805" y="580"/>
                      <a:pt x="2655" y="473"/>
                    </a:cubicBezTo>
                    <a:cubicBezTo>
                      <a:pt x="2568" y="411"/>
                      <a:pt x="2489" y="338"/>
                      <a:pt x="2408" y="269"/>
                    </a:cubicBezTo>
                    <a:cubicBezTo>
                      <a:pt x="2413" y="261"/>
                      <a:pt x="2417" y="255"/>
                      <a:pt x="2422" y="248"/>
                    </a:cubicBezTo>
                    <a:close/>
                    <a:moveTo>
                      <a:pt x="6372" y="264"/>
                    </a:moveTo>
                    <a:cubicBezTo>
                      <a:pt x="6310" y="319"/>
                      <a:pt x="6254" y="383"/>
                      <a:pt x="6186" y="429"/>
                    </a:cubicBezTo>
                    <a:cubicBezTo>
                      <a:pt x="5999" y="559"/>
                      <a:pt x="5850" y="719"/>
                      <a:pt x="5749" y="925"/>
                    </a:cubicBezTo>
                    <a:cubicBezTo>
                      <a:pt x="5731" y="968"/>
                      <a:pt x="5676" y="992"/>
                      <a:pt x="5638" y="1025"/>
                    </a:cubicBezTo>
                    <a:cubicBezTo>
                      <a:pt x="5633" y="1020"/>
                      <a:pt x="5629" y="1015"/>
                      <a:pt x="5624" y="1010"/>
                    </a:cubicBezTo>
                    <a:cubicBezTo>
                      <a:pt x="5636" y="934"/>
                      <a:pt x="5649" y="858"/>
                      <a:pt x="5662" y="781"/>
                    </a:cubicBezTo>
                    <a:cubicBezTo>
                      <a:pt x="5691" y="615"/>
                      <a:pt x="5783" y="495"/>
                      <a:pt x="5933" y="426"/>
                    </a:cubicBezTo>
                    <a:cubicBezTo>
                      <a:pt x="6074" y="363"/>
                      <a:pt x="6218" y="311"/>
                      <a:pt x="6372" y="264"/>
                    </a:cubicBezTo>
                    <a:close/>
                    <a:moveTo>
                      <a:pt x="2046" y="1058"/>
                    </a:moveTo>
                    <a:cubicBezTo>
                      <a:pt x="2047" y="1058"/>
                      <a:pt x="2049" y="1058"/>
                      <a:pt x="2050" y="1059"/>
                    </a:cubicBezTo>
                    <a:cubicBezTo>
                      <a:pt x="2215" y="1068"/>
                      <a:pt x="2377" y="1093"/>
                      <a:pt x="2540" y="1110"/>
                    </a:cubicBezTo>
                    <a:cubicBezTo>
                      <a:pt x="2542" y="1110"/>
                      <a:pt x="2544" y="1117"/>
                      <a:pt x="2551" y="1130"/>
                    </a:cubicBezTo>
                    <a:cubicBezTo>
                      <a:pt x="2538" y="1130"/>
                      <a:pt x="2524" y="1130"/>
                      <a:pt x="2511" y="1130"/>
                    </a:cubicBezTo>
                    <a:cubicBezTo>
                      <a:pt x="2436" y="1130"/>
                      <a:pt x="2361" y="1124"/>
                      <a:pt x="2287" y="1124"/>
                    </a:cubicBezTo>
                    <a:cubicBezTo>
                      <a:pt x="2145" y="1124"/>
                      <a:pt x="2008" y="1147"/>
                      <a:pt x="1896" y="1279"/>
                    </a:cubicBezTo>
                    <a:cubicBezTo>
                      <a:pt x="1884" y="1171"/>
                      <a:pt x="1958" y="1058"/>
                      <a:pt x="2046" y="1058"/>
                    </a:cubicBezTo>
                    <a:close/>
                    <a:moveTo>
                      <a:pt x="6740" y="1062"/>
                    </a:moveTo>
                    <a:cubicBezTo>
                      <a:pt x="6824" y="1062"/>
                      <a:pt x="6896" y="1171"/>
                      <a:pt x="6889" y="1282"/>
                    </a:cubicBezTo>
                    <a:cubicBezTo>
                      <a:pt x="6775" y="1149"/>
                      <a:pt x="6638" y="1126"/>
                      <a:pt x="6497" y="1126"/>
                    </a:cubicBezTo>
                    <a:cubicBezTo>
                      <a:pt x="6421" y="1126"/>
                      <a:pt x="6344" y="1132"/>
                      <a:pt x="6268" y="1132"/>
                    </a:cubicBezTo>
                    <a:cubicBezTo>
                      <a:pt x="6256" y="1132"/>
                      <a:pt x="6245" y="1132"/>
                      <a:pt x="6233" y="1132"/>
                    </a:cubicBezTo>
                    <a:lnTo>
                      <a:pt x="6233" y="1097"/>
                    </a:lnTo>
                    <a:cubicBezTo>
                      <a:pt x="6400" y="1083"/>
                      <a:pt x="6569" y="1065"/>
                      <a:pt x="6738" y="1062"/>
                    </a:cubicBezTo>
                    <a:cubicBezTo>
                      <a:pt x="6739" y="1062"/>
                      <a:pt x="6740" y="1062"/>
                      <a:pt x="6740" y="1062"/>
                    </a:cubicBezTo>
                    <a:close/>
                    <a:moveTo>
                      <a:pt x="2600" y="1153"/>
                    </a:moveTo>
                    <a:cubicBezTo>
                      <a:pt x="2616" y="1153"/>
                      <a:pt x="2632" y="1153"/>
                      <a:pt x="2649" y="1154"/>
                    </a:cubicBezTo>
                    <a:cubicBezTo>
                      <a:pt x="2723" y="1158"/>
                      <a:pt x="2797" y="1180"/>
                      <a:pt x="2872" y="1195"/>
                    </a:cubicBezTo>
                    <a:cubicBezTo>
                      <a:pt x="2872" y="1204"/>
                      <a:pt x="2871" y="1211"/>
                      <a:pt x="2871" y="1220"/>
                    </a:cubicBezTo>
                    <a:cubicBezTo>
                      <a:pt x="2741" y="1250"/>
                      <a:pt x="2614" y="1293"/>
                      <a:pt x="2482" y="1293"/>
                    </a:cubicBezTo>
                    <a:cubicBezTo>
                      <a:pt x="2425" y="1293"/>
                      <a:pt x="2367" y="1285"/>
                      <a:pt x="2307" y="1264"/>
                    </a:cubicBezTo>
                    <a:cubicBezTo>
                      <a:pt x="2264" y="1250"/>
                      <a:pt x="2222" y="1244"/>
                      <a:pt x="2179" y="1244"/>
                    </a:cubicBezTo>
                    <a:cubicBezTo>
                      <a:pt x="2101" y="1244"/>
                      <a:pt x="2022" y="1264"/>
                      <a:pt x="1947" y="1297"/>
                    </a:cubicBezTo>
                    <a:cubicBezTo>
                      <a:pt x="1945" y="1290"/>
                      <a:pt x="1941" y="1285"/>
                      <a:pt x="1938" y="1280"/>
                    </a:cubicBezTo>
                    <a:cubicBezTo>
                      <a:pt x="1976" y="1256"/>
                      <a:pt x="2009" y="1218"/>
                      <a:pt x="2049" y="1209"/>
                    </a:cubicBezTo>
                    <a:cubicBezTo>
                      <a:pt x="2150" y="1189"/>
                      <a:pt x="2255" y="1176"/>
                      <a:pt x="2358" y="1168"/>
                    </a:cubicBezTo>
                    <a:cubicBezTo>
                      <a:pt x="2438" y="1160"/>
                      <a:pt x="2519" y="1153"/>
                      <a:pt x="2600" y="1153"/>
                    </a:cubicBezTo>
                    <a:close/>
                    <a:moveTo>
                      <a:pt x="6116" y="1153"/>
                    </a:moveTo>
                    <a:cubicBezTo>
                      <a:pt x="6137" y="1153"/>
                      <a:pt x="6158" y="1155"/>
                      <a:pt x="6180" y="1160"/>
                    </a:cubicBezTo>
                    <a:cubicBezTo>
                      <a:pt x="6220" y="1168"/>
                      <a:pt x="6261" y="1171"/>
                      <a:pt x="6302" y="1171"/>
                    </a:cubicBezTo>
                    <a:cubicBezTo>
                      <a:pt x="6346" y="1171"/>
                      <a:pt x="6390" y="1168"/>
                      <a:pt x="6433" y="1166"/>
                    </a:cubicBezTo>
                    <a:cubicBezTo>
                      <a:pt x="6454" y="1165"/>
                      <a:pt x="6474" y="1165"/>
                      <a:pt x="6494" y="1165"/>
                    </a:cubicBezTo>
                    <a:cubicBezTo>
                      <a:pt x="6584" y="1165"/>
                      <a:pt x="6672" y="1175"/>
                      <a:pt x="6755" y="1219"/>
                    </a:cubicBezTo>
                    <a:cubicBezTo>
                      <a:pt x="6786" y="1237"/>
                      <a:pt x="6813" y="1262"/>
                      <a:pt x="6841" y="1291"/>
                    </a:cubicBezTo>
                    <a:cubicBezTo>
                      <a:pt x="6769" y="1261"/>
                      <a:pt x="6697" y="1250"/>
                      <a:pt x="6625" y="1250"/>
                    </a:cubicBezTo>
                    <a:cubicBezTo>
                      <a:pt x="6525" y="1250"/>
                      <a:pt x="6425" y="1272"/>
                      <a:pt x="6325" y="1293"/>
                    </a:cubicBezTo>
                    <a:cubicBezTo>
                      <a:pt x="6310" y="1296"/>
                      <a:pt x="6294" y="1297"/>
                      <a:pt x="6278" y="1297"/>
                    </a:cubicBezTo>
                    <a:cubicBezTo>
                      <a:pt x="6239" y="1297"/>
                      <a:pt x="6199" y="1290"/>
                      <a:pt x="6162" y="1283"/>
                    </a:cubicBezTo>
                    <a:cubicBezTo>
                      <a:pt x="6077" y="1264"/>
                      <a:pt x="5994" y="1239"/>
                      <a:pt x="5894" y="1213"/>
                    </a:cubicBezTo>
                    <a:cubicBezTo>
                      <a:pt x="5973" y="1183"/>
                      <a:pt x="6040" y="1153"/>
                      <a:pt x="6116" y="1153"/>
                    </a:cubicBezTo>
                    <a:close/>
                    <a:moveTo>
                      <a:pt x="4408" y="381"/>
                    </a:moveTo>
                    <a:cubicBezTo>
                      <a:pt x="4565" y="381"/>
                      <a:pt x="4719" y="420"/>
                      <a:pt x="4861" y="509"/>
                    </a:cubicBezTo>
                    <a:cubicBezTo>
                      <a:pt x="5049" y="625"/>
                      <a:pt x="5164" y="797"/>
                      <a:pt x="5179" y="1024"/>
                    </a:cubicBezTo>
                    <a:cubicBezTo>
                      <a:pt x="5183" y="1082"/>
                      <a:pt x="5199" y="1136"/>
                      <a:pt x="5259" y="1157"/>
                    </a:cubicBezTo>
                    <a:cubicBezTo>
                      <a:pt x="5274" y="1162"/>
                      <a:pt x="5290" y="1165"/>
                      <a:pt x="5304" y="1165"/>
                    </a:cubicBezTo>
                    <a:cubicBezTo>
                      <a:pt x="5347" y="1165"/>
                      <a:pt x="5385" y="1143"/>
                      <a:pt x="5414" y="1108"/>
                    </a:cubicBezTo>
                    <a:cubicBezTo>
                      <a:pt x="5457" y="1061"/>
                      <a:pt x="5474" y="1000"/>
                      <a:pt x="5443" y="942"/>
                    </a:cubicBezTo>
                    <a:cubicBezTo>
                      <a:pt x="5429" y="917"/>
                      <a:pt x="5393" y="900"/>
                      <a:pt x="5365" y="893"/>
                    </a:cubicBezTo>
                    <a:cubicBezTo>
                      <a:pt x="5364" y="893"/>
                      <a:pt x="5363" y="893"/>
                      <a:pt x="5363" y="893"/>
                    </a:cubicBezTo>
                    <a:cubicBezTo>
                      <a:pt x="5347" y="893"/>
                      <a:pt x="5328" y="916"/>
                      <a:pt x="5319" y="921"/>
                    </a:cubicBezTo>
                    <a:cubicBezTo>
                      <a:pt x="5352" y="951"/>
                      <a:pt x="5402" y="980"/>
                      <a:pt x="5397" y="989"/>
                    </a:cubicBezTo>
                    <a:cubicBezTo>
                      <a:pt x="5384" y="1031"/>
                      <a:pt x="5358" y="1076"/>
                      <a:pt x="5325" y="1099"/>
                    </a:cubicBezTo>
                    <a:cubicBezTo>
                      <a:pt x="5313" y="1107"/>
                      <a:pt x="5300" y="1111"/>
                      <a:pt x="5289" y="1111"/>
                    </a:cubicBezTo>
                    <a:cubicBezTo>
                      <a:pt x="5259" y="1111"/>
                      <a:pt x="5234" y="1087"/>
                      <a:pt x="5237" y="1048"/>
                    </a:cubicBezTo>
                    <a:cubicBezTo>
                      <a:pt x="5242" y="979"/>
                      <a:pt x="5254" y="903"/>
                      <a:pt x="5289" y="845"/>
                    </a:cubicBezTo>
                    <a:cubicBezTo>
                      <a:pt x="5313" y="803"/>
                      <a:pt x="5352" y="783"/>
                      <a:pt x="5391" y="783"/>
                    </a:cubicBezTo>
                    <a:cubicBezTo>
                      <a:pt x="5436" y="783"/>
                      <a:pt x="5483" y="809"/>
                      <a:pt x="5511" y="856"/>
                    </a:cubicBezTo>
                    <a:cubicBezTo>
                      <a:pt x="5578" y="969"/>
                      <a:pt x="5554" y="1062"/>
                      <a:pt x="5448" y="1135"/>
                    </a:cubicBezTo>
                    <a:cubicBezTo>
                      <a:pt x="5320" y="1223"/>
                      <a:pt x="5195" y="1314"/>
                      <a:pt x="5060" y="1409"/>
                    </a:cubicBezTo>
                    <a:cubicBezTo>
                      <a:pt x="5071" y="1351"/>
                      <a:pt x="5082" y="1300"/>
                      <a:pt x="5087" y="1250"/>
                    </a:cubicBezTo>
                    <a:cubicBezTo>
                      <a:pt x="5122" y="862"/>
                      <a:pt x="4916" y="597"/>
                      <a:pt x="4524" y="531"/>
                    </a:cubicBezTo>
                    <a:cubicBezTo>
                      <a:pt x="4479" y="523"/>
                      <a:pt x="4434" y="519"/>
                      <a:pt x="4388" y="519"/>
                    </a:cubicBezTo>
                    <a:cubicBezTo>
                      <a:pt x="4295" y="519"/>
                      <a:pt x="4202" y="536"/>
                      <a:pt x="4111" y="570"/>
                    </a:cubicBezTo>
                    <a:cubicBezTo>
                      <a:pt x="3781" y="695"/>
                      <a:pt x="3630" y="968"/>
                      <a:pt x="3699" y="1316"/>
                    </a:cubicBezTo>
                    <a:cubicBezTo>
                      <a:pt x="3704" y="1345"/>
                      <a:pt x="3710" y="1373"/>
                      <a:pt x="3719" y="1409"/>
                    </a:cubicBezTo>
                    <a:cubicBezTo>
                      <a:pt x="3563" y="1299"/>
                      <a:pt x="3410" y="1200"/>
                      <a:pt x="3264" y="1090"/>
                    </a:cubicBezTo>
                    <a:cubicBezTo>
                      <a:pt x="3202" y="1045"/>
                      <a:pt x="3230" y="970"/>
                      <a:pt x="3246" y="908"/>
                    </a:cubicBezTo>
                    <a:cubicBezTo>
                      <a:pt x="3261" y="847"/>
                      <a:pt x="3296" y="795"/>
                      <a:pt x="3366" y="789"/>
                    </a:cubicBezTo>
                    <a:cubicBezTo>
                      <a:pt x="3372" y="788"/>
                      <a:pt x="3378" y="788"/>
                      <a:pt x="3383" y="788"/>
                    </a:cubicBezTo>
                    <a:cubicBezTo>
                      <a:pt x="3439" y="788"/>
                      <a:pt x="3485" y="816"/>
                      <a:pt x="3507" y="869"/>
                    </a:cubicBezTo>
                    <a:cubicBezTo>
                      <a:pt x="3528" y="921"/>
                      <a:pt x="3537" y="979"/>
                      <a:pt x="3544" y="1035"/>
                    </a:cubicBezTo>
                    <a:cubicBezTo>
                      <a:pt x="3549" y="1076"/>
                      <a:pt x="3530" y="1109"/>
                      <a:pt x="3482" y="1110"/>
                    </a:cubicBezTo>
                    <a:cubicBezTo>
                      <a:pt x="3481" y="1110"/>
                      <a:pt x="3480" y="1110"/>
                      <a:pt x="3479" y="1110"/>
                    </a:cubicBezTo>
                    <a:cubicBezTo>
                      <a:pt x="3429" y="1110"/>
                      <a:pt x="3379" y="1056"/>
                      <a:pt x="3377" y="1002"/>
                    </a:cubicBezTo>
                    <a:cubicBezTo>
                      <a:pt x="3374" y="959"/>
                      <a:pt x="3394" y="944"/>
                      <a:pt x="3425" y="944"/>
                    </a:cubicBezTo>
                    <a:cubicBezTo>
                      <a:pt x="3432" y="944"/>
                      <a:pt x="3440" y="945"/>
                      <a:pt x="3449" y="947"/>
                    </a:cubicBezTo>
                    <a:cubicBezTo>
                      <a:pt x="3449" y="947"/>
                      <a:pt x="3450" y="947"/>
                      <a:pt x="3450" y="947"/>
                    </a:cubicBezTo>
                    <a:cubicBezTo>
                      <a:pt x="3453" y="947"/>
                      <a:pt x="3459" y="942"/>
                      <a:pt x="3478" y="934"/>
                    </a:cubicBezTo>
                    <a:cubicBezTo>
                      <a:pt x="3452" y="917"/>
                      <a:pt x="3432" y="892"/>
                      <a:pt x="3416" y="892"/>
                    </a:cubicBezTo>
                    <a:cubicBezTo>
                      <a:pt x="3415" y="892"/>
                      <a:pt x="3415" y="892"/>
                      <a:pt x="3414" y="892"/>
                    </a:cubicBezTo>
                    <a:cubicBezTo>
                      <a:pt x="3388" y="896"/>
                      <a:pt x="3355" y="912"/>
                      <a:pt x="3341" y="932"/>
                    </a:cubicBezTo>
                    <a:cubicBezTo>
                      <a:pt x="3307" y="985"/>
                      <a:pt x="3320" y="1044"/>
                      <a:pt x="3355" y="1094"/>
                    </a:cubicBezTo>
                    <a:cubicBezTo>
                      <a:pt x="3385" y="1137"/>
                      <a:pt x="3426" y="1163"/>
                      <a:pt x="3475" y="1163"/>
                    </a:cubicBezTo>
                    <a:cubicBezTo>
                      <a:pt x="3486" y="1163"/>
                      <a:pt x="3499" y="1162"/>
                      <a:pt x="3511" y="1159"/>
                    </a:cubicBezTo>
                    <a:cubicBezTo>
                      <a:pt x="3570" y="1144"/>
                      <a:pt x="3593" y="1096"/>
                      <a:pt x="3599" y="1040"/>
                    </a:cubicBezTo>
                    <a:cubicBezTo>
                      <a:pt x="3641" y="702"/>
                      <a:pt x="3817" y="495"/>
                      <a:pt x="4151" y="413"/>
                    </a:cubicBezTo>
                    <a:cubicBezTo>
                      <a:pt x="4237" y="392"/>
                      <a:pt x="4323" y="381"/>
                      <a:pt x="4408" y="381"/>
                    </a:cubicBezTo>
                    <a:close/>
                    <a:moveTo>
                      <a:pt x="5857" y="1266"/>
                    </a:moveTo>
                    <a:cubicBezTo>
                      <a:pt x="5880" y="1266"/>
                      <a:pt x="5903" y="1269"/>
                      <a:pt x="5928" y="1276"/>
                    </a:cubicBezTo>
                    <a:cubicBezTo>
                      <a:pt x="6059" y="1315"/>
                      <a:pt x="6191" y="1357"/>
                      <a:pt x="6320" y="1400"/>
                    </a:cubicBezTo>
                    <a:cubicBezTo>
                      <a:pt x="6378" y="1418"/>
                      <a:pt x="6434" y="1443"/>
                      <a:pt x="6504" y="1470"/>
                    </a:cubicBezTo>
                    <a:cubicBezTo>
                      <a:pt x="6434" y="1491"/>
                      <a:pt x="6368" y="1499"/>
                      <a:pt x="6304" y="1499"/>
                    </a:cubicBezTo>
                    <a:cubicBezTo>
                      <a:pt x="6222" y="1499"/>
                      <a:pt x="6143" y="1485"/>
                      <a:pt x="6063" y="1464"/>
                    </a:cubicBezTo>
                    <a:cubicBezTo>
                      <a:pt x="5922" y="1427"/>
                      <a:pt x="5779" y="1394"/>
                      <a:pt x="5638" y="1360"/>
                    </a:cubicBezTo>
                    <a:cubicBezTo>
                      <a:pt x="5701" y="1312"/>
                      <a:pt x="5772" y="1266"/>
                      <a:pt x="5857" y="1266"/>
                    </a:cubicBezTo>
                    <a:close/>
                    <a:moveTo>
                      <a:pt x="2921" y="1264"/>
                    </a:moveTo>
                    <a:cubicBezTo>
                      <a:pt x="3006" y="1264"/>
                      <a:pt x="3082" y="1310"/>
                      <a:pt x="3159" y="1372"/>
                    </a:cubicBezTo>
                    <a:cubicBezTo>
                      <a:pt x="3135" y="1376"/>
                      <a:pt x="3121" y="1378"/>
                      <a:pt x="3105" y="1381"/>
                    </a:cubicBezTo>
                    <a:cubicBezTo>
                      <a:pt x="2994" y="1402"/>
                      <a:pt x="2878" y="1417"/>
                      <a:pt x="2768" y="1449"/>
                    </a:cubicBezTo>
                    <a:cubicBezTo>
                      <a:pt x="2668" y="1478"/>
                      <a:pt x="2569" y="1500"/>
                      <a:pt x="2470" y="1500"/>
                    </a:cubicBezTo>
                    <a:cubicBezTo>
                      <a:pt x="2412" y="1500"/>
                      <a:pt x="2353" y="1492"/>
                      <a:pt x="2293" y="1475"/>
                    </a:cubicBezTo>
                    <a:cubicBezTo>
                      <a:pt x="2292" y="1468"/>
                      <a:pt x="2289" y="1460"/>
                      <a:pt x="2288" y="1453"/>
                    </a:cubicBezTo>
                    <a:cubicBezTo>
                      <a:pt x="2474" y="1394"/>
                      <a:pt x="2661" y="1333"/>
                      <a:pt x="2849" y="1274"/>
                    </a:cubicBezTo>
                    <a:cubicBezTo>
                      <a:pt x="2874" y="1267"/>
                      <a:pt x="2898" y="1264"/>
                      <a:pt x="2921" y="1264"/>
                    </a:cubicBezTo>
                    <a:close/>
                    <a:moveTo>
                      <a:pt x="4875" y="748"/>
                    </a:moveTo>
                    <a:lnTo>
                      <a:pt x="4875" y="748"/>
                    </a:lnTo>
                    <a:cubicBezTo>
                      <a:pt x="5088" y="918"/>
                      <a:pt x="5101" y="1411"/>
                      <a:pt x="4899" y="1530"/>
                    </a:cubicBezTo>
                    <a:cubicBezTo>
                      <a:pt x="4920" y="1401"/>
                      <a:pt x="4948" y="1272"/>
                      <a:pt x="4959" y="1140"/>
                    </a:cubicBezTo>
                    <a:cubicBezTo>
                      <a:pt x="4972" y="1004"/>
                      <a:pt x="4944" y="871"/>
                      <a:pt x="4875" y="748"/>
                    </a:cubicBezTo>
                    <a:close/>
                    <a:moveTo>
                      <a:pt x="3918" y="729"/>
                    </a:moveTo>
                    <a:lnTo>
                      <a:pt x="3918" y="729"/>
                    </a:lnTo>
                    <a:cubicBezTo>
                      <a:pt x="3773" y="1004"/>
                      <a:pt x="3810" y="1263"/>
                      <a:pt x="3895" y="1524"/>
                    </a:cubicBezTo>
                    <a:cubicBezTo>
                      <a:pt x="3890" y="1530"/>
                      <a:pt x="3884" y="1535"/>
                      <a:pt x="3879" y="1540"/>
                    </a:cubicBezTo>
                    <a:cubicBezTo>
                      <a:pt x="3847" y="1504"/>
                      <a:pt x="3800" y="1474"/>
                      <a:pt x="3784" y="1429"/>
                    </a:cubicBezTo>
                    <a:cubicBezTo>
                      <a:pt x="3698" y="1199"/>
                      <a:pt x="3724" y="978"/>
                      <a:pt x="3866" y="773"/>
                    </a:cubicBezTo>
                    <a:cubicBezTo>
                      <a:pt x="3875" y="761"/>
                      <a:pt x="3890" y="753"/>
                      <a:pt x="3918" y="729"/>
                    </a:cubicBezTo>
                    <a:close/>
                    <a:moveTo>
                      <a:pt x="5591" y="1423"/>
                    </a:moveTo>
                    <a:cubicBezTo>
                      <a:pt x="5597" y="1423"/>
                      <a:pt x="5602" y="1424"/>
                      <a:pt x="5608" y="1424"/>
                    </a:cubicBezTo>
                    <a:cubicBezTo>
                      <a:pt x="5716" y="1433"/>
                      <a:pt x="5827" y="1438"/>
                      <a:pt x="5932" y="1465"/>
                    </a:cubicBezTo>
                    <a:cubicBezTo>
                      <a:pt x="6060" y="1501"/>
                      <a:pt x="6186" y="1533"/>
                      <a:pt x="6316" y="1533"/>
                    </a:cubicBezTo>
                    <a:cubicBezTo>
                      <a:pt x="6362" y="1533"/>
                      <a:pt x="6408" y="1529"/>
                      <a:pt x="6455" y="1520"/>
                    </a:cubicBezTo>
                    <a:cubicBezTo>
                      <a:pt x="6456" y="1520"/>
                      <a:pt x="6457" y="1520"/>
                      <a:pt x="6458" y="1520"/>
                    </a:cubicBezTo>
                    <a:cubicBezTo>
                      <a:pt x="6464" y="1520"/>
                      <a:pt x="6472" y="1523"/>
                      <a:pt x="6487" y="1526"/>
                    </a:cubicBezTo>
                    <a:cubicBezTo>
                      <a:pt x="6350" y="1628"/>
                      <a:pt x="6209" y="1685"/>
                      <a:pt x="6058" y="1685"/>
                    </a:cubicBezTo>
                    <a:cubicBezTo>
                      <a:pt x="5993" y="1685"/>
                      <a:pt x="5925" y="1674"/>
                      <a:pt x="5856" y="1651"/>
                    </a:cubicBezTo>
                    <a:cubicBezTo>
                      <a:pt x="5752" y="1619"/>
                      <a:pt x="5646" y="1586"/>
                      <a:pt x="5541" y="1558"/>
                    </a:cubicBezTo>
                    <a:cubicBezTo>
                      <a:pt x="5491" y="1546"/>
                      <a:pt x="5439" y="1548"/>
                      <a:pt x="5376" y="1543"/>
                    </a:cubicBezTo>
                    <a:cubicBezTo>
                      <a:pt x="5446" y="1485"/>
                      <a:pt x="5504" y="1423"/>
                      <a:pt x="5591" y="1423"/>
                    </a:cubicBezTo>
                    <a:close/>
                    <a:moveTo>
                      <a:pt x="3161" y="1421"/>
                    </a:moveTo>
                    <a:cubicBezTo>
                      <a:pt x="3255" y="1421"/>
                      <a:pt x="3330" y="1473"/>
                      <a:pt x="3409" y="1552"/>
                    </a:cubicBezTo>
                    <a:cubicBezTo>
                      <a:pt x="3391" y="1551"/>
                      <a:pt x="3374" y="1550"/>
                      <a:pt x="3356" y="1550"/>
                    </a:cubicBezTo>
                    <a:cubicBezTo>
                      <a:pt x="3188" y="1550"/>
                      <a:pt x="3045" y="1615"/>
                      <a:pt x="2896" y="1660"/>
                    </a:cubicBezTo>
                    <a:cubicBezTo>
                      <a:pt x="2836" y="1678"/>
                      <a:pt x="2777" y="1686"/>
                      <a:pt x="2721" y="1686"/>
                    </a:cubicBezTo>
                    <a:cubicBezTo>
                      <a:pt x="2570" y="1686"/>
                      <a:pt x="2432" y="1627"/>
                      <a:pt x="2304" y="1525"/>
                    </a:cubicBezTo>
                    <a:lnTo>
                      <a:pt x="2304" y="1525"/>
                    </a:lnTo>
                    <a:cubicBezTo>
                      <a:pt x="2351" y="1533"/>
                      <a:pt x="2398" y="1536"/>
                      <a:pt x="2445" y="1536"/>
                    </a:cubicBezTo>
                    <a:cubicBezTo>
                      <a:pt x="2569" y="1536"/>
                      <a:pt x="2690" y="1512"/>
                      <a:pt x="2811" y="1477"/>
                    </a:cubicBezTo>
                    <a:cubicBezTo>
                      <a:pt x="2913" y="1449"/>
                      <a:pt x="3020" y="1436"/>
                      <a:pt x="3126" y="1423"/>
                    </a:cubicBezTo>
                    <a:cubicBezTo>
                      <a:pt x="3138" y="1422"/>
                      <a:pt x="3149" y="1421"/>
                      <a:pt x="3161" y="1421"/>
                    </a:cubicBezTo>
                    <a:close/>
                    <a:moveTo>
                      <a:pt x="4375" y="587"/>
                    </a:moveTo>
                    <a:cubicBezTo>
                      <a:pt x="4420" y="587"/>
                      <a:pt x="4467" y="591"/>
                      <a:pt x="4515" y="598"/>
                    </a:cubicBezTo>
                    <a:cubicBezTo>
                      <a:pt x="4756" y="634"/>
                      <a:pt x="4884" y="773"/>
                      <a:pt x="4905" y="1015"/>
                    </a:cubicBezTo>
                    <a:cubicBezTo>
                      <a:pt x="4915" y="1138"/>
                      <a:pt x="4902" y="1266"/>
                      <a:pt x="4881" y="1387"/>
                    </a:cubicBezTo>
                    <a:cubicBezTo>
                      <a:pt x="4843" y="1595"/>
                      <a:pt x="4644" y="1764"/>
                      <a:pt x="4432" y="1785"/>
                    </a:cubicBezTo>
                    <a:cubicBezTo>
                      <a:pt x="4420" y="1786"/>
                      <a:pt x="4407" y="1787"/>
                      <a:pt x="4395" y="1787"/>
                    </a:cubicBezTo>
                    <a:cubicBezTo>
                      <a:pt x="4319" y="1787"/>
                      <a:pt x="4247" y="1763"/>
                      <a:pt x="4173" y="1731"/>
                    </a:cubicBezTo>
                    <a:cubicBezTo>
                      <a:pt x="3908" y="1615"/>
                      <a:pt x="3880" y="1382"/>
                      <a:pt x="3866" y="1139"/>
                    </a:cubicBezTo>
                    <a:cubicBezTo>
                      <a:pt x="3862" y="759"/>
                      <a:pt x="4070" y="587"/>
                      <a:pt x="4375" y="587"/>
                    </a:cubicBezTo>
                    <a:close/>
                    <a:moveTo>
                      <a:pt x="5334" y="1617"/>
                    </a:moveTo>
                    <a:cubicBezTo>
                      <a:pt x="5371" y="1617"/>
                      <a:pt x="5392" y="1650"/>
                      <a:pt x="5407" y="1691"/>
                    </a:cubicBezTo>
                    <a:cubicBezTo>
                      <a:pt x="5428" y="1755"/>
                      <a:pt x="5408" y="1804"/>
                      <a:pt x="5354" y="1816"/>
                    </a:cubicBezTo>
                    <a:cubicBezTo>
                      <a:pt x="5349" y="1817"/>
                      <a:pt x="5344" y="1818"/>
                      <a:pt x="5338" y="1818"/>
                    </a:cubicBezTo>
                    <a:cubicBezTo>
                      <a:pt x="5322" y="1818"/>
                      <a:pt x="5304" y="1812"/>
                      <a:pt x="5292" y="1804"/>
                    </a:cubicBezTo>
                    <a:cubicBezTo>
                      <a:pt x="5248" y="1778"/>
                      <a:pt x="5211" y="1746"/>
                      <a:pt x="5156" y="1706"/>
                    </a:cubicBezTo>
                    <a:cubicBezTo>
                      <a:pt x="5206" y="1677"/>
                      <a:pt x="5248" y="1648"/>
                      <a:pt x="5297" y="1626"/>
                    </a:cubicBezTo>
                    <a:cubicBezTo>
                      <a:pt x="5311" y="1620"/>
                      <a:pt x="5323" y="1617"/>
                      <a:pt x="5334" y="1617"/>
                    </a:cubicBezTo>
                    <a:close/>
                    <a:moveTo>
                      <a:pt x="3464" y="1624"/>
                    </a:moveTo>
                    <a:cubicBezTo>
                      <a:pt x="3467" y="1624"/>
                      <a:pt x="3469" y="1624"/>
                      <a:pt x="3472" y="1625"/>
                    </a:cubicBezTo>
                    <a:cubicBezTo>
                      <a:pt x="3523" y="1639"/>
                      <a:pt x="3572" y="1675"/>
                      <a:pt x="3629" y="1706"/>
                    </a:cubicBezTo>
                    <a:cubicBezTo>
                      <a:pt x="3574" y="1744"/>
                      <a:pt x="3534" y="1767"/>
                      <a:pt x="3503" y="1796"/>
                    </a:cubicBezTo>
                    <a:cubicBezTo>
                      <a:pt x="3484" y="1814"/>
                      <a:pt x="3466" y="1821"/>
                      <a:pt x="3448" y="1821"/>
                    </a:cubicBezTo>
                    <a:cubicBezTo>
                      <a:pt x="3431" y="1821"/>
                      <a:pt x="3413" y="1814"/>
                      <a:pt x="3396" y="1800"/>
                    </a:cubicBezTo>
                    <a:cubicBezTo>
                      <a:pt x="3348" y="1762"/>
                      <a:pt x="3361" y="1710"/>
                      <a:pt x="3386" y="1671"/>
                    </a:cubicBezTo>
                    <a:cubicBezTo>
                      <a:pt x="3400" y="1648"/>
                      <a:pt x="3439" y="1624"/>
                      <a:pt x="3464" y="1624"/>
                    </a:cubicBezTo>
                    <a:close/>
                    <a:moveTo>
                      <a:pt x="3649" y="1765"/>
                    </a:moveTo>
                    <a:cubicBezTo>
                      <a:pt x="3680" y="1765"/>
                      <a:pt x="3713" y="1778"/>
                      <a:pt x="3751" y="1804"/>
                    </a:cubicBezTo>
                    <a:cubicBezTo>
                      <a:pt x="3797" y="1836"/>
                      <a:pt x="3846" y="1868"/>
                      <a:pt x="3895" y="1903"/>
                    </a:cubicBezTo>
                    <a:cubicBezTo>
                      <a:pt x="3835" y="1935"/>
                      <a:pt x="3784" y="1965"/>
                      <a:pt x="3730" y="1986"/>
                    </a:cubicBezTo>
                    <a:cubicBezTo>
                      <a:pt x="3698" y="2000"/>
                      <a:pt x="3661" y="2015"/>
                      <a:pt x="3628" y="2015"/>
                    </a:cubicBezTo>
                    <a:cubicBezTo>
                      <a:pt x="3624" y="2015"/>
                      <a:pt x="3620" y="2014"/>
                      <a:pt x="3616" y="2014"/>
                    </a:cubicBezTo>
                    <a:cubicBezTo>
                      <a:pt x="3583" y="2011"/>
                      <a:pt x="3536" y="1988"/>
                      <a:pt x="3522" y="1960"/>
                    </a:cubicBezTo>
                    <a:cubicBezTo>
                      <a:pt x="3510" y="1929"/>
                      <a:pt x="3516" y="1877"/>
                      <a:pt x="3536" y="1846"/>
                    </a:cubicBezTo>
                    <a:cubicBezTo>
                      <a:pt x="3570" y="1791"/>
                      <a:pt x="3607" y="1765"/>
                      <a:pt x="3649" y="1765"/>
                    </a:cubicBezTo>
                    <a:close/>
                    <a:moveTo>
                      <a:pt x="5122" y="1759"/>
                    </a:moveTo>
                    <a:cubicBezTo>
                      <a:pt x="5158" y="1759"/>
                      <a:pt x="5189" y="1786"/>
                      <a:pt x="5216" y="1809"/>
                    </a:cubicBezTo>
                    <a:cubicBezTo>
                      <a:pt x="5261" y="1846"/>
                      <a:pt x="5292" y="1892"/>
                      <a:pt x="5267" y="1954"/>
                    </a:cubicBezTo>
                    <a:cubicBezTo>
                      <a:pt x="5249" y="2000"/>
                      <a:pt x="5213" y="2020"/>
                      <a:pt x="5170" y="2020"/>
                    </a:cubicBezTo>
                    <a:cubicBezTo>
                      <a:pt x="5162" y="2020"/>
                      <a:pt x="5154" y="2019"/>
                      <a:pt x="5145" y="2018"/>
                    </a:cubicBezTo>
                    <a:cubicBezTo>
                      <a:pt x="5112" y="2014"/>
                      <a:pt x="5078" y="2002"/>
                      <a:pt x="5047" y="1987"/>
                    </a:cubicBezTo>
                    <a:cubicBezTo>
                      <a:pt x="4994" y="1962"/>
                      <a:pt x="4943" y="1934"/>
                      <a:pt x="4886" y="1905"/>
                    </a:cubicBezTo>
                    <a:cubicBezTo>
                      <a:pt x="4951" y="1859"/>
                      <a:pt x="5013" y="1815"/>
                      <a:pt x="5077" y="1773"/>
                    </a:cubicBezTo>
                    <a:cubicBezTo>
                      <a:pt x="5093" y="1763"/>
                      <a:pt x="5108" y="1759"/>
                      <a:pt x="5122" y="1759"/>
                    </a:cubicBezTo>
                    <a:close/>
                    <a:moveTo>
                      <a:pt x="6922" y="647"/>
                    </a:moveTo>
                    <a:cubicBezTo>
                      <a:pt x="7154" y="647"/>
                      <a:pt x="7378" y="700"/>
                      <a:pt x="7583" y="824"/>
                    </a:cubicBezTo>
                    <a:cubicBezTo>
                      <a:pt x="7903" y="1015"/>
                      <a:pt x="8056" y="1387"/>
                      <a:pt x="7965" y="1750"/>
                    </a:cubicBezTo>
                    <a:cubicBezTo>
                      <a:pt x="7919" y="1932"/>
                      <a:pt x="7817" y="2067"/>
                      <a:pt x="7629" y="2106"/>
                    </a:cubicBezTo>
                    <a:cubicBezTo>
                      <a:pt x="7594" y="2113"/>
                      <a:pt x="7560" y="2117"/>
                      <a:pt x="7527" y="2117"/>
                    </a:cubicBezTo>
                    <a:cubicBezTo>
                      <a:pt x="7381" y="2117"/>
                      <a:pt x="7254" y="2047"/>
                      <a:pt x="7153" y="1930"/>
                    </a:cubicBezTo>
                    <a:cubicBezTo>
                      <a:pt x="7036" y="1795"/>
                      <a:pt x="6989" y="1639"/>
                      <a:pt x="7069" y="1464"/>
                    </a:cubicBezTo>
                    <a:cubicBezTo>
                      <a:pt x="7103" y="1387"/>
                      <a:pt x="7162" y="1343"/>
                      <a:pt x="7234" y="1343"/>
                    </a:cubicBezTo>
                    <a:cubicBezTo>
                      <a:pt x="7244" y="1343"/>
                      <a:pt x="7254" y="1344"/>
                      <a:pt x="7265" y="1346"/>
                    </a:cubicBezTo>
                    <a:cubicBezTo>
                      <a:pt x="7306" y="1352"/>
                      <a:pt x="7351" y="1376"/>
                      <a:pt x="7381" y="1404"/>
                    </a:cubicBezTo>
                    <a:cubicBezTo>
                      <a:pt x="7435" y="1455"/>
                      <a:pt x="7413" y="1526"/>
                      <a:pt x="7342" y="1551"/>
                    </a:cubicBezTo>
                    <a:cubicBezTo>
                      <a:pt x="7277" y="1573"/>
                      <a:pt x="7265" y="1608"/>
                      <a:pt x="7298" y="1669"/>
                    </a:cubicBezTo>
                    <a:cubicBezTo>
                      <a:pt x="7334" y="1735"/>
                      <a:pt x="7391" y="1754"/>
                      <a:pt x="7457" y="1754"/>
                    </a:cubicBezTo>
                    <a:cubicBezTo>
                      <a:pt x="7468" y="1754"/>
                      <a:pt x="7480" y="1754"/>
                      <a:pt x="7492" y="1753"/>
                    </a:cubicBezTo>
                    <a:cubicBezTo>
                      <a:pt x="7577" y="1744"/>
                      <a:pt x="7644" y="1707"/>
                      <a:pt x="7675" y="1620"/>
                    </a:cubicBezTo>
                    <a:cubicBezTo>
                      <a:pt x="7704" y="1540"/>
                      <a:pt x="7686" y="1462"/>
                      <a:pt x="7648" y="1388"/>
                    </a:cubicBezTo>
                    <a:cubicBezTo>
                      <a:pt x="7551" y="1209"/>
                      <a:pt x="7397" y="1101"/>
                      <a:pt x="7204" y="1057"/>
                    </a:cubicBezTo>
                    <a:cubicBezTo>
                      <a:pt x="7050" y="1024"/>
                      <a:pt x="6893" y="1013"/>
                      <a:pt x="6736" y="992"/>
                    </a:cubicBezTo>
                    <a:cubicBezTo>
                      <a:pt x="6732" y="992"/>
                      <a:pt x="6728" y="992"/>
                      <a:pt x="6724" y="992"/>
                    </a:cubicBezTo>
                    <a:cubicBezTo>
                      <a:pt x="6153" y="992"/>
                      <a:pt x="5669" y="1210"/>
                      <a:pt x="5242" y="1574"/>
                    </a:cubicBezTo>
                    <a:cubicBezTo>
                      <a:pt x="5094" y="1698"/>
                      <a:pt x="4936" y="1806"/>
                      <a:pt x="4776" y="1917"/>
                    </a:cubicBezTo>
                    <a:cubicBezTo>
                      <a:pt x="4650" y="2004"/>
                      <a:pt x="4521" y="2048"/>
                      <a:pt x="4393" y="2048"/>
                    </a:cubicBezTo>
                    <a:cubicBezTo>
                      <a:pt x="4266" y="2048"/>
                      <a:pt x="4139" y="2005"/>
                      <a:pt x="4014" y="1918"/>
                    </a:cubicBezTo>
                    <a:cubicBezTo>
                      <a:pt x="3786" y="1759"/>
                      <a:pt x="3564" y="1593"/>
                      <a:pt x="3343" y="1424"/>
                    </a:cubicBezTo>
                    <a:cubicBezTo>
                      <a:pt x="2956" y="1131"/>
                      <a:pt x="2530" y="1010"/>
                      <a:pt x="2077" y="1010"/>
                    </a:cubicBezTo>
                    <a:cubicBezTo>
                      <a:pt x="1939" y="1010"/>
                      <a:pt x="1799" y="1021"/>
                      <a:pt x="1657" y="1042"/>
                    </a:cubicBezTo>
                    <a:cubicBezTo>
                      <a:pt x="1486" y="1068"/>
                      <a:pt x="1334" y="1139"/>
                      <a:pt x="1222" y="1273"/>
                    </a:cubicBezTo>
                    <a:cubicBezTo>
                      <a:pt x="1172" y="1333"/>
                      <a:pt x="1132" y="1407"/>
                      <a:pt x="1106" y="1480"/>
                    </a:cubicBezTo>
                    <a:cubicBezTo>
                      <a:pt x="1078" y="1561"/>
                      <a:pt x="1095" y="1641"/>
                      <a:pt x="1162" y="1701"/>
                    </a:cubicBezTo>
                    <a:cubicBezTo>
                      <a:pt x="1207" y="1741"/>
                      <a:pt x="1258" y="1760"/>
                      <a:pt x="1311" y="1760"/>
                    </a:cubicBezTo>
                    <a:cubicBezTo>
                      <a:pt x="1341" y="1760"/>
                      <a:pt x="1371" y="1754"/>
                      <a:pt x="1401" y="1742"/>
                    </a:cubicBezTo>
                    <a:cubicBezTo>
                      <a:pt x="1439" y="1728"/>
                      <a:pt x="1473" y="1690"/>
                      <a:pt x="1494" y="1653"/>
                    </a:cubicBezTo>
                    <a:cubicBezTo>
                      <a:pt x="1517" y="1609"/>
                      <a:pt x="1512" y="1569"/>
                      <a:pt x="1447" y="1552"/>
                    </a:cubicBezTo>
                    <a:cubicBezTo>
                      <a:pt x="1368" y="1532"/>
                      <a:pt x="1353" y="1455"/>
                      <a:pt x="1411" y="1396"/>
                    </a:cubicBezTo>
                    <a:cubicBezTo>
                      <a:pt x="1445" y="1362"/>
                      <a:pt x="1491" y="1345"/>
                      <a:pt x="1536" y="1345"/>
                    </a:cubicBezTo>
                    <a:cubicBezTo>
                      <a:pt x="1599" y="1345"/>
                      <a:pt x="1663" y="1377"/>
                      <a:pt x="1702" y="1438"/>
                    </a:cubicBezTo>
                    <a:cubicBezTo>
                      <a:pt x="1771" y="1546"/>
                      <a:pt x="1766" y="1661"/>
                      <a:pt x="1726" y="1777"/>
                    </a:cubicBezTo>
                    <a:cubicBezTo>
                      <a:pt x="1662" y="1964"/>
                      <a:pt x="1467" y="2106"/>
                      <a:pt x="1255" y="2120"/>
                    </a:cubicBezTo>
                    <a:cubicBezTo>
                      <a:pt x="1248" y="2121"/>
                      <a:pt x="1241" y="2121"/>
                      <a:pt x="1235" y="2121"/>
                    </a:cubicBezTo>
                    <a:cubicBezTo>
                      <a:pt x="1093" y="2121"/>
                      <a:pt x="933" y="2021"/>
                      <a:pt x="868" y="1882"/>
                    </a:cubicBezTo>
                    <a:cubicBezTo>
                      <a:pt x="795" y="1728"/>
                      <a:pt x="771" y="1564"/>
                      <a:pt x="806" y="1397"/>
                    </a:cubicBezTo>
                    <a:cubicBezTo>
                      <a:pt x="864" y="1118"/>
                      <a:pt x="1017" y="907"/>
                      <a:pt x="1279" y="786"/>
                    </a:cubicBezTo>
                    <a:cubicBezTo>
                      <a:pt x="1476" y="694"/>
                      <a:pt x="1674" y="652"/>
                      <a:pt x="1878" y="652"/>
                    </a:cubicBezTo>
                    <a:cubicBezTo>
                      <a:pt x="2014" y="652"/>
                      <a:pt x="2152" y="671"/>
                      <a:pt x="2294" y="705"/>
                    </a:cubicBezTo>
                    <a:cubicBezTo>
                      <a:pt x="2822" y="833"/>
                      <a:pt x="3239" y="1150"/>
                      <a:pt x="3668" y="1453"/>
                    </a:cubicBezTo>
                    <a:cubicBezTo>
                      <a:pt x="3812" y="1553"/>
                      <a:pt x="3957" y="1650"/>
                      <a:pt x="4101" y="1752"/>
                    </a:cubicBezTo>
                    <a:cubicBezTo>
                      <a:pt x="4197" y="1819"/>
                      <a:pt x="4294" y="1853"/>
                      <a:pt x="4391" y="1853"/>
                    </a:cubicBezTo>
                    <a:cubicBezTo>
                      <a:pt x="4487" y="1853"/>
                      <a:pt x="4583" y="1820"/>
                      <a:pt x="4679" y="1753"/>
                    </a:cubicBezTo>
                    <a:cubicBezTo>
                      <a:pt x="4864" y="1624"/>
                      <a:pt x="5047" y="1490"/>
                      <a:pt x="5234" y="1366"/>
                    </a:cubicBezTo>
                    <a:cubicBezTo>
                      <a:pt x="5488" y="1200"/>
                      <a:pt x="5740" y="1032"/>
                      <a:pt x="6000" y="879"/>
                    </a:cubicBezTo>
                    <a:cubicBezTo>
                      <a:pt x="6103" y="819"/>
                      <a:pt x="6223" y="787"/>
                      <a:pt x="6337" y="755"/>
                    </a:cubicBezTo>
                    <a:cubicBezTo>
                      <a:pt x="6491" y="711"/>
                      <a:pt x="6646" y="663"/>
                      <a:pt x="6803" y="652"/>
                    </a:cubicBezTo>
                    <a:cubicBezTo>
                      <a:pt x="6843" y="649"/>
                      <a:pt x="6882" y="647"/>
                      <a:pt x="6922" y="647"/>
                    </a:cubicBezTo>
                    <a:close/>
                    <a:moveTo>
                      <a:pt x="3357" y="1594"/>
                    </a:moveTo>
                    <a:lnTo>
                      <a:pt x="3357" y="1594"/>
                    </a:lnTo>
                    <a:cubicBezTo>
                      <a:pt x="3340" y="1657"/>
                      <a:pt x="3312" y="1681"/>
                      <a:pt x="3253" y="1693"/>
                    </a:cubicBezTo>
                    <a:cubicBezTo>
                      <a:pt x="3131" y="1719"/>
                      <a:pt x="3021" y="1772"/>
                      <a:pt x="2942" y="1874"/>
                    </a:cubicBezTo>
                    <a:cubicBezTo>
                      <a:pt x="2926" y="1892"/>
                      <a:pt x="2902" y="1903"/>
                      <a:pt x="2882" y="1918"/>
                    </a:cubicBezTo>
                    <a:cubicBezTo>
                      <a:pt x="2831" y="1954"/>
                      <a:pt x="2823" y="1986"/>
                      <a:pt x="2854" y="2054"/>
                    </a:cubicBezTo>
                    <a:cubicBezTo>
                      <a:pt x="2870" y="2027"/>
                      <a:pt x="2876" y="2000"/>
                      <a:pt x="2892" y="1990"/>
                    </a:cubicBezTo>
                    <a:cubicBezTo>
                      <a:pt x="2922" y="1975"/>
                      <a:pt x="2957" y="1956"/>
                      <a:pt x="2986" y="1956"/>
                    </a:cubicBezTo>
                    <a:cubicBezTo>
                      <a:pt x="2992" y="1956"/>
                      <a:pt x="2997" y="1957"/>
                      <a:pt x="3002" y="1958"/>
                    </a:cubicBezTo>
                    <a:cubicBezTo>
                      <a:pt x="3056" y="1974"/>
                      <a:pt x="3047" y="2023"/>
                      <a:pt x="3026" y="2065"/>
                    </a:cubicBezTo>
                    <a:cubicBezTo>
                      <a:pt x="2999" y="2116"/>
                      <a:pt x="2956" y="2145"/>
                      <a:pt x="2902" y="2145"/>
                    </a:cubicBezTo>
                    <a:cubicBezTo>
                      <a:pt x="2892" y="2145"/>
                      <a:pt x="2882" y="2144"/>
                      <a:pt x="2871" y="2142"/>
                    </a:cubicBezTo>
                    <a:cubicBezTo>
                      <a:pt x="2802" y="2130"/>
                      <a:pt x="2738" y="2070"/>
                      <a:pt x="2748" y="2003"/>
                    </a:cubicBezTo>
                    <a:cubicBezTo>
                      <a:pt x="2757" y="1938"/>
                      <a:pt x="2779" y="1865"/>
                      <a:pt x="2819" y="1814"/>
                    </a:cubicBezTo>
                    <a:cubicBezTo>
                      <a:pt x="2953" y="1640"/>
                      <a:pt x="3151" y="1613"/>
                      <a:pt x="3357" y="1594"/>
                    </a:cubicBezTo>
                    <a:close/>
                    <a:moveTo>
                      <a:pt x="5423" y="1598"/>
                    </a:moveTo>
                    <a:lnTo>
                      <a:pt x="5423" y="1598"/>
                    </a:lnTo>
                    <a:cubicBezTo>
                      <a:pt x="5474" y="1601"/>
                      <a:pt x="5521" y="1603"/>
                      <a:pt x="5568" y="1612"/>
                    </a:cubicBezTo>
                    <a:cubicBezTo>
                      <a:pt x="5718" y="1643"/>
                      <a:pt x="5870" y="1680"/>
                      <a:pt x="5963" y="1816"/>
                    </a:cubicBezTo>
                    <a:cubicBezTo>
                      <a:pt x="6000" y="1870"/>
                      <a:pt x="6025" y="1941"/>
                      <a:pt x="6033" y="2007"/>
                    </a:cubicBezTo>
                    <a:cubicBezTo>
                      <a:pt x="6042" y="2074"/>
                      <a:pt x="5977" y="2134"/>
                      <a:pt x="5909" y="2145"/>
                    </a:cubicBezTo>
                    <a:cubicBezTo>
                      <a:pt x="5898" y="2147"/>
                      <a:pt x="5889" y="2148"/>
                      <a:pt x="5879" y="2148"/>
                    </a:cubicBezTo>
                    <a:cubicBezTo>
                      <a:pt x="5824" y="2148"/>
                      <a:pt x="5779" y="2119"/>
                      <a:pt x="5758" y="2064"/>
                    </a:cubicBezTo>
                    <a:cubicBezTo>
                      <a:pt x="5747" y="2036"/>
                      <a:pt x="5755" y="1980"/>
                      <a:pt x="5775" y="1961"/>
                    </a:cubicBezTo>
                    <a:cubicBezTo>
                      <a:pt x="5789" y="1950"/>
                      <a:pt x="5803" y="1945"/>
                      <a:pt x="5817" y="1945"/>
                    </a:cubicBezTo>
                    <a:cubicBezTo>
                      <a:pt x="5844" y="1945"/>
                      <a:pt x="5870" y="1963"/>
                      <a:pt x="5889" y="1991"/>
                    </a:cubicBezTo>
                    <a:cubicBezTo>
                      <a:pt x="5901" y="2008"/>
                      <a:pt x="5909" y="2027"/>
                      <a:pt x="5919" y="2047"/>
                    </a:cubicBezTo>
                    <a:cubicBezTo>
                      <a:pt x="5929" y="2043"/>
                      <a:pt x="5941" y="2041"/>
                      <a:pt x="5951" y="2037"/>
                    </a:cubicBezTo>
                    <a:cubicBezTo>
                      <a:pt x="5943" y="2006"/>
                      <a:pt x="5943" y="1962"/>
                      <a:pt x="5922" y="1946"/>
                    </a:cubicBezTo>
                    <a:cubicBezTo>
                      <a:pt x="5850" y="1879"/>
                      <a:pt x="5773" y="1816"/>
                      <a:pt x="5692" y="1760"/>
                    </a:cubicBezTo>
                    <a:cubicBezTo>
                      <a:pt x="5645" y="1728"/>
                      <a:pt x="5588" y="1706"/>
                      <a:pt x="5533" y="1697"/>
                    </a:cubicBezTo>
                    <a:cubicBezTo>
                      <a:pt x="5476" y="1687"/>
                      <a:pt x="5442" y="1666"/>
                      <a:pt x="5423" y="1598"/>
                    </a:cubicBezTo>
                    <a:close/>
                    <a:moveTo>
                      <a:pt x="3913" y="1951"/>
                    </a:moveTo>
                    <a:cubicBezTo>
                      <a:pt x="3959" y="1951"/>
                      <a:pt x="4008" y="1972"/>
                      <a:pt x="4064" y="2013"/>
                    </a:cubicBezTo>
                    <a:cubicBezTo>
                      <a:pt x="4017" y="2063"/>
                      <a:pt x="3980" y="2113"/>
                      <a:pt x="3930" y="2151"/>
                    </a:cubicBezTo>
                    <a:cubicBezTo>
                      <a:pt x="3910" y="2168"/>
                      <a:pt x="3874" y="2183"/>
                      <a:pt x="3846" y="2183"/>
                    </a:cubicBezTo>
                    <a:cubicBezTo>
                      <a:pt x="3839" y="2183"/>
                      <a:pt x="3833" y="2182"/>
                      <a:pt x="3827" y="2180"/>
                    </a:cubicBezTo>
                    <a:cubicBezTo>
                      <a:pt x="3795" y="2167"/>
                      <a:pt x="3756" y="2126"/>
                      <a:pt x="3753" y="2093"/>
                    </a:cubicBezTo>
                    <a:cubicBezTo>
                      <a:pt x="3749" y="2062"/>
                      <a:pt x="3775" y="2012"/>
                      <a:pt x="3804" y="1991"/>
                    </a:cubicBezTo>
                    <a:cubicBezTo>
                      <a:pt x="3841" y="1964"/>
                      <a:pt x="3876" y="1951"/>
                      <a:pt x="3913" y="1951"/>
                    </a:cubicBezTo>
                    <a:close/>
                    <a:moveTo>
                      <a:pt x="4866" y="1951"/>
                    </a:moveTo>
                    <a:cubicBezTo>
                      <a:pt x="4904" y="1951"/>
                      <a:pt x="4942" y="1966"/>
                      <a:pt x="4980" y="1994"/>
                    </a:cubicBezTo>
                    <a:cubicBezTo>
                      <a:pt x="5008" y="2013"/>
                      <a:pt x="5035" y="2059"/>
                      <a:pt x="5030" y="2089"/>
                    </a:cubicBezTo>
                    <a:cubicBezTo>
                      <a:pt x="5024" y="2125"/>
                      <a:pt x="4989" y="2167"/>
                      <a:pt x="4957" y="2180"/>
                    </a:cubicBezTo>
                    <a:cubicBezTo>
                      <a:pt x="4951" y="2183"/>
                      <a:pt x="4944" y="2184"/>
                      <a:pt x="4936" y="2184"/>
                    </a:cubicBezTo>
                    <a:cubicBezTo>
                      <a:pt x="4908" y="2184"/>
                      <a:pt x="4874" y="2171"/>
                      <a:pt x="4853" y="2154"/>
                    </a:cubicBezTo>
                    <a:cubicBezTo>
                      <a:pt x="4802" y="2114"/>
                      <a:pt x="4763" y="2063"/>
                      <a:pt x="4720" y="2016"/>
                    </a:cubicBezTo>
                    <a:cubicBezTo>
                      <a:pt x="4770" y="1974"/>
                      <a:pt x="4818" y="1951"/>
                      <a:pt x="4866" y="1951"/>
                    </a:cubicBezTo>
                    <a:close/>
                    <a:moveTo>
                      <a:pt x="7177" y="559"/>
                    </a:moveTo>
                    <a:cubicBezTo>
                      <a:pt x="7246" y="559"/>
                      <a:pt x="7315" y="568"/>
                      <a:pt x="7384" y="576"/>
                    </a:cubicBezTo>
                    <a:cubicBezTo>
                      <a:pt x="7835" y="628"/>
                      <a:pt x="8191" y="932"/>
                      <a:pt x="8292" y="1354"/>
                    </a:cubicBezTo>
                    <a:cubicBezTo>
                      <a:pt x="8374" y="1696"/>
                      <a:pt x="8223" y="2027"/>
                      <a:pt x="7930" y="2150"/>
                    </a:cubicBezTo>
                    <a:cubicBezTo>
                      <a:pt x="7861" y="2180"/>
                      <a:pt x="7793" y="2194"/>
                      <a:pt x="7722" y="2194"/>
                    </a:cubicBezTo>
                    <a:cubicBezTo>
                      <a:pt x="7678" y="2194"/>
                      <a:pt x="7632" y="2189"/>
                      <a:pt x="7583" y="2177"/>
                    </a:cubicBezTo>
                    <a:cubicBezTo>
                      <a:pt x="8003" y="2039"/>
                      <a:pt x="8169" y="1595"/>
                      <a:pt x="7965" y="1173"/>
                    </a:cubicBezTo>
                    <a:cubicBezTo>
                      <a:pt x="7795" y="815"/>
                      <a:pt x="7492" y="660"/>
                      <a:pt x="7121" y="602"/>
                    </a:cubicBezTo>
                    <a:cubicBezTo>
                      <a:pt x="7084" y="597"/>
                      <a:pt x="7048" y="593"/>
                      <a:pt x="7010" y="582"/>
                    </a:cubicBezTo>
                    <a:cubicBezTo>
                      <a:pt x="7065" y="565"/>
                      <a:pt x="7121" y="559"/>
                      <a:pt x="7177" y="559"/>
                    </a:cubicBezTo>
                    <a:close/>
                    <a:moveTo>
                      <a:pt x="1625" y="561"/>
                    </a:moveTo>
                    <a:cubicBezTo>
                      <a:pt x="1673" y="561"/>
                      <a:pt x="1721" y="562"/>
                      <a:pt x="1769" y="562"/>
                    </a:cubicBezTo>
                    <a:cubicBezTo>
                      <a:pt x="1771" y="567"/>
                      <a:pt x="1771" y="572"/>
                      <a:pt x="1771" y="577"/>
                    </a:cubicBezTo>
                    <a:cubicBezTo>
                      <a:pt x="1647" y="607"/>
                      <a:pt x="1518" y="626"/>
                      <a:pt x="1399" y="665"/>
                    </a:cubicBezTo>
                    <a:cubicBezTo>
                      <a:pt x="1025" y="792"/>
                      <a:pt x="786" y="1047"/>
                      <a:pt x="743" y="1445"/>
                    </a:cubicBezTo>
                    <a:cubicBezTo>
                      <a:pt x="714" y="1698"/>
                      <a:pt x="758" y="1946"/>
                      <a:pt x="1002" y="2099"/>
                    </a:cubicBezTo>
                    <a:cubicBezTo>
                      <a:pt x="1059" y="2134"/>
                      <a:pt x="1125" y="2151"/>
                      <a:pt x="1182" y="2176"/>
                    </a:cubicBezTo>
                    <a:cubicBezTo>
                      <a:pt x="1149" y="2190"/>
                      <a:pt x="1111" y="2197"/>
                      <a:pt x="1069" y="2197"/>
                    </a:cubicBezTo>
                    <a:cubicBezTo>
                      <a:pt x="888" y="2197"/>
                      <a:pt x="644" y="2073"/>
                      <a:pt x="553" y="1888"/>
                    </a:cubicBezTo>
                    <a:cubicBezTo>
                      <a:pt x="380" y="1538"/>
                      <a:pt x="492" y="1077"/>
                      <a:pt x="821" y="815"/>
                    </a:cubicBezTo>
                    <a:cubicBezTo>
                      <a:pt x="1035" y="644"/>
                      <a:pt x="1285" y="572"/>
                      <a:pt x="1554" y="562"/>
                    </a:cubicBezTo>
                    <a:cubicBezTo>
                      <a:pt x="1578" y="561"/>
                      <a:pt x="1602" y="561"/>
                      <a:pt x="1625" y="561"/>
                    </a:cubicBezTo>
                    <a:close/>
                    <a:moveTo>
                      <a:pt x="1657" y="1"/>
                    </a:moveTo>
                    <a:cubicBezTo>
                      <a:pt x="1631" y="1"/>
                      <a:pt x="1616" y="21"/>
                      <a:pt x="1617" y="53"/>
                    </a:cubicBezTo>
                    <a:cubicBezTo>
                      <a:pt x="1618" y="95"/>
                      <a:pt x="1626" y="136"/>
                      <a:pt x="1631" y="173"/>
                    </a:cubicBezTo>
                    <a:cubicBezTo>
                      <a:pt x="1564" y="173"/>
                      <a:pt x="1497" y="174"/>
                      <a:pt x="1431" y="174"/>
                    </a:cubicBezTo>
                    <a:cubicBezTo>
                      <a:pt x="1365" y="174"/>
                      <a:pt x="1299" y="173"/>
                      <a:pt x="1233" y="172"/>
                    </a:cubicBezTo>
                    <a:cubicBezTo>
                      <a:pt x="1131" y="170"/>
                      <a:pt x="1029" y="160"/>
                      <a:pt x="928" y="157"/>
                    </a:cubicBezTo>
                    <a:cubicBezTo>
                      <a:pt x="923" y="156"/>
                      <a:pt x="918" y="156"/>
                      <a:pt x="913" y="156"/>
                    </a:cubicBezTo>
                    <a:cubicBezTo>
                      <a:pt x="888" y="156"/>
                      <a:pt x="862" y="160"/>
                      <a:pt x="836" y="163"/>
                    </a:cubicBezTo>
                    <a:cubicBezTo>
                      <a:pt x="845" y="193"/>
                      <a:pt x="847" y="227"/>
                      <a:pt x="864" y="251"/>
                    </a:cubicBezTo>
                    <a:cubicBezTo>
                      <a:pt x="917" y="322"/>
                      <a:pt x="975" y="389"/>
                      <a:pt x="1033" y="458"/>
                    </a:cubicBezTo>
                    <a:cubicBezTo>
                      <a:pt x="967" y="492"/>
                      <a:pt x="904" y="529"/>
                      <a:pt x="838" y="558"/>
                    </a:cubicBezTo>
                    <a:cubicBezTo>
                      <a:pt x="778" y="585"/>
                      <a:pt x="713" y="611"/>
                      <a:pt x="649" y="627"/>
                    </a:cubicBezTo>
                    <a:cubicBezTo>
                      <a:pt x="625" y="632"/>
                      <a:pt x="602" y="635"/>
                      <a:pt x="580" y="635"/>
                    </a:cubicBezTo>
                    <a:cubicBezTo>
                      <a:pt x="502" y="635"/>
                      <a:pt x="439" y="599"/>
                      <a:pt x="398" y="534"/>
                    </a:cubicBezTo>
                    <a:cubicBezTo>
                      <a:pt x="460" y="529"/>
                      <a:pt x="510" y="507"/>
                      <a:pt x="526" y="441"/>
                    </a:cubicBezTo>
                    <a:cubicBezTo>
                      <a:pt x="549" y="343"/>
                      <a:pt x="469" y="239"/>
                      <a:pt x="368" y="236"/>
                    </a:cubicBezTo>
                    <a:cubicBezTo>
                      <a:pt x="365" y="236"/>
                      <a:pt x="363" y="236"/>
                      <a:pt x="361" y="236"/>
                    </a:cubicBezTo>
                    <a:cubicBezTo>
                      <a:pt x="186" y="236"/>
                      <a:pt x="0" y="418"/>
                      <a:pt x="3" y="591"/>
                    </a:cubicBezTo>
                    <a:cubicBezTo>
                      <a:pt x="4" y="729"/>
                      <a:pt x="62" y="842"/>
                      <a:pt x="172" y="927"/>
                    </a:cubicBezTo>
                    <a:cubicBezTo>
                      <a:pt x="270" y="1004"/>
                      <a:pt x="381" y="1041"/>
                      <a:pt x="508" y="1041"/>
                    </a:cubicBezTo>
                    <a:cubicBezTo>
                      <a:pt x="524" y="1041"/>
                      <a:pt x="540" y="1040"/>
                      <a:pt x="557" y="1039"/>
                    </a:cubicBezTo>
                    <a:lnTo>
                      <a:pt x="557" y="1039"/>
                    </a:lnTo>
                    <a:cubicBezTo>
                      <a:pt x="535" y="1085"/>
                      <a:pt x="518" y="1123"/>
                      <a:pt x="500" y="1161"/>
                    </a:cubicBezTo>
                    <a:cubicBezTo>
                      <a:pt x="399" y="1380"/>
                      <a:pt x="393" y="1603"/>
                      <a:pt x="478" y="1826"/>
                    </a:cubicBezTo>
                    <a:cubicBezTo>
                      <a:pt x="572" y="2078"/>
                      <a:pt x="804" y="2235"/>
                      <a:pt x="1063" y="2235"/>
                    </a:cubicBezTo>
                    <a:cubicBezTo>
                      <a:pt x="1094" y="2235"/>
                      <a:pt x="1126" y="2232"/>
                      <a:pt x="1158" y="2228"/>
                    </a:cubicBezTo>
                    <a:cubicBezTo>
                      <a:pt x="1334" y="2202"/>
                      <a:pt x="1483" y="2116"/>
                      <a:pt x="1621" y="2010"/>
                    </a:cubicBezTo>
                    <a:cubicBezTo>
                      <a:pt x="1715" y="1934"/>
                      <a:pt x="1772" y="1829"/>
                      <a:pt x="1795" y="1710"/>
                    </a:cubicBezTo>
                    <a:cubicBezTo>
                      <a:pt x="1818" y="1593"/>
                      <a:pt x="1806" y="1479"/>
                      <a:pt x="1730" y="1381"/>
                    </a:cubicBezTo>
                    <a:cubicBezTo>
                      <a:pt x="1680" y="1315"/>
                      <a:pt x="1606" y="1281"/>
                      <a:pt x="1534" y="1281"/>
                    </a:cubicBezTo>
                    <a:cubicBezTo>
                      <a:pt x="1475" y="1281"/>
                      <a:pt x="1418" y="1303"/>
                      <a:pt x="1374" y="1347"/>
                    </a:cubicBezTo>
                    <a:cubicBezTo>
                      <a:pt x="1296" y="1424"/>
                      <a:pt x="1311" y="1535"/>
                      <a:pt x="1405" y="1587"/>
                    </a:cubicBezTo>
                    <a:cubicBezTo>
                      <a:pt x="1416" y="1595"/>
                      <a:pt x="1430" y="1600"/>
                      <a:pt x="1442" y="1608"/>
                    </a:cubicBezTo>
                    <a:cubicBezTo>
                      <a:pt x="1423" y="1677"/>
                      <a:pt x="1378" y="1698"/>
                      <a:pt x="1322" y="1698"/>
                    </a:cubicBezTo>
                    <a:cubicBezTo>
                      <a:pt x="1316" y="1698"/>
                      <a:pt x="1309" y="1697"/>
                      <a:pt x="1302" y="1697"/>
                    </a:cubicBezTo>
                    <a:cubicBezTo>
                      <a:pt x="1232" y="1691"/>
                      <a:pt x="1176" y="1665"/>
                      <a:pt x="1155" y="1589"/>
                    </a:cubicBezTo>
                    <a:cubicBezTo>
                      <a:pt x="1132" y="1511"/>
                      <a:pt x="1158" y="1442"/>
                      <a:pt x="1198" y="1376"/>
                    </a:cubicBezTo>
                    <a:cubicBezTo>
                      <a:pt x="1306" y="1198"/>
                      <a:pt x="1591" y="1060"/>
                      <a:pt x="1820" y="1060"/>
                    </a:cubicBezTo>
                    <a:cubicBezTo>
                      <a:pt x="1855" y="1060"/>
                      <a:pt x="1888" y="1063"/>
                      <a:pt x="1919" y="1070"/>
                    </a:cubicBezTo>
                    <a:cubicBezTo>
                      <a:pt x="1896" y="1111"/>
                      <a:pt x="1863" y="1149"/>
                      <a:pt x="1854" y="1194"/>
                    </a:cubicBezTo>
                    <a:cubicBezTo>
                      <a:pt x="1845" y="1235"/>
                      <a:pt x="1847" y="1293"/>
                      <a:pt x="1870" y="1324"/>
                    </a:cubicBezTo>
                    <a:cubicBezTo>
                      <a:pt x="1878" y="1334"/>
                      <a:pt x="1897" y="1338"/>
                      <a:pt x="1919" y="1338"/>
                    </a:cubicBezTo>
                    <a:cubicBezTo>
                      <a:pt x="1943" y="1338"/>
                      <a:pt x="1970" y="1333"/>
                      <a:pt x="1990" y="1326"/>
                    </a:cubicBezTo>
                    <a:cubicBezTo>
                      <a:pt x="2046" y="1306"/>
                      <a:pt x="2117" y="1296"/>
                      <a:pt x="2190" y="1296"/>
                    </a:cubicBezTo>
                    <a:cubicBezTo>
                      <a:pt x="2287" y="1296"/>
                      <a:pt x="2386" y="1315"/>
                      <a:pt x="2456" y="1355"/>
                    </a:cubicBezTo>
                    <a:cubicBezTo>
                      <a:pt x="2376" y="1378"/>
                      <a:pt x="2305" y="1398"/>
                      <a:pt x="2234" y="1422"/>
                    </a:cubicBezTo>
                    <a:cubicBezTo>
                      <a:pt x="2208" y="1431"/>
                      <a:pt x="2185" y="1449"/>
                      <a:pt x="2160" y="1463"/>
                    </a:cubicBezTo>
                    <a:cubicBezTo>
                      <a:pt x="2179" y="1485"/>
                      <a:pt x="2193" y="1514"/>
                      <a:pt x="2215" y="1530"/>
                    </a:cubicBezTo>
                    <a:cubicBezTo>
                      <a:pt x="2369" y="1640"/>
                      <a:pt x="2533" y="1724"/>
                      <a:pt x="2731" y="1724"/>
                    </a:cubicBezTo>
                    <a:cubicBezTo>
                      <a:pt x="2764" y="1724"/>
                      <a:pt x="2799" y="1722"/>
                      <a:pt x="2834" y="1717"/>
                    </a:cubicBezTo>
                    <a:lnTo>
                      <a:pt x="2834" y="1717"/>
                    </a:lnTo>
                    <a:cubicBezTo>
                      <a:pt x="2810" y="1749"/>
                      <a:pt x="2794" y="1768"/>
                      <a:pt x="2780" y="1788"/>
                    </a:cubicBezTo>
                    <a:cubicBezTo>
                      <a:pt x="2732" y="1856"/>
                      <a:pt x="2691" y="1927"/>
                      <a:pt x="2701" y="2016"/>
                    </a:cubicBezTo>
                    <a:cubicBezTo>
                      <a:pt x="2713" y="2108"/>
                      <a:pt x="2787" y="2182"/>
                      <a:pt x="2880" y="2194"/>
                    </a:cubicBezTo>
                    <a:cubicBezTo>
                      <a:pt x="2888" y="2195"/>
                      <a:pt x="2895" y="2195"/>
                      <a:pt x="2903" y="2195"/>
                    </a:cubicBezTo>
                    <a:cubicBezTo>
                      <a:pt x="2981" y="2195"/>
                      <a:pt x="3056" y="2148"/>
                      <a:pt x="3082" y="2072"/>
                    </a:cubicBezTo>
                    <a:cubicBezTo>
                      <a:pt x="3094" y="2041"/>
                      <a:pt x="3100" y="1997"/>
                      <a:pt x="3088" y="1971"/>
                    </a:cubicBezTo>
                    <a:cubicBezTo>
                      <a:pt x="3069" y="1933"/>
                      <a:pt x="3031" y="1907"/>
                      <a:pt x="2997" y="1870"/>
                    </a:cubicBezTo>
                    <a:cubicBezTo>
                      <a:pt x="3081" y="1789"/>
                      <a:pt x="3187" y="1749"/>
                      <a:pt x="3309" y="1729"/>
                    </a:cubicBezTo>
                    <a:cubicBezTo>
                      <a:pt x="3322" y="1816"/>
                      <a:pt x="3373" y="1857"/>
                      <a:pt x="3423" y="1863"/>
                    </a:cubicBezTo>
                    <a:cubicBezTo>
                      <a:pt x="3460" y="1933"/>
                      <a:pt x="3477" y="2002"/>
                      <a:pt x="3521" y="2033"/>
                    </a:cubicBezTo>
                    <a:cubicBezTo>
                      <a:pt x="3565" y="2065"/>
                      <a:pt x="3636" y="2059"/>
                      <a:pt x="3702" y="2072"/>
                    </a:cubicBezTo>
                    <a:lnTo>
                      <a:pt x="3702" y="2072"/>
                    </a:lnTo>
                    <a:cubicBezTo>
                      <a:pt x="3702" y="2074"/>
                      <a:pt x="3703" y="2081"/>
                      <a:pt x="3703" y="2087"/>
                    </a:cubicBezTo>
                    <a:cubicBezTo>
                      <a:pt x="3707" y="2162"/>
                      <a:pt x="3749" y="2208"/>
                      <a:pt x="3816" y="2232"/>
                    </a:cubicBezTo>
                    <a:cubicBezTo>
                      <a:pt x="3832" y="2238"/>
                      <a:pt x="3848" y="2240"/>
                      <a:pt x="3862" y="2240"/>
                    </a:cubicBezTo>
                    <a:cubicBezTo>
                      <a:pt x="3907" y="2240"/>
                      <a:pt x="3944" y="2216"/>
                      <a:pt x="3977" y="2181"/>
                    </a:cubicBezTo>
                    <a:cubicBezTo>
                      <a:pt x="3998" y="2160"/>
                      <a:pt x="4017" y="2136"/>
                      <a:pt x="4038" y="2114"/>
                    </a:cubicBezTo>
                    <a:cubicBezTo>
                      <a:pt x="4075" y="2074"/>
                      <a:pt x="4115" y="2058"/>
                      <a:pt x="4167" y="2058"/>
                    </a:cubicBezTo>
                    <a:cubicBezTo>
                      <a:pt x="4182" y="2058"/>
                      <a:pt x="4196" y="2059"/>
                      <a:pt x="4212" y="2062"/>
                    </a:cubicBezTo>
                    <a:cubicBezTo>
                      <a:pt x="4275" y="2070"/>
                      <a:pt x="4339" y="2075"/>
                      <a:pt x="4402" y="2075"/>
                    </a:cubicBezTo>
                    <a:cubicBezTo>
                      <a:pt x="4455" y="2075"/>
                      <a:pt x="4509" y="2072"/>
                      <a:pt x="4561" y="2063"/>
                    </a:cubicBezTo>
                    <a:cubicBezTo>
                      <a:pt x="4578" y="2060"/>
                      <a:pt x="4595" y="2058"/>
                      <a:pt x="4610" y="2058"/>
                    </a:cubicBezTo>
                    <a:cubicBezTo>
                      <a:pt x="4671" y="2058"/>
                      <a:pt x="4716" y="2082"/>
                      <a:pt x="4758" y="2130"/>
                    </a:cubicBezTo>
                    <a:cubicBezTo>
                      <a:pt x="4778" y="2152"/>
                      <a:pt x="4799" y="2180"/>
                      <a:pt x="4824" y="2201"/>
                    </a:cubicBezTo>
                    <a:cubicBezTo>
                      <a:pt x="4853" y="2226"/>
                      <a:pt x="4889" y="2238"/>
                      <a:pt x="4924" y="2238"/>
                    </a:cubicBezTo>
                    <a:cubicBezTo>
                      <a:pt x="4986" y="2238"/>
                      <a:pt x="5047" y="2200"/>
                      <a:pt x="5068" y="2135"/>
                    </a:cubicBezTo>
                    <a:cubicBezTo>
                      <a:pt x="5077" y="2110"/>
                      <a:pt x="5078" y="2082"/>
                      <a:pt x="5082" y="2056"/>
                    </a:cubicBezTo>
                    <a:cubicBezTo>
                      <a:pt x="5118" y="2061"/>
                      <a:pt x="5149" y="2064"/>
                      <a:pt x="5175" y="2064"/>
                    </a:cubicBezTo>
                    <a:cubicBezTo>
                      <a:pt x="5280" y="2064"/>
                      <a:pt x="5313" y="2019"/>
                      <a:pt x="5330" y="1905"/>
                    </a:cubicBezTo>
                    <a:cubicBezTo>
                      <a:pt x="5397" y="1839"/>
                      <a:pt x="5445" y="1794"/>
                      <a:pt x="5504" y="1737"/>
                    </a:cubicBezTo>
                    <a:cubicBezTo>
                      <a:pt x="5598" y="1755"/>
                      <a:pt x="5705" y="1791"/>
                      <a:pt x="5793" y="1882"/>
                    </a:cubicBezTo>
                    <a:cubicBezTo>
                      <a:pt x="5692" y="1939"/>
                      <a:pt x="5667" y="1986"/>
                      <a:pt x="5695" y="2067"/>
                    </a:cubicBezTo>
                    <a:cubicBezTo>
                      <a:pt x="5721" y="2146"/>
                      <a:pt x="5798" y="2197"/>
                      <a:pt x="5879" y="2197"/>
                    </a:cubicBezTo>
                    <a:cubicBezTo>
                      <a:pt x="5896" y="2197"/>
                      <a:pt x="5913" y="2195"/>
                      <a:pt x="5929" y="2191"/>
                    </a:cubicBezTo>
                    <a:cubicBezTo>
                      <a:pt x="6057" y="2154"/>
                      <a:pt x="6118" y="2025"/>
                      <a:pt x="6061" y="1896"/>
                    </a:cubicBezTo>
                    <a:cubicBezTo>
                      <a:pt x="6034" y="1836"/>
                      <a:pt x="5993" y="1784"/>
                      <a:pt x="5956" y="1721"/>
                    </a:cubicBezTo>
                    <a:lnTo>
                      <a:pt x="5956" y="1721"/>
                    </a:lnTo>
                    <a:cubicBezTo>
                      <a:pt x="5989" y="1725"/>
                      <a:pt x="6020" y="1727"/>
                      <a:pt x="6051" y="1727"/>
                    </a:cubicBezTo>
                    <a:cubicBezTo>
                      <a:pt x="6252" y="1727"/>
                      <a:pt x="6419" y="1638"/>
                      <a:pt x="6578" y="1524"/>
                    </a:cubicBezTo>
                    <a:cubicBezTo>
                      <a:pt x="6596" y="1510"/>
                      <a:pt x="6607" y="1486"/>
                      <a:pt x="6621" y="1468"/>
                    </a:cubicBezTo>
                    <a:cubicBezTo>
                      <a:pt x="6600" y="1453"/>
                      <a:pt x="6580" y="1433"/>
                      <a:pt x="6557" y="1426"/>
                    </a:cubicBezTo>
                    <a:cubicBezTo>
                      <a:pt x="6482" y="1401"/>
                      <a:pt x="6405" y="1380"/>
                      <a:pt x="6329" y="1357"/>
                    </a:cubicBezTo>
                    <a:cubicBezTo>
                      <a:pt x="6425" y="1322"/>
                      <a:pt x="6519" y="1297"/>
                      <a:pt x="6613" y="1297"/>
                    </a:cubicBezTo>
                    <a:cubicBezTo>
                      <a:pt x="6673" y="1297"/>
                      <a:pt x="6733" y="1307"/>
                      <a:pt x="6794" y="1330"/>
                    </a:cubicBezTo>
                    <a:cubicBezTo>
                      <a:pt x="6812" y="1337"/>
                      <a:pt x="6835" y="1341"/>
                      <a:pt x="6857" y="1341"/>
                    </a:cubicBezTo>
                    <a:cubicBezTo>
                      <a:pt x="6879" y="1341"/>
                      <a:pt x="6898" y="1337"/>
                      <a:pt x="6909" y="1328"/>
                    </a:cubicBezTo>
                    <a:cubicBezTo>
                      <a:pt x="6932" y="1305"/>
                      <a:pt x="6938" y="1248"/>
                      <a:pt x="6930" y="1211"/>
                    </a:cubicBezTo>
                    <a:cubicBezTo>
                      <a:pt x="6918" y="1160"/>
                      <a:pt x="6886" y="1114"/>
                      <a:pt x="6858" y="1057"/>
                    </a:cubicBezTo>
                    <a:lnTo>
                      <a:pt x="6858" y="1057"/>
                    </a:lnTo>
                    <a:cubicBezTo>
                      <a:pt x="7049" y="1073"/>
                      <a:pt x="7232" y="1088"/>
                      <a:pt x="7395" y="1192"/>
                    </a:cubicBezTo>
                    <a:cubicBezTo>
                      <a:pt x="7489" y="1252"/>
                      <a:pt x="7571" y="1328"/>
                      <a:pt x="7609" y="1435"/>
                    </a:cubicBezTo>
                    <a:cubicBezTo>
                      <a:pt x="7627" y="1484"/>
                      <a:pt x="7632" y="1543"/>
                      <a:pt x="7622" y="1595"/>
                    </a:cubicBezTo>
                    <a:cubicBezTo>
                      <a:pt x="7611" y="1667"/>
                      <a:pt x="7547" y="1692"/>
                      <a:pt x="7482" y="1697"/>
                    </a:cubicBezTo>
                    <a:cubicBezTo>
                      <a:pt x="7473" y="1698"/>
                      <a:pt x="7465" y="1698"/>
                      <a:pt x="7457" y="1698"/>
                    </a:cubicBezTo>
                    <a:cubicBezTo>
                      <a:pt x="7403" y="1698"/>
                      <a:pt x="7358" y="1678"/>
                      <a:pt x="7338" y="1610"/>
                    </a:cubicBezTo>
                    <a:cubicBezTo>
                      <a:pt x="7442" y="1551"/>
                      <a:pt x="7472" y="1501"/>
                      <a:pt x="7448" y="1424"/>
                    </a:cubicBezTo>
                    <a:cubicBezTo>
                      <a:pt x="7427" y="1345"/>
                      <a:pt x="7338" y="1287"/>
                      <a:pt x="7246" y="1287"/>
                    </a:cubicBezTo>
                    <a:cubicBezTo>
                      <a:pt x="7243" y="1287"/>
                      <a:pt x="7240" y="1287"/>
                      <a:pt x="7237" y="1287"/>
                    </a:cubicBezTo>
                    <a:cubicBezTo>
                      <a:pt x="7231" y="1287"/>
                      <a:pt x="7224" y="1288"/>
                      <a:pt x="7215" y="1289"/>
                    </a:cubicBezTo>
                    <a:cubicBezTo>
                      <a:pt x="7086" y="1306"/>
                      <a:pt x="6987" y="1424"/>
                      <a:pt x="6979" y="1578"/>
                    </a:cubicBezTo>
                    <a:cubicBezTo>
                      <a:pt x="6967" y="1809"/>
                      <a:pt x="7073" y="1977"/>
                      <a:pt x="7268" y="2091"/>
                    </a:cubicBezTo>
                    <a:cubicBezTo>
                      <a:pt x="7308" y="2115"/>
                      <a:pt x="7352" y="2135"/>
                      <a:pt x="7393" y="2158"/>
                    </a:cubicBezTo>
                    <a:cubicBezTo>
                      <a:pt x="7496" y="2214"/>
                      <a:pt x="7605" y="2241"/>
                      <a:pt x="7711" y="2241"/>
                    </a:cubicBezTo>
                    <a:cubicBezTo>
                      <a:pt x="7973" y="2241"/>
                      <a:pt x="8219" y="2079"/>
                      <a:pt x="8312" y="1805"/>
                    </a:cubicBezTo>
                    <a:cubicBezTo>
                      <a:pt x="8388" y="1587"/>
                      <a:pt x="8377" y="1373"/>
                      <a:pt x="8279" y="1162"/>
                    </a:cubicBezTo>
                    <a:cubicBezTo>
                      <a:pt x="8261" y="1125"/>
                      <a:pt x="8244" y="1086"/>
                      <a:pt x="8223" y="1041"/>
                    </a:cubicBezTo>
                    <a:lnTo>
                      <a:pt x="8223" y="1041"/>
                    </a:lnTo>
                    <a:cubicBezTo>
                      <a:pt x="8246" y="1044"/>
                      <a:pt x="8269" y="1045"/>
                      <a:pt x="8291" y="1045"/>
                    </a:cubicBezTo>
                    <a:cubicBezTo>
                      <a:pt x="8394" y="1045"/>
                      <a:pt x="8485" y="1015"/>
                      <a:pt x="8569" y="961"/>
                    </a:cubicBezTo>
                    <a:cubicBezTo>
                      <a:pt x="8709" y="871"/>
                      <a:pt x="8785" y="742"/>
                      <a:pt x="8776" y="576"/>
                    </a:cubicBezTo>
                    <a:cubicBezTo>
                      <a:pt x="8769" y="421"/>
                      <a:pt x="8668" y="331"/>
                      <a:pt x="8529" y="276"/>
                    </a:cubicBezTo>
                    <a:cubicBezTo>
                      <a:pt x="8526" y="273"/>
                      <a:pt x="8521" y="271"/>
                      <a:pt x="8517" y="269"/>
                    </a:cubicBezTo>
                    <a:cubicBezTo>
                      <a:pt x="8480" y="252"/>
                      <a:pt x="8444" y="243"/>
                      <a:pt x="8411" y="243"/>
                    </a:cubicBezTo>
                    <a:cubicBezTo>
                      <a:pt x="8345" y="243"/>
                      <a:pt x="8292" y="279"/>
                      <a:pt x="8266" y="348"/>
                    </a:cubicBezTo>
                    <a:cubicBezTo>
                      <a:pt x="8253" y="383"/>
                      <a:pt x="8248" y="435"/>
                      <a:pt x="8265" y="462"/>
                    </a:cubicBezTo>
                    <a:cubicBezTo>
                      <a:pt x="8288" y="500"/>
                      <a:pt x="8336" y="524"/>
                      <a:pt x="8377" y="558"/>
                    </a:cubicBezTo>
                    <a:cubicBezTo>
                      <a:pt x="8333" y="613"/>
                      <a:pt x="8273" y="642"/>
                      <a:pt x="8207" y="642"/>
                    </a:cubicBezTo>
                    <a:cubicBezTo>
                      <a:pt x="8181" y="642"/>
                      <a:pt x="8155" y="637"/>
                      <a:pt x="8128" y="629"/>
                    </a:cubicBezTo>
                    <a:cubicBezTo>
                      <a:pt x="7996" y="586"/>
                      <a:pt x="7871" y="526"/>
                      <a:pt x="7742" y="473"/>
                    </a:cubicBezTo>
                    <a:cubicBezTo>
                      <a:pt x="7810" y="387"/>
                      <a:pt x="7870" y="318"/>
                      <a:pt x="7924" y="245"/>
                    </a:cubicBezTo>
                    <a:cubicBezTo>
                      <a:pt x="7938" y="225"/>
                      <a:pt x="7939" y="195"/>
                      <a:pt x="7946" y="169"/>
                    </a:cubicBezTo>
                    <a:cubicBezTo>
                      <a:pt x="7921" y="166"/>
                      <a:pt x="7898" y="158"/>
                      <a:pt x="7874" y="158"/>
                    </a:cubicBezTo>
                    <a:cubicBezTo>
                      <a:pt x="7873" y="158"/>
                      <a:pt x="7871" y="158"/>
                      <a:pt x="7870" y="158"/>
                    </a:cubicBezTo>
                    <a:cubicBezTo>
                      <a:pt x="7629" y="166"/>
                      <a:pt x="7390" y="174"/>
                      <a:pt x="7148" y="184"/>
                    </a:cubicBezTo>
                    <a:cubicBezTo>
                      <a:pt x="7154" y="138"/>
                      <a:pt x="7163" y="98"/>
                      <a:pt x="7164" y="60"/>
                    </a:cubicBezTo>
                    <a:cubicBezTo>
                      <a:pt x="7164" y="25"/>
                      <a:pt x="7149" y="5"/>
                      <a:pt x="7122" y="5"/>
                    </a:cubicBezTo>
                    <a:cubicBezTo>
                      <a:pt x="7114" y="5"/>
                      <a:pt x="7105" y="7"/>
                      <a:pt x="7095" y="10"/>
                    </a:cubicBezTo>
                    <a:cubicBezTo>
                      <a:pt x="6890" y="81"/>
                      <a:pt x="6685" y="154"/>
                      <a:pt x="6478" y="226"/>
                    </a:cubicBezTo>
                    <a:cubicBezTo>
                      <a:pt x="6475" y="192"/>
                      <a:pt x="6462" y="161"/>
                      <a:pt x="6426" y="161"/>
                    </a:cubicBezTo>
                    <a:cubicBezTo>
                      <a:pt x="6414" y="161"/>
                      <a:pt x="6398" y="164"/>
                      <a:pt x="6380" y="173"/>
                    </a:cubicBezTo>
                    <a:cubicBezTo>
                      <a:pt x="6236" y="237"/>
                      <a:pt x="6091" y="299"/>
                      <a:pt x="5947" y="361"/>
                    </a:cubicBezTo>
                    <a:cubicBezTo>
                      <a:pt x="5758" y="443"/>
                      <a:pt x="5642" y="582"/>
                      <a:pt x="5613" y="789"/>
                    </a:cubicBezTo>
                    <a:cubicBezTo>
                      <a:pt x="5608" y="824"/>
                      <a:pt x="5601" y="859"/>
                      <a:pt x="5596" y="893"/>
                    </a:cubicBezTo>
                    <a:cubicBezTo>
                      <a:pt x="5546" y="813"/>
                      <a:pt x="5496" y="747"/>
                      <a:pt x="5401" y="747"/>
                    </a:cubicBezTo>
                    <a:cubicBezTo>
                      <a:pt x="5401" y="747"/>
                      <a:pt x="5400" y="747"/>
                      <a:pt x="5399" y="747"/>
                    </a:cubicBezTo>
                    <a:cubicBezTo>
                      <a:pt x="5309" y="747"/>
                      <a:pt x="5252" y="803"/>
                      <a:pt x="5205" y="886"/>
                    </a:cubicBezTo>
                    <a:cubicBezTo>
                      <a:pt x="5074" y="514"/>
                      <a:pt x="4804" y="354"/>
                      <a:pt x="4447" y="339"/>
                    </a:cubicBezTo>
                    <a:cubicBezTo>
                      <a:pt x="4426" y="338"/>
                      <a:pt x="4404" y="337"/>
                      <a:pt x="4384" y="337"/>
                    </a:cubicBezTo>
                    <a:cubicBezTo>
                      <a:pt x="4011" y="337"/>
                      <a:pt x="3720" y="488"/>
                      <a:pt x="3576" y="874"/>
                    </a:cubicBezTo>
                    <a:cubicBezTo>
                      <a:pt x="3512" y="789"/>
                      <a:pt x="3445" y="744"/>
                      <a:pt x="3380" y="744"/>
                    </a:cubicBezTo>
                    <a:cubicBezTo>
                      <a:pt x="3313" y="744"/>
                      <a:pt x="3247" y="792"/>
                      <a:pt x="3187" y="895"/>
                    </a:cubicBezTo>
                    <a:cubicBezTo>
                      <a:pt x="3183" y="876"/>
                      <a:pt x="3178" y="863"/>
                      <a:pt x="3177" y="849"/>
                    </a:cubicBezTo>
                    <a:cubicBezTo>
                      <a:pt x="3155" y="572"/>
                      <a:pt x="3002" y="407"/>
                      <a:pt x="2744" y="324"/>
                    </a:cubicBezTo>
                    <a:cubicBezTo>
                      <a:pt x="2643" y="292"/>
                      <a:pt x="2546" y="240"/>
                      <a:pt x="2448" y="198"/>
                    </a:cubicBezTo>
                    <a:cubicBezTo>
                      <a:pt x="2420" y="185"/>
                      <a:pt x="2389" y="161"/>
                      <a:pt x="2362" y="161"/>
                    </a:cubicBezTo>
                    <a:cubicBezTo>
                      <a:pt x="2358" y="161"/>
                      <a:pt x="2355" y="161"/>
                      <a:pt x="2352" y="162"/>
                    </a:cubicBezTo>
                    <a:cubicBezTo>
                      <a:pt x="2325" y="168"/>
                      <a:pt x="2307" y="209"/>
                      <a:pt x="2296" y="221"/>
                    </a:cubicBezTo>
                    <a:cubicBezTo>
                      <a:pt x="2090" y="147"/>
                      <a:pt x="1885" y="76"/>
                      <a:pt x="1680" y="5"/>
                    </a:cubicBezTo>
                    <a:cubicBezTo>
                      <a:pt x="1672" y="2"/>
                      <a:pt x="1664" y="1"/>
                      <a:pt x="165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57"/>
            <p:cNvGrpSpPr/>
            <p:nvPr/>
          </p:nvGrpSpPr>
          <p:grpSpPr>
            <a:xfrm rot="10800000" flipH="1">
              <a:off x="6159703" y="2955216"/>
              <a:ext cx="1782841" cy="1655509"/>
              <a:chOff x="6906582" y="939521"/>
              <a:chExt cx="845029" cy="784676"/>
            </a:xfrm>
          </p:grpSpPr>
          <p:sp>
            <p:nvSpPr>
              <p:cNvPr id="10979" name="Google Shape;10979;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57"/>
            <p:cNvGrpSpPr/>
            <p:nvPr/>
          </p:nvGrpSpPr>
          <p:grpSpPr>
            <a:xfrm>
              <a:off x="7513595" y="1457957"/>
              <a:ext cx="596060" cy="2085326"/>
              <a:chOff x="7501355" y="1467687"/>
              <a:chExt cx="596060" cy="2085326"/>
            </a:xfrm>
          </p:grpSpPr>
          <p:grpSp>
            <p:nvGrpSpPr>
              <p:cNvPr id="10982" name="Google Shape;10982;p57"/>
              <p:cNvGrpSpPr/>
              <p:nvPr/>
            </p:nvGrpSpPr>
            <p:grpSpPr>
              <a:xfrm rot="-5400000">
                <a:off x="6756726" y="2321335"/>
                <a:ext cx="2085326" cy="378030"/>
                <a:chOff x="3207332" y="3600910"/>
                <a:chExt cx="1270224" cy="230268"/>
              </a:xfrm>
            </p:grpSpPr>
            <p:grpSp>
              <p:nvGrpSpPr>
                <p:cNvPr id="10983" name="Google Shape;10983;p57"/>
                <p:cNvGrpSpPr/>
                <p:nvPr/>
              </p:nvGrpSpPr>
              <p:grpSpPr>
                <a:xfrm flipH="1">
                  <a:off x="3931032" y="3600910"/>
                  <a:ext cx="546524" cy="230268"/>
                  <a:chOff x="5765455" y="1947993"/>
                  <a:chExt cx="858369" cy="361658"/>
                </a:xfrm>
              </p:grpSpPr>
              <p:sp>
                <p:nvSpPr>
                  <p:cNvPr id="10984" name="Google Shape;10984;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6" name="Google Shape;10986;p57"/>
                  <p:cNvGrpSpPr/>
                  <p:nvPr/>
                </p:nvGrpSpPr>
                <p:grpSpPr>
                  <a:xfrm>
                    <a:off x="5771457" y="2005258"/>
                    <a:ext cx="311479" cy="175217"/>
                    <a:chOff x="4431653" y="1513404"/>
                    <a:chExt cx="413981" cy="232877"/>
                  </a:xfrm>
                </p:grpSpPr>
                <p:sp>
                  <p:nvSpPr>
                    <p:cNvPr id="10987" name="Google Shape;10987;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57"/>
                  <p:cNvGrpSpPr/>
                  <p:nvPr/>
                </p:nvGrpSpPr>
                <p:grpSpPr>
                  <a:xfrm>
                    <a:off x="5986874" y="1954086"/>
                    <a:ext cx="411735" cy="349103"/>
                    <a:chOff x="4717959" y="1445393"/>
                    <a:chExt cx="547229" cy="463986"/>
                  </a:xfrm>
                </p:grpSpPr>
                <p:sp>
                  <p:nvSpPr>
                    <p:cNvPr id="10993" name="Google Shape;10993;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9" name="Google Shape;10999;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57"/>
                <p:cNvGrpSpPr/>
                <p:nvPr/>
              </p:nvGrpSpPr>
              <p:grpSpPr>
                <a:xfrm>
                  <a:off x="3207332" y="3600910"/>
                  <a:ext cx="546524" cy="230268"/>
                  <a:chOff x="5765455" y="1947993"/>
                  <a:chExt cx="858369" cy="361658"/>
                </a:xfrm>
              </p:grpSpPr>
              <p:sp>
                <p:nvSpPr>
                  <p:cNvPr id="11001" name="Google Shape;11001;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3" name="Google Shape;11003;p57"/>
                  <p:cNvGrpSpPr/>
                  <p:nvPr/>
                </p:nvGrpSpPr>
                <p:grpSpPr>
                  <a:xfrm>
                    <a:off x="5771457" y="2005258"/>
                    <a:ext cx="311479" cy="175217"/>
                    <a:chOff x="4431653" y="1513404"/>
                    <a:chExt cx="413981" cy="232877"/>
                  </a:xfrm>
                </p:grpSpPr>
                <p:sp>
                  <p:nvSpPr>
                    <p:cNvPr id="11004" name="Google Shape;11004;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57"/>
                  <p:cNvGrpSpPr/>
                  <p:nvPr/>
                </p:nvGrpSpPr>
                <p:grpSpPr>
                  <a:xfrm>
                    <a:off x="5986874" y="1954086"/>
                    <a:ext cx="411735" cy="349103"/>
                    <a:chOff x="4717959" y="1445393"/>
                    <a:chExt cx="547229" cy="463986"/>
                  </a:xfrm>
                </p:grpSpPr>
                <p:sp>
                  <p:nvSpPr>
                    <p:cNvPr id="11010" name="Google Shape;11010;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6" name="Google Shape;11016;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17" name="Google Shape;11017;p57"/>
              <p:cNvGrpSpPr/>
              <p:nvPr/>
            </p:nvGrpSpPr>
            <p:grpSpPr>
              <a:xfrm rot="-5400000">
                <a:off x="7339980" y="2212318"/>
                <a:ext cx="918811" cy="596060"/>
                <a:chOff x="4515285" y="1708730"/>
                <a:chExt cx="805621" cy="522631"/>
              </a:xfrm>
            </p:grpSpPr>
            <p:sp>
              <p:nvSpPr>
                <p:cNvPr id="11018" name="Google Shape;11018;p5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9" name="Google Shape;11019;p57"/>
                <p:cNvGrpSpPr/>
                <p:nvPr/>
              </p:nvGrpSpPr>
              <p:grpSpPr>
                <a:xfrm>
                  <a:off x="4522137" y="1713611"/>
                  <a:ext cx="795489" cy="294538"/>
                  <a:chOff x="5647347" y="521807"/>
                  <a:chExt cx="1057268" cy="391464"/>
                </a:xfrm>
              </p:grpSpPr>
              <p:sp>
                <p:nvSpPr>
                  <p:cNvPr id="11020" name="Google Shape;11020;p5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5" name="Google Shape;11025;p57"/>
                  <p:cNvGrpSpPr/>
                  <p:nvPr/>
                </p:nvGrpSpPr>
                <p:grpSpPr>
                  <a:xfrm>
                    <a:off x="5647347" y="542275"/>
                    <a:ext cx="1057268" cy="370996"/>
                    <a:chOff x="5647347" y="542275"/>
                    <a:chExt cx="1057268" cy="370996"/>
                  </a:xfrm>
                </p:grpSpPr>
                <p:sp>
                  <p:nvSpPr>
                    <p:cNvPr id="11026" name="Google Shape;11026;p5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5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44" name="Google Shape;11044;p57"/>
                <p:cNvGrpSpPr/>
                <p:nvPr/>
              </p:nvGrpSpPr>
              <p:grpSpPr>
                <a:xfrm>
                  <a:off x="4661312" y="1773058"/>
                  <a:ext cx="515440" cy="454172"/>
                  <a:chOff x="5832322" y="600817"/>
                  <a:chExt cx="685061" cy="603632"/>
                </a:xfrm>
              </p:grpSpPr>
              <p:sp>
                <p:nvSpPr>
                  <p:cNvPr id="11045" name="Google Shape;11045;p5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9" name="Google Shape;11069;p5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70" name="Google Shape;11070;p57"/>
            <p:cNvGrpSpPr/>
            <p:nvPr/>
          </p:nvGrpSpPr>
          <p:grpSpPr>
            <a:xfrm rot="10800000">
              <a:off x="1233203" y="2964216"/>
              <a:ext cx="1782841" cy="1655509"/>
              <a:chOff x="6906582" y="939521"/>
              <a:chExt cx="845029" cy="784676"/>
            </a:xfrm>
          </p:grpSpPr>
          <p:sp>
            <p:nvSpPr>
              <p:cNvPr id="11071" name="Google Shape;11071;p57"/>
              <p:cNvSpPr/>
              <p:nvPr/>
            </p:nvSpPr>
            <p:spPr>
              <a:xfrm>
                <a:off x="6906582" y="939521"/>
                <a:ext cx="845029" cy="784638"/>
              </a:xfrm>
              <a:custGeom>
                <a:avLst/>
                <a:gdLst/>
                <a:ahLst/>
                <a:cxnLst/>
                <a:rect l="l" t="t" r="r" b="b"/>
                <a:pathLst>
                  <a:path w="66577" h="61819" extrusionOk="0">
                    <a:moveTo>
                      <a:pt x="57112" y="3652"/>
                    </a:moveTo>
                    <a:cubicBezTo>
                      <a:pt x="57886" y="4138"/>
                      <a:pt x="58363" y="4999"/>
                      <a:pt x="58363" y="5932"/>
                    </a:cubicBezTo>
                    <a:cubicBezTo>
                      <a:pt x="58363" y="6871"/>
                      <a:pt x="57886" y="7727"/>
                      <a:pt x="57112" y="8214"/>
                    </a:cubicBezTo>
                    <a:cubicBezTo>
                      <a:pt x="56705" y="7527"/>
                      <a:pt x="56486" y="6743"/>
                      <a:pt x="56486" y="5932"/>
                    </a:cubicBezTo>
                    <a:cubicBezTo>
                      <a:pt x="56486" y="5121"/>
                      <a:pt x="56705" y="4339"/>
                      <a:pt x="57112" y="3652"/>
                    </a:cubicBezTo>
                    <a:close/>
                    <a:moveTo>
                      <a:pt x="55629" y="3252"/>
                    </a:moveTo>
                    <a:lnTo>
                      <a:pt x="55629" y="3252"/>
                    </a:lnTo>
                    <a:cubicBezTo>
                      <a:pt x="55218" y="4082"/>
                      <a:pt x="55000" y="5001"/>
                      <a:pt x="55000" y="5932"/>
                    </a:cubicBezTo>
                    <a:cubicBezTo>
                      <a:pt x="55000" y="6864"/>
                      <a:pt x="55219" y="7787"/>
                      <a:pt x="55629" y="8612"/>
                    </a:cubicBezTo>
                    <a:cubicBezTo>
                      <a:pt x="54235" y="8553"/>
                      <a:pt x="53120" y="7372"/>
                      <a:pt x="53120" y="5932"/>
                    </a:cubicBezTo>
                    <a:cubicBezTo>
                      <a:pt x="53123" y="4490"/>
                      <a:pt x="54237" y="3313"/>
                      <a:pt x="55629" y="3252"/>
                    </a:cubicBezTo>
                    <a:close/>
                    <a:moveTo>
                      <a:pt x="60787" y="1523"/>
                    </a:moveTo>
                    <a:cubicBezTo>
                      <a:pt x="63161" y="1523"/>
                      <a:pt x="65091" y="3498"/>
                      <a:pt x="65091" y="5935"/>
                    </a:cubicBezTo>
                    <a:cubicBezTo>
                      <a:pt x="65093" y="6936"/>
                      <a:pt x="64756" y="7905"/>
                      <a:pt x="64142" y="8683"/>
                    </a:cubicBezTo>
                    <a:cubicBezTo>
                      <a:pt x="63374" y="7559"/>
                      <a:pt x="62132" y="6894"/>
                      <a:pt x="60788" y="6894"/>
                    </a:cubicBezTo>
                    <a:cubicBezTo>
                      <a:pt x="60411" y="6894"/>
                      <a:pt x="60045" y="6950"/>
                      <a:pt x="59697" y="7052"/>
                    </a:cubicBezTo>
                    <a:cubicBezTo>
                      <a:pt x="59793" y="6695"/>
                      <a:pt x="59846" y="6323"/>
                      <a:pt x="59846" y="5932"/>
                    </a:cubicBezTo>
                    <a:cubicBezTo>
                      <a:pt x="59846" y="4559"/>
                      <a:pt x="59200" y="3288"/>
                      <a:pt x="58104" y="2497"/>
                    </a:cubicBezTo>
                    <a:cubicBezTo>
                      <a:pt x="58863" y="1870"/>
                      <a:pt x="59811" y="1523"/>
                      <a:pt x="60787" y="1523"/>
                    </a:cubicBezTo>
                    <a:close/>
                    <a:moveTo>
                      <a:pt x="60788" y="8416"/>
                    </a:moveTo>
                    <a:cubicBezTo>
                      <a:pt x="61703" y="8416"/>
                      <a:pt x="62540" y="8906"/>
                      <a:pt x="63015" y="9701"/>
                    </a:cubicBezTo>
                    <a:cubicBezTo>
                      <a:pt x="62345" y="10119"/>
                      <a:pt x="61581" y="10343"/>
                      <a:pt x="60788" y="10343"/>
                    </a:cubicBezTo>
                    <a:cubicBezTo>
                      <a:pt x="60787" y="10343"/>
                      <a:pt x="60785" y="10343"/>
                      <a:pt x="60783" y="10343"/>
                    </a:cubicBezTo>
                    <a:cubicBezTo>
                      <a:pt x="59995" y="10343"/>
                      <a:pt x="59231" y="10118"/>
                      <a:pt x="58563" y="9701"/>
                    </a:cubicBezTo>
                    <a:cubicBezTo>
                      <a:pt x="59035" y="8906"/>
                      <a:pt x="59875" y="8416"/>
                      <a:pt x="60788" y="8416"/>
                    </a:cubicBezTo>
                    <a:close/>
                    <a:moveTo>
                      <a:pt x="58174" y="11221"/>
                    </a:moveTo>
                    <a:lnTo>
                      <a:pt x="58174" y="11221"/>
                    </a:lnTo>
                    <a:cubicBezTo>
                      <a:pt x="58983" y="11641"/>
                      <a:pt x="59881" y="11865"/>
                      <a:pt x="60788" y="11865"/>
                    </a:cubicBezTo>
                    <a:cubicBezTo>
                      <a:pt x="61700" y="11865"/>
                      <a:pt x="62598" y="11641"/>
                      <a:pt x="63403" y="11221"/>
                    </a:cubicBezTo>
                    <a:lnTo>
                      <a:pt x="63403" y="11221"/>
                    </a:lnTo>
                    <a:cubicBezTo>
                      <a:pt x="63345" y="12648"/>
                      <a:pt x="62194" y="13792"/>
                      <a:pt x="60788" y="13792"/>
                    </a:cubicBezTo>
                    <a:cubicBezTo>
                      <a:pt x="59384" y="13792"/>
                      <a:pt x="58233" y="12648"/>
                      <a:pt x="58174" y="11221"/>
                    </a:cubicBezTo>
                    <a:close/>
                    <a:moveTo>
                      <a:pt x="60788" y="1"/>
                    </a:moveTo>
                    <a:cubicBezTo>
                      <a:pt x="59221" y="1"/>
                      <a:pt x="57708" y="664"/>
                      <a:pt x="56621" y="1825"/>
                    </a:cubicBezTo>
                    <a:cubicBezTo>
                      <a:pt x="56332" y="1761"/>
                      <a:pt x="56040" y="1725"/>
                      <a:pt x="55742" y="1725"/>
                    </a:cubicBezTo>
                    <a:cubicBezTo>
                      <a:pt x="53772" y="1725"/>
                      <a:pt x="52056" y="3199"/>
                      <a:pt x="51703" y="5173"/>
                    </a:cubicBezTo>
                    <a:lnTo>
                      <a:pt x="89" y="5173"/>
                    </a:lnTo>
                    <a:cubicBezTo>
                      <a:pt x="5" y="5675"/>
                      <a:pt x="1" y="6185"/>
                      <a:pt x="15" y="6696"/>
                    </a:cubicBezTo>
                    <a:lnTo>
                      <a:pt x="51706" y="6696"/>
                    </a:lnTo>
                    <a:cubicBezTo>
                      <a:pt x="52061" y="8668"/>
                      <a:pt x="53775" y="10144"/>
                      <a:pt x="55745" y="10144"/>
                    </a:cubicBezTo>
                    <a:cubicBezTo>
                      <a:pt x="56043" y="10144"/>
                      <a:pt x="56337" y="10107"/>
                      <a:pt x="56623" y="10040"/>
                    </a:cubicBezTo>
                    <a:cubicBezTo>
                      <a:pt x="56677" y="10096"/>
                      <a:pt x="56730" y="10153"/>
                      <a:pt x="56783" y="10204"/>
                    </a:cubicBezTo>
                    <a:cubicBezTo>
                      <a:pt x="56717" y="10497"/>
                      <a:pt x="56683" y="10797"/>
                      <a:pt x="56683" y="11105"/>
                    </a:cubicBezTo>
                    <a:cubicBezTo>
                      <a:pt x="56683" y="13123"/>
                      <a:pt x="58119" y="14883"/>
                      <a:pt x="60047" y="15244"/>
                    </a:cubicBezTo>
                    <a:lnTo>
                      <a:pt x="60047" y="61819"/>
                    </a:lnTo>
                    <a:lnTo>
                      <a:pt x="61529" y="61819"/>
                    </a:lnTo>
                    <a:lnTo>
                      <a:pt x="61529" y="15244"/>
                    </a:lnTo>
                    <a:cubicBezTo>
                      <a:pt x="63453" y="14882"/>
                      <a:pt x="64892" y="13123"/>
                      <a:pt x="64892" y="11106"/>
                    </a:cubicBezTo>
                    <a:cubicBezTo>
                      <a:pt x="64892" y="10803"/>
                      <a:pt x="64858" y="10501"/>
                      <a:pt x="64796" y="10204"/>
                    </a:cubicBezTo>
                    <a:cubicBezTo>
                      <a:pt x="65931" y="9091"/>
                      <a:pt x="66577" y="7538"/>
                      <a:pt x="66577" y="5932"/>
                    </a:cubicBezTo>
                    <a:cubicBezTo>
                      <a:pt x="66577" y="2663"/>
                      <a:pt x="63979" y="1"/>
                      <a:pt x="60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7"/>
              <p:cNvSpPr/>
              <p:nvPr/>
            </p:nvSpPr>
            <p:spPr>
              <a:xfrm>
                <a:off x="6906709" y="939521"/>
                <a:ext cx="844902" cy="784676"/>
              </a:xfrm>
              <a:custGeom>
                <a:avLst/>
                <a:gdLst/>
                <a:ahLst/>
                <a:cxnLst/>
                <a:rect l="l" t="t" r="r" b="b"/>
                <a:pathLst>
                  <a:path w="66567" h="61822" extrusionOk="0">
                    <a:moveTo>
                      <a:pt x="57102" y="3654"/>
                    </a:moveTo>
                    <a:cubicBezTo>
                      <a:pt x="57876" y="4138"/>
                      <a:pt x="58353" y="4999"/>
                      <a:pt x="58353" y="5936"/>
                    </a:cubicBezTo>
                    <a:cubicBezTo>
                      <a:pt x="58353" y="6874"/>
                      <a:pt x="57876" y="7730"/>
                      <a:pt x="57102" y="8217"/>
                    </a:cubicBezTo>
                    <a:cubicBezTo>
                      <a:pt x="56695" y="7529"/>
                      <a:pt x="56476" y="6746"/>
                      <a:pt x="56476" y="5936"/>
                    </a:cubicBezTo>
                    <a:cubicBezTo>
                      <a:pt x="56476" y="5124"/>
                      <a:pt x="56695" y="4337"/>
                      <a:pt x="57102" y="3654"/>
                    </a:cubicBezTo>
                    <a:close/>
                    <a:moveTo>
                      <a:pt x="55619" y="3256"/>
                    </a:moveTo>
                    <a:lnTo>
                      <a:pt x="55619" y="3256"/>
                    </a:lnTo>
                    <a:cubicBezTo>
                      <a:pt x="55208" y="4084"/>
                      <a:pt x="54990" y="5004"/>
                      <a:pt x="54990" y="5936"/>
                    </a:cubicBezTo>
                    <a:cubicBezTo>
                      <a:pt x="54990" y="6867"/>
                      <a:pt x="55209" y="7787"/>
                      <a:pt x="55619" y="8616"/>
                    </a:cubicBezTo>
                    <a:cubicBezTo>
                      <a:pt x="54227" y="8555"/>
                      <a:pt x="53110" y="7376"/>
                      <a:pt x="53110" y="5936"/>
                    </a:cubicBezTo>
                    <a:cubicBezTo>
                      <a:pt x="53110" y="4492"/>
                      <a:pt x="54227" y="3315"/>
                      <a:pt x="55619" y="3256"/>
                    </a:cubicBezTo>
                    <a:close/>
                    <a:moveTo>
                      <a:pt x="60777" y="1523"/>
                    </a:moveTo>
                    <a:cubicBezTo>
                      <a:pt x="63151" y="1523"/>
                      <a:pt x="65081" y="3498"/>
                      <a:pt x="65081" y="5935"/>
                    </a:cubicBezTo>
                    <a:cubicBezTo>
                      <a:pt x="65081" y="6940"/>
                      <a:pt x="64745" y="7906"/>
                      <a:pt x="64132" y="8684"/>
                    </a:cubicBezTo>
                    <a:cubicBezTo>
                      <a:pt x="63362" y="7560"/>
                      <a:pt x="62122" y="6892"/>
                      <a:pt x="60778" y="6892"/>
                    </a:cubicBezTo>
                    <a:cubicBezTo>
                      <a:pt x="60401" y="6892"/>
                      <a:pt x="60035" y="6947"/>
                      <a:pt x="59687" y="7049"/>
                    </a:cubicBezTo>
                    <a:cubicBezTo>
                      <a:pt x="59783" y="6691"/>
                      <a:pt x="59836" y="6320"/>
                      <a:pt x="59836" y="5930"/>
                    </a:cubicBezTo>
                    <a:cubicBezTo>
                      <a:pt x="59834" y="4560"/>
                      <a:pt x="59187" y="3289"/>
                      <a:pt x="58094" y="2497"/>
                    </a:cubicBezTo>
                    <a:cubicBezTo>
                      <a:pt x="58853" y="1870"/>
                      <a:pt x="59801" y="1523"/>
                      <a:pt x="60777" y="1523"/>
                    </a:cubicBezTo>
                    <a:close/>
                    <a:moveTo>
                      <a:pt x="60778" y="278"/>
                    </a:moveTo>
                    <a:cubicBezTo>
                      <a:pt x="63819" y="278"/>
                      <a:pt x="66295" y="2817"/>
                      <a:pt x="66295" y="5932"/>
                    </a:cubicBezTo>
                    <a:cubicBezTo>
                      <a:pt x="66295" y="7408"/>
                      <a:pt x="65718" y="8834"/>
                      <a:pt x="64707" y="9886"/>
                    </a:cubicBezTo>
                    <a:cubicBezTo>
                      <a:pt x="64610" y="9547"/>
                      <a:pt x="64468" y="9227"/>
                      <a:pt x="64289" y="8930"/>
                    </a:cubicBezTo>
                    <a:cubicBezTo>
                      <a:pt x="64976" y="8092"/>
                      <a:pt x="65353" y="7030"/>
                      <a:pt x="65353" y="5931"/>
                    </a:cubicBezTo>
                    <a:cubicBezTo>
                      <a:pt x="65353" y="3345"/>
                      <a:pt x="63301" y="1243"/>
                      <a:pt x="60778" y="1243"/>
                    </a:cubicBezTo>
                    <a:cubicBezTo>
                      <a:pt x="59706" y="1243"/>
                      <a:pt x="58674" y="1630"/>
                      <a:pt x="57854" y="2335"/>
                    </a:cubicBezTo>
                    <a:cubicBezTo>
                      <a:pt x="57558" y="2148"/>
                      <a:pt x="57245" y="2006"/>
                      <a:pt x="56921" y="1906"/>
                    </a:cubicBezTo>
                    <a:cubicBezTo>
                      <a:pt x="57946" y="871"/>
                      <a:pt x="59335" y="278"/>
                      <a:pt x="60778" y="278"/>
                    </a:cubicBezTo>
                    <a:close/>
                    <a:moveTo>
                      <a:pt x="60778" y="8417"/>
                    </a:moveTo>
                    <a:cubicBezTo>
                      <a:pt x="61693" y="8417"/>
                      <a:pt x="62530" y="8908"/>
                      <a:pt x="63005" y="9703"/>
                    </a:cubicBezTo>
                    <a:cubicBezTo>
                      <a:pt x="62335" y="10120"/>
                      <a:pt x="61571" y="10344"/>
                      <a:pt x="60778" y="10344"/>
                    </a:cubicBezTo>
                    <a:cubicBezTo>
                      <a:pt x="59987" y="10344"/>
                      <a:pt x="59223" y="10120"/>
                      <a:pt x="58553" y="9703"/>
                    </a:cubicBezTo>
                    <a:cubicBezTo>
                      <a:pt x="59025" y="8906"/>
                      <a:pt x="59865" y="8417"/>
                      <a:pt x="60778" y="8417"/>
                    </a:cubicBezTo>
                    <a:close/>
                    <a:moveTo>
                      <a:pt x="55921" y="3255"/>
                    </a:moveTo>
                    <a:cubicBezTo>
                      <a:pt x="56253" y="3278"/>
                      <a:pt x="56568" y="3367"/>
                      <a:pt x="56863" y="3514"/>
                    </a:cubicBezTo>
                    <a:cubicBezTo>
                      <a:pt x="56429" y="4241"/>
                      <a:pt x="56203" y="5073"/>
                      <a:pt x="56203" y="5931"/>
                    </a:cubicBezTo>
                    <a:cubicBezTo>
                      <a:pt x="56203" y="6842"/>
                      <a:pt x="56459" y="7723"/>
                      <a:pt x="56944" y="8482"/>
                    </a:cubicBezTo>
                    <a:cubicBezTo>
                      <a:pt x="57056" y="8659"/>
                      <a:pt x="57186" y="8839"/>
                      <a:pt x="57329" y="9005"/>
                    </a:cubicBezTo>
                    <a:cubicBezTo>
                      <a:pt x="57468" y="9168"/>
                      <a:pt x="57619" y="9323"/>
                      <a:pt x="57776" y="9461"/>
                    </a:cubicBezTo>
                    <a:cubicBezTo>
                      <a:pt x="57941" y="9614"/>
                      <a:pt x="58113" y="9747"/>
                      <a:pt x="58291" y="9862"/>
                    </a:cubicBezTo>
                    <a:cubicBezTo>
                      <a:pt x="59032" y="10361"/>
                      <a:pt x="59892" y="10621"/>
                      <a:pt x="60778" y="10621"/>
                    </a:cubicBezTo>
                    <a:cubicBezTo>
                      <a:pt x="61618" y="10621"/>
                      <a:pt x="62426" y="10389"/>
                      <a:pt x="63137" y="9944"/>
                    </a:cubicBezTo>
                    <a:cubicBezTo>
                      <a:pt x="63278" y="10245"/>
                      <a:pt x="63364" y="10564"/>
                      <a:pt x="63390" y="10908"/>
                    </a:cubicBezTo>
                    <a:cubicBezTo>
                      <a:pt x="62592" y="11353"/>
                      <a:pt x="61691" y="11585"/>
                      <a:pt x="60778" y="11585"/>
                    </a:cubicBezTo>
                    <a:cubicBezTo>
                      <a:pt x="59836" y="11585"/>
                      <a:pt x="58908" y="11337"/>
                      <a:pt x="58092" y="10866"/>
                    </a:cubicBezTo>
                    <a:cubicBezTo>
                      <a:pt x="57698" y="10640"/>
                      <a:pt x="57337" y="10368"/>
                      <a:pt x="57009" y="10052"/>
                    </a:cubicBezTo>
                    <a:cubicBezTo>
                      <a:pt x="56924" y="9971"/>
                      <a:pt x="56837" y="9886"/>
                      <a:pt x="56755" y="9792"/>
                    </a:cubicBezTo>
                    <a:cubicBezTo>
                      <a:pt x="56452" y="9459"/>
                      <a:pt x="56186" y="9091"/>
                      <a:pt x="55963" y="8685"/>
                    </a:cubicBezTo>
                    <a:cubicBezTo>
                      <a:pt x="55502" y="7850"/>
                      <a:pt x="55260" y="6893"/>
                      <a:pt x="55260" y="5931"/>
                    </a:cubicBezTo>
                    <a:cubicBezTo>
                      <a:pt x="55260" y="4993"/>
                      <a:pt x="55488" y="4074"/>
                      <a:pt x="55921" y="3255"/>
                    </a:cubicBezTo>
                    <a:close/>
                    <a:moveTo>
                      <a:pt x="58167" y="11221"/>
                    </a:moveTo>
                    <a:cubicBezTo>
                      <a:pt x="58976" y="11641"/>
                      <a:pt x="59873" y="11865"/>
                      <a:pt x="60782" y="11865"/>
                    </a:cubicBezTo>
                    <a:cubicBezTo>
                      <a:pt x="61689" y="11865"/>
                      <a:pt x="62587" y="11641"/>
                      <a:pt x="63396" y="11221"/>
                    </a:cubicBezTo>
                    <a:lnTo>
                      <a:pt x="63396" y="11221"/>
                    </a:lnTo>
                    <a:cubicBezTo>
                      <a:pt x="63338" y="12648"/>
                      <a:pt x="62186" y="13792"/>
                      <a:pt x="60782" y="13792"/>
                    </a:cubicBezTo>
                    <a:cubicBezTo>
                      <a:pt x="59376" y="13792"/>
                      <a:pt x="58225" y="12648"/>
                      <a:pt x="58167" y="11221"/>
                    </a:cubicBezTo>
                    <a:close/>
                    <a:moveTo>
                      <a:pt x="60778" y="1"/>
                    </a:moveTo>
                    <a:cubicBezTo>
                      <a:pt x="59211" y="1"/>
                      <a:pt x="57698" y="664"/>
                      <a:pt x="56611" y="1825"/>
                    </a:cubicBezTo>
                    <a:cubicBezTo>
                      <a:pt x="56322" y="1761"/>
                      <a:pt x="56030" y="1725"/>
                      <a:pt x="55732" y="1725"/>
                    </a:cubicBezTo>
                    <a:cubicBezTo>
                      <a:pt x="53762" y="1725"/>
                      <a:pt x="52046" y="3199"/>
                      <a:pt x="51693" y="5173"/>
                    </a:cubicBezTo>
                    <a:lnTo>
                      <a:pt x="79" y="5173"/>
                    </a:lnTo>
                    <a:cubicBezTo>
                      <a:pt x="63" y="5267"/>
                      <a:pt x="49" y="5360"/>
                      <a:pt x="39" y="5452"/>
                    </a:cubicBezTo>
                    <a:lnTo>
                      <a:pt x="51926" y="5452"/>
                    </a:lnTo>
                    <a:lnTo>
                      <a:pt x="51944" y="5335"/>
                    </a:lnTo>
                    <a:cubicBezTo>
                      <a:pt x="52234" y="3435"/>
                      <a:pt x="53863" y="2005"/>
                      <a:pt x="55735" y="2005"/>
                    </a:cubicBezTo>
                    <a:cubicBezTo>
                      <a:pt x="56035" y="2005"/>
                      <a:pt x="56337" y="2041"/>
                      <a:pt x="56628" y="2112"/>
                    </a:cubicBezTo>
                    <a:cubicBezTo>
                      <a:pt x="57035" y="2210"/>
                      <a:pt x="57427" y="2383"/>
                      <a:pt x="57791" y="2624"/>
                    </a:cubicBezTo>
                    <a:cubicBezTo>
                      <a:pt x="58901" y="3353"/>
                      <a:pt x="59562" y="4595"/>
                      <a:pt x="59562" y="5937"/>
                    </a:cubicBezTo>
                    <a:cubicBezTo>
                      <a:pt x="59562" y="6387"/>
                      <a:pt x="59491" y="6820"/>
                      <a:pt x="59353" y="7222"/>
                    </a:cubicBezTo>
                    <a:cubicBezTo>
                      <a:pt x="59085" y="8018"/>
                      <a:pt x="58562" y="8707"/>
                      <a:pt x="57879" y="9188"/>
                    </a:cubicBezTo>
                    <a:cubicBezTo>
                      <a:pt x="57758" y="9073"/>
                      <a:pt x="57643" y="8958"/>
                      <a:pt x="57533" y="8831"/>
                    </a:cubicBezTo>
                    <a:cubicBezTo>
                      <a:pt x="57431" y="8707"/>
                      <a:pt x="57335" y="8580"/>
                      <a:pt x="57247" y="8453"/>
                    </a:cubicBezTo>
                    <a:cubicBezTo>
                      <a:pt x="58097" y="7914"/>
                      <a:pt x="58622" y="6971"/>
                      <a:pt x="58622" y="5940"/>
                    </a:cubicBezTo>
                    <a:cubicBezTo>
                      <a:pt x="58622" y="4856"/>
                      <a:pt x="58046" y="3864"/>
                      <a:pt x="57120" y="3340"/>
                    </a:cubicBezTo>
                    <a:cubicBezTo>
                      <a:pt x="56730" y="3116"/>
                      <a:pt x="56302" y="2995"/>
                      <a:pt x="55853" y="2974"/>
                    </a:cubicBezTo>
                    <a:cubicBezTo>
                      <a:pt x="55815" y="2972"/>
                      <a:pt x="55771" y="2972"/>
                      <a:pt x="55733" y="2972"/>
                    </a:cubicBezTo>
                    <a:cubicBezTo>
                      <a:pt x="54136" y="2972"/>
                      <a:pt x="52840" y="4302"/>
                      <a:pt x="52840" y="5937"/>
                    </a:cubicBezTo>
                    <a:cubicBezTo>
                      <a:pt x="52840" y="7570"/>
                      <a:pt x="54138" y="8902"/>
                      <a:pt x="55733" y="8902"/>
                    </a:cubicBezTo>
                    <a:cubicBezTo>
                      <a:pt x="55745" y="8902"/>
                      <a:pt x="55757" y="8899"/>
                      <a:pt x="55768" y="8899"/>
                    </a:cubicBezTo>
                    <a:cubicBezTo>
                      <a:pt x="55951" y="9223"/>
                      <a:pt x="56161" y="9522"/>
                      <a:pt x="56394" y="9801"/>
                    </a:cubicBezTo>
                    <a:cubicBezTo>
                      <a:pt x="56178" y="9840"/>
                      <a:pt x="55960" y="9868"/>
                      <a:pt x="55733" y="9868"/>
                    </a:cubicBezTo>
                    <a:cubicBezTo>
                      <a:pt x="53859" y="9868"/>
                      <a:pt x="52230" y="8433"/>
                      <a:pt x="51943" y="6538"/>
                    </a:cubicBezTo>
                    <a:lnTo>
                      <a:pt x="51925" y="6419"/>
                    </a:lnTo>
                    <a:lnTo>
                      <a:pt x="0" y="6419"/>
                    </a:lnTo>
                    <a:cubicBezTo>
                      <a:pt x="1" y="6512"/>
                      <a:pt x="2" y="6606"/>
                      <a:pt x="5" y="6699"/>
                    </a:cubicBezTo>
                    <a:lnTo>
                      <a:pt x="51696" y="6699"/>
                    </a:lnTo>
                    <a:cubicBezTo>
                      <a:pt x="52051" y="8670"/>
                      <a:pt x="53765" y="10146"/>
                      <a:pt x="55735" y="10146"/>
                    </a:cubicBezTo>
                    <a:cubicBezTo>
                      <a:pt x="56033" y="10146"/>
                      <a:pt x="56327" y="10109"/>
                      <a:pt x="56613" y="10043"/>
                    </a:cubicBezTo>
                    <a:cubicBezTo>
                      <a:pt x="56667" y="10098"/>
                      <a:pt x="56720" y="10155"/>
                      <a:pt x="56773" y="10207"/>
                    </a:cubicBezTo>
                    <a:cubicBezTo>
                      <a:pt x="56707" y="10500"/>
                      <a:pt x="56673" y="10799"/>
                      <a:pt x="56673" y="11108"/>
                    </a:cubicBezTo>
                    <a:cubicBezTo>
                      <a:pt x="56673" y="13126"/>
                      <a:pt x="58109" y="14883"/>
                      <a:pt x="60037" y="15247"/>
                    </a:cubicBezTo>
                    <a:lnTo>
                      <a:pt x="60037" y="61822"/>
                    </a:lnTo>
                    <a:lnTo>
                      <a:pt x="60309" y="61822"/>
                    </a:lnTo>
                    <a:lnTo>
                      <a:pt x="60309" y="15008"/>
                    </a:lnTo>
                    <a:lnTo>
                      <a:pt x="60194" y="14990"/>
                    </a:lnTo>
                    <a:cubicBezTo>
                      <a:pt x="58339" y="14693"/>
                      <a:pt x="56945" y="13023"/>
                      <a:pt x="56945" y="11102"/>
                    </a:cubicBezTo>
                    <a:cubicBezTo>
                      <a:pt x="56945" y="10871"/>
                      <a:pt x="56971" y="10645"/>
                      <a:pt x="57010" y="10423"/>
                    </a:cubicBezTo>
                    <a:cubicBezTo>
                      <a:pt x="57279" y="10663"/>
                      <a:pt x="57574" y="10878"/>
                      <a:pt x="57889" y="11065"/>
                    </a:cubicBezTo>
                    <a:cubicBezTo>
                      <a:pt x="57887" y="11077"/>
                      <a:pt x="57887" y="11090"/>
                      <a:pt x="57887" y="11102"/>
                    </a:cubicBezTo>
                    <a:cubicBezTo>
                      <a:pt x="57887" y="12739"/>
                      <a:pt x="59185" y="14066"/>
                      <a:pt x="60781" y="14066"/>
                    </a:cubicBezTo>
                    <a:cubicBezTo>
                      <a:pt x="62377" y="14066"/>
                      <a:pt x="63672" y="12736"/>
                      <a:pt x="63672" y="11102"/>
                    </a:cubicBezTo>
                    <a:cubicBezTo>
                      <a:pt x="63672" y="11060"/>
                      <a:pt x="63672" y="11017"/>
                      <a:pt x="63670" y="10981"/>
                    </a:cubicBezTo>
                    <a:cubicBezTo>
                      <a:pt x="63651" y="10516"/>
                      <a:pt x="63531" y="10077"/>
                      <a:pt x="63312" y="9678"/>
                    </a:cubicBezTo>
                    <a:cubicBezTo>
                      <a:pt x="62807" y="8728"/>
                      <a:pt x="61836" y="8135"/>
                      <a:pt x="60776" y="8135"/>
                    </a:cubicBezTo>
                    <a:cubicBezTo>
                      <a:pt x="59770" y="8135"/>
                      <a:pt x="58849" y="8677"/>
                      <a:pt x="58324" y="9544"/>
                    </a:cubicBezTo>
                    <a:cubicBezTo>
                      <a:pt x="58244" y="9490"/>
                      <a:pt x="58167" y="9429"/>
                      <a:pt x="58091" y="9366"/>
                    </a:cubicBezTo>
                    <a:cubicBezTo>
                      <a:pt x="58773" y="8871"/>
                      <a:pt x="59299" y="8172"/>
                      <a:pt x="59584" y="7373"/>
                    </a:cubicBezTo>
                    <a:cubicBezTo>
                      <a:pt x="59962" y="7240"/>
                      <a:pt x="60363" y="7171"/>
                      <a:pt x="60781" y="7171"/>
                    </a:cubicBezTo>
                    <a:cubicBezTo>
                      <a:pt x="62094" y="7171"/>
                      <a:pt x="63300" y="7851"/>
                      <a:pt x="64012" y="8992"/>
                    </a:cubicBezTo>
                    <a:cubicBezTo>
                      <a:pt x="64242" y="9361"/>
                      <a:pt x="64410" y="9760"/>
                      <a:pt x="64510" y="10187"/>
                    </a:cubicBezTo>
                    <a:cubicBezTo>
                      <a:pt x="64582" y="10486"/>
                      <a:pt x="64617" y="10795"/>
                      <a:pt x="64617" y="11101"/>
                    </a:cubicBezTo>
                    <a:cubicBezTo>
                      <a:pt x="64614" y="13024"/>
                      <a:pt x="63218" y="14698"/>
                      <a:pt x="61364" y="14991"/>
                    </a:cubicBezTo>
                    <a:lnTo>
                      <a:pt x="61248" y="15009"/>
                    </a:lnTo>
                    <a:lnTo>
                      <a:pt x="61248" y="61819"/>
                    </a:lnTo>
                    <a:lnTo>
                      <a:pt x="61521" y="61819"/>
                    </a:lnTo>
                    <a:lnTo>
                      <a:pt x="61521" y="15244"/>
                    </a:lnTo>
                    <a:cubicBezTo>
                      <a:pt x="63446" y="14882"/>
                      <a:pt x="64885" y="13123"/>
                      <a:pt x="64885" y="11106"/>
                    </a:cubicBezTo>
                    <a:cubicBezTo>
                      <a:pt x="64885" y="10803"/>
                      <a:pt x="64850" y="10501"/>
                      <a:pt x="64788" y="10204"/>
                    </a:cubicBezTo>
                    <a:cubicBezTo>
                      <a:pt x="65921" y="9091"/>
                      <a:pt x="66567" y="7538"/>
                      <a:pt x="66567" y="5932"/>
                    </a:cubicBezTo>
                    <a:cubicBezTo>
                      <a:pt x="66567" y="2663"/>
                      <a:pt x="63969" y="1"/>
                      <a:pt x="60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57"/>
            <p:cNvGrpSpPr/>
            <p:nvPr/>
          </p:nvGrpSpPr>
          <p:grpSpPr>
            <a:xfrm flipH="1">
              <a:off x="1034345" y="1466957"/>
              <a:ext cx="596060" cy="2085326"/>
              <a:chOff x="7501355" y="1467687"/>
              <a:chExt cx="596060" cy="2085326"/>
            </a:xfrm>
          </p:grpSpPr>
          <p:grpSp>
            <p:nvGrpSpPr>
              <p:cNvPr id="11074" name="Google Shape;11074;p57"/>
              <p:cNvGrpSpPr/>
              <p:nvPr/>
            </p:nvGrpSpPr>
            <p:grpSpPr>
              <a:xfrm rot="-5400000">
                <a:off x="6756726" y="2321335"/>
                <a:ext cx="2085326" cy="378030"/>
                <a:chOff x="3207332" y="3600910"/>
                <a:chExt cx="1270224" cy="230268"/>
              </a:xfrm>
            </p:grpSpPr>
            <p:grpSp>
              <p:nvGrpSpPr>
                <p:cNvPr id="11075" name="Google Shape;11075;p57"/>
                <p:cNvGrpSpPr/>
                <p:nvPr/>
              </p:nvGrpSpPr>
              <p:grpSpPr>
                <a:xfrm flipH="1">
                  <a:off x="3931032" y="3600910"/>
                  <a:ext cx="546524" cy="230268"/>
                  <a:chOff x="5765455" y="1947993"/>
                  <a:chExt cx="858369" cy="361658"/>
                </a:xfrm>
              </p:grpSpPr>
              <p:sp>
                <p:nvSpPr>
                  <p:cNvPr id="11076" name="Google Shape;11076;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8" name="Google Shape;11078;p57"/>
                  <p:cNvGrpSpPr/>
                  <p:nvPr/>
                </p:nvGrpSpPr>
                <p:grpSpPr>
                  <a:xfrm>
                    <a:off x="5771457" y="2005258"/>
                    <a:ext cx="311479" cy="175217"/>
                    <a:chOff x="4431653" y="1513404"/>
                    <a:chExt cx="413981" cy="232877"/>
                  </a:xfrm>
                </p:grpSpPr>
                <p:sp>
                  <p:nvSpPr>
                    <p:cNvPr id="11079" name="Google Shape;11079;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57"/>
                  <p:cNvGrpSpPr/>
                  <p:nvPr/>
                </p:nvGrpSpPr>
                <p:grpSpPr>
                  <a:xfrm>
                    <a:off x="5986874" y="1954086"/>
                    <a:ext cx="411735" cy="349103"/>
                    <a:chOff x="4717959" y="1445393"/>
                    <a:chExt cx="547229" cy="463986"/>
                  </a:xfrm>
                </p:grpSpPr>
                <p:sp>
                  <p:nvSpPr>
                    <p:cNvPr id="11085" name="Google Shape;11085;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1" name="Google Shape;11091;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57"/>
                <p:cNvGrpSpPr/>
                <p:nvPr/>
              </p:nvGrpSpPr>
              <p:grpSpPr>
                <a:xfrm>
                  <a:off x="3207332" y="3600910"/>
                  <a:ext cx="546524" cy="230268"/>
                  <a:chOff x="5765455" y="1947993"/>
                  <a:chExt cx="858369" cy="361658"/>
                </a:xfrm>
              </p:grpSpPr>
              <p:sp>
                <p:nvSpPr>
                  <p:cNvPr id="11093" name="Google Shape;11093;p5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57"/>
                  <p:cNvGrpSpPr/>
                  <p:nvPr/>
                </p:nvGrpSpPr>
                <p:grpSpPr>
                  <a:xfrm>
                    <a:off x="5771457" y="2005258"/>
                    <a:ext cx="311479" cy="175217"/>
                    <a:chOff x="4431653" y="1513404"/>
                    <a:chExt cx="413981" cy="232877"/>
                  </a:xfrm>
                </p:grpSpPr>
                <p:sp>
                  <p:nvSpPr>
                    <p:cNvPr id="11096" name="Google Shape;11096;p5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57"/>
                  <p:cNvGrpSpPr/>
                  <p:nvPr/>
                </p:nvGrpSpPr>
                <p:grpSpPr>
                  <a:xfrm>
                    <a:off x="5986874" y="1954086"/>
                    <a:ext cx="411735" cy="349103"/>
                    <a:chOff x="4717959" y="1445393"/>
                    <a:chExt cx="547229" cy="463986"/>
                  </a:xfrm>
                </p:grpSpPr>
                <p:sp>
                  <p:nvSpPr>
                    <p:cNvPr id="11102" name="Google Shape;11102;p5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8" name="Google Shape;11108;p5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09" name="Google Shape;11109;p57"/>
              <p:cNvGrpSpPr/>
              <p:nvPr/>
            </p:nvGrpSpPr>
            <p:grpSpPr>
              <a:xfrm rot="-5400000">
                <a:off x="7339980" y="2212318"/>
                <a:ext cx="918811" cy="596060"/>
                <a:chOff x="4515285" y="1708730"/>
                <a:chExt cx="805621" cy="522631"/>
              </a:xfrm>
            </p:grpSpPr>
            <p:sp>
              <p:nvSpPr>
                <p:cNvPr id="11110" name="Google Shape;11110;p5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1" name="Google Shape;11111;p57"/>
                <p:cNvGrpSpPr/>
                <p:nvPr/>
              </p:nvGrpSpPr>
              <p:grpSpPr>
                <a:xfrm>
                  <a:off x="4522137" y="1713611"/>
                  <a:ext cx="795489" cy="294538"/>
                  <a:chOff x="5647347" y="521807"/>
                  <a:chExt cx="1057268" cy="391464"/>
                </a:xfrm>
              </p:grpSpPr>
              <p:sp>
                <p:nvSpPr>
                  <p:cNvPr id="11112" name="Google Shape;11112;p5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7" name="Google Shape;11117;p57"/>
                  <p:cNvGrpSpPr/>
                  <p:nvPr/>
                </p:nvGrpSpPr>
                <p:grpSpPr>
                  <a:xfrm>
                    <a:off x="5647347" y="542275"/>
                    <a:ext cx="1057268" cy="370996"/>
                    <a:chOff x="5647347" y="542275"/>
                    <a:chExt cx="1057268" cy="370996"/>
                  </a:xfrm>
                </p:grpSpPr>
                <p:sp>
                  <p:nvSpPr>
                    <p:cNvPr id="11118" name="Google Shape;11118;p5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6" name="Google Shape;11136;p57"/>
                <p:cNvGrpSpPr/>
                <p:nvPr/>
              </p:nvGrpSpPr>
              <p:grpSpPr>
                <a:xfrm>
                  <a:off x="4661312" y="1773058"/>
                  <a:ext cx="515440" cy="454172"/>
                  <a:chOff x="5832322" y="600817"/>
                  <a:chExt cx="685061" cy="603632"/>
                </a:xfrm>
              </p:grpSpPr>
              <p:sp>
                <p:nvSpPr>
                  <p:cNvPr id="11137" name="Google Shape;11137;p5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1" name="Google Shape;11161;p5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62" name="Google Shape;11162;p57"/>
            <p:cNvGrpSpPr/>
            <p:nvPr/>
          </p:nvGrpSpPr>
          <p:grpSpPr>
            <a:xfrm rot="10800000" flipH="1">
              <a:off x="2976391" y="4200415"/>
              <a:ext cx="3215647" cy="671120"/>
              <a:chOff x="3834658" y="4604571"/>
              <a:chExt cx="2578500" cy="538188"/>
            </a:xfrm>
          </p:grpSpPr>
          <p:sp>
            <p:nvSpPr>
              <p:cNvPr id="11163" name="Google Shape;11163;p57"/>
              <p:cNvSpPr/>
              <p:nvPr/>
            </p:nvSpPr>
            <p:spPr>
              <a:xfrm>
                <a:off x="3839261" y="4802320"/>
                <a:ext cx="1177068" cy="335648"/>
              </a:xfrm>
              <a:custGeom>
                <a:avLst/>
                <a:gdLst/>
                <a:ahLst/>
                <a:cxnLst/>
                <a:rect l="l" t="t" r="r" b="b"/>
                <a:pathLst>
                  <a:path w="12530" h="3573" extrusionOk="0">
                    <a:moveTo>
                      <a:pt x="5668" y="0"/>
                    </a:moveTo>
                    <a:cubicBezTo>
                      <a:pt x="5334" y="0"/>
                      <a:pt x="4984" y="195"/>
                      <a:pt x="4826" y="496"/>
                    </a:cubicBezTo>
                    <a:cubicBezTo>
                      <a:pt x="4658" y="813"/>
                      <a:pt x="4629" y="1136"/>
                      <a:pt x="4805" y="1466"/>
                    </a:cubicBezTo>
                    <a:cubicBezTo>
                      <a:pt x="4886" y="1616"/>
                      <a:pt x="4985" y="1741"/>
                      <a:pt x="5144" y="1813"/>
                    </a:cubicBezTo>
                    <a:cubicBezTo>
                      <a:pt x="5162" y="1820"/>
                      <a:pt x="5178" y="1839"/>
                      <a:pt x="5196" y="1853"/>
                    </a:cubicBezTo>
                    <a:lnTo>
                      <a:pt x="5188" y="1876"/>
                    </a:lnTo>
                    <a:cubicBezTo>
                      <a:pt x="5169" y="1876"/>
                      <a:pt x="5149" y="1878"/>
                      <a:pt x="5130" y="1878"/>
                    </a:cubicBezTo>
                    <a:cubicBezTo>
                      <a:pt x="5119" y="1878"/>
                      <a:pt x="5109" y="1877"/>
                      <a:pt x="5098" y="1875"/>
                    </a:cubicBezTo>
                    <a:cubicBezTo>
                      <a:pt x="4963" y="1838"/>
                      <a:pt x="4827" y="1802"/>
                      <a:pt x="4696" y="1756"/>
                    </a:cubicBezTo>
                    <a:cubicBezTo>
                      <a:pt x="4256" y="1603"/>
                      <a:pt x="3865" y="1362"/>
                      <a:pt x="3489" y="1094"/>
                    </a:cubicBezTo>
                    <a:cubicBezTo>
                      <a:pt x="3262" y="931"/>
                      <a:pt x="3016" y="827"/>
                      <a:pt x="2739" y="787"/>
                    </a:cubicBezTo>
                    <a:cubicBezTo>
                      <a:pt x="2628" y="771"/>
                      <a:pt x="2520" y="762"/>
                      <a:pt x="2416" y="762"/>
                    </a:cubicBezTo>
                    <a:cubicBezTo>
                      <a:pt x="1925" y="762"/>
                      <a:pt x="1513" y="952"/>
                      <a:pt x="1199" y="1405"/>
                    </a:cubicBezTo>
                    <a:cubicBezTo>
                      <a:pt x="1106" y="1538"/>
                      <a:pt x="983" y="1660"/>
                      <a:pt x="852" y="1753"/>
                    </a:cubicBezTo>
                    <a:cubicBezTo>
                      <a:pt x="768" y="1812"/>
                      <a:pt x="680" y="1839"/>
                      <a:pt x="595" y="1839"/>
                    </a:cubicBezTo>
                    <a:cubicBezTo>
                      <a:pt x="403" y="1839"/>
                      <a:pt x="230" y="1699"/>
                      <a:pt x="184" y="1472"/>
                    </a:cubicBezTo>
                    <a:cubicBezTo>
                      <a:pt x="156" y="1329"/>
                      <a:pt x="208" y="1199"/>
                      <a:pt x="336" y="1157"/>
                    </a:cubicBezTo>
                    <a:cubicBezTo>
                      <a:pt x="390" y="1138"/>
                      <a:pt x="451" y="1128"/>
                      <a:pt x="510" y="1128"/>
                    </a:cubicBezTo>
                    <a:cubicBezTo>
                      <a:pt x="538" y="1128"/>
                      <a:pt x="565" y="1131"/>
                      <a:pt x="592" y="1135"/>
                    </a:cubicBezTo>
                    <a:cubicBezTo>
                      <a:pt x="739" y="1161"/>
                      <a:pt x="791" y="1300"/>
                      <a:pt x="714" y="1431"/>
                    </a:cubicBezTo>
                    <a:cubicBezTo>
                      <a:pt x="694" y="1466"/>
                      <a:pt x="666" y="1495"/>
                      <a:pt x="640" y="1528"/>
                    </a:cubicBezTo>
                    <a:cubicBezTo>
                      <a:pt x="643" y="1534"/>
                      <a:pt x="648" y="1541"/>
                      <a:pt x="653" y="1548"/>
                    </a:cubicBezTo>
                    <a:cubicBezTo>
                      <a:pt x="699" y="1524"/>
                      <a:pt x="752" y="1507"/>
                      <a:pt x="788" y="1472"/>
                    </a:cubicBezTo>
                    <a:cubicBezTo>
                      <a:pt x="850" y="1414"/>
                      <a:pt x="878" y="1337"/>
                      <a:pt x="849" y="1252"/>
                    </a:cubicBezTo>
                    <a:cubicBezTo>
                      <a:pt x="816" y="1153"/>
                      <a:pt x="751" y="1080"/>
                      <a:pt x="641" y="1069"/>
                    </a:cubicBezTo>
                    <a:cubicBezTo>
                      <a:pt x="608" y="1065"/>
                      <a:pt x="574" y="1063"/>
                      <a:pt x="540" y="1063"/>
                    </a:cubicBezTo>
                    <a:cubicBezTo>
                      <a:pt x="504" y="1063"/>
                      <a:pt x="467" y="1065"/>
                      <a:pt x="431" y="1070"/>
                    </a:cubicBezTo>
                    <a:cubicBezTo>
                      <a:pt x="223" y="1097"/>
                      <a:pt x="58" y="1247"/>
                      <a:pt x="31" y="1431"/>
                    </a:cubicBezTo>
                    <a:cubicBezTo>
                      <a:pt x="1" y="1628"/>
                      <a:pt x="127" y="1863"/>
                      <a:pt x="308" y="1946"/>
                    </a:cubicBezTo>
                    <a:cubicBezTo>
                      <a:pt x="383" y="1980"/>
                      <a:pt x="458" y="1995"/>
                      <a:pt x="532" y="1995"/>
                    </a:cubicBezTo>
                    <a:cubicBezTo>
                      <a:pt x="641" y="1995"/>
                      <a:pt x="747" y="1963"/>
                      <a:pt x="850" y="1911"/>
                    </a:cubicBezTo>
                    <a:cubicBezTo>
                      <a:pt x="1005" y="1832"/>
                      <a:pt x="1121" y="1708"/>
                      <a:pt x="1226" y="1571"/>
                    </a:cubicBezTo>
                    <a:cubicBezTo>
                      <a:pt x="1309" y="1461"/>
                      <a:pt x="1397" y="1349"/>
                      <a:pt x="1489" y="1245"/>
                    </a:cubicBezTo>
                    <a:cubicBezTo>
                      <a:pt x="1535" y="1193"/>
                      <a:pt x="1592" y="1152"/>
                      <a:pt x="1649" y="1110"/>
                    </a:cubicBezTo>
                    <a:cubicBezTo>
                      <a:pt x="1668" y="1097"/>
                      <a:pt x="1699" y="1100"/>
                      <a:pt x="1723" y="1096"/>
                    </a:cubicBezTo>
                    <a:lnTo>
                      <a:pt x="1723" y="1096"/>
                    </a:lnTo>
                    <a:cubicBezTo>
                      <a:pt x="1717" y="1118"/>
                      <a:pt x="1715" y="1141"/>
                      <a:pt x="1705" y="1162"/>
                    </a:cubicBezTo>
                    <a:cubicBezTo>
                      <a:pt x="1690" y="1193"/>
                      <a:pt x="1668" y="1221"/>
                      <a:pt x="1650" y="1252"/>
                    </a:cubicBezTo>
                    <a:cubicBezTo>
                      <a:pt x="1586" y="1376"/>
                      <a:pt x="1556" y="1508"/>
                      <a:pt x="1534" y="1653"/>
                    </a:cubicBezTo>
                    <a:cubicBezTo>
                      <a:pt x="1598" y="1556"/>
                      <a:pt x="1647" y="1462"/>
                      <a:pt x="1714" y="1383"/>
                    </a:cubicBezTo>
                    <a:cubicBezTo>
                      <a:pt x="1956" y="1095"/>
                      <a:pt x="2337" y="938"/>
                      <a:pt x="2713" y="938"/>
                    </a:cubicBezTo>
                    <a:cubicBezTo>
                      <a:pt x="2927" y="938"/>
                      <a:pt x="3139" y="988"/>
                      <a:pt x="3324" y="1094"/>
                    </a:cubicBezTo>
                    <a:cubicBezTo>
                      <a:pt x="3488" y="1188"/>
                      <a:pt x="3639" y="1306"/>
                      <a:pt x="3798" y="1410"/>
                    </a:cubicBezTo>
                    <a:cubicBezTo>
                      <a:pt x="4004" y="1545"/>
                      <a:pt x="4206" y="1693"/>
                      <a:pt x="4424" y="1808"/>
                    </a:cubicBezTo>
                    <a:cubicBezTo>
                      <a:pt x="4659" y="1930"/>
                      <a:pt x="4910" y="2007"/>
                      <a:pt x="5178" y="2007"/>
                    </a:cubicBezTo>
                    <a:cubicBezTo>
                      <a:pt x="5201" y="2007"/>
                      <a:pt x="5224" y="2006"/>
                      <a:pt x="5247" y="2005"/>
                    </a:cubicBezTo>
                    <a:cubicBezTo>
                      <a:pt x="5264" y="2005"/>
                      <a:pt x="5281" y="2013"/>
                      <a:pt x="5300" y="2016"/>
                    </a:cubicBezTo>
                    <a:cubicBezTo>
                      <a:pt x="5276" y="2042"/>
                      <a:pt x="5252" y="2054"/>
                      <a:pt x="5227" y="2058"/>
                    </a:cubicBezTo>
                    <a:cubicBezTo>
                      <a:pt x="4996" y="2097"/>
                      <a:pt x="4801" y="2273"/>
                      <a:pt x="4757" y="2506"/>
                    </a:cubicBezTo>
                    <a:cubicBezTo>
                      <a:pt x="4691" y="2853"/>
                      <a:pt x="4774" y="3152"/>
                      <a:pt x="5067" y="3374"/>
                    </a:cubicBezTo>
                    <a:cubicBezTo>
                      <a:pt x="5252" y="3512"/>
                      <a:pt x="5460" y="3573"/>
                      <a:pt x="5684" y="3573"/>
                    </a:cubicBezTo>
                    <a:cubicBezTo>
                      <a:pt x="5712" y="3573"/>
                      <a:pt x="5740" y="3572"/>
                      <a:pt x="5769" y="3570"/>
                    </a:cubicBezTo>
                    <a:cubicBezTo>
                      <a:pt x="5746" y="3558"/>
                      <a:pt x="5723" y="3552"/>
                      <a:pt x="5700" y="3545"/>
                    </a:cubicBezTo>
                    <a:cubicBezTo>
                      <a:pt x="5426" y="3464"/>
                      <a:pt x="5229" y="3229"/>
                      <a:pt x="5203" y="2948"/>
                    </a:cubicBezTo>
                    <a:cubicBezTo>
                      <a:pt x="5185" y="2741"/>
                      <a:pt x="5232" y="2546"/>
                      <a:pt x="5343" y="2375"/>
                    </a:cubicBezTo>
                    <a:cubicBezTo>
                      <a:pt x="5445" y="2220"/>
                      <a:pt x="5585" y="2134"/>
                      <a:pt x="5764" y="2134"/>
                    </a:cubicBezTo>
                    <a:cubicBezTo>
                      <a:pt x="5792" y="2134"/>
                      <a:pt x="5821" y="2136"/>
                      <a:pt x="5851" y="2140"/>
                    </a:cubicBezTo>
                    <a:cubicBezTo>
                      <a:pt x="5886" y="2145"/>
                      <a:pt x="5921" y="2147"/>
                      <a:pt x="5956" y="2147"/>
                    </a:cubicBezTo>
                    <a:cubicBezTo>
                      <a:pt x="5986" y="2147"/>
                      <a:pt x="6016" y="2146"/>
                      <a:pt x="6046" y="2143"/>
                    </a:cubicBezTo>
                    <a:cubicBezTo>
                      <a:pt x="6454" y="2113"/>
                      <a:pt x="6794" y="1946"/>
                      <a:pt x="7073" y="1646"/>
                    </a:cubicBezTo>
                    <a:cubicBezTo>
                      <a:pt x="7275" y="1431"/>
                      <a:pt x="7474" y="1211"/>
                      <a:pt x="7690" y="1009"/>
                    </a:cubicBezTo>
                    <a:cubicBezTo>
                      <a:pt x="7929" y="786"/>
                      <a:pt x="8194" y="638"/>
                      <a:pt x="8505" y="638"/>
                    </a:cubicBezTo>
                    <a:cubicBezTo>
                      <a:pt x="8594" y="638"/>
                      <a:pt x="8686" y="650"/>
                      <a:pt x="8783" y="675"/>
                    </a:cubicBezTo>
                    <a:cubicBezTo>
                      <a:pt x="9012" y="735"/>
                      <a:pt x="9236" y="800"/>
                      <a:pt x="9434" y="936"/>
                    </a:cubicBezTo>
                    <a:cubicBezTo>
                      <a:pt x="9479" y="967"/>
                      <a:pt x="9516" y="1007"/>
                      <a:pt x="9558" y="1043"/>
                    </a:cubicBezTo>
                    <a:cubicBezTo>
                      <a:pt x="9552" y="1050"/>
                      <a:pt x="9549" y="1059"/>
                      <a:pt x="9544" y="1066"/>
                    </a:cubicBezTo>
                    <a:cubicBezTo>
                      <a:pt x="9525" y="1063"/>
                      <a:pt x="9504" y="1058"/>
                      <a:pt x="9483" y="1054"/>
                    </a:cubicBezTo>
                    <a:cubicBezTo>
                      <a:pt x="9391" y="1038"/>
                      <a:pt x="9299" y="1009"/>
                      <a:pt x="9208" y="1009"/>
                    </a:cubicBezTo>
                    <a:cubicBezTo>
                      <a:pt x="9206" y="1009"/>
                      <a:pt x="9205" y="1009"/>
                      <a:pt x="9203" y="1009"/>
                    </a:cubicBezTo>
                    <a:cubicBezTo>
                      <a:pt x="8708" y="1013"/>
                      <a:pt x="8297" y="1275"/>
                      <a:pt x="8186" y="1762"/>
                    </a:cubicBezTo>
                    <a:cubicBezTo>
                      <a:pt x="8116" y="2061"/>
                      <a:pt x="8120" y="2360"/>
                      <a:pt x="8194" y="2656"/>
                    </a:cubicBezTo>
                    <a:cubicBezTo>
                      <a:pt x="8290" y="3037"/>
                      <a:pt x="8584" y="3273"/>
                      <a:pt x="8973" y="3300"/>
                    </a:cubicBezTo>
                    <a:cubicBezTo>
                      <a:pt x="8971" y="3296"/>
                      <a:pt x="8968" y="3291"/>
                      <a:pt x="8964" y="3289"/>
                    </a:cubicBezTo>
                    <a:cubicBezTo>
                      <a:pt x="8953" y="3284"/>
                      <a:pt x="8942" y="3279"/>
                      <a:pt x="8931" y="3273"/>
                    </a:cubicBezTo>
                    <a:cubicBezTo>
                      <a:pt x="8793" y="3217"/>
                      <a:pt x="8692" y="3123"/>
                      <a:pt x="8612" y="2997"/>
                    </a:cubicBezTo>
                    <a:cubicBezTo>
                      <a:pt x="8341" y="2565"/>
                      <a:pt x="8372" y="2126"/>
                      <a:pt x="8592" y="1689"/>
                    </a:cubicBezTo>
                    <a:cubicBezTo>
                      <a:pt x="8752" y="1370"/>
                      <a:pt x="9041" y="1221"/>
                      <a:pt x="9334" y="1221"/>
                    </a:cubicBezTo>
                    <a:cubicBezTo>
                      <a:pt x="9568" y="1221"/>
                      <a:pt x="9804" y="1317"/>
                      <a:pt x="9978" y="1499"/>
                    </a:cubicBezTo>
                    <a:cubicBezTo>
                      <a:pt x="10056" y="1580"/>
                      <a:pt x="10131" y="1664"/>
                      <a:pt x="10200" y="1754"/>
                    </a:cubicBezTo>
                    <a:cubicBezTo>
                      <a:pt x="10427" y="2050"/>
                      <a:pt x="10738" y="2191"/>
                      <a:pt x="11099" y="2241"/>
                    </a:cubicBezTo>
                    <a:cubicBezTo>
                      <a:pt x="11185" y="2253"/>
                      <a:pt x="11271" y="2259"/>
                      <a:pt x="11355" y="2259"/>
                    </a:cubicBezTo>
                    <a:cubicBezTo>
                      <a:pt x="11675" y="2259"/>
                      <a:pt x="11983" y="2178"/>
                      <a:pt x="12287" y="2059"/>
                    </a:cubicBezTo>
                    <a:cubicBezTo>
                      <a:pt x="12397" y="2014"/>
                      <a:pt x="12473" y="1938"/>
                      <a:pt x="12529" y="1837"/>
                    </a:cubicBezTo>
                    <a:lnTo>
                      <a:pt x="12529" y="1837"/>
                    </a:lnTo>
                    <a:cubicBezTo>
                      <a:pt x="12494" y="1854"/>
                      <a:pt x="12459" y="1874"/>
                      <a:pt x="12423" y="1887"/>
                    </a:cubicBezTo>
                    <a:cubicBezTo>
                      <a:pt x="12074" y="2055"/>
                      <a:pt x="11710" y="2159"/>
                      <a:pt x="11328" y="2159"/>
                    </a:cubicBezTo>
                    <a:cubicBezTo>
                      <a:pt x="11255" y="2159"/>
                      <a:pt x="11181" y="2155"/>
                      <a:pt x="11107" y="2147"/>
                    </a:cubicBezTo>
                    <a:cubicBezTo>
                      <a:pt x="10631" y="2097"/>
                      <a:pt x="10310" y="1793"/>
                      <a:pt x="10216" y="1326"/>
                    </a:cubicBezTo>
                    <a:cubicBezTo>
                      <a:pt x="10210" y="1301"/>
                      <a:pt x="10207" y="1276"/>
                      <a:pt x="10198" y="1252"/>
                    </a:cubicBezTo>
                    <a:cubicBezTo>
                      <a:pt x="10115" y="1032"/>
                      <a:pt x="10166" y="823"/>
                      <a:pt x="10260" y="621"/>
                    </a:cubicBezTo>
                    <a:cubicBezTo>
                      <a:pt x="10311" y="512"/>
                      <a:pt x="10388" y="423"/>
                      <a:pt x="10497" y="367"/>
                    </a:cubicBezTo>
                    <a:cubicBezTo>
                      <a:pt x="10581" y="323"/>
                      <a:pt x="10664" y="304"/>
                      <a:pt x="10745" y="304"/>
                    </a:cubicBezTo>
                    <a:cubicBezTo>
                      <a:pt x="10867" y="304"/>
                      <a:pt x="10985" y="346"/>
                      <a:pt x="11099" y="409"/>
                    </a:cubicBezTo>
                    <a:cubicBezTo>
                      <a:pt x="11398" y="575"/>
                      <a:pt x="11592" y="1009"/>
                      <a:pt x="11527" y="1352"/>
                    </a:cubicBezTo>
                    <a:cubicBezTo>
                      <a:pt x="11513" y="1432"/>
                      <a:pt x="11486" y="1514"/>
                      <a:pt x="11442" y="1581"/>
                    </a:cubicBezTo>
                    <a:cubicBezTo>
                      <a:pt x="11367" y="1697"/>
                      <a:pt x="11248" y="1757"/>
                      <a:pt x="11130" y="1757"/>
                    </a:cubicBezTo>
                    <a:cubicBezTo>
                      <a:pt x="11025" y="1757"/>
                      <a:pt x="10921" y="1710"/>
                      <a:pt x="10849" y="1615"/>
                    </a:cubicBezTo>
                    <a:cubicBezTo>
                      <a:pt x="10794" y="1544"/>
                      <a:pt x="10773" y="1446"/>
                      <a:pt x="10738" y="1362"/>
                    </a:cubicBezTo>
                    <a:cubicBezTo>
                      <a:pt x="10738" y="1362"/>
                      <a:pt x="10728" y="1373"/>
                      <a:pt x="10722" y="1384"/>
                    </a:cubicBezTo>
                    <a:cubicBezTo>
                      <a:pt x="10608" y="1584"/>
                      <a:pt x="10718" y="1870"/>
                      <a:pt x="10937" y="1941"/>
                    </a:cubicBezTo>
                    <a:cubicBezTo>
                      <a:pt x="10991" y="1959"/>
                      <a:pt x="11044" y="1967"/>
                      <a:pt x="11094" y="1967"/>
                    </a:cubicBezTo>
                    <a:cubicBezTo>
                      <a:pt x="11226" y="1967"/>
                      <a:pt x="11343" y="1908"/>
                      <a:pt x="11440" y="1789"/>
                    </a:cubicBezTo>
                    <a:cubicBezTo>
                      <a:pt x="11853" y="1286"/>
                      <a:pt x="11694" y="497"/>
                      <a:pt x="11114" y="197"/>
                    </a:cubicBezTo>
                    <a:cubicBezTo>
                      <a:pt x="10983" y="129"/>
                      <a:pt x="10848" y="91"/>
                      <a:pt x="10711" y="91"/>
                    </a:cubicBezTo>
                    <a:cubicBezTo>
                      <a:pt x="10595" y="91"/>
                      <a:pt x="10478" y="119"/>
                      <a:pt x="10363" y="180"/>
                    </a:cubicBezTo>
                    <a:cubicBezTo>
                      <a:pt x="10053" y="343"/>
                      <a:pt x="9904" y="745"/>
                      <a:pt x="10011" y="1087"/>
                    </a:cubicBezTo>
                    <a:cubicBezTo>
                      <a:pt x="10020" y="1118"/>
                      <a:pt x="10026" y="1151"/>
                      <a:pt x="10033" y="1182"/>
                    </a:cubicBezTo>
                    <a:cubicBezTo>
                      <a:pt x="10026" y="1185"/>
                      <a:pt x="10019" y="1190"/>
                      <a:pt x="10011" y="1194"/>
                    </a:cubicBezTo>
                    <a:cubicBezTo>
                      <a:pt x="9986" y="1172"/>
                      <a:pt x="9958" y="1154"/>
                      <a:pt x="9938" y="1130"/>
                    </a:cubicBezTo>
                    <a:cubicBezTo>
                      <a:pt x="9798" y="966"/>
                      <a:pt x="9633" y="837"/>
                      <a:pt x="9452" y="720"/>
                    </a:cubicBezTo>
                    <a:cubicBezTo>
                      <a:pt x="9195" y="556"/>
                      <a:pt x="8921" y="489"/>
                      <a:pt x="8658" y="489"/>
                    </a:cubicBezTo>
                    <a:cubicBezTo>
                      <a:pt x="8267" y="489"/>
                      <a:pt x="7899" y="637"/>
                      <a:pt x="7644" y="834"/>
                    </a:cubicBezTo>
                    <a:cubicBezTo>
                      <a:pt x="7423" y="1004"/>
                      <a:pt x="7246" y="1215"/>
                      <a:pt x="7075" y="1431"/>
                    </a:cubicBezTo>
                    <a:cubicBezTo>
                      <a:pt x="6829" y="1743"/>
                      <a:pt x="6512" y="1927"/>
                      <a:pt x="6117" y="1998"/>
                    </a:cubicBezTo>
                    <a:cubicBezTo>
                      <a:pt x="6044" y="2010"/>
                      <a:pt x="5974" y="2017"/>
                      <a:pt x="5905" y="2017"/>
                    </a:cubicBezTo>
                    <a:cubicBezTo>
                      <a:pt x="5688" y="2017"/>
                      <a:pt x="5488" y="1954"/>
                      <a:pt x="5302" y="1829"/>
                    </a:cubicBezTo>
                    <a:cubicBezTo>
                      <a:pt x="5105" y="1698"/>
                      <a:pt x="4981" y="1508"/>
                      <a:pt x="4935" y="1266"/>
                    </a:cubicBezTo>
                    <a:cubicBezTo>
                      <a:pt x="4871" y="919"/>
                      <a:pt x="4997" y="591"/>
                      <a:pt x="5280" y="399"/>
                    </a:cubicBezTo>
                    <a:cubicBezTo>
                      <a:pt x="5388" y="326"/>
                      <a:pt x="5504" y="289"/>
                      <a:pt x="5619" y="289"/>
                    </a:cubicBezTo>
                    <a:cubicBezTo>
                      <a:pt x="5749" y="289"/>
                      <a:pt x="5877" y="337"/>
                      <a:pt x="5988" y="433"/>
                    </a:cubicBezTo>
                    <a:cubicBezTo>
                      <a:pt x="6163" y="586"/>
                      <a:pt x="6254" y="790"/>
                      <a:pt x="6263" y="1021"/>
                    </a:cubicBezTo>
                    <a:cubicBezTo>
                      <a:pt x="6270" y="1188"/>
                      <a:pt x="6215" y="1344"/>
                      <a:pt x="6096" y="1468"/>
                    </a:cubicBezTo>
                    <a:cubicBezTo>
                      <a:pt x="6026" y="1541"/>
                      <a:pt x="5942" y="1577"/>
                      <a:pt x="5862" y="1577"/>
                    </a:cubicBezTo>
                    <a:cubicBezTo>
                      <a:pt x="5757" y="1577"/>
                      <a:pt x="5658" y="1517"/>
                      <a:pt x="5599" y="1404"/>
                    </a:cubicBezTo>
                    <a:cubicBezTo>
                      <a:pt x="5596" y="1400"/>
                      <a:pt x="5588" y="1399"/>
                      <a:pt x="5581" y="1394"/>
                    </a:cubicBezTo>
                    <a:lnTo>
                      <a:pt x="5581" y="1394"/>
                    </a:lnTo>
                    <a:cubicBezTo>
                      <a:pt x="5540" y="1581"/>
                      <a:pt x="5695" y="1762"/>
                      <a:pt x="5897" y="1762"/>
                    </a:cubicBezTo>
                    <a:cubicBezTo>
                      <a:pt x="5902" y="1762"/>
                      <a:pt x="5908" y="1761"/>
                      <a:pt x="5913" y="1761"/>
                    </a:cubicBezTo>
                    <a:cubicBezTo>
                      <a:pt x="6105" y="1751"/>
                      <a:pt x="6266" y="1662"/>
                      <a:pt x="6383" y="1512"/>
                    </a:cubicBezTo>
                    <a:cubicBezTo>
                      <a:pt x="6531" y="1323"/>
                      <a:pt x="6588" y="1099"/>
                      <a:pt x="6574" y="862"/>
                    </a:cubicBezTo>
                    <a:cubicBezTo>
                      <a:pt x="6549" y="455"/>
                      <a:pt x="6235" y="104"/>
                      <a:pt x="5836" y="17"/>
                    </a:cubicBezTo>
                    <a:cubicBezTo>
                      <a:pt x="5781" y="6"/>
                      <a:pt x="5725" y="0"/>
                      <a:pt x="5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7"/>
              <p:cNvSpPr/>
              <p:nvPr/>
            </p:nvSpPr>
            <p:spPr>
              <a:xfrm>
                <a:off x="3968901" y="4901711"/>
                <a:ext cx="160356" cy="173883"/>
              </a:xfrm>
              <a:custGeom>
                <a:avLst/>
                <a:gdLst/>
                <a:ahLst/>
                <a:cxnLst/>
                <a:rect l="l" t="t" r="r" b="b"/>
                <a:pathLst>
                  <a:path w="1707" h="1851" extrusionOk="0">
                    <a:moveTo>
                      <a:pt x="925" y="1"/>
                    </a:moveTo>
                    <a:cubicBezTo>
                      <a:pt x="845" y="38"/>
                      <a:pt x="761" y="72"/>
                      <a:pt x="684" y="114"/>
                    </a:cubicBezTo>
                    <a:cubicBezTo>
                      <a:pt x="188" y="387"/>
                      <a:pt x="1" y="940"/>
                      <a:pt x="235" y="1429"/>
                    </a:cubicBezTo>
                    <a:cubicBezTo>
                      <a:pt x="368" y="1704"/>
                      <a:pt x="621" y="1851"/>
                      <a:pt x="879" y="1851"/>
                    </a:cubicBezTo>
                    <a:cubicBezTo>
                      <a:pt x="1060" y="1851"/>
                      <a:pt x="1245" y="1778"/>
                      <a:pt x="1392" y="1626"/>
                    </a:cubicBezTo>
                    <a:cubicBezTo>
                      <a:pt x="1690" y="1317"/>
                      <a:pt x="1706" y="770"/>
                      <a:pt x="1427" y="446"/>
                    </a:cubicBezTo>
                    <a:cubicBezTo>
                      <a:pt x="1345" y="349"/>
                      <a:pt x="1252" y="267"/>
                      <a:pt x="1126" y="233"/>
                    </a:cubicBezTo>
                    <a:cubicBezTo>
                      <a:pt x="1097" y="225"/>
                      <a:pt x="1067" y="227"/>
                      <a:pt x="1026" y="223"/>
                    </a:cubicBezTo>
                    <a:lnTo>
                      <a:pt x="1026" y="223"/>
                    </a:lnTo>
                    <a:cubicBezTo>
                      <a:pt x="1190" y="413"/>
                      <a:pt x="1230" y="499"/>
                      <a:pt x="1246" y="688"/>
                    </a:cubicBezTo>
                    <a:cubicBezTo>
                      <a:pt x="1271" y="968"/>
                      <a:pt x="1099" y="1238"/>
                      <a:pt x="849" y="1308"/>
                    </a:cubicBezTo>
                    <a:cubicBezTo>
                      <a:pt x="813" y="1318"/>
                      <a:pt x="778" y="1323"/>
                      <a:pt x="743" y="1323"/>
                    </a:cubicBezTo>
                    <a:cubicBezTo>
                      <a:pt x="620" y="1323"/>
                      <a:pt x="506" y="1263"/>
                      <a:pt x="443" y="1159"/>
                    </a:cubicBezTo>
                    <a:cubicBezTo>
                      <a:pt x="317" y="952"/>
                      <a:pt x="335" y="645"/>
                      <a:pt x="484" y="456"/>
                    </a:cubicBezTo>
                    <a:cubicBezTo>
                      <a:pt x="614" y="291"/>
                      <a:pt x="753" y="133"/>
                      <a:pt x="934" y="19"/>
                    </a:cubicBezTo>
                    <a:cubicBezTo>
                      <a:pt x="930" y="12"/>
                      <a:pt x="928" y="6"/>
                      <a:pt x="925"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7"/>
              <p:cNvSpPr/>
              <p:nvPr/>
            </p:nvSpPr>
            <p:spPr>
              <a:xfrm>
                <a:off x="4960089" y="4831254"/>
                <a:ext cx="119116" cy="103522"/>
              </a:xfrm>
              <a:custGeom>
                <a:avLst/>
                <a:gdLst/>
                <a:ahLst/>
                <a:cxnLst/>
                <a:rect l="l" t="t" r="r" b="b"/>
                <a:pathLst>
                  <a:path w="1268" h="1102" extrusionOk="0">
                    <a:moveTo>
                      <a:pt x="617" y="1"/>
                    </a:moveTo>
                    <a:cubicBezTo>
                      <a:pt x="528" y="1"/>
                      <a:pt x="438" y="21"/>
                      <a:pt x="353" y="63"/>
                    </a:cubicBezTo>
                    <a:cubicBezTo>
                      <a:pt x="136" y="167"/>
                      <a:pt x="0" y="389"/>
                      <a:pt x="15" y="619"/>
                    </a:cubicBezTo>
                    <a:cubicBezTo>
                      <a:pt x="27" y="838"/>
                      <a:pt x="176" y="988"/>
                      <a:pt x="367" y="988"/>
                    </a:cubicBezTo>
                    <a:cubicBezTo>
                      <a:pt x="384" y="988"/>
                      <a:pt x="400" y="986"/>
                      <a:pt x="418" y="984"/>
                    </a:cubicBezTo>
                    <a:cubicBezTo>
                      <a:pt x="567" y="966"/>
                      <a:pt x="759" y="779"/>
                      <a:pt x="733" y="652"/>
                    </a:cubicBezTo>
                    <a:lnTo>
                      <a:pt x="733" y="652"/>
                    </a:lnTo>
                    <a:cubicBezTo>
                      <a:pt x="688" y="681"/>
                      <a:pt x="645" y="716"/>
                      <a:pt x="596" y="739"/>
                    </a:cubicBezTo>
                    <a:cubicBezTo>
                      <a:pt x="559" y="758"/>
                      <a:pt x="519" y="770"/>
                      <a:pt x="481" y="770"/>
                    </a:cubicBezTo>
                    <a:cubicBezTo>
                      <a:pt x="445" y="770"/>
                      <a:pt x="410" y="760"/>
                      <a:pt x="376" y="735"/>
                    </a:cubicBezTo>
                    <a:cubicBezTo>
                      <a:pt x="301" y="679"/>
                      <a:pt x="271" y="598"/>
                      <a:pt x="287" y="509"/>
                    </a:cubicBezTo>
                    <a:cubicBezTo>
                      <a:pt x="296" y="455"/>
                      <a:pt x="321" y="398"/>
                      <a:pt x="354" y="354"/>
                    </a:cubicBezTo>
                    <a:cubicBezTo>
                      <a:pt x="425" y="262"/>
                      <a:pt x="522" y="215"/>
                      <a:pt x="623" y="215"/>
                    </a:cubicBezTo>
                    <a:cubicBezTo>
                      <a:pt x="694" y="215"/>
                      <a:pt x="767" y="238"/>
                      <a:pt x="834" y="285"/>
                    </a:cubicBezTo>
                    <a:cubicBezTo>
                      <a:pt x="931" y="353"/>
                      <a:pt x="1000" y="444"/>
                      <a:pt x="1034" y="559"/>
                    </a:cubicBezTo>
                    <a:cubicBezTo>
                      <a:pt x="1086" y="733"/>
                      <a:pt x="1085" y="904"/>
                      <a:pt x="1006" y="1069"/>
                    </a:cubicBezTo>
                    <a:cubicBezTo>
                      <a:pt x="1056" y="1079"/>
                      <a:pt x="1105" y="1089"/>
                      <a:pt x="1165" y="1102"/>
                    </a:cubicBezTo>
                    <a:cubicBezTo>
                      <a:pt x="1183" y="1034"/>
                      <a:pt x="1208" y="967"/>
                      <a:pt x="1219" y="895"/>
                    </a:cubicBezTo>
                    <a:cubicBezTo>
                      <a:pt x="1268" y="607"/>
                      <a:pt x="1221" y="347"/>
                      <a:pt x="991" y="142"/>
                    </a:cubicBezTo>
                    <a:cubicBezTo>
                      <a:pt x="885" y="49"/>
                      <a:pt x="753" y="1"/>
                      <a:pt x="61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6" name="Google Shape;11166;p57"/>
              <p:cNvGrpSpPr/>
              <p:nvPr/>
            </p:nvGrpSpPr>
            <p:grpSpPr>
              <a:xfrm>
                <a:off x="4198685" y="4846849"/>
                <a:ext cx="114232" cy="219449"/>
                <a:chOff x="4198685" y="4846849"/>
                <a:chExt cx="114232" cy="219449"/>
              </a:xfrm>
            </p:grpSpPr>
            <p:sp>
              <p:nvSpPr>
                <p:cNvPr id="11167" name="Google Shape;11167;p57"/>
                <p:cNvSpPr/>
                <p:nvPr/>
              </p:nvSpPr>
              <p:spPr>
                <a:xfrm>
                  <a:off x="4198685" y="4875313"/>
                  <a:ext cx="75152" cy="84170"/>
                </a:xfrm>
                <a:custGeom>
                  <a:avLst/>
                  <a:gdLst/>
                  <a:ahLst/>
                  <a:cxnLst/>
                  <a:rect l="l" t="t" r="r" b="b"/>
                  <a:pathLst>
                    <a:path w="800" h="896" extrusionOk="0">
                      <a:moveTo>
                        <a:pt x="126" y="0"/>
                      </a:moveTo>
                      <a:cubicBezTo>
                        <a:pt x="116" y="0"/>
                        <a:pt x="106" y="1"/>
                        <a:pt x="96" y="2"/>
                      </a:cubicBezTo>
                      <a:cubicBezTo>
                        <a:pt x="64" y="6"/>
                        <a:pt x="13" y="34"/>
                        <a:pt x="7" y="61"/>
                      </a:cubicBezTo>
                      <a:cubicBezTo>
                        <a:pt x="1" y="85"/>
                        <a:pt x="34" y="138"/>
                        <a:pt x="63" y="152"/>
                      </a:cubicBezTo>
                      <a:cubicBezTo>
                        <a:pt x="205" y="219"/>
                        <a:pt x="297" y="334"/>
                        <a:pt x="376" y="463"/>
                      </a:cubicBezTo>
                      <a:cubicBezTo>
                        <a:pt x="433" y="555"/>
                        <a:pt x="487" y="648"/>
                        <a:pt x="543" y="740"/>
                      </a:cubicBezTo>
                      <a:cubicBezTo>
                        <a:pt x="598" y="834"/>
                        <a:pt x="691" y="865"/>
                        <a:pt x="799" y="895"/>
                      </a:cubicBezTo>
                      <a:cubicBezTo>
                        <a:pt x="786" y="868"/>
                        <a:pt x="777" y="851"/>
                        <a:pt x="766" y="834"/>
                      </a:cubicBezTo>
                      <a:cubicBezTo>
                        <a:pt x="714" y="720"/>
                        <a:pt x="648" y="607"/>
                        <a:pt x="610" y="487"/>
                      </a:cubicBezTo>
                      <a:cubicBezTo>
                        <a:pt x="564" y="344"/>
                        <a:pt x="487" y="225"/>
                        <a:pt x="384" y="122"/>
                      </a:cubicBezTo>
                      <a:cubicBezTo>
                        <a:pt x="313" y="51"/>
                        <a:pt x="227" y="0"/>
                        <a:pt x="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7"/>
                <p:cNvSpPr/>
                <p:nvPr/>
              </p:nvSpPr>
              <p:spPr>
                <a:xfrm>
                  <a:off x="4251668" y="4846849"/>
                  <a:ext cx="57116" cy="124658"/>
                </a:xfrm>
                <a:custGeom>
                  <a:avLst/>
                  <a:gdLst/>
                  <a:ahLst/>
                  <a:cxnLst/>
                  <a:rect l="l" t="t" r="r" b="b"/>
                  <a:pathLst>
                    <a:path w="608" h="1327" extrusionOk="0">
                      <a:moveTo>
                        <a:pt x="129" y="0"/>
                      </a:moveTo>
                      <a:cubicBezTo>
                        <a:pt x="103" y="17"/>
                        <a:pt x="62" y="28"/>
                        <a:pt x="53" y="52"/>
                      </a:cubicBezTo>
                      <a:cubicBezTo>
                        <a:pt x="29" y="121"/>
                        <a:pt x="1" y="196"/>
                        <a:pt x="3" y="268"/>
                      </a:cubicBezTo>
                      <a:cubicBezTo>
                        <a:pt x="15" y="542"/>
                        <a:pt x="79" y="803"/>
                        <a:pt x="204" y="1053"/>
                      </a:cubicBezTo>
                      <a:cubicBezTo>
                        <a:pt x="292" y="1225"/>
                        <a:pt x="430" y="1295"/>
                        <a:pt x="607" y="1326"/>
                      </a:cubicBezTo>
                      <a:cubicBezTo>
                        <a:pt x="550" y="1260"/>
                        <a:pt x="490" y="1202"/>
                        <a:pt x="442" y="1135"/>
                      </a:cubicBezTo>
                      <a:cubicBezTo>
                        <a:pt x="392" y="1062"/>
                        <a:pt x="361" y="978"/>
                        <a:pt x="315" y="905"/>
                      </a:cubicBezTo>
                      <a:cubicBezTo>
                        <a:pt x="157" y="652"/>
                        <a:pt x="95" y="382"/>
                        <a:pt x="147" y="87"/>
                      </a:cubicBezTo>
                      <a:cubicBezTo>
                        <a:pt x="153" y="59"/>
                        <a:pt x="135" y="28"/>
                        <a:pt x="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7"/>
                <p:cNvSpPr/>
                <p:nvPr/>
              </p:nvSpPr>
              <p:spPr>
                <a:xfrm>
                  <a:off x="4243401" y="4994057"/>
                  <a:ext cx="69516" cy="53828"/>
                </a:xfrm>
                <a:custGeom>
                  <a:avLst/>
                  <a:gdLst/>
                  <a:ahLst/>
                  <a:cxnLst/>
                  <a:rect l="l" t="t" r="r" b="b"/>
                  <a:pathLst>
                    <a:path w="740" h="573" extrusionOk="0">
                      <a:moveTo>
                        <a:pt x="673" y="0"/>
                      </a:moveTo>
                      <a:cubicBezTo>
                        <a:pt x="416" y="0"/>
                        <a:pt x="1" y="344"/>
                        <a:pt x="34" y="572"/>
                      </a:cubicBezTo>
                      <a:cubicBezTo>
                        <a:pt x="64" y="558"/>
                        <a:pt x="91" y="551"/>
                        <a:pt x="109" y="535"/>
                      </a:cubicBezTo>
                      <a:cubicBezTo>
                        <a:pt x="155" y="495"/>
                        <a:pt x="199" y="455"/>
                        <a:pt x="238" y="408"/>
                      </a:cubicBezTo>
                      <a:cubicBezTo>
                        <a:pt x="327" y="294"/>
                        <a:pt x="436" y="207"/>
                        <a:pt x="563" y="136"/>
                      </a:cubicBezTo>
                      <a:cubicBezTo>
                        <a:pt x="625" y="101"/>
                        <a:pt x="679" y="53"/>
                        <a:pt x="740" y="9"/>
                      </a:cubicBezTo>
                      <a:cubicBezTo>
                        <a:pt x="719" y="3"/>
                        <a:pt x="697"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7"/>
                <p:cNvSpPr/>
                <p:nvPr/>
              </p:nvSpPr>
              <p:spPr>
                <a:xfrm>
                  <a:off x="4227055" y="4985884"/>
                  <a:ext cx="66979" cy="16158"/>
                </a:xfrm>
                <a:custGeom>
                  <a:avLst/>
                  <a:gdLst/>
                  <a:ahLst/>
                  <a:cxnLst/>
                  <a:rect l="l" t="t" r="r" b="b"/>
                  <a:pathLst>
                    <a:path w="713" h="172" extrusionOk="0">
                      <a:moveTo>
                        <a:pt x="350" y="1"/>
                      </a:moveTo>
                      <a:cubicBezTo>
                        <a:pt x="248" y="1"/>
                        <a:pt x="147" y="9"/>
                        <a:pt x="46" y="14"/>
                      </a:cubicBezTo>
                      <a:cubicBezTo>
                        <a:pt x="38" y="14"/>
                        <a:pt x="26" y="17"/>
                        <a:pt x="25" y="20"/>
                      </a:cubicBezTo>
                      <a:cubicBezTo>
                        <a:pt x="17" y="45"/>
                        <a:pt x="0" y="75"/>
                        <a:pt x="9" y="91"/>
                      </a:cubicBezTo>
                      <a:cubicBezTo>
                        <a:pt x="19" y="112"/>
                        <a:pt x="48" y="131"/>
                        <a:pt x="73" y="138"/>
                      </a:cubicBezTo>
                      <a:cubicBezTo>
                        <a:pt x="153" y="159"/>
                        <a:pt x="232" y="171"/>
                        <a:pt x="310" y="171"/>
                      </a:cubicBezTo>
                      <a:cubicBezTo>
                        <a:pt x="447" y="171"/>
                        <a:pt x="581" y="135"/>
                        <a:pt x="712" y="53"/>
                      </a:cubicBezTo>
                      <a:cubicBezTo>
                        <a:pt x="590" y="12"/>
                        <a:pt x="46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7"/>
                <p:cNvSpPr/>
                <p:nvPr/>
              </p:nvSpPr>
              <p:spPr>
                <a:xfrm>
                  <a:off x="4225552" y="4849479"/>
                  <a:ext cx="23203" cy="42555"/>
                </a:xfrm>
                <a:custGeom>
                  <a:avLst/>
                  <a:gdLst/>
                  <a:ahLst/>
                  <a:cxnLst/>
                  <a:rect l="l" t="t" r="r" b="b"/>
                  <a:pathLst>
                    <a:path w="247" h="453" extrusionOk="0">
                      <a:moveTo>
                        <a:pt x="102" y="0"/>
                      </a:moveTo>
                      <a:cubicBezTo>
                        <a:pt x="75" y="0"/>
                        <a:pt x="49" y="19"/>
                        <a:pt x="32" y="48"/>
                      </a:cubicBezTo>
                      <a:cubicBezTo>
                        <a:pt x="1" y="103"/>
                        <a:pt x="10" y="248"/>
                        <a:pt x="56" y="292"/>
                      </a:cubicBezTo>
                      <a:cubicBezTo>
                        <a:pt x="123" y="358"/>
                        <a:pt x="196" y="416"/>
                        <a:pt x="237" y="452"/>
                      </a:cubicBezTo>
                      <a:cubicBezTo>
                        <a:pt x="237" y="374"/>
                        <a:pt x="247" y="258"/>
                        <a:pt x="233" y="147"/>
                      </a:cubicBezTo>
                      <a:cubicBezTo>
                        <a:pt x="227" y="98"/>
                        <a:pt x="181" y="48"/>
                        <a:pt x="139" y="14"/>
                      </a:cubicBezTo>
                      <a:cubicBezTo>
                        <a:pt x="127" y="5"/>
                        <a:pt x="11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7"/>
                <p:cNvSpPr/>
                <p:nvPr/>
              </p:nvSpPr>
              <p:spPr>
                <a:xfrm>
                  <a:off x="4226680" y="5004766"/>
                  <a:ext cx="41146" cy="21230"/>
                </a:xfrm>
                <a:custGeom>
                  <a:avLst/>
                  <a:gdLst/>
                  <a:ahLst/>
                  <a:cxnLst/>
                  <a:rect l="l" t="t" r="r" b="b"/>
                  <a:pathLst>
                    <a:path w="438" h="226" extrusionOk="0">
                      <a:moveTo>
                        <a:pt x="311" y="1"/>
                      </a:moveTo>
                      <a:cubicBezTo>
                        <a:pt x="284" y="1"/>
                        <a:pt x="257" y="3"/>
                        <a:pt x="231" y="9"/>
                      </a:cubicBezTo>
                      <a:cubicBezTo>
                        <a:pt x="165" y="23"/>
                        <a:pt x="100" y="55"/>
                        <a:pt x="44" y="92"/>
                      </a:cubicBezTo>
                      <a:cubicBezTo>
                        <a:pt x="3" y="117"/>
                        <a:pt x="0" y="163"/>
                        <a:pt x="45" y="197"/>
                      </a:cubicBezTo>
                      <a:cubicBezTo>
                        <a:pt x="67" y="215"/>
                        <a:pt x="109" y="225"/>
                        <a:pt x="151" y="225"/>
                      </a:cubicBezTo>
                      <a:cubicBezTo>
                        <a:pt x="191" y="225"/>
                        <a:pt x="231" y="216"/>
                        <a:pt x="250" y="197"/>
                      </a:cubicBezTo>
                      <a:cubicBezTo>
                        <a:pt x="313" y="136"/>
                        <a:pt x="374" y="71"/>
                        <a:pt x="437" y="5"/>
                      </a:cubicBezTo>
                      <a:cubicBezTo>
                        <a:pt x="394" y="5"/>
                        <a:pt x="352"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7"/>
                <p:cNvSpPr/>
                <p:nvPr/>
              </p:nvSpPr>
              <p:spPr>
                <a:xfrm>
                  <a:off x="4259466" y="5016321"/>
                  <a:ext cx="30061" cy="49976"/>
                </a:xfrm>
                <a:custGeom>
                  <a:avLst/>
                  <a:gdLst/>
                  <a:ahLst/>
                  <a:cxnLst/>
                  <a:rect l="l" t="t" r="r" b="b"/>
                  <a:pathLst>
                    <a:path w="320" h="532" extrusionOk="0">
                      <a:moveTo>
                        <a:pt x="320" y="1"/>
                      </a:moveTo>
                      <a:cubicBezTo>
                        <a:pt x="145" y="87"/>
                        <a:pt x="0" y="371"/>
                        <a:pt x="56" y="532"/>
                      </a:cubicBezTo>
                      <a:cubicBezTo>
                        <a:pt x="185" y="371"/>
                        <a:pt x="232" y="18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57"/>
              <p:cNvGrpSpPr/>
              <p:nvPr/>
            </p:nvGrpSpPr>
            <p:grpSpPr>
              <a:xfrm>
                <a:off x="3880408" y="4915051"/>
                <a:ext cx="109911" cy="145516"/>
                <a:chOff x="3880408" y="4915051"/>
                <a:chExt cx="109911" cy="145516"/>
              </a:xfrm>
            </p:grpSpPr>
            <p:sp>
              <p:nvSpPr>
                <p:cNvPr id="11175" name="Google Shape;11175;p57"/>
                <p:cNvSpPr/>
                <p:nvPr/>
              </p:nvSpPr>
              <p:spPr>
                <a:xfrm>
                  <a:off x="3921273" y="4915051"/>
                  <a:ext cx="69046" cy="136307"/>
                </a:xfrm>
                <a:custGeom>
                  <a:avLst/>
                  <a:gdLst/>
                  <a:ahLst/>
                  <a:cxnLst/>
                  <a:rect l="l" t="t" r="r" b="b"/>
                  <a:pathLst>
                    <a:path w="735" h="1451" extrusionOk="0">
                      <a:moveTo>
                        <a:pt x="735" y="0"/>
                      </a:moveTo>
                      <a:cubicBezTo>
                        <a:pt x="735" y="0"/>
                        <a:pt x="735" y="0"/>
                        <a:pt x="735" y="1"/>
                      </a:cubicBezTo>
                      <a:lnTo>
                        <a:pt x="735" y="1"/>
                      </a:lnTo>
                      <a:cubicBezTo>
                        <a:pt x="735" y="0"/>
                        <a:pt x="735" y="0"/>
                        <a:pt x="735" y="0"/>
                      </a:cubicBezTo>
                      <a:close/>
                      <a:moveTo>
                        <a:pt x="735" y="1"/>
                      </a:moveTo>
                      <a:cubicBezTo>
                        <a:pt x="734" y="3"/>
                        <a:pt x="725" y="7"/>
                        <a:pt x="719" y="13"/>
                      </a:cubicBezTo>
                      <a:cubicBezTo>
                        <a:pt x="504" y="247"/>
                        <a:pt x="295" y="489"/>
                        <a:pt x="131" y="764"/>
                      </a:cubicBezTo>
                      <a:cubicBezTo>
                        <a:pt x="46" y="906"/>
                        <a:pt x="1" y="1067"/>
                        <a:pt x="6" y="1237"/>
                      </a:cubicBezTo>
                      <a:cubicBezTo>
                        <a:pt x="7" y="1305"/>
                        <a:pt x="12" y="1374"/>
                        <a:pt x="84" y="1450"/>
                      </a:cubicBezTo>
                      <a:cubicBezTo>
                        <a:pt x="111" y="1372"/>
                        <a:pt x="141" y="1312"/>
                        <a:pt x="151" y="1249"/>
                      </a:cubicBezTo>
                      <a:cubicBezTo>
                        <a:pt x="186" y="1048"/>
                        <a:pt x="284" y="880"/>
                        <a:pt x="415" y="727"/>
                      </a:cubicBezTo>
                      <a:cubicBezTo>
                        <a:pt x="456" y="680"/>
                        <a:pt x="497" y="632"/>
                        <a:pt x="529" y="579"/>
                      </a:cubicBezTo>
                      <a:cubicBezTo>
                        <a:pt x="568" y="520"/>
                        <a:pt x="602" y="459"/>
                        <a:pt x="624" y="393"/>
                      </a:cubicBezTo>
                      <a:cubicBezTo>
                        <a:pt x="667" y="264"/>
                        <a:pt x="699" y="132"/>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7"/>
                <p:cNvSpPr/>
                <p:nvPr/>
              </p:nvSpPr>
              <p:spPr>
                <a:xfrm>
                  <a:off x="3948892" y="4970007"/>
                  <a:ext cx="30437" cy="83419"/>
                </a:xfrm>
                <a:custGeom>
                  <a:avLst/>
                  <a:gdLst/>
                  <a:ahLst/>
                  <a:cxnLst/>
                  <a:rect l="l" t="t" r="r" b="b"/>
                  <a:pathLst>
                    <a:path w="324" h="888" extrusionOk="0">
                      <a:moveTo>
                        <a:pt x="297" y="1"/>
                      </a:moveTo>
                      <a:cubicBezTo>
                        <a:pt x="251" y="59"/>
                        <a:pt x="209" y="120"/>
                        <a:pt x="158" y="175"/>
                      </a:cubicBezTo>
                      <a:cubicBezTo>
                        <a:pt x="42" y="303"/>
                        <a:pt x="1" y="460"/>
                        <a:pt x="2" y="625"/>
                      </a:cubicBezTo>
                      <a:cubicBezTo>
                        <a:pt x="3" y="699"/>
                        <a:pt x="42" y="776"/>
                        <a:pt x="70" y="849"/>
                      </a:cubicBezTo>
                      <a:cubicBezTo>
                        <a:pt x="77" y="867"/>
                        <a:pt x="110" y="887"/>
                        <a:pt x="130" y="887"/>
                      </a:cubicBezTo>
                      <a:cubicBezTo>
                        <a:pt x="132" y="887"/>
                        <a:pt x="133" y="887"/>
                        <a:pt x="134" y="887"/>
                      </a:cubicBezTo>
                      <a:cubicBezTo>
                        <a:pt x="153" y="885"/>
                        <a:pt x="183" y="853"/>
                        <a:pt x="183" y="832"/>
                      </a:cubicBezTo>
                      <a:cubicBezTo>
                        <a:pt x="184" y="771"/>
                        <a:pt x="181" y="708"/>
                        <a:pt x="166" y="649"/>
                      </a:cubicBezTo>
                      <a:cubicBezTo>
                        <a:pt x="129" y="493"/>
                        <a:pt x="136" y="349"/>
                        <a:pt x="235" y="214"/>
                      </a:cubicBezTo>
                      <a:cubicBezTo>
                        <a:pt x="277" y="157"/>
                        <a:pt x="295" y="80"/>
                        <a:pt x="323" y="13"/>
                      </a:cubicBezTo>
                      <a:cubicBezTo>
                        <a:pt x="315" y="8"/>
                        <a:pt x="306" y="5"/>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7"/>
                <p:cNvSpPr/>
                <p:nvPr/>
              </p:nvSpPr>
              <p:spPr>
                <a:xfrm>
                  <a:off x="3880408" y="4981844"/>
                  <a:ext cx="50540" cy="41146"/>
                </a:xfrm>
                <a:custGeom>
                  <a:avLst/>
                  <a:gdLst/>
                  <a:ahLst/>
                  <a:cxnLst/>
                  <a:rect l="l" t="t" r="r" b="b"/>
                  <a:pathLst>
                    <a:path w="538" h="438" extrusionOk="0">
                      <a:moveTo>
                        <a:pt x="538" y="1"/>
                      </a:moveTo>
                      <a:lnTo>
                        <a:pt x="538" y="1"/>
                      </a:lnTo>
                      <a:cubicBezTo>
                        <a:pt x="448" y="40"/>
                        <a:pt x="362" y="67"/>
                        <a:pt x="288" y="112"/>
                      </a:cubicBezTo>
                      <a:cubicBezTo>
                        <a:pt x="197" y="167"/>
                        <a:pt x="111" y="235"/>
                        <a:pt x="32" y="305"/>
                      </a:cubicBezTo>
                      <a:cubicBezTo>
                        <a:pt x="11" y="322"/>
                        <a:pt x="1" y="380"/>
                        <a:pt x="13" y="402"/>
                      </a:cubicBezTo>
                      <a:cubicBezTo>
                        <a:pt x="28" y="424"/>
                        <a:pt x="76" y="429"/>
                        <a:pt x="110" y="437"/>
                      </a:cubicBezTo>
                      <a:cubicBezTo>
                        <a:pt x="112" y="437"/>
                        <a:pt x="113" y="437"/>
                        <a:pt x="115" y="437"/>
                      </a:cubicBezTo>
                      <a:cubicBezTo>
                        <a:pt x="127" y="437"/>
                        <a:pt x="142" y="431"/>
                        <a:pt x="153" y="424"/>
                      </a:cubicBezTo>
                      <a:cubicBezTo>
                        <a:pt x="327" y="328"/>
                        <a:pt x="456" y="189"/>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7"/>
                <p:cNvSpPr/>
                <p:nvPr/>
              </p:nvSpPr>
              <p:spPr>
                <a:xfrm>
                  <a:off x="3900981" y="5008430"/>
                  <a:ext cx="17473" cy="37012"/>
                </a:xfrm>
                <a:custGeom>
                  <a:avLst/>
                  <a:gdLst/>
                  <a:ahLst/>
                  <a:cxnLst/>
                  <a:rect l="l" t="t" r="r" b="b"/>
                  <a:pathLst>
                    <a:path w="186" h="394" extrusionOk="0">
                      <a:moveTo>
                        <a:pt x="185" y="1"/>
                      </a:moveTo>
                      <a:cubicBezTo>
                        <a:pt x="159" y="25"/>
                        <a:pt x="126" y="62"/>
                        <a:pt x="85" y="90"/>
                      </a:cubicBezTo>
                      <a:cubicBezTo>
                        <a:pt x="14" y="141"/>
                        <a:pt x="1" y="215"/>
                        <a:pt x="4" y="294"/>
                      </a:cubicBezTo>
                      <a:cubicBezTo>
                        <a:pt x="6" y="341"/>
                        <a:pt x="15" y="392"/>
                        <a:pt x="79" y="393"/>
                      </a:cubicBezTo>
                      <a:cubicBezTo>
                        <a:pt x="80" y="393"/>
                        <a:pt x="80" y="393"/>
                        <a:pt x="80" y="393"/>
                      </a:cubicBezTo>
                      <a:cubicBezTo>
                        <a:pt x="129" y="393"/>
                        <a:pt x="185" y="335"/>
                        <a:pt x="185" y="285"/>
                      </a:cubicBezTo>
                      <a:cubicBezTo>
                        <a:pt x="186" y="190"/>
                        <a:pt x="185" y="93"/>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7"/>
                <p:cNvSpPr/>
                <p:nvPr/>
              </p:nvSpPr>
              <p:spPr>
                <a:xfrm>
                  <a:off x="3932264" y="5015851"/>
                  <a:ext cx="17849" cy="44715"/>
                </a:xfrm>
                <a:custGeom>
                  <a:avLst/>
                  <a:gdLst/>
                  <a:ahLst/>
                  <a:cxnLst/>
                  <a:rect l="l" t="t" r="r" b="b"/>
                  <a:pathLst>
                    <a:path w="190" h="476" extrusionOk="0">
                      <a:moveTo>
                        <a:pt x="142" y="0"/>
                      </a:moveTo>
                      <a:cubicBezTo>
                        <a:pt x="136" y="0"/>
                        <a:pt x="128" y="0"/>
                        <a:pt x="122" y="3"/>
                      </a:cubicBezTo>
                      <a:cubicBezTo>
                        <a:pt x="112" y="42"/>
                        <a:pt x="102" y="83"/>
                        <a:pt x="90" y="123"/>
                      </a:cubicBezTo>
                      <a:cubicBezTo>
                        <a:pt x="67" y="200"/>
                        <a:pt x="52" y="278"/>
                        <a:pt x="20" y="351"/>
                      </a:cubicBezTo>
                      <a:cubicBezTo>
                        <a:pt x="0" y="396"/>
                        <a:pt x="2" y="432"/>
                        <a:pt x="34" y="457"/>
                      </a:cubicBezTo>
                      <a:cubicBezTo>
                        <a:pt x="49" y="468"/>
                        <a:pt x="77" y="476"/>
                        <a:pt x="99" y="476"/>
                      </a:cubicBezTo>
                      <a:cubicBezTo>
                        <a:pt x="110" y="476"/>
                        <a:pt x="120" y="473"/>
                        <a:pt x="125" y="468"/>
                      </a:cubicBezTo>
                      <a:cubicBezTo>
                        <a:pt x="153" y="442"/>
                        <a:pt x="189" y="385"/>
                        <a:pt x="178" y="360"/>
                      </a:cubicBezTo>
                      <a:cubicBezTo>
                        <a:pt x="126" y="242"/>
                        <a:pt x="117" y="124"/>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0" name="Google Shape;11180;p57"/>
              <p:cNvSpPr/>
              <p:nvPr/>
            </p:nvSpPr>
            <p:spPr>
              <a:xfrm>
                <a:off x="3885293" y="4914300"/>
                <a:ext cx="20761" cy="28182"/>
              </a:xfrm>
              <a:custGeom>
                <a:avLst/>
                <a:gdLst/>
                <a:ahLst/>
                <a:cxnLst/>
                <a:rect l="l" t="t" r="r" b="b"/>
                <a:pathLst>
                  <a:path w="221" h="300" extrusionOk="0">
                    <a:moveTo>
                      <a:pt x="55" y="1"/>
                    </a:moveTo>
                    <a:cubicBezTo>
                      <a:pt x="47" y="1"/>
                      <a:pt x="40" y="1"/>
                      <a:pt x="32" y="2"/>
                    </a:cubicBezTo>
                    <a:cubicBezTo>
                      <a:pt x="106" y="98"/>
                      <a:pt x="67" y="181"/>
                      <a:pt x="0" y="288"/>
                    </a:cubicBezTo>
                    <a:cubicBezTo>
                      <a:pt x="24" y="290"/>
                      <a:pt x="52" y="299"/>
                      <a:pt x="75" y="299"/>
                    </a:cubicBezTo>
                    <a:cubicBezTo>
                      <a:pt x="83" y="299"/>
                      <a:pt x="90" y="298"/>
                      <a:pt x="96" y="295"/>
                    </a:cubicBezTo>
                    <a:cubicBezTo>
                      <a:pt x="178" y="258"/>
                      <a:pt x="220" y="162"/>
                      <a:pt x="200" y="91"/>
                    </a:cubicBezTo>
                    <a:cubicBezTo>
                      <a:pt x="184" y="37"/>
                      <a:pt x="126"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1" name="Google Shape;11181;p57"/>
              <p:cNvGrpSpPr/>
              <p:nvPr/>
            </p:nvGrpSpPr>
            <p:grpSpPr>
              <a:xfrm>
                <a:off x="4927303" y="4938443"/>
                <a:ext cx="174732" cy="198781"/>
                <a:chOff x="4927303" y="4938443"/>
                <a:chExt cx="174732" cy="198781"/>
              </a:xfrm>
            </p:grpSpPr>
            <p:sp>
              <p:nvSpPr>
                <p:cNvPr id="11182" name="Google Shape;11182;p57"/>
                <p:cNvSpPr/>
                <p:nvPr/>
              </p:nvSpPr>
              <p:spPr>
                <a:xfrm>
                  <a:off x="4927303" y="4938443"/>
                  <a:ext cx="135649" cy="107655"/>
                </a:xfrm>
                <a:custGeom>
                  <a:avLst/>
                  <a:gdLst/>
                  <a:ahLst/>
                  <a:cxnLst/>
                  <a:rect l="l" t="t" r="r" b="b"/>
                  <a:pathLst>
                    <a:path w="1444" h="1146" extrusionOk="0">
                      <a:moveTo>
                        <a:pt x="1394" y="1"/>
                      </a:moveTo>
                      <a:cubicBezTo>
                        <a:pt x="1320" y="1"/>
                        <a:pt x="1278" y="44"/>
                        <a:pt x="1240" y="98"/>
                      </a:cubicBezTo>
                      <a:cubicBezTo>
                        <a:pt x="1161" y="208"/>
                        <a:pt x="1085" y="319"/>
                        <a:pt x="1004" y="427"/>
                      </a:cubicBezTo>
                      <a:cubicBezTo>
                        <a:pt x="811" y="679"/>
                        <a:pt x="561" y="841"/>
                        <a:pt x="252" y="916"/>
                      </a:cubicBezTo>
                      <a:cubicBezTo>
                        <a:pt x="193" y="931"/>
                        <a:pt x="133" y="958"/>
                        <a:pt x="81" y="989"/>
                      </a:cubicBezTo>
                      <a:cubicBezTo>
                        <a:pt x="20" y="1025"/>
                        <a:pt x="0" y="1081"/>
                        <a:pt x="29" y="1146"/>
                      </a:cubicBezTo>
                      <a:cubicBezTo>
                        <a:pt x="85" y="1113"/>
                        <a:pt x="132" y="1075"/>
                        <a:pt x="186" y="1054"/>
                      </a:cubicBezTo>
                      <a:cubicBezTo>
                        <a:pt x="269" y="1017"/>
                        <a:pt x="354" y="985"/>
                        <a:pt x="439" y="959"/>
                      </a:cubicBezTo>
                      <a:cubicBezTo>
                        <a:pt x="783" y="859"/>
                        <a:pt x="1005" y="622"/>
                        <a:pt x="1170" y="318"/>
                      </a:cubicBezTo>
                      <a:cubicBezTo>
                        <a:pt x="1234" y="197"/>
                        <a:pt x="1291" y="69"/>
                        <a:pt x="1443" y="6"/>
                      </a:cubicBezTo>
                      <a:cubicBezTo>
                        <a:pt x="1426" y="3"/>
                        <a:pt x="1409" y="1"/>
                        <a:pt x="1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3" name="Google Shape;11183;p57"/>
                <p:cNvGrpSpPr/>
                <p:nvPr/>
              </p:nvGrpSpPr>
              <p:grpSpPr>
                <a:xfrm>
                  <a:off x="4932939" y="4943422"/>
                  <a:ext cx="169096" cy="193803"/>
                  <a:chOff x="4932939" y="4943422"/>
                  <a:chExt cx="169096" cy="193803"/>
                </a:xfrm>
              </p:grpSpPr>
              <p:sp>
                <p:nvSpPr>
                  <p:cNvPr id="11184" name="Google Shape;11184;p57"/>
                  <p:cNvSpPr/>
                  <p:nvPr/>
                </p:nvSpPr>
                <p:spPr>
                  <a:xfrm>
                    <a:off x="5008187" y="4943422"/>
                    <a:ext cx="69891" cy="176513"/>
                  </a:xfrm>
                  <a:custGeom>
                    <a:avLst/>
                    <a:gdLst/>
                    <a:ahLst/>
                    <a:cxnLst/>
                    <a:rect l="l" t="t" r="r" b="b"/>
                    <a:pathLst>
                      <a:path w="744" h="1879" extrusionOk="0">
                        <a:moveTo>
                          <a:pt x="667" y="0"/>
                        </a:moveTo>
                        <a:cubicBezTo>
                          <a:pt x="641" y="0"/>
                          <a:pt x="603" y="20"/>
                          <a:pt x="593" y="41"/>
                        </a:cubicBezTo>
                        <a:cubicBezTo>
                          <a:pt x="553" y="122"/>
                          <a:pt x="513" y="204"/>
                          <a:pt x="497" y="291"/>
                        </a:cubicBezTo>
                        <a:cubicBezTo>
                          <a:pt x="445" y="569"/>
                          <a:pt x="337" y="820"/>
                          <a:pt x="174" y="1050"/>
                        </a:cubicBezTo>
                        <a:cubicBezTo>
                          <a:pt x="82" y="1182"/>
                          <a:pt x="7" y="1325"/>
                          <a:pt x="5" y="1493"/>
                        </a:cubicBezTo>
                        <a:cubicBezTo>
                          <a:pt x="1" y="1586"/>
                          <a:pt x="42" y="1664"/>
                          <a:pt x="118" y="1717"/>
                        </a:cubicBezTo>
                        <a:cubicBezTo>
                          <a:pt x="170" y="1752"/>
                          <a:pt x="218" y="1792"/>
                          <a:pt x="263" y="1833"/>
                        </a:cubicBezTo>
                        <a:cubicBezTo>
                          <a:pt x="294" y="1862"/>
                          <a:pt x="345" y="1878"/>
                          <a:pt x="398" y="1878"/>
                        </a:cubicBezTo>
                        <a:cubicBezTo>
                          <a:pt x="436" y="1878"/>
                          <a:pt x="476" y="1870"/>
                          <a:pt x="509" y="1850"/>
                        </a:cubicBezTo>
                        <a:cubicBezTo>
                          <a:pt x="570" y="1814"/>
                          <a:pt x="571" y="1751"/>
                          <a:pt x="561" y="1690"/>
                        </a:cubicBezTo>
                        <a:cubicBezTo>
                          <a:pt x="552" y="1635"/>
                          <a:pt x="528" y="1585"/>
                          <a:pt x="517" y="1531"/>
                        </a:cubicBezTo>
                        <a:cubicBezTo>
                          <a:pt x="487" y="1385"/>
                          <a:pt x="445" y="1237"/>
                          <a:pt x="440" y="1091"/>
                        </a:cubicBezTo>
                        <a:cubicBezTo>
                          <a:pt x="430" y="832"/>
                          <a:pt x="534" y="599"/>
                          <a:pt x="641" y="368"/>
                        </a:cubicBezTo>
                        <a:cubicBezTo>
                          <a:pt x="681" y="280"/>
                          <a:pt x="702" y="184"/>
                          <a:pt x="729" y="91"/>
                        </a:cubicBezTo>
                        <a:cubicBezTo>
                          <a:pt x="743" y="42"/>
                          <a:pt x="714" y="7"/>
                          <a:pt x="675" y="1"/>
                        </a:cubicBezTo>
                        <a:cubicBezTo>
                          <a:pt x="673" y="0"/>
                          <a:pt x="670"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7"/>
                  <p:cNvSpPr/>
                  <p:nvPr/>
                </p:nvSpPr>
                <p:spPr>
                  <a:xfrm>
                    <a:off x="4932939" y="4951313"/>
                    <a:ext cx="121370" cy="122780"/>
                  </a:xfrm>
                  <a:custGeom>
                    <a:avLst/>
                    <a:gdLst/>
                    <a:ahLst/>
                    <a:cxnLst/>
                    <a:rect l="l" t="t" r="r" b="b"/>
                    <a:pathLst>
                      <a:path w="1292" h="1307" extrusionOk="0">
                        <a:moveTo>
                          <a:pt x="1291" y="1"/>
                        </a:moveTo>
                        <a:cubicBezTo>
                          <a:pt x="1264" y="42"/>
                          <a:pt x="1235" y="82"/>
                          <a:pt x="1206" y="123"/>
                        </a:cubicBezTo>
                        <a:cubicBezTo>
                          <a:pt x="1156" y="203"/>
                          <a:pt x="1107" y="286"/>
                          <a:pt x="1056" y="366"/>
                        </a:cubicBezTo>
                        <a:cubicBezTo>
                          <a:pt x="911" y="593"/>
                          <a:pt x="710" y="750"/>
                          <a:pt x="455" y="838"/>
                        </a:cubicBezTo>
                        <a:cubicBezTo>
                          <a:pt x="366" y="869"/>
                          <a:pt x="276" y="905"/>
                          <a:pt x="186" y="933"/>
                        </a:cubicBezTo>
                        <a:cubicBezTo>
                          <a:pt x="67" y="969"/>
                          <a:pt x="0" y="1037"/>
                          <a:pt x="4" y="1169"/>
                        </a:cubicBezTo>
                        <a:cubicBezTo>
                          <a:pt x="5" y="1228"/>
                          <a:pt x="24" y="1260"/>
                          <a:pt x="78" y="1260"/>
                        </a:cubicBezTo>
                        <a:cubicBezTo>
                          <a:pt x="79" y="1260"/>
                          <a:pt x="81" y="1260"/>
                          <a:pt x="83" y="1260"/>
                        </a:cubicBezTo>
                        <a:cubicBezTo>
                          <a:pt x="134" y="1257"/>
                          <a:pt x="186" y="1244"/>
                          <a:pt x="237" y="1231"/>
                        </a:cubicBezTo>
                        <a:cubicBezTo>
                          <a:pt x="260" y="1225"/>
                          <a:pt x="283" y="1221"/>
                          <a:pt x="305" y="1221"/>
                        </a:cubicBezTo>
                        <a:cubicBezTo>
                          <a:pt x="343" y="1221"/>
                          <a:pt x="378" y="1234"/>
                          <a:pt x="407" y="1271"/>
                        </a:cubicBezTo>
                        <a:cubicBezTo>
                          <a:pt x="425" y="1296"/>
                          <a:pt x="446" y="1307"/>
                          <a:pt x="468" y="1307"/>
                        </a:cubicBezTo>
                        <a:cubicBezTo>
                          <a:pt x="487" y="1307"/>
                          <a:pt x="506" y="1298"/>
                          <a:pt x="523" y="1281"/>
                        </a:cubicBezTo>
                        <a:cubicBezTo>
                          <a:pt x="564" y="1243"/>
                          <a:pt x="603" y="1198"/>
                          <a:pt x="627" y="1147"/>
                        </a:cubicBezTo>
                        <a:cubicBezTo>
                          <a:pt x="688" y="1024"/>
                          <a:pt x="776" y="938"/>
                          <a:pt x="903" y="884"/>
                        </a:cubicBezTo>
                        <a:cubicBezTo>
                          <a:pt x="947" y="866"/>
                          <a:pt x="991" y="826"/>
                          <a:pt x="1018" y="785"/>
                        </a:cubicBezTo>
                        <a:cubicBezTo>
                          <a:pt x="1177" y="550"/>
                          <a:pt x="1235" y="277"/>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7"/>
                  <p:cNvSpPr/>
                  <p:nvPr/>
                </p:nvSpPr>
                <p:spPr>
                  <a:xfrm>
                    <a:off x="4946561" y="5040464"/>
                    <a:ext cx="73179" cy="74682"/>
                  </a:xfrm>
                  <a:custGeom>
                    <a:avLst/>
                    <a:gdLst/>
                    <a:ahLst/>
                    <a:cxnLst/>
                    <a:rect l="l" t="t" r="r" b="b"/>
                    <a:pathLst>
                      <a:path w="779" h="795" extrusionOk="0">
                        <a:moveTo>
                          <a:pt x="779" y="1"/>
                        </a:moveTo>
                        <a:lnTo>
                          <a:pt x="779" y="1"/>
                        </a:lnTo>
                        <a:cubicBezTo>
                          <a:pt x="660" y="31"/>
                          <a:pt x="584" y="102"/>
                          <a:pt x="531" y="198"/>
                        </a:cubicBezTo>
                        <a:cubicBezTo>
                          <a:pt x="503" y="247"/>
                          <a:pt x="476" y="295"/>
                          <a:pt x="439" y="334"/>
                        </a:cubicBezTo>
                        <a:cubicBezTo>
                          <a:pt x="399" y="377"/>
                          <a:pt x="364" y="396"/>
                          <a:pt x="327" y="396"/>
                        </a:cubicBezTo>
                        <a:cubicBezTo>
                          <a:pt x="294" y="396"/>
                          <a:pt x="258" y="381"/>
                          <a:pt x="216" y="352"/>
                        </a:cubicBezTo>
                        <a:cubicBezTo>
                          <a:pt x="190" y="335"/>
                          <a:pt x="153" y="329"/>
                          <a:pt x="120" y="329"/>
                        </a:cubicBezTo>
                        <a:cubicBezTo>
                          <a:pt x="115" y="329"/>
                          <a:pt x="110" y="329"/>
                          <a:pt x="105" y="329"/>
                        </a:cubicBezTo>
                        <a:cubicBezTo>
                          <a:pt x="67" y="330"/>
                          <a:pt x="28" y="347"/>
                          <a:pt x="1" y="355"/>
                        </a:cubicBezTo>
                        <a:cubicBezTo>
                          <a:pt x="14" y="449"/>
                          <a:pt x="27" y="534"/>
                          <a:pt x="38" y="619"/>
                        </a:cubicBezTo>
                        <a:cubicBezTo>
                          <a:pt x="53" y="728"/>
                          <a:pt x="131" y="791"/>
                          <a:pt x="246" y="791"/>
                        </a:cubicBezTo>
                        <a:cubicBezTo>
                          <a:pt x="248" y="791"/>
                          <a:pt x="251" y="791"/>
                          <a:pt x="254" y="791"/>
                        </a:cubicBezTo>
                        <a:cubicBezTo>
                          <a:pt x="274" y="791"/>
                          <a:pt x="294" y="790"/>
                          <a:pt x="314" y="790"/>
                        </a:cubicBezTo>
                        <a:cubicBezTo>
                          <a:pt x="380" y="790"/>
                          <a:pt x="449" y="793"/>
                          <a:pt x="527" y="794"/>
                        </a:cubicBezTo>
                        <a:cubicBezTo>
                          <a:pt x="528" y="771"/>
                          <a:pt x="539" y="729"/>
                          <a:pt x="531" y="691"/>
                        </a:cubicBezTo>
                        <a:cubicBezTo>
                          <a:pt x="481" y="484"/>
                          <a:pt x="539" y="312"/>
                          <a:pt x="676" y="157"/>
                        </a:cubicBezTo>
                        <a:cubicBezTo>
                          <a:pt x="718" y="110"/>
                          <a:pt x="745" y="53"/>
                          <a:pt x="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7"/>
                  <p:cNvSpPr/>
                  <p:nvPr/>
                </p:nvSpPr>
                <p:spPr>
                  <a:xfrm>
                    <a:off x="5068498" y="4952628"/>
                    <a:ext cx="33349" cy="133771"/>
                  </a:xfrm>
                  <a:custGeom>
                    <a:avLst/>
                    <a:gdLst/>
                    <a:ahLst/>
                    <a:cxnLst/>
                    <a:rect l="l" t="t" r="r" b="b"/>
                    <a:pathLst>
                      <a:path w="355" h="1424" extrusionOk="0">
                        <a:moveTo>
                          <a:pt x="225" y="1"/>
                        </a:moveTo>
                        <a:cubicBezTo>
                          <a:pt x="216" y="5"/>
                          <a:pt x="209" y="7"/>
                          <a:pt x="204" y="12"/>
                        </a:cubicBezTo>
                        <a:cubicBezTo>
                          <a:pt x="204" y="77"/>
                          <a:pt x="214" y="145"/>
                          <a:pt x="201" y="207"/>
                        </a:cubicBezTo>
                        <a:cubicBezTo>
                          <a:pt x="162" y="399"/>
                          <a:pt x="117" y="590"/>
                          <a:pt x="69" y="781"/>
                        </a:cubicBezTo>
                        <a:cubicBezTo>
                          <a:pt x="36" y="913"/>
                          <a:pt x="0" y="1045"/>
                          <a:pt x="33" y="1180"/>
                        </a:cubicBezTo>
                        <a:cubicBezTo>
                          <a:pt x="50" y="1250"/>
                          <a:pt x="86" y="1318"/>
                          <a:pt x="126" y="1379"/>
                        </a:cubicBezTo>
                        <a:cubicBezTo>
                          <a:pt x="146" y="1409"/>
                          <a:pt x="177" y="1424"/>
                          <a:pt x="211" y="1424"/>
                        </a:cubicBezTo>
                        <a:cubicBezTo>
                          <a:pt x="229" y="1424"/>
                          <a:pt x="249" y="1419"/>
                          <a:pt x="268" y="1411"/>
                        </a:cubicBezTo>
                        <a:cubicBezTo>
                          <a:pt x="323" y="1386"/>
                          <a:pt x="354" y="1338"/>
                          <a:pt x="343" y="1278"/>
                        </a:cubicBezTo>
                        <a:cubicBezTo>
                          <a:pt x="335" y="1236"/>
                          <a:pt x="315" y="1190"/>
                          <a:pt x="286" y="1162"/>
                        </a:cubicBezTo>
                        <a:cubicBezTo>
                          <a:pt x="194" y="1073"/>
                          <a:pt x="159" y="973"/>
                          <a:pt x="191" y="849"/>
                        </a:cubicBezTo>
                        <a:cubicBezTo>
                          <a:pt x="212" y="765"/>
                          <a:pt x="237" y="681"/>
                          <a:pt x="247" y="594"/>
                        </a:cubicBezTo>
                        <a:cubicBezTo>
                          <a:pt x="264" y="459"/>
                          <a:pt x="278" y="322"/>
                          <a:pt x="279" y="186"/>
                        </a:cubicBezTo>
                        <a:cubicBezTo>
                          <a:pt x="281" y="124"/>
                          <a:pt x="245" y="63"/>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7"/>
                  <p:cNvSpPr/>
                  <p:nvPr/>
                </p:nvSpPr>
                <p:spPr>
                  <a:xfrm>
                    <a:off x="5049710" y="4968129"/>
                    <a:ext cx="31282" cy="148895"/>
                  </a:xfrm>
                  <a:custGeom>
                    <a:avLst/>
                    <a:gdLst/>
                    <a:ahLst/>
                    <a:cxnLst/>
                    <a:rect l="l" t="t" r="r" b="b"/>
                    <a:pathLst>
                      <a:path w="333" h="1585" extrusionOk="0">
                        <a:moveTo>
                          <a:pt x="307" y="0"/>
                        </a:moveTo>
                        <a:cubicBezTo>
                          <a:pt x="247" y="131"/>
                          <a:pt x="183" y="261"/>
                          <a:pt x="128" y="394"/>
                        </a:cubicBezTo>
                        <a:cubicBezTo>
                          <a:pt x="17" y="666"/>
                          <a:pt x="1" y="942"/>
                          <a:pt x="100" y="1221"/>
                        </a:cubicBezTo>
                        <a:cubicBezTo>
                          <a:pt x="141" y="1338"/>
                          <a:pt x="177" y="1453"/>
                          <a:pt x="128" y="1585"/>
                        </a:cubicBezTo>
                        <a:cubicBezTo>
                          <a:pt x="236" y="1567"/>
                          <a:pt x="281" y="1515"/>
                          <a:pt x="267" y="1400"/>
                        </a:cubicBezTo>
                        <a:cubicBezTo>
                          <a:pt x="255" y="1291"/>
                          <a:pt x="226" y="1184"/>
                          <a:pt x="198" y="1078"/>
                        </a:cubicBezTo>
                        <a:cubicBezTo>
                          <a:pt x="168" y="969"/>
                          <a:pt x="156" y="865"/>
                          <a:pt x="185" y="754"/>
                        </a:cubicBezTo>
                        <a:cubicBezTo>
                          <a:pt x="231" y="581"/>
                          <a:pt x="272" y="405"/>
                          <a:pt x="311" y="230"/>
                        </a:cubicBezTo>
                        <a:cubicBezTo>
                          <a:pt x="326" y="156"/>
                          <a:pt x="326" y="80"/>
                          <a:pt x="332" y="5"/>
                        </a:cubicBezTo>
                        <a:cubicBezTo>
                          <a:pt x="323" y="3"/>
                          <a:pt x="316" y="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7"/>
                  <p:cNvSpPr/>
                  <p:nvPr/>
                </p:nvSpPr>
                <p:spPr>
                  <a:xfrm>
                    <a:off x="5047643" y="5100306"/>
                    <a:ext cx="42179" cy="36918"/>
                  </a:xfrm>
                  <a:custGeom>
                    <a:avLst/>
                    <a:gdLst/>
                    <a:ahLst/>
                    <a:cxnLst/>
                    <a:rect l="l" t="t" r="r" b="b"/>
                    <a:pathLst>
                      <a:path w="449" h="393" extrusionOk="0">
                        <a:moveTo>
                          <a:pt x="335" y="0"/>
                        </a:moveTo>
                        <a:lnTo>
                          <a:pt x="335" y="0"/>
                        </a:lnTo>
                        <a:cubicBezTo>
                          <a:pt x="336" y="240"/>
                          <a:pt x="154" y="222"/>
                          <a:pt x="0" y="257"/>
                        </a:cubicBezTo>
                        <a:cubicBezTo>
                          <a:pt x="59" y="344"/>
                          <a:pt x="130" y="393"/>
                          <a:pt x="220" y="393"/>
                        </a:cubicBezTo>
                        <a:cubicBezTo>
                          <a:pt x="227" y="393"/>
                          <a:pt x="234" y="392"/>
                          <a:pt x="242" y="392"/>
                        </a:cubicBezTo>
                        <a:cubicBezTo>
                          <a:pt x="314" y="386"/>
                          <a:pt x="427" y="262"/>
                          <a:pt x="438" y="183"/>
                        </a:cubicBezTo>
                        <a:cubicBezTo>
                          <a:pt x="448" y="103"/>
                          <a:pt x="398" y="57"/>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7"/>
                  <p:cNvSpPr/>
                  <p:nvPr/>
                </p:nvSpPr>
                <p:spPr>
                  <a:xfrm>
                    <a:off x="4998793" y="5070432"/>
                    <a:ext cx="25176" cy="54579"/>
                  </a:xfrm>
                  <a:custGeom>
                    <a:avLst/>
                    <a:gdLst/>
                    <a:ahLst/>
                    <a:cxnLst/>
                    <a:rect l="l" t="t" r="r" b="b"/>
                    <a:pathLst>
                      <a:path w="268" h="581" extrusionOk="0">
                        <a:moveTo>
                          <a:pt x="75" y="1"/>
                        </a:moveTo>
                        <a:cubicBezTo>
                          <a:pt x="9" y="96"/>
                          <a:pt x="1" y="201"/>
                          <a:pt x="7" y="312"/>
                        </a:cubicBezTo>
                        <a:cubicBezTo>
                          <a:pt x="12" y="388"/>
                          <a:pt x="3" y="466"/>
                          <a:pt x="1" y="556"/>
                        </a:cubicBezTo>
                        <a:cubicBezTo>
                          <a:pt x="21" y="572"/>
                          <a:pt x="42" y="580"/>
                          <a:pt x="65" y="580"/>
                        </a:cubicBezTo>
                        <a:cubicBezTo>
                          <a:pt x="113" y="580"/>
                          <a:pt x="173" y="543"/>
                          <a:pt x="267" y="456"/>
                        </a:cubicBezTo>
                        <a:cubicBezTo>
                          <a:pt x="57" y="363"/>
                          <a:pt x="29" y="197"/>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7"/>
                  <p:cNvSpPr/>
                  <p:nvPr/>
                </p:nvSpPr>
                <p:spPr>
                  <a:xfrm>
                    <a:off x="5076953" y="5086496"/>
                    <a:ext cx="25082" cy="29967"/>
                  </a:xfrm>
                  <a:custGeom>
                    <a:avLst/>
                    <a:gdLst/>
                    <a:ahLst/>
                    <a:cxnLst/>
                    <a:rect l="l" t="t" r="r" b="b"/>
                    <a:pathLst>
                      <a:path w="267" h="319" extrusionOk="0">
                        <a:moveTo>
                          <a:pt x="0" y="0"/>
                        </a:moveTo>
                        <a:lnTo>
                          <a:pt x="0" y="0"/>
                        </a:lnTo>
                        <a:cubicBezTo>
                          <a:pt x="67" y="111"/>
                          <a:pt x="129" y="211"/>
                          <a:pt x="196" y="319"/>
                        </a:cubicBezTo>
                        <a:cubicBezTo>
                          <a:pt x="212" y="300"/>
                          <a:pt x="236" y="280"/>
                          <a:pt x="244" y="256"/>
                        </a:cubicBezTo>
                        <a:cubicBezTo>
                          <a:pt x="267" y="188"/>
                          <a:pt x="210" y="80"/>
                          <a:pt x="140" y="50"/>
                        </a:cubicBezTo>
                        <a:cubicBezTo>
                          <a:pt x="99" y="33"/>
                          <a:pt x="58"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2" name="Google Shape;11192;p57"/>
              <p:cNvGrpSpPr/>
              <p:nvPr/>
            </p:nvGrpSpPr>
            <p:grpSpPr>
              <a:xfrm>
                <a:off x="4603295" y="4819324"/>
                <a:ext cx="183563" cy="91124"/>
                <a:chOff x="4603295" y="4819324"/>
                <a:chExt cx="183563" cy="91124"/>
              </a:xfrm>
            </p:grpSpPr>
            <p:sp>
              <p:nvSpPr>
                <p:cNvPr id="11193" name="Google Shape;11193;p57"/>
                <p:cNvSpPr/>
                <p:nvPr/>
              </p:nvSpPr>
              <p:spPr>
                <a:xfrm>
                  <a:off x="4625747" y="4875783"/>
                  <a:ext cx="93282" cy="17191"/>
                </a:xfrm>
                <a:custGeom>
                  <a:avLst/>
                  <a:gdLst/>
                  <a:ahLst/>
                  <a:cxnLst/>
                  <a:rect l="l" t="t" r="r" b="b"/>
                  <a:pathLst>
                    <a:path w="993" h="183" extrusionOk="0">
                      <a:moveTo>
                        <a:pt x="487" y="0"/>
                      </a:moveTo>
                      <a:cubicBezTo>
                        <a:pt x="373" y="0"/>
                        <a:pt x="250" y="22"/>
                        <a:pt x="111" y="63"/>
                      </a:cubicBezTo>
                      <a:cubicBezTo>
                        <a:pt x="69" y="74"/>
                        <a:pt x="38" y="122"/>
                        <a:pt x="1" y="153"/>
                      </a:cubicBezTo>
                      <a:cubicBezTo>
                        <a:pt x="37" y="156"/>
                        <a:pt x="75" y="166"/>
                        <a:pt x="110" y="166"/>
                      </a:cubicBezTo>
                      <a:cubicBezTo>
                        <a:pt x="120" y="166"/>
                        <a:pt x="130" y="165"/>
                        <a:pt x="140" y="163"/>
                      </a:cubicBezTo>
                      <a:cubicBezTo>
                        <a:pt x="240" y="139"/>
                        <a:pt x="341" y="126"/>
                        <a:pt x="442" y="126"/>
                      </a:cubicBezTo>
                      <a:cubicBezTo>
                        <a:pt x="500" y="126"/>
                        <a:pt x="557" y="130"/>
                        <a:pt x="615" y="138"/>
                      </a:cubicBezTo>
                      <a:cubicBezTo>
                        <a:pt x="740" y="156"/>
                        <a:pt x="867" y="168"/>
                        <a:pt x="992" y="183"/>
                      </a:cubicBezTo>
                      <a:cubicBezTo>
                        <a:pt x="836" y="59"/>
                        <a:pt x="675" y="0"/>
                        <a:pt x="4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7"/>
                <p:cNvSpPr/>
                <p:nvPr/>
              </p:nvSpPr>
              <p:spPr>
                <a:xfrm>
                  <a:off x="4727299" y="4836327"/>
                  <a:ext cx="35509" cy="55331"/>
                </a:xfrm>
                <a:custGeom>
                  <a:avLst/>
                  <a:gdLst/>
                  <a:ahLst/>
                  <a:cxnLst/>
                  <a:rect l="l" t="t" r="r" b="b"/>
                  <a:pathLst>
                    <a:path w="378" h="589" extrusionOk="0">
                      <a:moveTo>
                        <a:pt x="73" y="1"/>
                      </a:moveTo>
                      <a:cubicBezTo>
                        <a:pt x="51" y="1"/>
                        <a:pt x="24" y="16"/>
                        <a:pt x="0" y="23"/>
                      </a:cubicBezTo>
                      <a:cubicBezTo>
                        <a:pt x="9" y="47"/>
                        <a:pt x="11" y="75"/>
                        <a:pt x="24" y="96"/>
                      </a:cubicBezTo>
                      <a:cubicBezTo>
                        <a:pt x="86" y="191"/>
                        <a:pt x="150" y="285"/>
                        <a:pt x="215" y="380"/>
                      </a:cubicBezTo>
                      <a:cubicBezTo>
                        <a:pt x="264" y="450"/>
                        <a:pt x="314" y="519"/>
                        <a:pt x="365" y="588"/>
                      </a:cubicBezTo>
                      <a:cubicBezTo>
                        <a:pt x="368" y="584"/>
                        <a:pt x="373" y="579"/>
                        <a:pt x="377" y="573"/>
                      </a:cubicBezTo>
                      <a:cubicBezTo>
                        <a:pt x="348" y="450"/>
                        <a:pt x="327" y="325"/>
                        <a:pt x="292" y="204"/>
                      </a:cubicBezTo>
                      <a:cubicBezTo>
                        <a:pt x="263" y="99"/>
                        <a:pt x="188" y="27"/>
                        <a:pt x="81" y="2"/>
                      </a:cubicBezTo>
                      <a:cubicBezTo>
                        <a:pt x="78" y="1"/>
                        <a:pt x="76"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7"/>
                <p:cNvSpPr/>
                <p:nvPr/>
              </p:nvSpPr>
              <p:spPr>
                <a:xfrm>
                  <a:off x="4754355" y="4828906"/>
                  <a:ext cx="17943" cy="69610"/>
                </a:xfrm>
                <a:custGeom>
                  <a:avLst/>
                  <a:gdLst/>
                  <a:ahLst/>
                  <a:cxnLst/>
                  <a:rect l="l" t="t" r="r" b="b"/>
                  <a:pathLst>
                    <a:path w="191" h="741" extrusionOk="0">
                      <a:moveTo>
                        <a:pt x="191" y="1"/>
                      </a:moveTo>
                      <a:cubicBezTo>
                        <a:pt x="1" y="69"/>
                        <a:pt x="18" y="564"/>
                        <a:pt x="191" y="741"/>
                      </a:cubicBezTo>
                      <a:lnTo>
                        <a:pt x="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7"/>
                <p:cNvSpPr/>
                <p:nvPr/>
              </p:nvSpPr>
              <p:spPr>
                <a:xfrm>
                  <a:off x="4615695" y="4892129"/>
                  <a:ext cx="64161" cy="18318"/>
                </a:xfrm>
                <a:custGeom>
                  <a:avLst/>
                  <a:gdLst/>
                  <a:ahLst/>
                  <a:cxnLst/>
                  <a:rect l="l" t="t" r="r" b="b"/>
                  <a:pathLst>
                    <a:path w="683" h="195" extrusionOk="0">
                      <a:moveTo>
                        <a:pt x="492" y="0"/>
                      </a:moveTo>
                      <a:cubicBezTo>
                        <a:pt x="348" y="0"/>
                        <a:pt x="210" y="37"/>
                        <a:pt x="77" y="104"/>
                      </a:cubicBezTo>
                      <a:cubicBezTo>
                        <a:pt x="46" y="119"/>
                        <a:pt x="26" y="155"/>
                        <a:pt x="0" y="183"/>
                      </a:cubicBezTo>
                      <a:cubicBezTo>
                        <a:pt x="29" y="186"/>
                        <a:pt x="59" y="195"/>
                        <a:pt x="87" y="195"/>
                      </a:cubicBezTo>
                      <a:cubicBezTo>
                        <a:pt x="95" y="195"/>
                        <a:pt x="104" y="194"/>
                        <a:pt x="112" y="192"/>
                      </a:cubicBezTo>
                      <a:cubicBezTo>
                        <a:pt x="303" y="139"/>
                        <a:pt x="492" y="80"/>
                        <a:pt x="682" y="21"/>
                      </a:cubicBezTo>
                      <a:cubicBezTo>
                        <a:pt x="618" y="7"/>
                        <a:pt x="554" y="0"/>
                        <a:pt x="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7"/>
                <p:cNvSpPr/>
                <p:nvPr/>
              </p:nvSpPr>
              <p:spPr>
                <a:xfrm>
                  <a:off x="4603295" y="4867986"/>
                  <a:ext cx="61625" cy="32973"/>
                </a:xfrm>
                <a:custGeom>
                  <a:avLst/>
                  <a:gdLst/>
                  <a:ahLst/>
                  <a:cxnLst/>
                  <a:rect l="l" t="t" r="r" b="b"/>
                  <a:pathLst>
                    <a:path w="656" h="351" extrusionOk="0">
                      <a:moveTo>
                        <a:pt x="480" y="0"/>
                      </a:moveTo>
                      <a:cubicBezTo>
                        <a:pt x="362" y="0"/>
                        <a:pt x="257" y="53"/>
                        <a:pt x="115" y="159"/>
                      </a:cubicBezTo>
                      <a:cubicBezTo>
                        <a:pt x="82" y="185"/>
                        <a:pt x="53" y="219"/>
                        <a:pt x="30" y="254"/>
                      </a:cubicBezTo>
                      <a:cubicBezTo>
                        <a:pt x="1" y="303"/>
                        <a:pt x="24" y="351"/>
                        <a:pt x="78" y="351"/>
                      </a:cubicBezTo>
                      <a:cubicBezTo>
                        <a:pt x="80" y="351"/>
                        <a:pt x="83" y="351"/>
                        <a:pt x="86" y="350"/>
                      </a:cubicBezTo>
                      <a:cubicBezTo>
                        <a:pt x="136" y="347"/>
                        <a:pt x="182" y="322"/>
                        <a:pt x="234" y="306"/>
                      </a:cubicBezTo>
                      <a:cubicBezTo>
                        <a:pt x="179" y="216"/>
                        <a:pt x="185" y="183"/>
                        <a:pt x="265" y="138"/>
                      </a:cubicBezTo>
                      <a:cubicBezTo>
                        <a:pt x="307" y="113"/>
                        <a:pt x="354" y="94"/>
                        <a:pt x="402" y="82"/>
                      </a:cubicBezTo>
                      <a:cubicBezTo>
                        <a:pt x="483" y="63"/>
                        <a:pt x="563" y="50"/>
                        <a:pt x="655" y="33"/>
                      </a:cubicBezTo>
                      <a:cubicBezTo>
                        <a:pt x="591" y="11"/>
                        <a:pt x="534" y="0"/>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7"/>
                <p:cNvSpPr/>
                <p:nvPr/>
              </p:nvSpPr>
              <p:spPr>
                <a:xfrm>
                  <a:off x="4712362" y="4837736"/>
                  <a:ext cx="31940" cy="34382"/>
                </a:xfrm>
                <a:custGeom>
                  <a:avLst/>
                  <a:gdLst/>
                  <a:ahLst/>
                  <a:cxnLst/>
                  <a:rect l="l" t="t" r="r" b="b"/>
                  <a:pathLst>
                    <a:path w="340" h="366" extrusionOk="0">
                      <a:moveTo>
                        <a:pt x="10" y="1"/>
                      </a:moveTo>
                      <a:cubicBezTo>
                        <a:pt x="10" y="23"/>
                        <a:pt x="0" y="54"/>
                        <a:pt x="13" y="68"/>
                      </a:cubicBezTo>
                      <a:cubicBezTo>
                        <a:pt x="102" y="185"/>
                        <a:pt x="159" y="333"/>
                        <a:pt x="339" y="366"/>
                      </a:cubicBezTo>
                      <a:cubicBezTo>
                        <a:pt x="255" y="253"/>
                        <a:pt x="174" y="138"/>
                        <a:pt x="88" y="29"/>
                      </a:cubicBezTo>
                      <a:cubicBezTo>
                        <a:pt x="75" y="10"/>
                        <a:pt x="36" y="10"/>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7"/>
                <p:cNvSpPr/>
                <p:nvPr/>
              </p:nvSpPr>
              <p:spPr>
                <a:xfrm>
                  <a:off x="4776149" y="4819324"/>
                  <a:ext cx="10709" cy="34100"/>
                </a:xfrm>
                <a:custGeom>
                  <a:avLst/>
                  <a:gdLst/>
                  <a:ahLst/>
                  <a:cxnLst/>
                  <a:rect l="l" t="t" r="r" b="b"/>
                  <a:pathLst>
                    <a:path w="114" h="363" extrusionOk="0">
                      <a:moveTo>
                        <a:pt x="90" y="1"/>
                      </a:moveTo>
                      <a:cubicBezTo>
                        <a:pt x="68" y="11"/>
                        <a:pt x="36" y="15"/>
                        <a:pt x="28" y="31"/>
                      </a:cubicBezTo>
                      <a:cubicBezTo>
                        <a:pt x="12" y="61"/>
                        <a:pt x="6" y="97"/>
                        <a:pt x="5" y="131"/>
                      </a:cubicBezTo>
                      <a:cubicBezTo>
                        <a:pt x="1" y="206"/>
                        <a:pt x="3" y="283"/>
                        <a:pt x="3" y="359"/>
                      </a:cubicBezTo>
                      <a:lnTo>
                        <a:pt x="31" y="362"/>
                      </a:lnTo>
                      <a:cubicBezTo>
                        <a:pt x="58" y="263"/>
                        <a:pt x="86" y="162"/>
                        <a:pt x="109" y="62"/>
                      </a:cubicBezTo>
                      <a:cubicBezTo>
                        <a:pt x="114" y="43"/>
                        <a:pt x="96" y="2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7"/>
                <p:cNvSpPr/>
                <p:nvPr/>
              </p:nvSpPr>
              <p:spPr>
                <a:xfrm>
                  <a:off x="4745242" y="4824584"/>
                  <a:ext cx="12118" cy="22170"/>
                </a:xfrm>
                <a:custGeom>
                  <a:avLst/>
                  <a:gdLst/>
                  <a:ahLst/>
                  <a:cxnLst/>
                  <a:rect l="l" t="t" r="r" b="b"/>
                  <a:pathLst>
                    <a:path w="129" h="236" extrusionOk="0">
                      <a:moveTo>
                        <a:pt x="71" y="0"/>
                      </a:moveTo>
                      <a:cubicBezTo>
                        <a:pt x="70" y="0"/>
                        <a:pt x="69" y="0"/>
                        <a:pt x="69" y="0"/>
                      </a:cubicBezTo>
                      <a:cubicBezTo>
                        <a:pt x="52" y="4"/>
                        <a:pt x="31" y="30"/>
                        <a:pt x="25" y="51"/>
                      </a:cubicBezTo>
                      <a:cubicBezTo>
                        <a:pt x="0" y="128"/>
                        <a:pt x="50" y="174"/>
                        <a:pt x="124" y="236"/>
                      </a:cubicBezTo>
                      <a:cubicBezTo>
                        <a:pt x="124" y="159"/>
                        <a:pt x="128" y="99"/>
                        <a:pt x="122" y="40"/>
                      </a:cubicBezTo>
                      <a:cubicBezTo>
                        <a:pt x="119" y="25"/>
                        <a:pt x="89"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1" name="Google Shape;11201;p57"/>
              <p:cNvSpPr/>
              <p:nvPr/>
            </p:nvSpPr>
            <p:spPr>
              <a:xfrm>
                <a:off x="5230361" y="4802038"/>
                <a:ext cx="1177820" cy="336869"/>
              </a:xfrm>
              <a:custGeom>
                <a:avLst/>
                <a:gdLst/>
                <a:ahLst/>
                <a:cxnLst/>
                <a:rect l="l" t="t" r="r" b="b"/>
                <a:pathLst>
                  <a:path w="12538" h="3586" extrusionOk="0">
                    <a:moveTo>
                      <a:pt x="6918" y="1"/>
                    </a:moveTo>
                    <a:cubicBezTo>
                      <a:pt x="6866" y="1"/>
                      <a:pt x="6811" y="5"/>
                      <a:pt x="6756" y="14"/>
                    </a:cubicBezTo>
                    <a:cubicBezTo>
                      <a:pt x="6106" y="121"/>
                      <a:pt x="5714" y="874"/>
                      <a:pt x="6159" y="1510"/>
                    </a:cubicBezTo>
                    <a:cubicBezTo>
                      <a:pt x="6266" y="1664"/>
                      <a:pt x="6429" y="1748"/>
                      <a:pt x="6618" y="1764"/>
                    </a:cubicBezTo>
                    <a:cubicBezTo>
                      <a:pt x="6629" y="1765"/>
                      <a:pt x="6640" y="1766"/>
                      <a:pt x="6651" y="1766"/>
                    </a:cubicBezTo>
                    <a:cubicBezTo>
                      <a:pt x="6801" y="1766"/>
                      <a:pt x="6924" y="1672"/>
                      <a:pt x="6964" y="1524"/>
                    </a:cubicBezTo>
                    <a:cubicBezTo>
                      <a:pt x="6975" y="1483"/>
                      <a:pt x="6972" y="1438"/>
                      <a:pt x="6974" y="1395"/>
                    </a:cubicBezTo>
                    <a:lnTo>
                      <a:pt x="6974" y="1395"/>
                    </a:lnTo>
                    <a:cubicBezTo>
                      <a:pt x="6912" y="1525"/>
                      <a:pt x="6805" y="1579"/>
                      <a:pt x="6698" y="1579"/>
                    </a:cubicBezTo>
                    <a:cubicBezTo>
                      <a:pt x="6595" y="1579"/>
                      <a:pt x="6493" y="1530"/>
                      <a:pt x="6430" y="1449"/>
                    </a:cubicBezTo>
                    <a:cubicBezTo>
                      <a:pt x="6415" y="1429"/>
                      <a:pt x="6399" y="1409"/>
                      <a:pt x="6386" y="1388"/>
                    </a:cubicBezTo>
                    <a:cubicBezTo>
                      <a:pt x="6184" y="1067"/>
                      <a:pt x="6306" y="581"/>
                      <a:pt x="6638" y="379"/>
                    </a:cubicBezTo>
                    <a:cubicBezTo>
                      <a:pt x="6721" y="328"/>
                      <a:pt x="6809" y="293"/>
                      <a:pt x="6906" y="293"/>
                    </a:cubicBezTo>
                    <a:cubicBezTo>
                      <a:pt x="6918" y="293"/>
                      <a:pt x="6931" y="294"/>
                      <a:pt x="6944" y="295"/>
                    </a:cubicBezTo>
                    <a:cubicBezTo>
                      <a:pt x="7257" y="324"/>
                      <a:pt x="7473" y="497"/>
                      <a:pt x="7569" y="783"/>
                    </a:cubicBezTo>
                    <a:cubicBezTo>
                      <a:pt x="7775" y="1393"/>
                      <a:pt x="7422" y="1867"/>
                      <a:pt x="6855" y="2002"/>
                    </a:cubicBezTo>
                    <a:cubicBezTo>
                      <a:pt x="6781" y="2019"/>
                      <a:pt x="6707" y="2027"/>
                      <a:pt x="6633" y="2027"/>
                    </a:cubicBezTo>
                    <a:cubicBezTo>
                      <a:pt x="6419" y="2027"/>
                      <a:pt x="6208" y="1961"/>
                      <a:pt x="6008" y="1873"/>
                    </a:cubicBezTo>
                    <a:cubicBezTo>
                      <a:pt x="5792" y="1779"/>
                      <a:pt x="5625" y="1621"/>
                      <a:pt x="5477" y="1440"/>
                    </a:cubicBezTo>
                    <a:cubicBezTo>
                      <a:pt x="5315" y="1241"/>
                      <a:pt x="5157" y="1036"/>
                      <a:pt x="4950" y="877"/>
                    </a:cubicBezTo>
                    <a:cubicBezTo>
                      <a:pt x="4630" y="632"/>
                      <a:pt x="4287" y="491"/>
                      <a:pt x="3918" y="491"/>
                    </a:cubicBezTo>
                    <a:cubicBezTo>
                      <a:pt x="3753" y="491"/>
                      <a:pt x="3583" y="520"/>
                      <a:pt x="3408" y="579"/>
                    </a:cubicBezTo>
                    <a:cubicBezTo>
                      <a:pt x="3094" y="686"/>
                      <a:pt x="2829" y="875"/>
                      <a:pt x="2615" y="1129"/>
                    </a:cubicBezTo>
                    <a:cubicBezTo>
                      <a:pt x="2593" y="1156"/>
                      <a:pt x="2561" y="1174"/>
                      <a:pt x="2532" y="1197"/>
                    </a:cubicBezTo>
                    <a:cubicBezTo>
                      <a:pt x="2526" y="1191"/>
                      <a:pt x="2520" y="1186"/>
                      <a:pt x="2512" y="1180"/>
                    </a:cubicBezTo>
                    <a:cubicBezTo>
                      <a:pt x="2521" y="1148"/>
                      <a:pt x="2528" y="1114"/>
                      <a:pt x="2538" y="1082"/>
                    </a:cubicBezTo>
                    <a:cubicBezTo>
                      <a:pt x="2643" y="743"/>
                      <a:pt x="2492" y="344"/>
                      <a:pt x="2184" y="183"/>
                    </a:cubicBezTo>
                    <a:cubicBezTo>
                      <a:pt x="2068" y="122"/>
                      <a:pt x="1951" y="94"/>
                      <a:pt x="1834" y="94"/>
                    </a:cubicBezTo>
                    <a:cubicBezTo>
                      <a:pt x="1692" y="94"/>
                      <a:pt x="1550" y="136"/>
                      <a:pt x="1414" y="211"/>
                    </a:cubicBezTo>
                    <a:cubicBezTo>
                      <a:pt x="981" y="448"/>
                      <a:pt x="741" y="982"/>
                      <a:pt x="957" y="1535"/>
                    </a:cubicBezTo>
                    <a:cubicBezTo>
                      <a:pt x="999" y="1646"/>
                      <a:pt x="1074" y="1752"/>
                      <a:pt x="1156" y="1841"/>
                    </a:cubicBezTo>
                    <a:cubicBezTo>
                      <a:pt x="1237" y="1930"/>
                      <a:pt x="1345" y="1975"/>
                      <a:pt x="1457" y="1975"/>
                    </a:cubicBezTo>
                    <a:cubicBezTo>
                      <a:pt x="1527" y="1975"/>
                      <a:pt x="1598" y="1957"/>
                      <a:pt x="1665" y="1922"/>
                    </a:cubicBezTo>
                    <a:cubicBezTo>
                      <a:pt x="1805" y="1849"/>
                      <a:pt x="1896" y="1664"/>
                      <a:pt x="1865" y="1501"/>
                    </a:cubicBezTo>
                    <a:cubicBezTo>
                      <a:pt x="1855" y="1449"/>
                      <a:pt x="1828" y="1402"/>
                      <a:pt x="1810" y="1352"/>
                    </a:cubicBezTo>
                    <a:cubicBezTo>
                      <a:pt x="1805" y="1355"/>
                      <a:pt x="1799" y="1356"/>
                      <a:pt x="1792" y="1357"/>
                    </a:cubicBezTo>
                    <a:cubicBezTo>
                      <a:pt x="1790" y="1372"/>
                      <a:pt x="1788" y="1386"/>
                      <a:pt x="1787" y="1400"/>
                    </a:cubicBezTo>
                    <a:cubicBezTo>
                      <a:pt x="1762" y="1597"/>
                      <a:pt x="1633" y="1737"/>
                      <a:pt x="1459" y="1757"/>
                    </a:cubicBezTo>
                    <a:cubicBezTo>
                      <a:pt x="1446" y="1758"/>
                      <a:pt x="1434" y="1759"/>
                      <a:pt x="1422" y="1759"/>
                    </a:cubicBezTo>
                    <a:cubicBezTo>
                      <a:pt x="1258" y="1759"/>
                      <a:pt x="1106" y="1646"/>
                      <a:pt x="1047" y="1473"/>
                    </a:cubicBezTo>
                    <a:cubicBezTo>
                      <a:pt x="919" y="1096"/>
                      <a:pt x="1119" y="576"/>
                      <a:pt x="1475" y="399"/>
                    </a:cubicBezTo>
                    <a:cubicBezTo>
                      <a:pt x="1596" y="338"/>
                      <a:pt x="1711" y="307"/>
                      <a:pt x="1816" y="307"/>
                    </a:cubicBezTo>
                    <a:cubicBezTo>
                      <a:pt x="1986" y="307"/>
                      <a:pt x="2132" y="387"/>
                      <a:pt x="2242" y="548"/>
                    </a:cubicBezTo>
                    <a:cubicBezTo>
                      <a:pt x="2286" y="613"/>
                      <a:pt x="2319" y="689"/>
                      <a:pt x="2345" y="763"/>
                    </a:cubicBezTo>
                    <a:cubicBezTo>
                      <a:pt x="2409" y="949"/>
                      <a:pt x="2383" y="1132"/>
                      <a:pt x="2340" y="1323"/>
                    </a:cubicBezTo>
                    <a:cubicBezTo>
                      <a:pt x="2231" y="1796"/>
                      <a:pt x="1918" y="2103"/>
                      <a:pt x="1434" y="2151"/>
                    </a:cubicBezTo>
                    <a:cubicBezTo>
                      <a:pt x="1362" y="2159"/>
                      <a:pt x="1292" y="2162"/>
                      <a:pt x="1221" y="2162"/>
                    </a:cubicBezTo>
                    <a:cubicBezTo>
                      <a:pt x="837" y="2162"/>
                      <a:pt x="471" y="2058"/>
                      <a:pt x="120" y="1888"/>
                    </a:cubicBezTo>
                    <a:cubicBezTo>
                      <a:pt x="85" y="1872"/>
                      <a:pt x="52" y="1853"/>
                      <a:pt x="17" y="1835"/>
                    </a:cubicBezTo>
                    <a:cubicBezTo>
                      <a:pt x="12" y="1845"/>
                      <a:pt x="5" y="1852"/>
                      <a:pt x="0" y="1860"/>
                    </a:cubicBezTo>
                    <a:cubicBezTo>
                      <a:pt x="69" y="1918"/>
                      <a:pt x="130" y="1994"/>
                      <a:pt x="210" y="2032"/>
                    </a:cubicBezTo>
                    <a:cubicBezTo>
                      <a:pt x="463" y="2149"/>
                      <a:pt x="729" y="2228"/>
                      <a:pt x="1009" y="2250"/>
                    </a:cubicBezTo>
                    <a:cubicBezTo>
                      <a:pt x="1075" y="2255"/>
                      <a:pt x="1140" y="2257"/>
                      <a:pt x="1204" y="2257"/>
                    </a:cubicBezTo>
                    <a:cubicBezTo>
                      <a:pt x="1679" y="2257"/>
                      <a:pt x="2095" y="2110"/>
                      <a:pt x="2403" y="1690"/>
                    </a:cubicBezTo>
                    <a:cubicBezTo>
                      <a:pt x="2465" y="1604"/>
                      <a:pt x="2538" y="1528"/>
                      <a:pt x="2616" y="1457"/>
                    </a:cubicBezTo>
                    <a:cubicBezTo>
                      <a:pt x="2787" y="1299"/>
                      <a:pt x="3000" y="1221"/>
                      <a:pt x="3210" y="1221"/>
                    </a:cubicBezTo>
                    <a:cubicBezTo>
                      <a:pt x="3457" y="1221"/>
                      <a:pt x="3699" y="1328"/>
                      <a:pt x="3860" y="1537"/>
                    </a:cubicBezTo>
                    <a:cubicBezTo>
                      <a:pt x="4005" y="1724"/>
                      <a:pt x="4077" y="1941"/>
                      <a:pt x="4116" y="2171"/>
                    </a:cubicBezTo>
                    <a:cubicBezTo>
                      <a:pt x="4192" y="2636"/>
                      <a:pt x="3985" y="3072"/>
                      <a:pt x="3586" y="3288"/>
                    </a:cubicBezTo>
                    <a:cubicBezTo>
                      <a:pt x="3581" y="3291"/>
                      <a:pt x="3579" y="3296"/>
                      <a:pt x="3576" y="3299"/>
                    </a:cubicBezTo>
                    <a:cubicBezTo>
                      <a:pt x="3922" y="3277"/>
                      <a:pt x="4222" y="3069"/>
                      <a:pt x="4330" y="2733"/>
                    </a:cubicBezTo>
                    <a:cubicBezTo>
                      <a:pt x="4419" y="2455"/>
                      <a:pt x="4428" y="2172"/>
                      <a:pt x="4388" y="1886"/>
                    </a:cubicBezTo>
                    <a:cubicBezTo>
                      <a:pt x="4316" y="1359"/>
                      <a:pt x="3883" y="1001"/>
                      <a:pt x="3389" y="1001"/>
                    </a:cubicBezTo>
                    <a:cubicBezTo>
                      <a:pt x="3283" y="1001"/>
                      <a:pt x="3174" y="1018"/>
                      <a:pt x="3065" y="1052"/>
                    </a:cubicBezTo>
                    <a:cubicBezTo>
                      <a:pt x="3045" y="1060"/>
                      <a:pt x="3025" y="1062"/>
                      <a:pt x="3004" y="1066"/>
                    </a:cubicBezTo>
                    <a:cubicBezTo>
                      <a:pt x="3001" y="1058"/>
                      <a:pt x="2996" y="1050"/>
                      <a:pt x="2991" y="1042"/>
                    </a:cubicBezTo>
                    <a:cubicBezTo>
                      <a:pt x="3034" y="1006"/>
                      <a:pt x="3075" y="965"/>
                      <a:pt x="3122" y="933"/>
                    </a:cubicBezTo>
                    <a:cubicBezTo>
                      <a:pt x="3328" y="793"/>
                      <a:pt x="3561" y="716"/>
                      <a:pt x="3804" y="672"/>
                    </a:cubicBezTo>
                    <a:cubicBezTo>
                      <a:pt x="3890" y="657"/>
                      <a:pt x="3980" y="641"/>
                      <a:pt x="4068" y="641"/>
                    </a:cubicBezTo>
                    <a:cubicBezTo>
                      <a:pt x="4096" y="641"/>
                      <a:pt x="4123" y="643"/>
                      <a:pt x="4151" y="646"/>
                    </a:cubicBezTo>
                    <a:cubicBezTo>
                      <a:pt x="4419" y="679"/>
                      <a:pt x="4646" y="812"/>
                      <a:pt x="4845" y="994"/>
                    </a:cubicBezTo>
                    <a:cubicBezTo>
                      <a:pt x="4933" y="1074"/>
                      <a:pt x="5012" y="1166"/>
                      <a:pt x="5098" y="1251"/>
                    </a:cubicBezTo>
                    <a:cubicBezTo>
                      <a:pt x="5311" y="1460"/>
                      <a:pt x="5513" y="1686"/>
                      <a:pt x="5744" y="1875"/>
                    </a:cubicBezTo>
                    <a:cubicBezTo>
                      <a:pt x="5980" y="2069"/>
                      <a:pt x="6263" y="2146"/>
                      <a:pt x="6560" y="2146"/>
                    </a:cubicBezTo>
                    <a:cubicBezTo>
                      <a:pt x="6603" y="2146"/>
                      <a:pt x="6647" y="2144"/>
                      <a:pt x="6691" y="2141"/>
                    </a:cubicBezTo>
                    <a:cubicBezTo>
                      <a:pt x="6709" y="2140"/>
                      <a:pt x="6727" y="2139"/>
                      <a:pt x="6745" y="2139"/>
                    </a:cubicBezTo>
                    <a:cubicBezTo>
                      <a:pt x="6949" y="2139"/>
                      <a:pt x="7122" y="2222"/>
                      <a:pt x="7226" y="2408"/>
                    </a:cubicBezTo>
                    <a:cubicBezTo>
                      <a:pt x="7305" y="2552"/>
                      <a:pt x="7348" y="2708"/>
                      <a:pt x="7348" y="2875"/>
                    </a:cubicBezTo>
                    <a:cubicBezTo>
                      <a:pt x="7350" y="3191"/>
                      <a:pt x="7150" y="3457"/>
                      <a:pt x="6847" y="3547"/>
                    </a:cubicBezTo>
                    <a:lnTo>
                      <a:pt x="6777" y="3567"/>
                    </a:lnTo>
                    <a:cubicBezTo>
                      <a:pt x="6778" y="3573"/>
                      <a:pt x="6779" y="3578"/>
                      <a:pt x="6782" y="3585"/>
                    </a:cubicBezTo>
                    <a:cubicBezTo>
                      <a:pt x="6869" y="3577"/>
                      <a:pt x="6957" y="3577"/>
                      <a:pt x="7042" y="3561"/>
                    </a:cubicBezTo>
                    <a:cubicBezTo>
                      <a:pt x="7460" y="3485"/>
                      <a:pt x="7832" y="3184"/>
                      <a:pt x="7810" y="2664"/>
                    </a:cubicBezTo>
                    <a:cubicBezTo>
                      <a:pt x="7797" y="2337"/>
                      <a:pt x="7624" y="2129"/>
                      <a:pt x="7305" y="2058"/>
                    </a:cubicBezTo>
                    <a:cubicBezTo>
                      <a:pt x="7285" y="2053"/>
                      <a:pt x="7267" y="2042"/>
                      <a:pt x="7247" y="2034"/>
                    </a:cubicBezTo>
                    <a:cubicBezTo>
                      <a:pt x="7266" y="2016"/>
                      <a:pt x="7283" y="2007"/>
                      <a:pt x="7299" y="2007"/>
                    </a:cubicBezTo>
                    <a:cubicBezTo>
                      <a:pt x="7299" y="2007"/>
                      <a:pt x="7300" y="2007"/>
                      <a:pt x="7301" y="2007"/>
                    </a:cubicBezTo>
                    <a:cubicBezTo>
                      <a:pt x="7326" y="2009"/>
                      <a:pt x="7350" y="2009"/>
                      <a:pt x="7374" y="2009"/>
                    </a:cubicBezTo>
                    <a:cubicBezTo>
                      <a:pt x="7580" y="2009"/>
                      <a:pt x="7775" y="1950"/>
                      <a:pt x="7966" y="1879"/>
                    </a:cubicBezTo>
                    <a:cubicBezTo>
                      <a:pt x="8271" y="1768"/>
                      <a:pt x="8528" y="1576"/>
                      <a:pt x="8786" y="1386"/>
                    </a:cubicBezTo>
                    <a:cubicBezTo>
                      <a:pt x="8933" y="1279"/>
                      <a:pt x="9085" y="1173"/>
                      <a:pt x="9243" y="1085"/>
                    </a:cubicBezTo>
                    <a:cubicBezTo>
                      <a:pt x="9424" y="985"/>
                      <a:pt x="9625" y="939"/>
                      <a:pt x="9826" y="939"/>
                    </a:cubicBezTo>
                    <a:cubicBezTo>
                      <a:pt x="10294" y="939"/>
                      <a:pt x="10763" y="1192"/>
                      <a:pt x="10984" y="1618"/>
                    </a:cubicBezTo>
                    <a:cubicBezTo>
                      <a:pt x="10989" y="1630"/>
                      <a:pt x="10998" y="1640"/>
                      <a:pt x="11004" y="1652"/>
                    </a:cubicBezTo>
                    <a:cubicBezTo>
                      <a:pt x="10986" y="1478"/>
                      <a:pt x="10945" y="1311"/>
                      <a:pt x="10843" y="1165"/>
                    </a:cubicBezTo>
                    <a:cubicBezTo>
                      <a:pt x="10832" y="1147"/>
                      <a:pt x="10832" y="1122"/>
                      <a:pt x="10826" y="1099"/>
                    </a:cubicBezTo>
                    <a:lnTo>
                      <a:pt x="10826" y="1099"/>
                    </a:lnTo>
                    <a:cubicBezTo>
                      <a:pt x="10849" y="1103"/>
                      <a:pt x="10880" y="1101"/>
                      <a:pt x="10899" y="1113"/>
                    </a:cubicBezTo>
                    <a:cubicBezTo>
                      <a:pt x="10957" y="1156"/>
                      <a:pt x="11018" y="1199"/>
                      <a:pt x="11064" y="1253"/>
                    </a:cubicBezTo>
                    <a:cubicBezTo>
                      <a:pt x="11170" y="1377"/>
                      <a:pt x="11270" y="1506"/>
                      <a:pt x="11370" y="1634"/>
                    </a:cubicBezTo>
                    <a:cubicBezTo>
                      <a:pt x="11466" y="1753"/>
                      <a:pt x="11577" y="1852"/>
                      <a:pt x="11712" y="1922"/>
                    </a:cubicBezTo>
                    <a:cubicBezTo>
                      <a:pt x="11815" y="1975"/>
                      <a:pt x="11919" y="2000"/>
                      <a:pt x="12016" y="2000"/>
                    </a:cubicBezTo>
                    <a:cubicBezTo>
                      <a:pt x="12273" y="2000"/>
                      <a:pt x="12484" y="1823"/>
                      <a:pt x="12521" y="1531"/>
                    </a:cubicBezTo>
                    <a:cubicBezTo>
                      <a:pt x="12537" y="1398"/>
                      <a:pt x="12492" y="1289"/>
                      <a:pt x="12394" y="1201"/>
                    </a:cubicBezTo>
                    <a:cubicBezTo>
                      <a:pt x="12281" y="1101"/>
                      <a:pt x="12149" y="1065"/>
                      <a:pt x="12006" y="1065"/>
                    </a:cubicBezTo>
                    <a:cubicBezTo>
                      <a:pt x="11982" y="1065"/>
                      <a:pt x="11957" y="1066"/>
                      <a:pt x="11932" y="1068"/>
                    </a:cubicBezTo>
                    <a:cubicBezTo>
                      <a:pt x="11813" y="1077"/>
                      <a:pt x="11740" y="1145"/>
                      <a:pt x="11703" y="1254"/>
                    </a:cubicBezTo>
                    <a:cubicBezTo>
                      <a:pt x="11675" y="1335"/>
                      <a:pt x="11704" y="1408"/>
                      <a:pt x="11756" y="1470"/>
                    </a:cubicBezTo>
                    <a:cubicBezTo>
                      <a:pt x="11792" y="1511"/>
                      <a:pt x="11836" y="1537"/>
                      <a:pt x="11896" y="1537"/>
                    </a:cubicBezTo>
                    <a:cubicBezTo>
                      <a:pt x="11902" y="1537"/>
                      <a:pt x="11909" y="1536"/>
                      <a:pt x="11915" y="1536"/>
                    </a:cubicBezTo>
                    <a:cubicBezTo>
                      <a:pt x="11883" y="1493"/>
                      <a:pt x="11853" y="1462"/>
                      <a:pt x="11833" y="1426"/>
                    </a:cubicBezTo>
                    <a:cubicBezTo>
                      <a:pt x="11760" y="1297"/>
                      <a:pt x="11814" y="1161"/>
                      <a:pt x="11958" y="1137"/>
                    </a:cubicBezTo>
                    <a:cubicBezTo>
                      <a:pt x="11982" y="1133"/>
                      <a:pt x="12006" y="1131"/>
                      <a:pt x="12032" y="1131"/>
                    </a:cubicBezTo>
                    <a:cubicBezTo>
                      <a:pt x="12093" y="1131"/>
                      <a:pt x="12156" y="1142"/>
                      <a:pt x="12214" y="1159"/>
                    </a:cubicBezTo>
                    <a:cubicBezTo>
                      <a:pt x="12300" y="1184"/>
                      <a:pt x="12352" y="1257"/>
                      <a:pt x="12369" y="1347"/>
                    </a:cubicBezTo>
                    <a:cubicBezTo>
                      <a:pt x="12401" y="1542"/>
                      <a:pt x="12251" y="1773"/>
                      <a:pt x="12060" y="1825"/>
                    </a:cubicBezTo>
                    <a:cubicBezTo>
                      <a:pt x="12018" y="1836"/>
                      <a:pt x="11978" y="1841"/>
                      <a:pt x="11939" y="1841"/>
                    </a:cubicBezTo>
                    <a:cubicBezTo>
                      <a:pt x="11824" y="1841"/>
                      <a:pt x="11721" y="1796"/>
                      <a:pt x="11635" y="1713"/>
                    </a:cubicBezTo>
                    <a:cubicBezTo>
                      <a:pt x="11502" y="1587"/>
                      <a:pt x="11382" y="1445"/>
                      <a:pt x="11269" y="1299"/>
                    </a:cubicBezTo>
                    <a:cubicBezTo>
                      <a:pt x="11179" y="1186"/>
                      <a:pt x="11079" y="1089"/>
                      <a:pt x="10960" y="1008"/>
                    </a:cubicBezTo>
                    <a:cubicBezTo>
                      <a:pt x="10709" y="836"/>
                      <a:pt x="10406" y="762"/>
                      <a:pt x="10105" y="762"/>
                    </a:cubicBezTo>
                    <a:cubicBezTo>
                      <a:pt x="9733" y="762"/>
                      <a:pt x="9364" y="876"/>
                      <a:pt x="9108" y="1062"/>
                    </a:cubicBezTo>
                    <a:cubicBezTo>
                      <a:pt x="8810" y="1274"/>
                      <a:pt x="8503" y="1478"/>
                      <a:pt x="8170" y="1625"/>
                    </a:cubicBezTo>
                    <a:cubicBezTo>
                      <a:pt x="7939" y="1727"/>
                      <a:pt x="7695" y="1795"/>
                      <a:pt x="7455" y="1876"/>
                    </a:cubicBezTo>
                    <a:cubicBezTo>
                      <a:pt x="7445" y="1879"/>
                      <a:pt x="7433" y="1881"/>
                      <a:pt x="7422" y="1881"/>
                    </a:cubicBezTo>
                    <a:cubicBezTo>
                      <a:pt x="7401" y="1881"/>
                      <a:pt x="7378" y="1877"/>
                      <a:pt x="7356" y="1877"/>
                    </a:cubicBezTo>
                    <a:cubicBezTo>
                      <a:pt x="7354" y="1867"/>
                      <a:pt x="7352" y="1858"/>
                      <a:pt x="7351" y="1850"/>
                    </a:cubicBezTo>
                    <a:cubicBezTo>
                      <a:pt x="7372" y="1835"/>
                      <a:pt x="7393" y="1819"/>
                      <a:pt x="7417" y="1809"/>
                    </a:cubicBezTo>
                    <a:cubicBezTo>
                      <a:pt x="7526" y="1760"/>
                      <a:pt x="7610" y="1682"/>
                      <a:pt x="7674" y="1584"/>
                    </a:cubicBezTo>
                    <a:cubicBezTo>
                      <a:pt x="7912" y="1216"/>
                      <a:pt x="7948" y="853"/>
                      <a:pt x="7682" y="443"/>
                    </a:cubicBezTo>
                    <a:cubicBezTo>
                      <a:pt x="7502" y="166"/>
                      <a:pt x="7241" y="1"/>
                      <a:pt x="6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7"/>
              <p:cNvSpPr/>
              <p:nvPr/>
            </p:nvSpPr>
            <p:spPr>
              <a:xfrm>
                <a:off x="6117272" y="4901711"/>
                <a:ext cx="153310" cy="173789"/>
              </a:xfrm>
              <a:custGeom>
                <a:avLst/>
                <a:gdLst/>
                <a:ahLst/>
                <a:cxnLst/>
                <a:rect l="l" t="t" r="r" b="b"/>
                <a:pathLst>
                  <a:path w="1632" h="1850" extrusionOk="0">
                    <a:moveTo>
                      <a:pt x="813" y="1"/>
                    </a:moveTo>
                    <a:cubicBezTo>
                      <a:pt x="807" y="8"/>
                      <a:pt x="805" y="10"/>
                      <a:pt x="805" y="10"/>
                    </a:cubicBezTo>
                    <a:cubicBezTo>
                      <a:pt x="805" y="10"/>
                      <a:pt x="806" y="9"/>
                      <a:pt x="807" y="9"/>
                    </a:cubicBezTo>
                    <a:cubicBezTo>
                      <a:pt x="814" y="11"/>
                      <a:pt x="821" y="14"/>
                      <a:pt x="828" y="16"/>
                    </a:cubicBezTo>
                    <a:lnTo>
                      <a:pt x="828" y="16"/>
                    </a:lnTo>
                    <a:cubicBezTo>
                      <a:pt x="823" y="11"/>
                      <a:pt x="818" y="6"/>
                      <a:pt x="813" y="1"/>
                    </a:cubicBezTo>
                    <a:close/>
                    <a:moveTo>
                      <a:pt x="828" y="16"/>
                    </a:moveTo>
                    <a:lnTo>
                      <a:pt x="828" y="16"/>
                    </a:lnTo>
                    <a:cubicBezTo>
                      <a:pt x="956" y="149"/>
                      <a:pt x="1084" y="279"/>
                      <a:pt x="1206" y="413"/>
                    </a:cubicBezTo>
                    <a:cubicBezTo>
                      <a:pt x="1376" y="598"/>
                      <a:pt x="1406" y="816"/>
                      <a:pt x="1334" y="1049"/>
                    </a:cubicBezTo>
                    <a:cubicBezTo>
                      <a:pt x="1279" y="1226"/>
                      <a:pt x="1146" y="1323"/>
                      <a:pt x="990" y="1323"/>
                    </a:cubicBezTo>
                    <a:cubicBezTo>
                      <a:pt x="928" y="1323"/>
                      <a:pt x="862" y="1308"/>
                      <a:pt x="796" y="1275"/>
                    </a:cubicBezTo>
                    <a:cubicBezTo>
                      <a:pt x="610" y="1183"/>
                      <a:pt x="522" y="1022"/>
                      <a:pt x="492" y="828"/>
                    </a:cubicBezTo>
                    <a:cubicBezTo>
                      <a:pt x="457" y="600"/>
                      <a:pt x="518" y="397"/>
                      <a:pt x="691" y="229"/>
                    </a:cubicBezTo>
                    <a:cubicBezTo>
                      <a:pt x="685" y="229"/>
                      <a:pt x="679" y="228"/>
                      <a:pt x="672" y="228"/>
                    </a:cubicBezTo>
                    <a:cubicBezTo>
                      <a:pt x="568" y="228"/>
                      <a:pt x="483" y="275"/>
                      <a:pt x="409" y="339"/>
                    </a:cubicBezTo>
                    <a:cubicBezTo>
                      <a:pt x="44" y="649"/>
                      <a:pt x="0" y="1234"/>
                      <a:pt x="312" y="1597"/>
                    </a:cubicBezTo>
                    <a:cubicBezTo>
                      <a:pt x="458" y="1765"/>
                      <a:pt x="655" y="1849"/>
                      <a:pt x="851" y="1849"/>
                    </a:cubicBezTo>
                    <a:cubicBezTo>
                      <a:pt x="1063" y="1849"/>
                      <a:pt x="1274" y="1750"/>
                      <a:pt x="1417" y="1555"/>
                    </a:cubicBezTo>
                    <a:cubicBezTo>
                      <a:pt x="1580" y="1333"/>
                      <a:pt x="1631" y="1080"/>
                      <a:pt x="1577" y="815"/>
                    </a:cubicBezTo>
                    <a:cubicBezTo>
                      <a:pt x="1490" y="397"/>
                      <a:pt x="1213" y="153"/>
                      <a:pt x="828"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7"/>
              <p:cNvSpPr/>
              <p:nvPr/>
            </p:nvSpPr>
            <p:spPr>
              <a:xfrm>
                <a:off x="5171835" y="4831348"/>
                <a:ext cx="119586" cy="103240"/>
              </a:xfrm>
              <a:custGeom>
                <a:avLst/>
                <a:gdLst/>
                <a:ahLst/>
                <a:cxnLst/>
                <a:rect l="l" t="t" r="r" b="b"/>
                <a:pathLst>
                  <a:path w="1273" h="1099" extrusionOk="0">
                    <a:moveTo>
                      <a:pt x="644" y="0"/>
                    </a:moveTo>
                    <a:cubicBezTo>
                      <a:pt x="616" y="0"/>
                      <a:pt x="587" y="2"/>
                      <a:pt x="557" y="6"/>
                    </a:cubicBezTo>
                    <a:cubicBezTo>
                      <a:pt x="228" y="48"/>
                      <a:pt x="0" y="342"/>
                      <a:pt x="4" y="704"/>
                    </a:cubicBezTo>
                    <a:cubicBezTo>
                      <a:pt x="5" y="841"/>
                      <a:pt x="19" y="977"/>
                      <a:pt x="86" y="1099"/>
                    </a:cubicBezTo>
                    <a:cubicBezTo>
                      <a:pt x="140" y="1085"/>
                      <a:pt x="188" y="1075"/>
                      <a:pt x="230" y="1066"/>
                    </a:cubicBezTo>
                    <a:cubicBezTo>
                      <a:pt x="212" y="1004"/>
                      <a:pt x="189" y="946"/>
                      <a:pt x="181" y="885"/>
                    </a:cubicBezTo>
                    <a:cubicBezTo>
                      <a:pt x="153" y="647"/>
                      <a:pt x="199" y="434"/>
                      <a:pt x="405" y="285"/>
                    </a:cubicBezTo>
                    <a:cubicBezTo>
                      <a:pt x="470" y="239"/>
                      <a:pt x="542" y="217"/>
                      <a:pt x="614" y="217"/>
                    </a:cubicBezTo>
                    <a:cubicBezTo>
                      <a:pt x="769" y="217"/>
                      <a:pt x="916" y="318"/>
                      <a:pt x="953" y="482"/>
                    </a:cubicBezTo>
                    <a:cubicBezTo>
                      <a:pt x="973" y="578"/>
                      <a:pt x="951" y="665"/>
                      <a:pt x="875" y="728"/>
                    </a:cubicBezTo>
                    <a:cubicBezTo>
                      <a:pt x="840" y="758"/>
                      <a:pt x="802" y="769"/>
                      <a:pt x="763" y="769"/>
                    </a:cubicBezTo>
                    <a:cubicBezTo>
                      <a:pt x="722" y="769"/>
                      <a:pt x="680" y="756"/>
                      <a:pt x="641" y="737"/>
                    </a:cubicBezTo>
                    <a:cubicBezTo>
                      <a:pt x="593" y="714"/>
                      <a:pt x="551" y="678"/>
                      <a:pt x="505" y="649"/>
                    </a:cubicBezTo>
                    <a:lnTo>
                      <a:pt x="505" y="649"/>
                    </a:lnTo>
                    <a:cubicBezTo>
                      <a:pt x="514" y="799"/>
                      <a:pt x="650" y="950"/>
                      <a:pt x="806" y="982"/>
                    </a:cubicBezTo>
                    <a:cubicBezTo>
                      <a:pt x="831" y="987"/>
                      <a:pt x="856" y="990"/>
                      <a:pt x="880" y="990"/>
                    </a:cubicBezTo>
                    <a:cubicBezTo>
                      <a:pt x="1007" y="990"/>
                      <a:pt x="1116" y="919"/>
                      <a:pt x="1177" y="795"/>
                    </a:cubicBezTo>
                    <a:cubicBezTo>
                      <a:pt x="1273" y="600"/>
                      <a:pt x="1233" y="415"/>
                      <a:pt x="1114" y="250"/>
                    </a:cubicBezTo>
                    <a:cubicBezTo>
                      <a:pt x="997" y="87"/>
                      <a:pt x="835" y="0"/>
                      <a:pt x="64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4" name="Google Shape;11204;p57"/>
              <p:cNvGrpSpPr/>
              <p:nvPr/>
            </p:nvGrpSpPr>
            <p:grpSpPr>
              <a:xfrm>
                <a:off x="5935963" y="4846661"/>
                <a:ext cx="113950" cy="219542"/>
                <a:chOff x="5935963" y="4846661"/>
                <a:chExt cx="113950" cy="219542"/>
              </a:xfrm>
            </p:grpSpPr>
            <p:sp>
              <p:nvSpPr>
                <p:cNvPr id="11205" name="Google Shape;11205;p57"/>
                <p:cNvSpPr/>
                <p:nvPr/>
              </p:nvSpPr>
              <p:spPr>
                <a:xfrm>
                  <a:off x="5976265" y="4876065"/>
                  <a:ext cx="73649" cy="82573"/>
                </a:xfrm>
                <a:custGeom>
                  <a:avLst/>
                  <a:gdLst/>
                  <a:ahLst/>
                  <a:cxnLst/>
                  <a:rect l="l" t="t" r="r" b="b"/>
                  <a:pathLst>
                    <a:path w="784" h="879" extrusionOk="0">
                      <a:moveTo>
                        <a:pt x="714" y="1"/>
                      </a:moveTo>
                      <a:cubicBezTo>
                        <a:pt x="714" y="1"/>
                        <a:pt x="714" y="1"/>
                        <a:pt x="713" y="1"/>
                      </a:cubicBezTo>
                      <a:cubicBezTo>
                        <a:pt x="641" y="6"/>
                        <a:pt x="563" y="13"/>
                        <a:pt x="499" y="42"/>
                      </a:cubicBezTo>
                      <a:cubicBezTo>
                        <a:pt x="376" y="98"/>
                        <a:pt x="297" y="207"/>
                        <a:pt x="240" y="324"/>
                      </a:cubicBezTo>
                      <a:cubicBezTo>
                        <a:pt x="152" y="506"/>
                        <a:pt x="80" y="693"/>
                        <a:pt x="0" y="879"/>
                      </a:cubicBezTo>
                      <a:cubicBezTo>
                        <a:pt x="147" y="861"/>
                        <a:pt x="232" y="760"/>
                        <a:pt x="303" y="636"/>
                      </a:cubicBezTo>
                      <a:cubicBezTo>
                        <a:pt x="414" y="439"/>
                        <a:pt x="515" y="232"/>
                        <a:pt x="741" y="132"/>
                      </a:cubicBezTo>
                      <a:cubicBezTo>
                        <a:pt x="762" y="123"/>
                        <a:pt x="783" y="81"/>
                        <a:pt x="778" y="60"/>
                      </a:cubicBezTo>
                      <a:cubicBezTo>
                        <a:pt x="772" y="35"/>
                        <a:pt x="7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7"/>
                <p:cNvSpPr/>
                <p:nvPr/>
              </p:nvSpPr>
              <p:spPr>
                <a:xfrm>
                  <a:off x="5939251" y="4846661"/>
                  <a:ext cx="57773" cy="124189"/>
                </a:xfrm>
                <a:custGeom>
                  <a:avLst/>
                  <a:gdLst/>
                  <a:ahLst/>
                  <a:cxnLst/>
                  <a:rect l="l" t="t" r="r" b="b"/>
                  <a:pathLst>
                    <a:path w="615" h="1322" extrusionOk="0">
                      <a:moveTo>
                        <a:pt x="484" y="1"/>
                      </a:moveTo>
                      <a:cubicBezTo>
                        <a:pt x="477" y="36"/>
                        <a:pt x="471" y="72"/>
                        <a:pt x="466" y="108"/>
                      </a:cubicBezTo>
                      <a:cubicBezTo>
                        <a:pt x="466" y="112"/>
                        <a:pt x="467" y="115"/>
                        <a:pt x="467" y="117"/>
                      </a:cubicBezTo>
                      <a:cubicBezTo>
                        <a:pt x="513" y="385"/>
                        <a:pt x="456" y="633"/>
                        <a:pt x="321" y="867"/>
                      </a:cubicBezTo>
                      <a:cubicBezTo>
                        <a:pt x="227" y="1027"/>
                        <a:pt x="161" y="1206"/>
                        <a:pt x="1" y="1321"/>
                      </a:cubicBezTo>
                      <a:cubicBezTo>
                        <a:pt x="229" y="1293"/>
                        <a:pt x="299" y="1242"/>
                        <a:pt x="405" y="1053"/>
                      </a:cubicBezTo>
                      <a:cubicBezTo>
                        <a:pt x="533" y="828"/>
                        <a:pt x="586" y="582"/>
                        <a:pt x="608" y="328"/>
                      </a:cubicBezTo>
                      <a:cubicBezTo>
                        <a:pt x="615" y="249"/>
                        <a:pt x="598" y="163"/>
                        <a:pt x="575" y="86"/>
                      </a:cubicBezTo>
                      <a:cubicBezTo>
                        <a:pt x="567" y="51"/>
                        <a:pt x="516" y="29"/>
                        <a:pt x="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7"/>
                <p:cNvSpPr/>
                <p:nvPr/>
              </p:nvSpPr>
              <p:spPr>
                <a:xfrm>
                  <a:off x="5935963" y="4993211"/>
                  <a:ext cx="66979" cy="53546"/>
                </a:xfrm>
                <a:custGeom>
                  <a:avLst/>
                  <a:gdLst/>
                  <a:ahLst/>
                  <a:cxnLst/>
                  <a:rect l="l" t="t" r="r" b="b"/>
                  <a:pathLst>
                    <a:path w="713" h="570" extrusionOk="0">
                      <a:moveTo>
                        <a:pt x="6" y="1"/>
                      </a:moveTo>
                      <a:cubicBezTo>
                        <a:pt x="5" y="8"/>
                        <a:pt x="4" y="16"/>
                        <a:pt x="1" y="23"/>
                      </a:cubicBezTo>
                      <a:cubicBezTo>
                        <a:pt x="62" y="66"/>
                        <a:pt x="120" y="115"/>
                        <a:pt x="185" y="152"/>
                      </a:cubicBezTo>
                      <a:cubicBezTo>
                        <a:pt x="303" y="220"/>
                        <a:pt x="406" y="303"/>
                        <a:pt x="491" y="411"/>
                      </a:cubicBezTo>
                      <a:cubicBezTo>
                        <a:pt x="531" y="458"/>
                        <a:pt x="577" y="503"/>
                        <a:pt x="625" y="543"/>
                      </a:cubicBezTo>
                      <a:cubicBezTo>
                        <a:pt x="643" y="559"/>
                        <a:pt x="672" y="561"/>
                        <a:pt x="697" y="570"/>
                      </a:cubicBezTo>
                      <a:cubicBezTo>
                        <a:pt x="700" y="543"/>
                        <a:pt x="713" y="509"/>
                        <a:pt x="702" y="487"/>
                      </a:cubicBezTo>
                      <a:cubicBezTo>
                        <a:pt x="671" y="422"/>
                        <a:pt x="640" y="355"/>
                        <a:pt x="593" y="302"/>
                      </a:cubicBezTo>
                      <a:cubicBezTo>
                        <a:pt x="471" y="168"/>
                        <a:pt x="321" y="74"/>
                        <a:pt x="150" y="17"/>
                      </a:cubicBezTo>
                      <a:cubicBezTo>
                        <a:pt x="104" y="2"/>
                        <a:pt x="55" y="6"/>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7"/>
                <p:cNvSpPr/>
                <p:nvPr/>
              </p:nvSpPr>
              <p:spPr>
                <a:xfrm>
                  <a:off x="5955222" y="4986260"/>
                  <a:ext cx="66697" cy="15688"/>
                </a:xfrm>
                <a:custGeom>
                  <a:avLst/>
                  <a:gdLst/>
                  <a:ahLst/>
                  <a:cxnLst/>
                  <a:rect l="l" t="t" r="r" b="b"/>
                  <a:pathLst>
                    <a:path w="710" h="167" extrusionOk="0">
                      <a:moveTo>
                        <a:pt x="253" y="0"/>
                      </a:moveTo>
                      <a:cubicBezTo>
                        <a:pt x="167" y="0"/>
                        <a:pt x="83" y="9"/>
                        <a:pt x="0" y="52"/>
                      </a:cubicBezTo>
                      <a:cubicBezTo>
                        <a:pt x="128" y="134"/>
                        <a:pt x="261" y="167"/>
                        <a:pt x="397" y="167"/>
                      </a:cubicBezTo>
                      <a:cubicBezTo>
                        <a:pt x="457" y="167"/>
                        <a:pt x="518" y="160"/>
                        <a:pt x="580" y="149"/>
                      </a:cubicBezTo>
                      <a:cubicBezTo>
                        <a:pt x="609" y="143"/>
                        <a:pt x="641" y="134"/>
                        <a:pt x="662" y="117"/>
                      </a:cubicBezTo>
                      <a:cubicBezTo>
                        <a:pt x="684" y="101"/>
                        <a:pt x="694" y="71"/>
                        <a:pt x="710" y="47"/>
                      </a:cubicBezTo>
                      <a:cubicBezTo>
                        <a:pt x="688" y="34"/>
                        <a:pt x="668" y="10"/>
                        <a:pt x="645" y="9"/>
                      </a:cubicBezTo>
                      <a:cubicBezTo>
                        <a:pt x="543" y="3"/>
                        <a:pt x="440" y="6"/>
                        <a:pt x="338" y="2"/>
                      </a:cubicBezTo>
                      <a:cubicBezTo>
                        <a:pt x="310" y="1"/>
                        <a:pt x="281"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7"/>
                <p:cNvSpPr/>
                <p:nvPr/>
              </p:nvSpPr>
              <p:spPr>
                <a:xfrm>
                  <a:off x="5999375" y="4849479"/>
                  <a:ext cx="24330" cy="46031"/>
                </a:xfrm>
                <a:custGeom>
                  <a:avLst/>
                  <a:gdLst/>
                  <a:ahLst/>
                  <a:cxnLst/>
                  <a:rect l="l" t="t" r="r" b="b"/>
                  <a:pathLst>
                    <a:path w="259" h="490" extrusionOk="0">
                      <a:moveTo>
                        <a:pt x="149" y="1"/>
                      </a:moveTo>
                      <a:cubicBezTo>
                        <a:pt x="135" y="1"/>
                        <a:pt x="121" y="6"/>
                        <a:pt x="108" y="15"/>
                      </a:cubicBezTo>
                      <a:cubicBezTo>
                        <a:pt x="69" y="45"/>
                        <a:pt x="25" y="92"/>
                        <a:pt x="18" y="136"/>
                      </a:cubicBezTo>
                      <a:cubicBezTo>
                        <a:pt x="1" y="252"/>
                        <a:pt x="6" y="372"/>
                        <a:pt x="0" y="490"/>
                      </a:cubicBezTo>
                      <a:cubicBezTo>
                        <a:pt x="49" y="438"/>
                        <a:pt x="98" y="379"/>
                        <a:pt x="155" y="328"/>
                      </a:cubicBezTo>
                      <a:cubicBezTo>
                        <a:pt x="223" y="265"/>
                        <a:pt x="259" y="149"/>
                        <a:pt x="227" y="64"/>
                      </a:cubicBezTo>
                      <a:cubicBezTo>
                        <a:pt x="212" y="26"/>
                        <a:pt x="181"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7"/>
                <p:cNvSpPr/>
                <p:nvPr/>
              </p:nvSpPr>
              <p:spPr>
                <a:xfrm>
                  <a:off x="5981901" y="5003733"/>
                  <a:ext cx="38515" cy="22264"/>
                </a:xfrm>
                <a:custGeom>
                  <a:avLst/>
                  <a:gdLst/>
                  <a:ahLst/>
                  <a:cxnLst/>
                  <a:rect l="l" t="t" r="r" b="b"/>
                  <a:pathLst>
                    <a:path w="410" h="237" extrusionOk="0">
                      <a:moveTo>
                        <a:pt x="0" y="0"/>
                      </a:moveTo>
                      <a:cubicBezTo>
                        <a:pt x="49" y="60"/>
                        <a:pt x="98" y="111"/>
                        <a:pt x="137" y="167"/>
                      </a:cubicBezTo>
                      <a:cubicBezTo>
                        <a:pt x="172" y="218"/>
                        <a:pt x="219" y="236"/>
                        <a:pt x="270" y="236"/>
                      </a:cubicBezTo>
                      <a:cubicBezTo>
                        <a:pt x="287" y="236"/>
                        <a:pt x="304" y="234"/>
                        <a:pt x="322" y="231"/>
                      </a:cubicBezTo>
                      <a:cubicBezTo>
                        <a:pt x="353" y="223"/>
                        <a:pt x="397" y="196"/>
                        <a:pt x="403" y="170"/>
                      </a:cubicBezTo>
                      <a:cubicBezTo>
                        <a:pt x="409" y="145"/>
                        <a:pt x="376" y="108"/>
                        <a:pt x="356" y="81"/>
                      </a:cubicBezTo>
                      <a:cubicBezTo>
                        <a:pt x="343" y="66"/>
                        <a:pt x="322" y="56"/>
                        <a:pt x="304" y="52"/>
                      </a:cubicBezTo>
                      <a:cubicBezTo>
                        <a:pt x="201" y="33"/>
                        <a:pt x="98" y="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7"/>
                <p:cNvSpPr/>
                <p:nvPr/>
              </p:nvSpPr>
              <p:spPr>
                <a:xfrm>
                  <a:off x="5959073" y="5016509"/>
                  <a:ext cx="29873" cy="49694"/>
                </a:xfrm>
                <a:custGeom>
                  <a:avLst/>
                  <a:gdLst/>
                  <a:ahLst/>
                  <a:cxnLst/>
                  <a:rect l="l" t="t" r="r" b="b"/>
                  <a:pathLst>
                    <a:path w="318" h="529" extrusionOk="0">
                      <a:moveTo>
                        <a:pt x="1" y="1"/>
                      </a:moveTo>
                      <a:lnTo>
                        <a:pt x="1" y="1"/>
                      </a:lnTo>
                      <a:cubicBezTo>
                        <a:pt x="88" y="179"/>
                        <a:pt x="132" y="370"/>
                        <a:pt x="265" y="529"/>
                      </a:cubicBezTo>
                      <a:cubicBezTo>
                        <a:pt x="318" y="366"/>
                        <a:pt x="173" y="8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57"/>
              <p:cNvGrpSpPr/>
              <p:nvPr/>
            </p:nvGrpSpPr>
            <p:grpSpPr>
              <a:xfrm>
                <a:off x="6256871" y="4912609"/>
                <a:ext cx="111227" cy="148052"/>
                <a:chOff x="6256871" y="4912609"/>
                <a:chExt cx="111227" cy="148052"/>
              </a:xfrm>
            </p:grpSpPr>
            <p:sp>
              <p:nvSpPr>
                <p:cNvPr id="11213" name="Google Shape;11213;p57"/>
                <p:cNvSpPr/>
                <p:nvPr/>
              </p:nvSpPr>
              <p:spPr>
                <a:xfrm>
                  <a:off x="6256871" y="4912609"/>
                  <a:ext cx="72991" cy="137058"/>
                </a:xfrm>
                <a:custGeom>
                  <a:avLst/>
                  <a:gdLst/>
                  <a:ahLst/>
                  <a:cxnLst/>
                  <a:rect l="l" t="t" r="r" b="b"/>
                  <a:pathLst>
                    <a:path w="777" h="1459" extrusionOk="0">
                      <a:moveTo>
                        <a:pt x="1" y="0"/>
                      </a:moveTo>
                      <a:lnTo>
                        <a:pt x="1" y="0"/>
                      </a:lnTo>
                      <a:cubicBezTo>
                        <a:pt x="40" y="134"/>
                        <a:pt x="80" y="240"/>
                        <a:pt x="105" y="351"/>
                      </a:cubicBezTo>
                      <a:cubicBezTo>
                        <a:pt x="130" y="459"/>
                        <a:pt x="169" y="557"/>
                        <a:pt x="241" y="639"/>
                      </a:cubicBezTo>
                      <a:cubicBezTo>
                        <a:pt x="432" y="851"/>
                        <a:pt x="580" y="1084"/>
                        <a:pt x="624" y="1372"/>
                      </a:cubicBezTo>
                      <a:cubicBezTo>
                        <a:pt x="629" y="1402"/>
                        <a:pt x="653" y="1430"/>
                        <a:pt x="668" y="1459"/>
                      </a:cubicBezTo>
                      <a:cubicBezTo>
                        <a:pt x="672" y="1458"/>
                        <a:pt x="677" y="1458"/>
                        <a:pt x="681" y="1458"/>
                      </a:cubicBezTo>
                      <a:cubicBezTo>
                        <a:pt x="685" y="1458"/>
                        <a:pt x="690" y="1458"/>
                        <a:pt x="694" y="1459"/>
                      </a:cubicBezTo>
                      <a:cubicBezTo>
                        <a:pt x="706" y="1423"/>
                        <a:pt x="726" y="1388"/>
                        <a:pt x="732" y="1351"/>
                      </a:cubicBezTo>
                      <a:cubicBezTo>
                        <a:pt x="777" y="1079"/>
                        <a:pt x="667" y="845"/>
                        <a:pt x="523" y="628"/>
                      </a:cubicBezTo>
                      <a:cubicBezTo>
                        <a:pt x="436" y="495"/>
                        <a:pt x="324" y="377"/>
                        <a:pt x="223" y="256"/>
                      </a:cubicBezTo>
                      <a:cubicBezTo>
                        <a:pt x="156" y="174"/>
                        <a:pt x="82" y="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7"/>
                <p:cNvSpPr/>
                <p:nvPr/>
              </p:nvSpPr>
              <p:spPr>
                <a:xfrm>
                  <a:off x="6269647" y="4970101"/>
                  <a:ext cx="30812" cy="83419"/>
                </a:xfrm>
                <a:custGeom>
                  <a:avLst/>
                  <a:gdLst/>
                  <a:ahLst/>
                  <a:cxnLst/>
                  <a:rect l="l" t="t" r="r" b="b"/>
                  <a:pathLst>
                    <a:path w="328" h="888" extrusionOk="0">
                      <a:moveTo>
                        <a:pt x="20" y="1"/>
                      </a:moveTo>
                      <a:cubicBezTo>
                        <a:pt x="13" y="4"/>
                        <a:pt x="5" y="6"/>
                        <a:pt x="0" y="10"/>
                      </a:cubicBezTo>
                      <a:cubicBezTo>
                        <a:pt x="23" y="71"/>
                        <a:pt x="33" y="141"/>
                        <a:pt x="71" y="191"/>
                      </a:cubicBezTo>
                      <a:cubicBezTo>
                        <a:pt x="192" y="348"/>
                        <a:pt x="195" y="515"/>
                        <a:pt x="142" y="696"/>
                      </a:cubicBezTo>
                      <a:cubicBezTo>
                        <a:pt x="129" y="737"/>
                        <a:pt x="130" y="785"/>
                        <a:pt x="135" y="828"/>
                      </a:cubicBezTo>
                      <a:cubicBezTo>
                        <a:pt x="139" y="851"/>
                        <a:pt x="165" y="885"/>
                        <a:pt x="182" y="887"/>
                      </a:cubicBezTo>
                      <a:cubicBezTo>
                        <a:pt x="206" y="887"/>
                        <a:pt x="238" y="867"/>
                        <a:pt x="253" y="846"/>
                      </a:cubicBezTo>
                      <a:cubicBezTo>
                        <a:pt x="314" y="760"/>
                        <a:pt x="328" y="663"/>
                        <a:pt x="320" y="560"/>
                      </a:cubicBezTo>
                      <a:cubicBezTo>
                        <a:pt x="302" y="327"/>
                        <a:pt x="164" y="162"/>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7"/>
                <p:cNvSpPr/>
                <p:nvPr/>
              </p:nvSpPr>
              <p:spPr>
                <a:xfrm>
                  <a:off x="6318967" y="4981281"/>
                  <a:ext cx="49131" cy="41803"/>
                </a:xfrm>
                <a:custGeom>
                  <a:avLst/>
                  <a:gdLst/>
                  <a:ahLst/>
                  <a:cxnLst/>
                  <a:rect l="l" t="t" r="r" b="b"/>
                  <a:pathLst>
                    <a:path w="523" h="445" extrusionOk="0">
                      <a:moveTo>
                        <a:pt x="1" y="1"/>
                      </a:moveTo>
                      <a:lnTo>
                        <a:pt x="1" y="1"/>
                      </a:lnTo>
                      <a:cubicBezTo>
                        <a:pt x="63" y="190"/>
                        <a:pt x="188" y="320"/>
                        <a:pt x="347" y="419"/>
                      </a:cubicBezTo>
                      <a:cubicBezTo>
                        <a:pt x="372" y="435"/>
                        <a:pt x="404" y="445"/>
                        <a:pt x="434" y="445"/>
                      </a:cubicBezTo>
                      <a:cubicBezTo>
                        <a:pt x="435" y="445"/>
                        <a:pt x="436" y="445"/>
                        <a:pt x="438" y="445"/>
                      </a:cubicBezTo>
                      <a:cubicBezTo>
                        <a:pt x="464" y="444"/>
                        <a:pt x="500" y="428"/>
                        <a:pt x="512" y="408"/>
                      </a:cubicBezTo>
                      <a:cubicBezTo>
                        <a:pt x="523" y="387"/>
                        <a:pt x="518" y="346"/>
                        <a:pt x="503" y="326"/>
                      </a:cubicBezTo>
                      <a:cubicBezTo>
                        <a:pt x="472" y="286"/>
                        <a:pt x="433" y="247"/>
                        <a:pt x="389" y="221"/>
                      </a:cubicBezTo>
                      <a:cubicBezTo>
                        <a:pt x="262" y="143"/>
                        <a:pt x="131" y="7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7"/>
                <p:cNvSpPr/>
                <p:nvPr/>
              </p:nvSpPr>
              <p:spPr>
                <a:xfrm>
                  <a:off x="6330146" y="5008336"/>
                  <a:ext cx="17285" cy="37200"/>
                </a:xfrm>
                <a:custGeom>
                  <a:avLst/>
                  <a:gdLst/>
                  <a:ahLst/>
                  <a:cxnLst/>
                  <a:rect l="l" t="t" r="r" b="b"/>
                  <a:pathLst>
                    <a:path w="184" h="396" extrusionOk="0">
                      <a:moveTo>
                        <a:pt x="2" y="1"/>
                      </a:moveTo>
                      <a:cubicBezTo>
                        <a:pt x="2" y="89"/>
                        <a:pt x="3" y="179"/>
                        <a:pt x="1" y="272"/>
                      </a:cubicBezTo>
                      <a:cubicBezTo>
                        <a:pt x="1" y="331"/>
                        <a:pt x="48" y="396"/>
                        <a:pt x="101" y="396"/>
                      </a:cubicBezTo>
                      <a:cubicBezTo>
                        <a:pt x="102" y="396"/>
                        <a:pt x="103" y="396"/>
                        <a:pt x="104" y="395"/>
                      </a:cubicBezTo>
                      <a:cubicBezTo>
                        <a:pt x="177" y="393"/>
                        <a:pt x="176" y="334"/>
                        <a:pt x="181" y="282"/>
                      </a:cubicBezTo>
                      <a:cubicBezTo>
                        <a:pt x="184" y="266"/>
                        <a:pt x="179" y="253"/>
                        <a:pt x="178" y="237"/>
                      </a:cubicBezTo>
                      <a:cubicBezTo>
                        <a:pt x="172" y="110"/>
                        <a:pt x="55" y="73"/>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7"/>
                <p:cNvSpPr/>
                <p:nvPr/>
              </p:nvSpPr>
              <p:spPr>
                <a:xfrm>
                  <a:off x="6298394" y="5015664"/>
                  <a:ext cx="17943" cy="44997"/>
                </a:xfrm>
                <a:custGeom>
                  <a:avLst/>
                  <a:gdLst/>
                  <a:ahLst/>
                  <a:cxnLst/>
                  <a:rect l="l" t="t" r="r" b="b"/>
                  <a:pathLst>
                    <a:path w="191" h="479" extrusionOk="0">
                      <a:moveTo>
                        <a:pt x="67" y="0"/>
                      </a:moveTo>
                      <a:cubicBezTo>
                        <a:pt x="61" y="0"/>
                        <a:pt x="55" y="1"/>
                        <a:pt x="49" y="5"/>
                      </a:cubicBezTo>
                      <a:cubicBezTo>
                        <a:pt x="75" y="131"/>
                        <a:pt x="63" y="249"/>
                        <a:pt x="11" y="368"/>
                      </a:cubicBezTo>
                      <a:cubicBezTo>
                        <a:pt x="1" y="391"/>
                        <a:pt x="35" y="447"/>
                        <a:pt x="62" y="470"/>
                      </a:cubicBezTo>
                      <a:cubicBezTo>
                        <a:pt x="68" y="476"/>
                        <a:pt x="79" y="478"/>
                        <a:pt x="92" y="478"/>
                      </a:cubicBezTo>
                      <a:cubicBezTo>
                        <a:pt x="114" y="478"/>
                        <a:pt x="140" y="471"/>
                        <a:pt x="154" y="461"/>
                      </a:cubicBezTo>
                      <a:cubicBezTo>
                        <a:pt x="190" y="434"/>
                        <a:pt x="191" y="395"/>
                        <a:pt x="166" y="348"/>
                      </a:cubicBezTo>
                      <a:cubicBezTo>
                        <a:pt x="138" y="297"/>
                        <a:pt x="128" y="235"/>
                        <a:pt x="112" y="178"/>
                      </a:cubicBezTo>
                      <a:cubicBezTo>
                        <a:pt x="97" y="119"/>
                        <a:pt x="83" y="59"/>
                        <a:pt x="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57"/>
              <p:cNvGrpSpPr/>
              <p:nvPr/>
            </p:nvGrpSpPr>
            <p:grpSpPr>
              <a:xfrm>
                <a:off x="4004130" y="4834542"/>
                <a:ext cx="2359178" cy="284832"/>
                <a:chOff x="4004130" y="4834542"/>
                <a:chExt cx="2359178" cy="284832"/>
              </a:xfrm>
            </p:grpSpPr>
            <p:sp>
              <p:nvSpPr>
                <p:cNvPr id="11219" name="Google Shape;11219;p57"/>
                <p:cNvSpPr/>
                <p:nvPr/>
              </p:nvSpPr>
              <p:spPr>
                <a:xfrm>
                  <a:off x="4673282" y="4962680"/>
                  <a:ext cx="122028" cy="148331"/>
                </a:xfrm>
                <a:custGeom>
                  <a:avLst/>
                  <a:gdLst/>
                  <a:ahLst/>
                  <a:cxnLst/>
                  <a:rect l="l" t="t" r="r" b="b"/>
                  <a:pathLst>
                    <a:path w="1299" h="1579" extrusionOk="0">
                      <a:moveTo>
                        <a:pt x="471" y="1"/>
                      </a:moveTo>
                      <a:cubicBezTo>
                        <a:pt x="415" y="1"/>
                        <a:pt x="366" y="12"/>
                        <a:pt x="332" y="38"/>
                      </a:cubicBezTo>
                      <a:cubicBezTo>
                        <a:pt x="610" y="253"/>
                        <a:pt x="745" y="638"/>
                        <a:pt x="653" y="951"/>
                      </a:cubicBezTo>
                      <a:cubicBezTo>
                        <a:pt x="569" y="1235"/>
                        <a:pt x="311" y="1443"/>
                        <a:pt x="1" y="1472"/>
                      </a:cubicBezTo>
                      <a:cubicBezTo>
                        <a:pt x="100" y="1545"/>
                        <a:pt x="233" y="1579"/>
                        <a:pt x="373" y="1579"/>
                      </a:cubicBezTo>
                      <a:cubicBezTo>
                        <a:pt x="613" y="1579"/>
                        <a:pt x="876" y="1479"/>
                        <a:pt x="1036" y="1303"/>
                      </a:cubicBezTo>
                      <a:cubicBezTo>
                        <a:pt x="1292" y="1021"/>
                        <a:pt x="1298" y="560"/>
                        <a:pt x="1052" y="284"/>
                      </a:cubicBezTo>
                      <a:cubicBezTo>
                        <a:pt x="901" y="116"/>
                        <a:pt x="647" y="1"/>
                        <a:pt x="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7"/>
                <p:cNvSpPr/>
                <p:nvPr/>
              </p:nvSpPr>
              <p:spPr>
                <a:xfrm>
                  <a:off x="4301740" y="4834542"/>
                  <a:ext cx="125880" cy="131234"/>
                </a:xfrm>
                <a:custGeom>
                  <a:avLst/>
                  <a:gdLst/>
                  <a:ahLst/>
                  <a:cxnLst/>
                  <a:rect l="l" t="t" r="r" b="b"/>
                  <a:pathLst>
                    <a:path w="1340" h="1397" extrusionOk="0">
                      <a:moveTo>
                        <a:pt x="695" y="1"/>
                      </a:moveTo>
                      <a:cubicBezTo>
                        <a:pt x="591" y="1"/>
                        <a:pt x="486" y="32"/>
                        <a:pt x="388" y="97"/>
                      </a:cubicBezTo>
                      <a:cubicBezTo>
                        <a:pt x="122" y="273"/>
                        <a:pt x="1" y="576"/>
                        <a:pt x="60" y="903"/>
                      </a:cubicBezTo>
                      <a:cubicBezTo>
                        <a:pt x="95" y="1101"/>
                        <a:pt x="188" y="1262"/>
                        <a:pt x="349" y="1396"/>
                      </a:cubicBezTo>
                      <a:cubicBezTo>
                        <a:pt x="316" y="1306"/>
                        <a:pt x="281" y="1227"/>
                        <a:pt x="256" y="1144"/>
                      </a:cubicBezTo>
                      <a:cubicBezTo>
                        <a:pt x="207" y="979"/>
                        <a:pt x="199" y="814"/>
                        <a:pt x="277" y="654"/>
                      </a:cubicBezTo>
                      <a:cubicBezTo>
                        <a:pt x="349" y="503"/>
                        <a:pt x="489" y="420"/>
                        <a:pt x="666" y="420"/>
                      </a:cubicBezTo>
                      <a:cubicBezTo>
                        <a:pt x="683" y="420"/>
                        <a:pt x="700" y="421"/>
                        <a:pt x="718" y="422"/>
                      </a:cubicBezTo>
                      <a:cubicBezTo>
                        <a:pt x="851" y="434"/>
                        <a:pt x="954" y="537"/>
                        <a:pt x="997" y="700"/>
                      </a:cubicBezTo>
                      <a:cubicBezTo>
                        <a:pt x="1054" y="921"/>
                        <a:pt x="946" y="1066"/>
                        <a:pt x="696" y="1070"/>
                      </a:cubicBezTo>
                      <a:cubicBezTo>
                        <a:pt x="749" y="1111"/>
                        <a:pt x="782" y="1148"/>
                        <a:pt x="826" y="1166"/>
                      </a:cubicBezTo>
                      <a:cubicBezTo>
                        <a:pt x="862" y="1183"/>
                        <a:pt x="898" y="1191"/>
                        <a:pt x="934" y="1191"/>
                      </a:cubicBezTo>
                      <a:cubicBezTo>
                        <a:pt x="1026" y="1191"/>
                        <a:pt x="1115" y="1138"/>
                        <a:pt x="1180" y="1041"/>
                      </a:cubicBezTo>
                      <a:cubicBezTo>
                        <a:pt x="1340" y="809"/>
                        <a:pt x="1320" y="499"/>
                        <a:pt x="1131" y="234"/>
                      </a:cubicBezTo>
                      <a:cubicBezTo>
                        <a:pt x="1021" y="82"/>
                        <a:pt x="861" y="1"/>
                        <a:pt x="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7"/>
                <p:cNvSpPr/>
                <p:nvPr/>
              </p:nvSpPr>
              <p:spPr>
                <a:xfrm>
                  <a:off x="4798508" y="4835388"/>
                  <a:ext cx="122592" cy="128040"/>
                </a:xfrm>
                <a:custGeom>
                  <a:avLst/>
                  <a:gdLst/>
                  <a:ahLst/>
                  <a:cxnLst/>
                  <a:rect l="l" t="t" r="r" b="b"/>
                  <a:pathLst>
                    <a:path w="1305" h="1363" extrusionOk="0">
                      <a:moveTo>
                        <a:pt x="529" y="0"/>
                      </a:moveTo>
                      <a:cubicBezTo>
                        <a:pt x="411" y="0"/>
                        <a:pt x="305" y="41"/>
                        <a:pt x="218" y="121"/>
                      </a:cubicBezTo>
                      <a:cubicBezTo>
                        <a:pt x="64" y="266"/>
                        <a:pt x="11" y="453"/>
                        <a:pt x="0" y="658"/>
                      </a:cubicBezTo>
                      <a:cubicBezTo>
                        <a:pt x="16" y="637"/>
                        <a:pt x="26" y="615"/>
                        <a:pt x="37" y="593"/>
                      </a:cubicBezTo>
                      <a:cubicBezTo>
                        <a:pt x="118" y="428"/>
                        <a:pt x="245" y="313"/>
                        <a:pt x="421" y="257"/>
                      </a:cubicBezTo>
                      <a:cubicBezTo>
                        <a:pt x="470" y="242"/>
                        <a:pt x="519" y="234"/>
                        <a:pt x="568" y="234"/>
                      </a:cubicBezTo>
                      <a:cubicBezTo>
                        <a:pt x="807" y="234"/>
                        <a:pt x="1026" y="410"/>
                        <a:pt x="1053" y="650"/>
                      </a:cubicBezTo>
                      <a:cubicBezTo>
                        <a:pt x="1076" y="863"/>
                        <a:pt x="923" y="1027"/>
                        <a:pt x="736" y="1027"/>
                      </a:cubicBezTo>
                      <a:cubicBezTo>
                        <a:pt x="690" y="1027"/>
                        <a:pt x="642" y="1017"/>
                        <a:pt x="594" y="996"/>
                      </a:cubicBezTo>
                      <a:lnTo>
                        <a:pt x="594" y="996"/>
                      </a:lnTo>
                      <a:cubicBezTo>
                        <a:pt x="594" y="1098"/>
                        <a:pt x="617" y="1182"/>
                        <a:pt x="683" y="1253"/>
                      </a:cubicBezTo>
                      <a:cubicBezTo>
                        <a:pt x="751" y="1327"/>
                        <a:pt x="838" y="1363"/>
                        <a:pt x="925" y="1363"/>
                      </a:cubicBezTo>
                      <a:cubicBezTo>
                        <a:pt x="1044" y="1363"/>
                        <a:pt x="1163" y="1295"/>
                        <a:pt x="1227" y="1166"/>
                      </a:cubicBezTo>
                      <a:cubicBezTo>
                        <a:pt x="1298" y="1023"/>
                        <a:pt x="1304" y="871"/>
                        <a:pt x="1270" y="718"/>
                      </a:cubicBezTo>
                      <a:cubicBezTo>
                        <a:pt x="1206" y="442"/>
                        <a:pt x="1086" y="204"/>
                        <a:pt x="817" y="72"/>
                      </a:cubicBezTo>
                      <a:cubicBezTo>
                        <a:pt x="717" y="24"/>
                        <a:pt x="620"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7"/>
                <p:cNvSpPr/>
                <p:nvPr/>
              </p:nvSpPr>
              <p:spPr>
                <a:xfrm>
                  <a:off x="4004130" y="4929988"/>
                  <a:ext cx="80788" cy="91967"/>
                </a:xfrm>
                <a:custGeom>
                  <a:avLst/>
                  <a:gdLst/>
                  <a:ahLst/>
                  <a:cxnLst/>
                  <a:rect l="l" t="t" r="r" b="b"/>
                  <a:pathLst>
                    <a:path w="860" h="979" extrusionOk="0">
                      <a:moveTo>
                        <a:pt x="669" y="0"/>
                      </a:moveTo>
                      <a:cubicBezTo>
                        <a:pt x="664" y="3"/>
                        <a:pt x="658" y="8"/>
                        <a:pt x="653" y="11"/>
                      </a:cubicBezTo>
                      <a:cubicBezTo>
                        <a:pt x="657" y="33"/>
                        <a:pt x="663" y="55"/>
                        <a:pt x="664" y="77"/>
                      </a:cubicBezTo>
                      <a:cubicBezTo>
                        <a:pt x="679" y="267"/>
                        <a:pt x="626" y="429"/>
                        <a:pt x="462" y="541"/>
                      </a:cubicBezTo>
                      <a:cubicBezTo>
                        <a:pt x="417" y="571"/>
                        <a:pt x="372" y="586"/>
                        <a:pt x="329" y="586"/>
                      </a:cubicBezTo>
                      <a:cubicBezTo>
                        <a:pt x="254" y="586"/>
                        <a:pt x="187" y="539"/>
                        <a:pt x="148" y="450"/>
                      </a:cubicBezTo>
                      <a:cubicBezTo>
                        <a:pt x="123" y="393"/>
                        <a:pt x="116" y="328"/>
                        <a:pt x="101" y="262"/>
                      </a:cubicBezTo>
                      <a:cubicBezTo>
                        <a:pt x="96" y="269"/>
                        <a:pt x="89" y="276"/>
                        <a:pt x="85" y="282"/>
                      </a:cubicBezTo>
                      <a:cubicBezTo>
                        <a:pt x="1" y="469"/>
                        <a:pt x="11" y="654"/>
                        <a:pt x="106" y="831"/>
                      </a:cubicBezTo>
                      <a:cubicBezTo>
                        <a:pt x="159" y="928"/>
                        <a:pt x="248" y="978"/>
                        <a:pt x="356" y="978"/>
                      </a:cubicBezTo>
                      <a:cubicBezTo>
                        <a:pt x="367" y="978"/>
                        <a:pt x="379" y="977"/>
                        <a:pt x="390" y="976"/>
                      </a:cubicBezTo>
                      <a:cubicBezTo>
                        <a:pt x="545" y="962"/>
                        <a:pt x="664" y="884"/>
                        <a:pt x="741" y="750"/>
                      </a:cubicBezTo>
                      <a:cubicBezTo>
                        <a:pt x="856" y="550"/>
                        <a:pt x="859" y="341"/>
                        <a:pt x="762" y="132"/>
                      </a:cubicBezTo>
                      <a:cubicBezTo>
                        <a:pt x="740" y="85"/>
                        <a:pt x="700" y="45"/>
                        <a:pt x="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7"/>
                <p:cNvSpPr/>
                <p:nvPr/>
              </p:nvSpPr>
              <p:spPr>
                <a:xfrm>
                  <a:off x="4373136" y="5034640"/>
                  <a:ext cx="90276" cy="84734"/>
                </a:xfrm>
                <a:custGeom>
                  <a:avLst/>
                  <a:gdLst/>
                  <a:ahLst/>
                  <a:cxnLst/>
                  <a:rect l="l" t="t" r="r" b="b"/>
                  <a:pathLst>
                    <a:path w="961" h="902" extrusionOk="0">
                      <a:moveTo>
                        <a:pt x="391" y="1"/>
                      </a:moveTo>
                      <a:cubicBezTo>
                        <a:pt x="336" y="1"/>
                        <a:pt x="287" y="9"/>
                        <a:pt x="248" y="27"/>
                      </a:cubicBezTo>
                      <a:cubicBezTo>
                        <a:pt x="130" y="79"/>
                        <a:pt x="32" y="155"/>
                        <a:pt x="16" y="290"/>
                      </a:cubicBezTo>
                      <a:cubicBezTo>
                        <a:pt x="0" y="415"/>
                        <a:pt x="46" y="524"/>
                        <a:pt x="144" y="611"/>
                      </a:cubicBezTo>
                      <a:cubicBezTo>
                        <a:pt x="176" y="532"/>
                        <a:pt x="196" y="459"/>
                        <a:pt x="231" y="394"/>
                      </a:cubicBezTo>
                      <a:cubicBezTo>
                        <a:pt x="294" y="286"/>
                        <a:pt x="397" y="227"/>
                        <a:pt x="505" y="227"/>
                      </a:cubicBezTo>
                      <a:cubicBezTo>
                        <a:pt x="542" y="227"/>
                        <a:pt x="579" y="234"/>
                        <a:pt x="616" y="248"/>
                      </a:cubicBezTo>
                      <a:cubicBezTo>
                        <a:pt x="742" y="295"/>
                        <a:pt x="816" y="439"/>
                        <a:pt x="783" y="596"/>
                      </a:cubicBezTo>
                      <a:cubicBezTo>
                        <a:pt x="760" y="702"/>
                        <a:pt x="716" y="801"/>
                        <a:pt x="681" y="901"/>
                      </a:cubicBezTo>
                      <a:cubicBezTo>
                        <a:pt x="883" y="776"/>
                        <a:pt x="961" y="479"/>
                        <a:pt x="857" y="255"/>
                      </a:cubicBezTo>
                      <a:cubicBezTo>
                        <a:pt x="780" y="86"/>
                        <a:pt x="561" y="1"/>
                        <a:pt x="391" y="1"/>
                      </a:cubicBezTo>
                      <a:close/>
                      <a:moveTo>
                        <a:pt x="681" y="901"/>
                      </a:moveTo>
                      <a:cubicBezTo>
                        <a:pt x="675" y="901"/>
                        <a:pt x="675" y="901"/>
                        <a:pt x="677" y="901"/>
                      </a:cubicBezTo>
                      <a:cubicBezTo>
                        <a:pt x="678" y="901"/>
                        <a:pt x="680" y="901"/>
                        <a:pt x="681" y="9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7"/>
                <p:cNvSpPr/>
                <p:nvPr/>
              </p:nvSpPr>
              <p:spPr>
                <a:xfrm>
                  <a:off x="4990714" y="4856619"/>
                  <a:ext cx="65382" cy="48379"/>
                </a:xfrm>
                <a:custGeom>
                  <a:avLst/>
                  <a:gdLst/>
                  <a:ahLst/>
                  <a:cxnLst/>
                  <a:rect l="l" t="t" r="r" b="b"/>
                  <a:pathLst>
                    <a:path w="696" h="515" extrusionOk="0">
                      <a:moveTo>
                        <a:pt x="314" y="1"/>
                      </a:moveTo>
                      <a:cubicBezTo>
                        <a:pt x="180" y="1"/>
                        <a:pt x="25" y="120"/>
                        <a:pt x="10" y="241"/>
                      </a:cubicBezTo>
                      <a:cubicBezTo>
                        <a:pt x="1" y="311"/>
                        <a:pt x="12" y="387"/>
                        <a:pt x="74" y="420"/>
                      </a:cubicBezTo>
                      <a:cubicBezTo>
                        <a:pt x="99" y="434"/>
                        <a:pt x="131" y="440"/>
                        <a:pt x="163" y="440"/>
                      </a:cubicBezTo>
                      <a:cubicBezTo>
                        <a:pt x="190" y="440"/>
                        <a:pt x="218" y="436"/>
                        <a:pt x="242" y="429"/>
                      </a:cubicBezTo>
                      <a:cubicBezTo>
                        <a:pt x="291" y="415"/>
                        <a:pt x="335" y="373"/>
                        <a:pt x="373" y="335"/>
                      </a:cubicBezTo>
                      <a:cubicBezTo>
                        <a:pt x="407" y="299"/>
                        <a:pt x="431" y="280"/>
                        <a:pt x="458" y="280"/>
                      </a:cubicBezTo>
                      <a:cubicBezTo>
                        <a:pt x="479" y="280"/>
                        <a:pt x="502" y="293"/>
                        <a:pt x="533" y="322"/>
                      </a:cubicBezTo>
                      <a:cubicBezTo>
                        <a:pt x="593" y="378"/>
                        <a:pt x="639" y="451"/>
                        <a:pt x="689" y="515"/>
                      </a:cubicBezTo>
                      <a:cubicBezTo>
                        <a:pt x="696" y="280"/>
                        <a:pt x="575" y="93"/>
                        <a:pt x="388" y="15"/>
                      </a:cubicBezTo>
                      <a:cubicBezTo>
                        <a:pt x="365" y="5"/>
                        <a:pt x="340" y="1"/>
                        <a:pt x="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7"/>
                <p:cNvSpPr/>
                <p:nvPr/>
              </p:nvSpPr>
              <p:spPr>
                <a:xfrm>
                  <a:off x="5451690" y="4962868"/>
                  <a:ext cx="123625" cy="148237"/>
                </a:xfrm>
                <a:custGeom>
                  <a:avLst/>
                  <a:gdLst/>
                  <a:ahLst/>
                  <a:cxnLst/>
                  <a:rect l="l" t="t" r="r" b="b"/>
                  <a:pathLst>
                    <a:path w="1316" h="1578" extrusionOk="0">
                      <a:moveTo>
                        <a:pt x="869" y="0"/>
                      </a:moveTo>
                      <a:cubicBezTo>
                        <a:pt x="414" y="5"/>
                        <a:pt x="0" y="392"/>
                        <a:pt x="94" y="921"/>
                      </a:cubicBezTo>
                      <a:cubicBezTo>
                        <a:pt x="165" y="1313"/>
                        <a:pt x="511" y="1577"/>
                        <a:pt x="912" y="1577"/>
                      </a:cubicBezTo>
                      <a:cubicBezTo>
                        <a:pt x="935" y="1577"/>
                        <a:pt x="959" y="1576"/>
                        <a:pt x="983" y="1575"/>
                      </a:cubicBezTo>
                      <a:cubicBezTo>
                        <a:pt x="1098" y="1565"/>
                        <a:pt x="1208" y="1541"/>
                        <a:pt x="1315" y="1476"/>
                      </a:cubicBezTo>
                      <a:cubicBezTo>
                        <a:pt x="1006" y="1427"/>
                        <a:pt x="775" y="1281"/>
                        <a:pt x="683" y="994"/>
                      </a:cubicBezTo>
                      <a:cubicBezTo>
                        <a:pt x="560" y="614"/>
                        <a:pt x="671" y="281"/>
                        <a:pt x="995" y="18"/>
                      </a:cubicBezTo>
                      <a:cubicBezTo>
                        <a:pt x="947" y="11"/>
                        <a:pt x="908"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7"/>
                <p:cNvSpPr/>
                <p:nvPr/>
              </p:nvSpPr>
              <p:spPr>
                <a:xfrm>
                  <a:off x="5322707" y="4835670"/>
                  <a:ext cx="129168" cy="127852"/>
                </a:xfrm>
                <a:custGeom>
                  <a:avLst/>
                  <a:gdLst/>
                  <a:ahLst/>
                  <a:cxnLst/>
                  <a:rect l="l" t="t" r="r" b="b"/>
                  <a:pathLst>
                    <a:path w="1375" h="1361" extrusionOk="0">
                      <a:moveTo>
                        <a:pt x="853" y="1"/>
                      </a:moveTo>
                      <a:cubicBezTo>
                        <a:pt x="847" y="1"/>
                        <a:pt x="841" y="1"/>
                        <a:pt x="835" y="1"/>
                      </a:cubicBezTo>
                      <a:cubicBezTo>
                        <a:pt x="706" y="6"/>
                        <a:pt x="583" y="41"/>
                        <a:pt x="473" y="110"/>
                      </a:cubicBezTo>
                      <a:cubicBezTo>
                        <a:pt x="179" y="291"/>
                        <a:pt x="1" y="749"/>
                        <a:pt x="102" y="1078"/>
                      </a:cubicBezTo>
                      <a:cubicBezTo>
                        <a:pt x="122" y="1147"/>
                        <a:pt x="165" y="1215"/>
                        <a:pt x="214" y="1268"/>
                      </a:cubicBezTo>
                      <a:cubicBezTo>
                        <a:pt x="274" y="1330"/>
                        <a:pt x="353" y="1360"/>
                        <a:pt x="434" y="1360"/>
                      </a:cubicBezTo>
                      <a:cubicBezTo>
                        <a:pt x="487" y="1360"/>
                        <a:pt x="540" y="1347"/>
                        <a:pt x="587" y="1321"/>
                      </a:cubicBezTo>
                      <a:cubicBezTo>
                        <a:pt x="706" y="1255"/>
                        <a:pt x="775" y="1121"/>
                        <a:pt x="754" y="998"/>
                      </a:cubicBezTo>
                      <a:lnTo>
                        <a:pt x="754" y="998"/>
                      </a:lnTo>
                      <a:cubicBezTo>
                        <a:pt x="699" y="1020"/>
                        <a:pt x="648" y="1031"/>
                        <a:pt x="601" y="1031"/>
                      </a:cubicBezTo>
                      <a:cubicBezTo>
                        <a:pt x="481" y="1031"/>
                        <a:pt x="389" y="959"/>
                        <a:pt x="330" y="817"/>
                      </a:cubicBezTo>
                      <a:cubicBezTo>
                        <a:pt x="271" y="676"/>
                        <a:pt x="312" y="495"/>
                        <a:pt x="428" y="382"/>
                      </a:cubicBezTo>
                      <a:cubicBezTo>
                        <a:pt x="531" y="284"/>
                        <a:pt x="657" y="233"/>
                        <a:pt x="787" y="233"/>
                      </a:cubicBezTo>
                      <a:cubicBezTo>
                        <a:pt x="876" y="233"/>
                        <a:pt x="966" y="257"/>
                        <a:pt x="1051" y="305"/>
                      </a:cubicBezTo>
                      <a:cubicBezTo>
                        <a:pt x="1193" y="386"/>
                        <a:pt x="1292" y="503"/>
                        <a:pt x="1349" y="658"/>
                      </a:cubicBezTo>
                      <a:cubicBezTo>
                        <a:pt x="1357" y="655"/>
                        <a:pt x="1364" y="652"/>
                        <a:pt x="1374" y="651"/>
                      </a:cubicBezTo>
                      <a:cubicBezTo>
                        <a:pt x="1349" y="550"/>
                        <a:pt x="1333" y="445"/>
                        <a:pt x="1296" y="348"/>
                      </a:cubicBezTo>
                      <a:cubicBezTo>
                        <a:pt x="1211" y="131"/>
                        <a:pt x="1041" y="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7"/>
                <p:cNvSpPr/>
                <p:nvPr/>
              </p:nvSpPr>
              <p:spPr>
                <a:xfrm>
                  <a:off x="5191187" y="4856525"/>
                  <a:ext cx="67825" cy="49976"/>
                </a:xfrm>
                <a:custGeom>
                  <a:avLst/>
                  <a:gdLst/>
                  <a:ahLst/>
                  <a:cxnLst/>
                  <a:rect l="l" t="t" r="r" b="b"/>
                  <a:pathLst>
                    <a:path w="722" h="532" extrusionOk="0">
                      <a:moveTo>
                        <a:pt x="418" y="1"/>
                      </a:moveTo>
                      <a:cubicBezTo>
                        <a:pt x="400" y="1"/>
                        <a:pt x="382" y="3"/>
                        <a:pt x="362" y="8"/>
                      </a:cubicBezTo>
                      <a:cubicBezTo>
                        <a:pt x="148" y="58"/>
                        <a:pt x="1" y="283"/>
                        <a:pt x="25" y="531"/>
                      </a:cubicBezTo>
                      <a:lnTo>
                        <a:pt x="42" y="503"/>
                      </a:lnTo>
                      <a:cubicBezTo>
                        <a:pt x="94" y="438"/>
                        <a:pt x="140" y="367"/>
                        <a:pt x="199" y="309"/>
                      </a:cubicBezTo>
                      <a:cubicBezTo>
                        <a:pt x="218" y="291"/>
                        <a:pt x="238" y="281"/>
                        <a:pt x="258" y="281"/>
                      </a:cubicBezTo>
                      <a:cubicBezTo>
                        <a:pt x="283" y="281"/>
                        <a:pt x="308" y="297"/>
                        <a:pt x="330" y="330"/>
                      </a:cubicBezTo>
                      <a:cubicBezTo>
                        <a:pt x="378" y="398"/>
                        <a:pt x="445" y="439"/>
                        <a:pt x="530" y="451"/>
                      </a:cubicBezTo>
                      <a:cubicBezTo>
                        <a:pt x="539" y="452"/>
                        <a:pt x="549" y="453"/>
                        <a:pt x="558" y="453"/>
                      </a:cubicBezTo>
                      <a:cubicBezTo>
                        <a:pt x="616" y="453"/>
                        <a:pt x="659" y="423"/>
                        <a:pt x="685" y="363"/>
                      </a:cubicBezTo>
                      <a:cubicBezTo>
                        <a:pt x="722" y="274"/>
                        <a:pt x="705" y="193"/>
                        <a:pt x="644" y="125"/>
                      </a:cubicBezTo>
                      <a:cubicBezTo>
                        <a:pt x="583" y="57"/>
                        <a:pt x="510" y="1"/>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8" name="Google Shape;11228;p57"/>
                <p:cNvGrpSpPr/>
                <p:nvPr/>
              </p:nvGrpSpPr>
              <p:grpSpPr>
                <a:xfrm>
                  <a:off x="5783964" y="4834636"/>
                  <a:ext cx="579343" cy="283986"/>
                  <a:chOff x="5783964" y="4834636"/>
                  <a:chExt cx="579343" cy="283986"/>
                </a:xfrm>
              </p:grpSpPr>
              <p:sp>
                <p:nvSpPr>
                  <p:cNvPr id="11229" name="Google Shape;11229;p57"/>
                  <p:cNvSpPr/>
                  <p:nvPr/>
                </p:nvSpPr>
                <p:spPr>
                  <a:xfrm>
                    <a:off x="5819381" y="4834636"/>
                    <a:ext cx="127664" cy="129355"/>
                  </a:xfrm>
                  <a:custGeom>
                    <a:avLst/>
                    <a:gdLst/>
                    <a:ahLst/>
                    <a:cxnLst/>
                    <a:rect l="l" t="t" r="r" b="b"/>
                    <a:pathLst>
                      <a:path w="1359" h="1377" extrusionOk="0">
                        <a:moveTo>
                          <a:pt x="664" y="0"/>
                        </a:moveTo>
                        <a:cubicBezTo>
                          <a:pt x="555" y="0"/>
                          <a:pt x="446" y="36"/>
                          <a:pt x="348" y="107"/>
                        </a:cubicBezTo>
                        <a:cubicBezTo>
                          <a:pt x="105" y="286"/>
                          <a:pt x="0" y="679"/>
                          <a:pt x="125" y="952"/>
                        </a:cubicBezTo>
                        <a:cubicBezTo>
                          <a:pt x="168" y="1045"/>
                          <a:pt x="224" y="1127"/>
                          <a:pt x="322" y="1169"/>
                        </a:cubicBezTo>
                        <a:cubicBezTo>
                          <a:pt x="357" y="1184"/>
                          <a:pt x="392" y="1191"/>
                          <a:pt x="427" y="1191"/>
                        </a:cubicBezTo>
                        <a:cubicBezTo>
                          <a:pt x="517" y="1191"/>
                          <a:pt x="601" y="1143"/>
                          <a:pt x="631" y="1065"/>
                        </a:cubicBezTo>
                        <a:lnTo>
                          <a:pt x="631" y="1065"/>
                        </a:lnTo>
                        <a:cubicBezTo>
                          <a:pt x="626" y="1065"/>
                          <a:pt x="620" y="1065"/>
                          <a:pt x="615" y="1065"/>
                        </a:cubicBezTo>
                        <a:cubicBezTo>
                          <a:pt x="509" y="1065"/>
                          <a:pt x="441" y="1036"/>
                          <a:pt x="394" y="969"/>
                        </a:cubicBezTo>
                        <a:cubicBezTo>
                          <a:pt x="273" y="793"/>
                          <a:pt x="390" y="480"/>
                          <a:pt x="596" y="426"/>
                        </a:cubicBezTo>
                        <a:cubicBezTo>
                          <a:pt x="630" y="418"/>
                          <a:pt x="665" y="414"/>
                          <a:pt x="700" y="414"/>
                        </a:cubicBezTo>
                        <a:cubicBezTo>
                          <a:pt x="861" y="414"/>
                          <a:pt x="1017" y="503"/>
                          <a:pt x="1077" y="655"/>
                        </a:cubicBezTo>
                        <a:cubicBezTo>
                          <a:pt x="1116" y="755"/>
                          <a:pt x="1137" y="871"/>
                          <a:pt x="1127" y="975"/>
                        </a:cubicBezTo>
                        <a:cubicBezTo>
                          <a:pt x="1113" y="1114"/>
                          <a:pt x="1060" y="1250"/>
                          <a:pt x="1027" y="1377"/>
                        </a:cubicBezTo>
                        <a:cubicBezTo>
                          <a:pt x="1166" y="1268"/>
                          <a:pt x="1255" y="1117"/>
                          <a:pt x="1296" y="906"/>
                        </a:cubicBezTo>
                        <a:cubicBezTo>
                          <a:pt x="1359" y="575"/>
                          <a:pt x="1230" y="265"/>
                          <a:pt x="960" y="91"/>
                        </a:cubicBezTo>
                        <a:cubicBezTo>
                          <a:pt x="865" y="30"/>
                          <a:pt x="764" y="0"/>
                          <a:pt x="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7"/>
                  <p:cNvSpPr/>
                  <p:nvPr/>
                </p:nvSpPr>
                <p:spPr>
                  <a:xfrm>
                    <a:off x="6163586" y="4930176"/>
                    <a:ext cx="76843" cy="91873"/>
                  </a:xfrm>
                  <a:custGeom>
                    <a:avLst/>
                    <a:gdLst/>
                    <a:ahLst/>
                    <a:cxnLst/>
                    <a:rect l="l" t="t" r="r" b="b"/>
                    <a:pathLst>
                      <a:path w="818" h="978" extrusionOk="0">
                        <a:moveTo>
                          <a:pt x="205" y="0"/>
                        </a:moveTo>
                        <a:lnTo>
                          <a:pt x="205" y="0"/>
                        </a:lnTo>
                        <a:cubicBezTo>
                          <a:pt x="106" y="78"/>
                          <a:pt x="54" y="189"/>
                          <a:pt x="32" y="360"/>
                        </a:cubicBezTo>
                        <a:cubicBezTo>
                          <a:pt x="0" y="628"/>
                          <a:pt x="155" y="890"/>
                          <a:pt x="391" y="961"/>
                        </a:cubicBezTo>
                        <a:cubicBezTo>
                          <a:pt x="427" y="972"/>
                          <a:pt x="463" y="977"/>
                          <a:pt x="498" y="977"/>
                        </a:cubicBezTo>
                        <a:cubicBezTo>
                          <a:pt x="630" y="977"/>
                          <a:pt x="744" y="901"/>
                          <a:pt x="784" y="762"/>
                        </a:cubicBezTo>
                        <a:cubicBezTo>
                          <a:pt x="814" y="654"/>
                          <a:pt x="816" y="537"/>
                          <a:pt x="817" y="424"/>
                        </a:cubicBezTo>
                        <a:cubicBezTo>
                          <a:pt x="817" y="368"/>
                          <a:pt x="785" y="313"/>
                          <a:pt x="768" y="259"/>
                        </a:cubicBezTo>
                        <a:cubicBezTo>
                          <a:pt x="763" y="260"/>
                          <a:pt x="758" y="262"/>
                          <a:pt x="753" y="264"/>
                        </a:cubicBezTo>
                        <a:cubicBezTo>
                          <a:pt x="746" y="308"/>
                          <a:pt x="744" y="357"/>
                          <a:pt x="731" y="400"/>
                        </a:cubicBezTo>
                        <a:cubicBezTo>
                          <a:pt x="699" y="518"/>
                          <a:pt x="622" y="582"/>
                          <a:pt x="531" y="582"/>
                        </a:cubicBezTo>
                        <a:cubicBezTo>
                          <a:pt x="480" y="582"/>
                          <a:pt x="426" y="563"/>
                          <a:pt x="372" y="522"/>
                        </a:cubicBezTo>
                        <a:cubicBezTo>
                          <a:pt x="280" y="452"/>
                          <a:pt x="223" y="358"/>
                          <a:pt x="207" y="245"/>
                        </a:cubicBezTo>
                        <a:cubicBezTo>
                          <a:pt x="195" y="167"/>
                          <a:pt x="205" y="85"/>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7"/>
                  <p:cNvSpPr/>
                  <p:nvPr/>
                </p:nvSpPr>
                <p:spPr>
                  <a:xfrm>
                    <a:off x="5783964" y="5034828"/>
                    <a:ext cx="94598" cy="83794"/>
                  </a:xfrm>
                  <a:custGeom>
                    <a:avLst/>
                    <a:gdLst/>
                    <a:ahLst/>
                    <a:cxnLst/>
                    <a:rect l="l" t="t" r="r" b="b"/>
                    <a:pathLst>
                      <a:path w="1007" h="892" extrusionOk="0">
                        <a:moveTo>
                          <a:pt x="549" y="1"/>
                        </a:moveTo>
                        <a:cubicBezTo>
                          <a:pt x="413" y="1"/>
                          <a:pt x="275" y="52"/>
                          <a:pt x="185" y="153"/>
                        </a:cubicBezTo>
                        <a:cubicBezTo>
                          <a:pt x="0" y="356"/>
                          <a:pt x="33" y="691"/>
                          <a:pt x="257" y="874"/>
                        </a:cubicBezTo>
                        <a:cubicBezTo>
                          <a:pt x="270" y="885"/>
                          <a:pt x="284" y="891"/>
                          <a:pt x="284" y="891"/>
                        </a:cubicBezTo>
                        <a:cubicBezTo>
                          <a:pt x="284" y="891"/>
                          <a:pt x="284" y="891"/>
                          <a:pt x="284" y="891"/>
                        </a:cubicBezTo>
                        <a:cubicBezTo>
                          <a:pt x="252" y="789"/>
                          <a:pt x="206" y="682"/>
                          <a:pt x="185" y="568"/>
                        </a:cubicBezTo>
                        <a:cubicBezTo>
                          <a:pt x="164" y="452"/>
                          <a:pt x="202" y="342"/>
                          <a:pt x="306" y="273"/>
                        </a:cubicBezTo>
                        <a:cubicBezTo>
                          <a:pt x="356" y="240"/>
                          <a:pt x="408" y="225"/>
                          <a:pt x="460" y="225"/>
                        </a:cubicBezTo>
                        <a:cubicBezTo>
                          <a:pt x="509" y="225"/>
                          <a:pt x="557" y="237"/>
                          <a:pt x="605" y="261"/>
                        </a:cubicBezTo>
                        <a:cubicBezTo>
                          <a:pt x="693" y="304"/>
                          <a:pt x="744" y="382"/>
                          <a:pt x="779" y="470"/>
                        </a:cubicBezTo>
                        <a:cubicBezTo>
                          <a:pt x="796" y="512"/>
                          <a:pt x="806" y="559"/>
                          <a:pt x="820" y="604"/>
                        </a:cubicBezTo>
                        <a:cubicBezTo>
                          <a:pt x="980" y="501"/>
                          <a:pt x="1006" y="260"/>
                          <a:pt x="875" y="127"/>
                        </a:cubicBezTo>
                        <a:cubicBezTo>
                          <a:pt x="792" y="42"/>
                          <a:pt x="671" y="1"/>
                          <a:pt x="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7"/>
                  <p:cNvSpPr/>
                  <p:nvPr/>
                </p:nvSpPr>
                <p:spPr>
                  <a:xfrm>
                    <a:off x="6342547" y="4913830"/>
                    <a:ext cx="20761" cy="28746"/>
                  </a:xfrm>
                  <a:custGeom>
                    <a:avLst/>
                    <a:gdLst/>
                    <a:ahLst/>
                    <a:cxnLst/>
                    <a:rect l="l" t="t" r="r" b="b"/>
                    <a:pathLst>
                      <a:path w="221" h="306" extrusionOk="0">
                        <a:moveTo>
                          <a:pt x="189" y="1"/>
                        </a:moveTo>
                        <a:lnTo>
                          <a:pt x="189" y="1"/>
                        </a:lnTo>
                        <a:cubicBezTo>
                          <a:pt x="91" y="5"/>
                          <a:pt x="32" y="41"/>
                          <a:pt x="18" y="101"/>
                        </a:cubicBezTo>
                        <a:cubicBezTo>
                          <a:pt x="1" y="175"/>
                          <a:pt x="47" y="269"/>
                          <a:pt x="128" y="302"/>
                        </a:cubicBezTo>
                        <a:cubicBezTo>
                          <a:pt x="134" y="305"/>
                          <a:pt x="140" y="306"/>
                          <a:pt x="147" y="306"/>
                        </a:cubicBezTo>
                        <a:cubicBezTo>
                          <a:pt x="170" y="306"/>
                          <a:pt x="197" y="295"/>
                          <a:pt x="221" y="291"/>
                        </a:cubicBezTo>
                        <a:cubicBezTo>
                          <a:pt x="150" y="185"/>
                          <a:pt x="117" y="100"/>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33" name="Google Shape;11233;p57"/>
              <p:cNvGrpSpPr/>
              <p:nvPr/>
            </p:nvGrpSpPr>
            <p:grpSpPr>
              <a:xfrm>
                <a:off x="5145062" y="4938631"/>
                <a:ext cx="175669" cy="198594"/>
                <a:chOff x="5145062" y="4938631"/>
                <a:chExt cx="175669" cy="198594"/>
              </a:xfrm>
            </p:grpSpPr>
            <p:sp>
              <p:nvSpPr>
                <p:cNvPr id="11234" name="Google Shape;11234;p57"/>
                <p:cNvSpPr/>
                <p:nvPr/>
              </p:nvSpPr>
              <p:spPr>
                <a:xfrm>
                  <a:off x="5186772" y="4938631"/>
                  <a:ext cx="133958" cy="106716"/>
                </a:xfrm>
                <a:custGeom>
                  <a:avLst/>
                  <a:gdLst/>
                  <a:ahLst/>
                  <a:cxnLst/>
                  <a:rect l="l" t="t" r="r" b="b"/>
                  <a:pathLst>
                    <a:path w="1426" h="1136" extrusionOk="0">
                      <a:moveTo>
                        <a:pt x="52" y="1"/>
                      </a:moveTo>
                      <a:cubicBezTo>
                        <a:pt x="36" y="1"/>
                        <a:pt x="19" y="4"/>
                        <a:pt x="0" y="10"/>
                      </a:cubicBezTo>
                      <a:cubicBezTo>
                        <a:pt x="115" y="55"/>
                        <a:pt x="177" y="149"/>
                        <a:pt x="225" y="247"/>
                      </a:cubicBezTo>
                      <a:cubicBezTo>
                        <a:pt x="410" y="624"/>
                        <a:pt x="687" y="890"/>
                        <a:pt x="1105" y="993"/>
                      </a:cubicBezTo>
                      <a:cubicBezTo>
                        <a:pt x="1126" y="1000"/>
                        <a:pt x="1147" y="1006"/>
                        <a:pt x="1168" y="1017"/>
                      </a:cubicBezTo>
                      <a:cubicBezTo>
                        <a:pt x="1246" y="1055"/>
                        <a:pt x="1324" y="1096"/>
                        <a:pt x="1401" y="1135"/>
                      </a:cubicBezTo>
                      <a:cubicBezTo>
                        <a:pt x="1426" y="1070"/>
                        <a:pt x="1414" y="1021"/>
                        <a:pt x="1344" y="983"/>
                      </a:cubicBezTo>
                      <a:cubicBezTo>
                        <a:pt x="1279" y="948"/>
                        <a:pt x="1207" y="923"/>
                        <a:pt x="1136" y="902"/>
                      </a:cubicBezTo>
                      <a:cubicBezTo>
                        <a:pt x="894" y="833"/>
                        <a:pt x="680" y="719"/>
                        <a:pt x="517" y="526"/>
                      </a:cubicBezTo>
                      <a:cubicBezTo>
                        <a:pt x="402" y="389"/>
                        <a:pt x="298" y="242"/>
                        <a:pt x="191" y="96"/>
                      </a:cubicBezTo>
                      <a:cubicBezTo>
                        <a:pt x="145" y="32"/>
                        <a:pt x="104"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5" name="Google Shape;11235;p57"/>
                <p:cNvGrpSpPr/>
                <p:nvPr/>
              </p:nvGrpSpPr>
              <p:grpSpPr>
                <a:xfrm>
                  <a:off x="5145062" y="4943328"/>
                  <a:ext cx="170878" cy="193896"/>
                  <a:chOff x="5145062" y="4943328"/>
                  <a:chExt cx="170878" cy="193896"/>
                </a:xfrm>
              </p:grpSpPr>
              <p:sp>
                <p:nvSpPr>
                  <p:cNvPr id="11236" name="Google Shape;11236;p57"/>
                  <p:cNvSpPr/>
                  <p:nvPr/>
                </p:nvSpPr>
                <p:spPr>
                  <a:xfrm>
                    <a:off x="5171553" y="4943328"/>
                    <a:ext cx="70173" cy="176701"/>
                  </a:xfrm>
                  <a:custGeom>
                    <a:avLst/>
                    <a:gdLst/>
                    <a:ahLst/>
                    <a:cxnLst/>
                    <a:rect l="l" t="t" r="r" b="b"/>
                    <a:pathLst>
                      <a:path w="747" h="1881" extrusionOk="0">
                        <a:moveTo>
                          <a:pt x="68" y="1"/>
                        </a:moveTo>
                        <a:cubicBezTo>
                          <a:pt x="63" y="1"/>
                          <a:pt x="60" y="1"/>
                          <a:pt x="57" y="3"/>
                        </a:cubicBezTo>
                        <a:cubicBezTo>
                          <a:pt x="31" y="17"/>
                          <a:pt x="0" y="57"/>
                          <a:pt x="3" y="79"/>
                        </a:cubicBezTo>
                        <a:cubicBezTo>
                          <a:pt x="16" y="160"/>
                          <a:pt x="36" y="240"/>
                          <a:pt x="63" y="317"/>
                        </a:cubicBezTo>
                        <a:cubicBezTo>
                          <a:pt x="91" y="394"/>
                          <a:pt x="134" y="466"/>
                          <a:pt x="166" y="542"/>
                        </a:cubicBezTo>
                        <a:cubicBezTo>
                          <a:pt x="313" y="884"/>
                          <a:pt x="348" y="1230"/>
                          <a:pt x="196" y="1582"/>
                        </a:cubicBezTo>
                        <a:cubicBezTo>
                          <a:pt x="182" y="1614"/>
                          <a:pt x="176" y="1649"/>
                          <a:pt x="171" y="1685"/>
                        </a:cubicBezTo>
                        <a:cubicBezTo>
                          <a:pt x="162" y="1748"/>
                          <a:pt x="156" y="1820"/>
                          <a:pt x="224" y="1850"/>
                        </a:cubicBezTo>
                        <a:cubicBezTo>
                          <a:pt x="266" y="1868"/>
                          <a:pt x="312" y="1881"/>
                          <a:pt x="355" y="1881"/>
                        </a:cubicBezTo>
                        <a:cubicBezTo>
                          <a:pt x="401" y="1881"/>
                          <a:pt x="444" y="1866"/>
                          <a:pt x="476" y="1829"/>
                        </a:cubicBezTo>
                        <a:cubicBezTo>
                          <a:pt x="513" y="1789"/>
                          <a:pt x="558" y="1754"/>
                          <a:pt x="602" y="1726"/>
                        </a:cubicBezTo>
                        <a:cubicBezTo>
                          <a:pt x="684" y="1674"/>
                          <a:pt x="725" y="1603"/>
                          <a:pt x="747" y="1503"/>
                        </a:cubicBezTo>
                        <a:cubicBezTo>
                          <a:pt x="711" y="1399"/>
                          <a:pt x="685" y="1292"/>
                          <a:pt x="636" y="1195"/>
                        </a:cubicBezTo>
                        <a:cubicBezTo>
                          <a:pt x="577" y="1075"/>
                          <a:pt x="501" y="963"/>
                          <a:pt x="429" y="849"/>
                        </a:cubicBezTo>
                        <a:cubicBezTo>
                          <a:pt x="312" y="666"/>
                          <a:pt x="279" y="454"/>
                          <a:pt x="224" y="249"/>
                        </a:cubicBezTo>
                        <a:cubicBezTo>
                          <a:pt x="205" y="172"/>
                          <a:pt x="168" y="100"/>
                          <a:pt x="130" y="31"/>
                        </a:cubicBezTo>
                        <a:cubicBezTo>
                          <a:pt x="122" y="15"/>
                          <a:pt x="88"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7"/>
                  <p:cNvSpPr/>
                  <p:nvPr/>
                </p:nvSpPr>
                <p:spPr>
                  <a:xfrm>
                    <a:off x="5192878" y="4951313"/>
                    <a:ext cx="123061" cy="121464"/>
                  </a:xfrm>
                  <a:custGeom>
                    <a:avLst/>
                    <a:gdLst/>
                    <a:ahLst/>
                    <a:cxnLst/>
                    <a:rect l="l" t="t" r="r" b="b"/>
                    <a:pathLst>
                      <a:path w="1310" h="1293" extrusionOk="0">
                        <a:moveTo>
                          <a:pt x="18" y="1"/>
                        </a:moveTo>
                        <a:cubicBezTo>
                          <a:pt x="13" y="4"/>
                          <a:pt x="8" y="6"/>
                          <a:pt x="0" y="9"/>
                        </a:cubicBezTo>
                        <a:cubicBezTo>
                          <a:pt x="18" y="77"/>
                          <a:pt x="40" y="147"/>
                          <a:pt x="55" y="216"/>
                        </a:cubicBezTo>
                        <a:cubicBezTo>
                          <a:pt x="101" y="422"/>
                          <a:pt x="176" y="614"/>
                          <a:pt x="290" y="790"/>
                        </a:cubicBezTo>
                        <a:cubicBezTo>
                          <a:pt x="313" y="827"/>
                          <a:pt x="353" y="863"/>
                          <a:pt x="393" y="880"/>
                        </a:cubicBezTo>
                        <a:cubicBezTo>
                          <a:pt x="525" y="934"/>
                          <a:pt x="616" y="1026"/>
                          <a:pt x="679" y="1152"/>
                        </a:cubicBezTo>
                        <a:cubicBezTo>
                          <a:pt x="705" y="1203"/>
                          <a:pt x="749" y="1249"/>
                          <a:pt x="794" y="1286"/>
                        </a:cubicBezTo>
                        <a:cubicBezTo>
                          <a:pt x="801" y="1291"/>
                          <a:pt x="813" y="1293"/>
                          <a:pt x="826" y="1293"/>
                        </a:cubicBezTo>
                        <a:cubicBezTo>
                          <a:pt x="850" y="1293"/>
                          <a:pt x="879" y="1285"/>
                          <a:pt x="890" y="1273"/>
                        </a:cubicBezTo>
                        <a:cubicBezTo>
                          <a:pt x="926" y="1235"/>
                          <a:pt x="963" y="1221"/>
                          <a:pt x="1003" y="1221"/>
                        </a:cubicBezTo>
                        <a:cubicBezTo>
                          <a:pt x="1026" y="1221"/>
                          <a:pt x="1050" y="1225"/>
                          <a:pt x="1075" y="1232"/>
                        </a:cubicBezTo>
                        <a:cubicBezTo>
                          <a:pt x="1122" y="1244"/>
                          <a:pt x="1171" y="1255"/>
                          <a:pt x="1219" y="1255"/>
                        </a:cubicBezTo>
                        <a:cubicBezTo>
                          <a:pt x="1225" y="1255"/>
                          <a:pt x="1230" y="1255"/>
                          <a:pt x="1236" y="1255"/>
                        </a:cubicBezTo>
                        <a:cubicBezTo>
                          <a:pt x="1258" y="1254"/>
                          <a:pt x="1297" y="1214"/>
                          <a:pt x="1298" y="1190"/>
                        </a:cubicBezTo>
                        <a:cubicBezTo>
                          <a:pt x="1309" y="1042"/>
                          <a:pt x="1283" y="1002"/>
                          <a:pt x="1147" y="945"/>
                        </a:cubicBezTo>
                        <a:cubicBezTo>
                          <a:pt x="1085" y="919"/>
                          <a:pt x="1020" y="899"/>
                          <a:pt x="957" y="875"/>
                        </a:cubicBezTo>
                        <a:cubicBezTo>
                          <a:pt x="870" y="842"/>
                          <a:pt x="782" y="813"/>
                          <a:pt x="699" y="774"/>
                        </a:cubicBezTo>
                        <a:cubicBezTo>
                          <a:pt x="451" y="656"/>
                          <a:pt x="288" y="453"/>
                          <a:pt x="155" y="222"/>
                        </a:cubicBezTo>
                        <a:cubicBezTo>
                          <a:pt x="112" y="147"/>
                          <a:pt x="64" y="7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7"/>
                  <p:cNvSpPr/>
                  <p:nvPr/>
                </p:nvSpPr>
                <p:spPr>
                  <a:xfrm>
                    <a:off x="5229516" y="5040277"/>
                    <a:ext cx="72428" cy="75058"/>
                  </a:xfrm>
                  <a:custGeom>
                    <a:avLst/>
                    <a:gdLst/>
                    <a:ahLst/>
                    <a:cxnLst/>
                    <a:rect l="l" t="t" r="r" b="b"/>
                    <a:pathLst>
                      <a:path w="771" h="799" extrusionOk="0">
                        <a:moveTo>
                          <a:pt x="1" y="1"/>
                        </a:moveTo>
                        <a:lnTo>
                          <a:pt x="1" y="1"/>
                        </a:lnTo>
                        <a:cubicBezTo>
                          <a:pt x="35" y="69"/>
                          <a:pt x="73" y="133"/>
                          <a:pt x="120" y="190"/>
                        </a:cubicBezTo>
                        <a:cubicBezTo>
                          <a:pt x="238" y="334"/>
                          <a:pt x="285" y="495"/>
                          <a:pt x="244" y="679"/>
                        </a:cubicBezTo>
                        <a:cubicBezTo>
                          <a:pt x="235" y="725"/>
                          <a:pt x="243" y="772"/>
                          <a:pt x="243" y="798"/>
                        </a:cubicBezTo>
                        <a:cubicBezTo>
                          <a:pt x="319" y="797"/>
                          <a:pt x="382" y="791"/>
                          <a:pt x="442" y="791"/>
                        </a:cubicBezTo>
                        <a:cubicBezTo>
                          <a:pt x="460" y="791"/>
                          <a:pt x="478" y="792"/>
                          <a:pt x="496" y="793"/>
                        </a:cubicBezTo>
                        <a:cubicBezTo>
                          <a:pt x="505" y="794"/>
                          <a:pt x="514" y="794"/>
                          <a:pt x="522" y="794"/>
                        </a:cubicBezTo>
                        <a:cubicBezTo>
                          <a:pt x="641" y="794"/>
                          <a:pt x="718" y="734"/>
                          <a:pt x="733" y="622"/>
                        </a:cubicBezTo>
                        <a:cubicBezTo>
                          <a:pt x="745" y="536"/>
                          <a:pt x="757" y="452"/>
                          <a:pt x="770" y="358"/>
                        </a:cubicBezTo>
                        <a:cubicBezTo>
                          <a:pt x="739" y="349"/>
                          <a:pt x="700" y="332"/>
                          <a:pt x="661" y="329"/>
                        </a:cubicBezTo>
                        <a:cubicBezTo>
                          <a:pt x="656" y="329"/>
                          <a:pt x="651" y="329"/>
                          <a:pt x="646" y="329"/>
                        </a:cubicBezTo>
                        <a:cubicBezTo>
                          <a:pt x="617" y="329"/>
                          <a:pt x="583" y="334"/>
                          <a:pt x="566" y="350"/>
                        </a:cubicBezTo>
                        <a:cubicBezTo>
                          <a:pt x="529" y="385"/>
                          <a:pt x="493" y="400"/>
                          <a:pt x="458" y="400"/>
                        </a:cubicBezTo>
                        <a:cubicBezTo>
                          <a:pt x="405" y="400"/>
                          <a:pt x="355" y="366"/>
                          <a:pt x="315" y="316"/>
                        </a:cubicBezTo>
                        <a:cubicBezTo>
                          <a:pt x="278" y="269"/>
                          <a:pt x="252" y="214"/>
                          <a:pt x="220" y="163"/>
                        </a:cubicBezTo>
                        <a:cubicBezTo>
                          <a:pt x="168" y="81"/>
                          <a:pt x="96" y="2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7"/>
                  <p:cNvSpPr/>
                  <p:nvPr/>
                </p:nvSpPr>
                <p:spPr>
                  <a:xfrm>
                    <a:off x="5145907" y="4951783"/>
                    <a:ext cx="34758" cy="134428"/>
                  </a:xfrm>
                  <a:custGeom>
                    <a:avLst/>
                    <a:gdLst/>
                    <a:ahLst/>
                    <a:cxnLst/>
                    <a:rect l="l" t="t" r="r" b="b"/>
                    <a:pathLst>
                      <a:path w="370" h="1431" extrusionOk="0">
                        <a:moveTo>
                          <a:pt x="172" y="1"/>
                        </a:moveTo>
                        <a:lnTo>
                          <a:pt x="172" y="1"/>
                        </a:lnTo>
                        <a:cubicBezTo>
                          <a:pt x="103" y="63"/>
                          <a:pt x="87" y="130"/>
                          <a:pt x="80" y="200"/>
                        </a:cubicBezTo>
                        <a:cubicBezTo>
                          <a:pt x="65" y="375"/>
                          <a:pt x="96" y="542"/>
                          <a:pt x="142" y="710"/>
                        </a:cubicBezTo>
                        <a:cubicBezTo>
                          <a:pt x="192" y="883"/>
                          <a:pt x="230" y="1062"/>
                          <a:pt x="53" y="1196"/>
                        </a:cubicBezTo>
                        <a:cubicBezTo>
                          <a:pt x="46" y="1201"/>
                          <a:pt x="42" y="1211"/>
                          <a:pt x="37" y="1220"/>
                        </a:cubicBezTo>
                        <a:cubicBezTo>
                          <a:pt x="0" y="1287"/>
                          <a:pt x="17" y="1368"/>
                          <a:pt x="74" y="1409"/>
                        </a:cubicBezTo>
                        <a:cubicBezTo>
                          <a:pt x="95" y="1424"/>
                          <a:pt x="120" y="1431"/>
                          <a:pt x="144" y="1431"/>
                        </a:cubicBezTo>
                        <a:cubicBezTo>
                          <a:pt x="185" y="1431"/>
                          <a:pt x="228" y="1410"/>
                          <a:pt x="259" y="1368"/>
                        </a:cubicBezTo>
                        <a:cubicBezTo>
                          <a:pt x="284" y="1337"/>
                          <a:pt x="302" y="1301"/>
                          <a:pt x="316" y="1264"/>
                        </a:cubicBezTo>
                        <a:cubicBezTo>
                          <a:pt x="369" y="1105"/>
                          <a:pt x="338" y="949"/>
                          <a:pt x="296" y="793"/>
                        </a:cubicBezTo>
                        <a:cubicBezTo>
                          <a:pt x="227" y="538"/>
                          <a:pt x="127" y="290"/>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7"/>
                  <p:cNvSpPr/>
                  <p:nvPr/>
                </p:nvSpPr>
                <p:spPr>
                  <a:xfrm>
                    <a:off x="5167420" y="4968317"/>
                    <a:ext cx="34758" cy="147674"/>
                  </a:xfrm>
                  <a:custGeom>
                    <a:avLst/>
                    <a:gdLst/>
                    <a:ahLst/>
                    <a:cxnLst/>
                    <a:rect l="l" t="t" r="r" b="b"/>
                    <a:pathLst>
                      <a:path w="370" h="1572" extrusionOk="0">
                        <a:moveTo>
                          <a:pt x="10" y="0"/>
                        </a:moveTo>
                        <a:cubicBezTo>
                          <a:pt x="10" y="52"/>
                          <a:pt x="1" y="107"/>
                          <a:pt x="13" y="154"/>
                        </a:cubicBezTo>
                        <a:cubicBezTo>
                          <a:pt x="56" y="355"/>
                          <a:pt x="101" y="555"/>
                          <a:pt x="151" y="753"/>
                        </a:cubicBezTo>
                        <a:cubicBezTo>
                          <a:pt x="178" y="863"/>
                          <a:pt x="170" y="966"/>
                          <a:pt x="137" y="1071"/>
                        </a:cubicBezTo>
                        <a:cubicBezTo>
                          <a:pt x="122" y="1121"/>
                          <a:pt x="99" y="1171"/>
                          <a:pt x="93" y="1222"/>
                        </a:cubicBezTo>
                        <a:cubicBezTo>
                          <a:pt x="81" y="1307"/>
                          <a:pt x="71" y="1396"/>
                          <a:pt x="77" y="1482"/>
                        </a:cubicBezTo>
                        <a:cubicBezTo>
                          <a:pt x="82" y="1543"/>
                          <a:pt x="119" y="1572"/>
                          <a:pt x="173" y="1572"/>
                        </a:cubicBezTo>
                        <a:cubicBezTo>
                          <a:pt x="182" y="1572"/>
                          <a:pt x="192" y="1571"/>
                          <a:pt x="202" y="1569"/>
                        </a:cubicBezTo>
                        <a:cubicBezTo>
                          <a:pt x="163" y="1465"/>
                          <a:pt x="182" y="1363"/>
                          <a:pt x="218" y="1263"/>
                        </a:cubicBezTo>
                        <a:cubicBezTo>
                          <a:pt x="237" y="1208"/>
                          <a:pt x="254" y="1152"/>
                          <a:pt x="268" y="1097"/>
                        </a:cubicBezTo>
                        <a:cubicBezTo>
                          <a:pt x="370" y="690"/>
                          <a:pt x="204" y="343"/>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7"/>
                  <p:cNvSpPr/>
                  <p:nvPr/>
                </p:nvSpPr>
                <p:spPr>
                  <a:xfrm>
                    <a:off x="5156804" y="5099366"/>
                    <a:ext cx="43682" cy="37858"/>
                  </a:xfrm>
                  <a:custGeom>
                    <a:avLst/>
                    <a:gdLst/>
                    <a:ahLst/>
                    <a:cxnLst/>
                    <a:rect l="l" t="t" r="r" b="b"/>
                    <a:pathLst>
                      <a:path w="465" h="403" extrusionOk="0">
                        <a:moveTo>
                          <a:pt x="134" y="1"/>
                        </a:moveTo>
                        <a:lnTo>
                          <a:pt x="134" y="1"/>
                        </a:lnTo>
                        <a:cubicBezTo>
                          <a:pt x="70" y="75"/>
                          <a:pt x="0" y="129"/>
                          <a:pt x="39" y="212"/>
                        </a:cubicBezTo>
                        <a:cubicBezTo>
                          <a:pt x="80" y="300"/>
                          <a:pt x="132" y="395"/>
                          <a:pt x="242" y="402"/>
                        </a:cubicBezTo>
                        <a:cubicBezTo>
                          <a:pt x="247" y="402"/>
                          <a:pt x="253" y="402"/>
                          <a:pt x="258" y="402"/>
                        </a:cubicBezTo>
                        <a:cubicBezTo>
                          <a:pt x="343" y="402"/>
                          <a:pt x="416" y="356"/>
                          <a:pt x="465" y="267"/>
                        </a:cubicBezTo>
                        <a:cubicBezTo>
                          <a:pt x="317" y="231"/>
                          <a:pt x="129" y="25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7"/>
                  <p:cNvSpPr/>
                  <p:nvPr/>
                </p:nvSpPr>
                <p:spPr>
                  <a:xfrm>
                    <a:off x="5225382" y="5070714"/>
                    <a:ext cx="24518" cy="54391"/>
                  </a:xfrm>
                  <a:custGeom>
                    <a:avLst/>
                    <a:gdLst/>
                    <a:ahLst/>
                    <a:cxnLst/>
                    <a:rect l="l" t="t" r="r" b="b"/>
                    <a:pathLst>
                      <a:path w="261" h="579" extrusionOk="0">
                        <a:moveTo>
                          <a:pt x="187" y="0"/>
                        </a:moveTo>
                        <a:lnTo>
                          <a:pt x="187" y="0"/>
                        </a:lnTo>
                        <a:cubicBezTo>
                          <a:pt x="224" y="251"/>
                          <a:pt x="210" y="283"/>
                          <a:pt x="0" y="458"/>
                        </a:cubicBezTo>
                        <a:cubicBezTo>
                          <a:pt x="82" y="541"/>
                          <a:pt x="145" y="578"/>
                          <a:pt x="195" y="578"/>
                        </a:cubicBezTo>
                        <a:cubicBezTo>
                          <a:pt x="219" y="578"/>
                          <a:pt x="241" y="569"/>
                          <a:pt x="260" y="553"/>
                        </a:cubicBezTo>
                        <a:cubicBezTo>
                          <a:pt x="256" y="465"/>
                          <a:pt x="246" y="393"/>
                          <a:pt x="251" y="320"/>
                        </a:cubicBezTo>
                        <a:cubicBezTo>
                          <a:pt x="261" y="206"/>
                          <a:pt x="254" y="97"/>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7"/>
                  <p:cNvSpPr/>
                  <p:nvPr/>
                </p:nvSpPr>
                <p:spPr>
                  <a:xfrm>
                    <a:off x="5145062" y="5086402"/>
                    <a:ext cx="26867" cy="29215"/>
                  </a:xfrm>
                  <a:custGeom>
                    <a:avLst/>
                    <a:gdLst/>
                    <a:ahLst/>
                    <a:cxnLst/>
                    <a:rect l="l" t="t" r="r" b="b"/>
                    <a:pathLst>
                      <a:path w="286" h="311" extrusionOk="0">
                        <a:moveTo>
                          <a:pt x="285" y="0"/>
                        </a:moveTo>
                        <a:cubicBezTo>
                          <a:pt x="224" y="23"/>
                          <a:pt x="182" y="37"/>
                          <a:pt x="142" y="54"/>
                        </a:cubicBezTo>
                        <a:cubicBezTo>
                          <a:pt x="26" y="106"/>
                          <a:pt x="0" y="272"/>
                          <a:pt x="92" y="310"/>
                        </a:cubicBezTo>
                        <a:cubicBezTo>
                          <a:pt x="156" y="207"/>
                          <a:pt x="216" y="11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44" name="Google Shape;11244;p57"/>
              <p:cNvGrpSpPr/>
              <p:nvPr/>
            </p:nvGrpSpPr>
            <p:grpSpPr>
              <a:xfrm>
                <a:off x="5461930" y="4819136"/>
                <a:ext cx="181589" cy="91969"/>
                <a:chOff x="5461930" y="4819136"/>
                <a:chExt cx="181589" cy="91969"/>
              </a:xfrm>
            </p:grpSpPr>
            <p:sp>
              <p:nvSpPr>
                <p:cNvPr id="11245" name="Google Shape;11245;p57"/>
                <p:cNvSpPr/>
                <p:nvPr/>
              </p:nvSpPr>
              <p:spPr>
                <a:xfrm>
                  <a:off x="5485697" y="4836515"/>
                  <a:ext cx="35415" cy="55049"/>
                </a:xfrm>
                <a:custGeom>
                  <a:avLst/>
                  <a:gdLst/>
                  <a:ahLst/>
                  <a:cxnLst/>
                  <a:rect l="l" t="t" r="r" b="b"/>
                  <a:pathLst>
                    <a:path w="377" h="586" extrusionOk="0">
                      <a:moveTo>
                        <a:pt x="305" y="1"/>
                      </a:moveTo>
                      <a:cubicBezTo>
                        <a:pt x="302" y="1"/>
                        <a:pt x="299" y="1"/>
                        <a:pt x="295" y="2"/>
                      </a:cubicBezTo>
                      <a:cubicBezTo>
                        <a:pt x="191" y="27"/>
                        <a:pt x="118" y="97"/>
                        <a:pt x="88" y="198"/>
                      </a:cubicBezTo>
                      <a:cubicBezTo>
                        <a:pt x="50" y="322"/>
                        <a:pt x="30" y="450"/>
                        <a:pt x="1" y="575"/>
                      </a:cubicBezTo>
                      <a:cubicBezTo>
                        <a:pt x="5" y="578"/>
                        <a:pt x="10" y="582"/>
                        <a:pt x="16" y="585"/>
                      </a:cubicBezTo>
                      <a:lnTo>
                        <a:pt x="168" y="368"/>
                      </a:lnTo>
                      <a:cubicBezTo>
                        <a:pt x="230" y="277"/>
                        <a:pt x="292" y="189"/>
                        <a:pt x="351" y="97"/>
                      </a:cubicBezTo>
                      <a:cubicBezTo>
                        <a:pt x="366" y="75"/>
                        <a:pt x="370" y="45"/>
                        <a:pt x="377" y="19"/>
                      </a:cubicBezTo>
                      <a:cubicBezTo>
                        <a:pt x="354" y="14"/>
                        <a:pt x="328"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7"/>
                <p:cNvSpPr/>
                <p:nvPr/>
              </p:nvSpPr>
              <p:spPr>
                <a:xfrm>
                  <a:off x="5476021" y="4828718"/>
                  <a:ext cx="12964" cy="71019"/>
                </a:xfrm>
                <a:custGeom>
                  <a:avLst/>
                  <a:gdLst/>
                  <a:ahLst/>
                  <a:cxnLst/>
                  <a:rect l="l" t="t" r="r" b="b"/>
                  <a:pathLst>
                    <a:path w="138" h="756" extrusionOk="0">
                      <a:moveTo>
                        <a:pt x="1" y="1"/>
                      </a:moveTo>
                      <a:lnTo>
                        <a:pt x="1" y="756"/>
                      </a:lnTo>
                      <a:cubicBezTo>
                        <a:pt x="50" y="650"/>
                        <a:pt x="98" y="539"/>
                        <a:pt x="119" y="424"/>
                      </a:cubicBezTo>
                      <a:cubicBezTo>
                        <a:pt x="138" y="331"/>
                        <a:pt x="130" y="231"/>
                        <a:pt x="119" y="136"/>
                      </a:cubicBezTo>
                      <a:cubicBezTo>
                        <a:pt x="114" y="85"/>
                        <a:pt x="90"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7" name="Google Shape;11247;p57"/>
                <p:cNvGrpSpPr/>
                <p:nvPr/>
              </p:nvGrpSpPr>
              <p:grpSpPr>
                <a:xfrm>
                  <a:off x="5527783" y="4868925"/>
                  <a:ext cx="115736" cy="42180"/>
                  <a:chOff x="5527783" y="4868925"/>
                  <a:chExt cx="115736" cy="42180"/>
                </a:xfrm>
              </p:grpSpPr>
              <p:sp>
                <p:nvSpPr>
                  <p:cNvPr id="11248" name="Google Shape;11248;p57"/>
                  <p:cNvSpPr/>
                  <p:nvPr/>
                </p:nvSpPr>
                <p:spPr>
                  <a:xfrm>
                    <a:off x="5527783" y="4875877"/>
                    <a:ext cx="95067" cy="16627"/>
                  </a:xfrm>
                  <a:custGeom>
                    <a:avLst/>
                    <a:gdLst/>
                    <a:ahLst/>
                    <a:cxnLst/>
                    <a:rect l="l" t="t" r="r" b="b"/>
                    <a:pathLst>
                      <a:path w="1012" h="177" extrusionOk="0">
                        <a:moveTo>
                          <a:pt x="525" y="0"/>
                        </a:moveTo>
                        <a:cubicBezTo>
                          <a:pt x="469" y="0"/>
                          <a:pt x="413" y="5"/>
                          <a:pt x="357" y="15"/>
                        </a:cubicBezTo>
                        <a:cubicBezTo>
                          <a:pt x="229" y="38"/>
                          <a:pt x="119" y="96"/>
                          <a:pt x="0" y="177"/>
                        </a:cubicBezTo>
                        <a:cubicBezTo>
                          <a:pt x="111" y="168"/>
                          <a:pt x="209" y="173"/>
                          <a:pt x="302" y="156"/>
                        </a:cubicBezTo>
                        <a:cubicBezTo>
                          <a:pt x="395" y="136"/>
                          <a:pt x="489" y="125"/>
                          <a:pt x="582" y="125"/>
                        </a:cubicBezTo>
                        <a:cubicBezTo>
                          <a:pt x="674" y="125"/>
                          <a:pt x="766" y="136"/>
                          <a:pt x="858" y="161"/>
                        </a:cubicBezTo>
                        <a:cubicBezTo>
                          <a:pt x="881" y="166"/>
                          <a:pt x="905" y="174"/>
                          <a:pt x="928" y="174"/>
                        </a:cubicBezTo>
                        <a:cubicBezTo>
                          <a:pt x="932" y="174"/>
                          <a:pt x="936" y="174"/>
                          <a:pt x="939" y="173"/>
                        </a:cubicBezTo>
                        <a:cubicBezTo>
                          <a:pt x="963" y="172"/>
                          <a:pt x="987" y="157"/>
                          <a:pt x="1011" y="148"/>
                        </a:cubicBezTo>
                        <a:cubicBezTo>
                          <a:pt x="996" y="128"/>
                          <a:pt x="983" y="104"/>
                          <a:pt x="963" y="90"/>
                        </a:cubicBezTo>
                        <a:cubicBezTo>
                          <a:pt x="939" y="73"/>
                          <a:pt x="910" y="60"/>
                          <a:pt x="882" y="53"/>
                        </a:cubicBezTo>
                        <a:cubicBezTo>
                          <a:pt x="764" y="22"/>
                          <a:pt x="645"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7"/>
                  <p:cNvSpPr/>
                  <p:nvPr/>
                </p:nvSpPr>
                <p:spPr>
                  <a:xfrm>
                    <a:off x="5567051" y="4891659"/>
                    <a:ext cx="65664" cy="19446"/>
                  </a:xfrm>
                  <a:custGeom>
                    <a:avLst/>
                    <a:gdLst/>
                    <a:ahLst/>
                    <a:cxnLst/>
                    <a:rect l="l" t="t" r="r" b="b"/>
                    <a:pathLst>
                      <a:path w="699" h="207" extrusionOk="0">
                        <a:moveTo>
                          <a:pt x="163" y="0"/>
                        </a:moveTo>
                        <a:cubicBezTo>
                          <a:pt x="111" y="0"/>
                          <a:pt x="56" y="4"/>
                          <a:pt x="1" y="11"/>
                        </a:cubicBezTo>
                        <a:cubicBezTo>
                          <a:pt x="106" y="49"/>
                          <a:pt x="192" y="83"/>
                          <a:pt x="279" y="111"/>
                        </a:cubicBezTo>
                        <a:cubicBezTo>
                          <a:pt x="393" y="145"/>
                          <a:pt x="508" y="178"/>
                          <a:pt x="624" y="206"/>
                        </a:cubicBezTo>
                        <a:cubicBezTo>
                          <a:pt x="627" y="207"/>
                          <a:pt x="631" y="207"/>
                          <a:pt x="634" y="207"/>
                        </a:cubicBezTo>
                        <a:cubicBezTo>
                          <a:pt x="654" y="207"/>
                          <a:pt x="677" y="195"/>
                          <a:pt x="699" y="189"/>
                        </a:cubicBezTo>
                        <a:cubicBezTo>
                          <a:pt x="684" y="168"/>
                          <a:pt x="676" y="139"/>
                          <a:pt x="656" y="127"/>
                        </a:cubicBezTo>
                        <a:cubicBezTo>
                          <a:pt x="504" y="40"/>
                          <a:pt x="342"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7"/>
                  <p:cNvSpPr/>
                  <p:nvPr/>
                </p:nvSpPr>
                <p:spPr>
                  <a:xfrm>
                    <a:off x="5583021" y="4868925"/>
                    <a:ext cx="60497" cy="32034"/>
                  </a:xfrm>
                  <a:custGeom>
                    <a:avLst/>
                    <a:gdLst/>
                    <a:ahLst/>
                    <a:cxnLst/>
                    <a:rect l="l" t="t" r="r" b="b"/>
                    <a:pathLst>
                      <a:path w="644" h="341" extrusionOk="0">
                        <a:moveTo>
                          <a:pt x="161" y="1"/>
                        </a:moveTo>
                        <a:cubicBezTo>
                          <a:pt x="106" y="1"/>
                          <a:pt x="52" y="9"/>
                          <a:pt x="1" y="25"/>
                        </a:cubicBezTo>
                        <a:cubicBezTo>
                          <a:pt x="43" y="33"/>
                          <a:pt x="75" y="35"/>
                          <a:pt x="105" y="43"/>
                        </a:cubicBezTo>
                        <a:cubicBezTo>
                          <a:pt x="201" y="69"/>
                          <a:pt x="301" y="87"/>
                          <a:pt x="390" y="127"/>
                        </a:cubicBezTo>
                        <a:cubicBezTo>
                          <a:pt x="478" y="164"/>
                          <a:pt x="483" y="205"/>
                          <a:pt x="432" y="291"/>
                        </a:cubicBezTo>
                        <a:cubicBezTo>
                          <a:pt x="471" y="308"/>
                          <a:pt x="507" y="333"/>
                          <a:pt x="547" y="339"/>
                        </a:cubicBezTo>
                        <a:cubicBezTo>
                          <a:pt x="551" y="340"/>
                          <a:pt x="555" y="340"/>
                          <a:pt x="559" y="340"/>
                        </a:cubicBezTo>
                        <a:cubicBezTo>
                          <a:pt x="586" y="340"/>
                          <a:pt x="619" y="329"/>
                          <a:pt x="631" y="310"/>
                        </a:cubicBezTo>
                        <a:cubicBezTo>
                          <a:pt x="643" y="292"/>
                          <a:pt x="633" y="247"/>
                          <a:pt x="618" y="225"/>
                        </a:cubicBezTo>
                        <a:cubicBezTo>
                          <a:pt x="525" y="87"/>
                          <a:pt x="34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1" name="Google Shape;11251;p57"/>
                <p:cNvSpPr/>
                <p:nvPr/>
              </p:nvSpPr>
              <p:spPr>
                <a:xfrm>
                  <a:off x="5504579" y="4837736"/>
                  <a:ext cx="31940" cy="34476"/>
                </a:xfrm>
                <a:custGeom>
                  <a:avLst/>
                  <a:gdLst/>
                  <a:ahLst/>
                  <a:cxnLst/>
                  <a:rect l="l" t="t" r="r" b="b"/>
                  <a:pathLst>
                    <a:path w="340" h="367" extrusionOk="0">
                      <a:moveTo>
                        <a:pt x="330" y="1"/>
                      </a:moveTo>
                      <a:lnTo>
                        <a:pt x="330" y="1"/>
                      </a:lnTo>
                      <a:cubicBezTo>
                        <a:pt x="309" y="5"/>
                        <a:pt x="282" y="3"/>
                        <a:pt x="269" y="14"/>
                      </a:cubicBezTo>
                      <a:cubicBezTo>
                        <a:pt x="231" y="52"/>
                        <a:pt x="196" y="94"/>
                        <a:pt x="164" y="137"/>
                      </a:cubicBezTo>
                      <a:cubicBezTo>
                        <a:pt x="108" y="212"/>
                        <a:pt x="55" y="290"/>
                        <a:pt x="0" y="367"/>
                      </a:cubicBezTo>
                      <a:cubicBezTo>
                        <a:pt x="179" y="333"/>
                        <a:pt x="237" y="182"/>
                        <a:pt x="329" y="63"/>
                      </a:cubicBezTo>
                      <a:cubicBezTo>
                        <a:pt x="339" y="51"/>
                        <a:pt x="330" y="22"/>
                        <a:pt x="3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7"/>
                <p:cNvSpPr/>
                <p:nvPr/>
              </p:nvSpPr>
              <p:spPr>
                <a:xfrm>
                  <a:off x="5461930" y="4819136"/>
                  <a:ext cx="11649" cy="34476"/>
                </a:xfrm>
                <a:custGeom>
                  <a:avLst/>
                  <a:gdLst/>
                  <a:ahLst/>
                  <a:cxnLst/>
                  <a:rect l="l" t="t" r="r" b="b"/>
                  <a:pathLst>
                    <a:path w="124" h="367" extrusionOk="0">
                      <a:moveTo>
                        <a:pt x="35" y="1"/>
                      </a:moveTo>
                      <a:cubicBezTo>
                        <a:pt x="25" y="31"/>
                        <a:pt x="1" y="63"/>
                        <a:pt x="6" y="88"/>
                      </a:cubicBezTo>
                      <a:cubicBezTo>
                        <a:pt x="27" y="182"/>
                        <a:pt x="58" y="274"/>
                        <a:pt x="86" y="366"/>
                      </a:cubicBezTo>
                      <a:cubicBezTo>
                        <a:pt x="96" y="363"/>
                        <a:pt x="106" y="362"/>
                        <a:pt x="118" y="362"/>
                      </a:cubicBezTo>
                      <a:cubicBezTo>
                        <a:pt x="118" y="268"/>
                        <a:pt x="124" y="173"/>
                        <a:pt x="113" y="80"/>
                      </a:cubicBezTo>
                      <a:cubicBezTo>
                        <a:pt x="109" y="51"/>
                        <a:pt x="62" y="26"/>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7"/>
                <p:cNvSpPr/>
                <p:nvPr/>
              </p:nvSpPr>
              <p:spPr>
                <a:xfrm>
                  <a:off x="5490770" y="4824209"/>
                  <a:ext cx="12682" cy="22921"/>
                </a:xfrm>
                <a:custGeom>
                  <a:avLst/>
                  <a:gdLst/>
                  <a:ahLst/>
                  <a:cxnLst/>
                  <a:rect l="l" t="t" r="r" b="b"/>
                  <a:pathLst>
                    <a:path w="135" h="244" extrusionOk="0">
                      <a:moveTo>
                        <a:pt x="63" y="0"/>
                      </a:moveTo>
                      <a:cubicBezTo>
                        <a:pt x="41" y="20"/>
                        <a:pt x="6" y="38"/>
                        <a:pt x="4" y="59"/>
                      </a:cubicBezTo>
                      <a:cubicBezTo>
                        <a:pt x="1" y="113"/>
                        <a:pt x="12" y="169"/>
                        <a:pt x="18" y="243"/>
                      </a:cubicBezTo>
                      <a:cubicBezTo>
                        <a:pt x="71" y="178"/>
                        <a:pt x="135" y="143"/>
                        <a:pt x="109" y="67"/>
                      </a:cubicBezTo>
                      <a:cubicBezTo>
                        <a:pt x="101" y="44"/>
                        <a:pt x="77" y="23"/>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4" name="Google Shape;11254;p57"/>
              <p:cNvSpPr/>
              <p:nvPr/>
            </p:nvSpPr>
            <p:spPr>
              <a:xfrm>
                <a:off x="3834658" y="4797435"/>
                <a:ext cx="1275329" cy="345042"/>
              </a:xfrm>
              <a:custGeom>
                <a:avLst/>
                <a:gdLst/>
                <a:ahLst/>
                <a:cxnLst/>
                <a:rect l="l" t="t" r="r" b="b"/>
                <a:pathLst>
                  <a:path w="13576" h="3673" extrusionOk="0">
                    <a:moveTo>
                      <a:pt x="9764" y="289"/>
                    </a:moveTo>
                    <a:cubicBezTo>
                      <a:pt x="9782" y="289"/>
                      <a:pt x="9813" y="314"/>
                      <a:pt x="9815" y="329"/>
                    </a:cubicBezTo>
                    <a:cubicBezTo>
                      <a:pt x="9821" y="387"/>
                      <a:pt x="9817" y="445"/>
                      <a:pt x="9817" y="525"/>
                    </a:cubicBezTo>
                    <a:cubicBezTo>
                      <a:pt x="9743" y="464"/>
                      <a:pt x="9693" y="418"/>
                      <a:pt x="9718" y="340"/>
                    </a:cubicBezTo>
                    <a:cubicBezTo>
                      <a:pt x="9724" y="319"/>
                      <a:pt x="9745" y="293"/>
                      <a:pt x="9762" y="289"/>
                    </a:cubicBezTo>
                    <a:cubicBezTo>
                      <a:pt x="9762" y="289"/>
                      <a:pt x="9763" y="289"/>
                      <a:pt x="9764" y="289"/>
                    </a:cubicBezTo>
                    <a:close/>
                    <a:moveTo>
                      <a:pt x="10111" y="234"/>
                    </a:moveTo>
                    <a:cubicBezTo>
                      <a:pt x="10117" y="254"/>
                      <a:pt x="10133" y="277"/>
                      <a:pt x="10130" y="295"/>
                    </a:cubicBezTo>
                    <a:cubicBezTo>
                      <a:pt x="10107" y="396"/>
                      <a:pt x="10079" y="495"/>
                      <a:pt x="10051" y="595"/>
                    </a:cubicBezTo>
                    <a:cubicBezTo>
                      <a:pt x="10043" y="594"/>
                      <a:pt x="10034" y="593"/>
                      <a:pt x="10025" y="592"/>
                    </a:cubicBezTo>
                    <a:cubicBezTo>
                      <a:pt x="10025" y="516"/>
                      <a:pt x="10023" y="440"/>
                      <a:pt x="10025" y="365"/>
                    </a:cubicBezTo>
                    <a:cubicBezTo>
                      <a:pt x="10027" y="331"/>
                      <a:pt x="10033" y="294"/>
                      <a:pt x="10049" y="264"/>
                    </a:cubicBezTo>
                    <a:cubicBezTo>
                      <a:pt x="10058" y="247"/>
                      <a:pt x="10090" y="243"/>
                      <a:pt x="10111" y="234"/>
                    </a:cubicBezTo>
                    <a:close/>
                    <a:moveTo>
                      <a:pt x="9353" y="430"/>
                    </a:moveTo>
                    <a:lnTo>
                      <a:pt x="9353" y="430"/>
                    </a:lnTo>
                    <a:cubicBezTo>
                      <a:pt x="9379" y="439"/>
                      <a:pt x="9418" y="439"/>
                      <a:pt x="9431" y="457"/>
                    </a:cubicBezTo>
                    <a:cubicBezTo>
                      <a:pt x="9518" y="567"/>
                      <a:pt x="9599" y="682"/>
                      <a:pt x="9682" y="795"/>
                    </a:cubicBezTo>
                    <a:cubicBezTo>
                      <a:pt x="9501" y="762"/>
                      <a:pt x="9444" y="614"/>
                      <a:pt x="9356" y="497"/>
                    </a:cubicBezTo>
                    <a:cubicBezTo>
                      <a:pt x="9343" y="483"/>
                      <a:pt x="9353" y="454"/>
                      <a:pt x="9353" y="430"/>
                    </a:cubicBezTo>
                    <a:close/>
                    <a:moveTo>
                      <a:pt x="9574" y="418"/>
                    </a:moveTo>
                    <a:cubicBezTo>
                      <a:pt x="9577" y="418"/>
                      <a:pt x="9580" y="418"/>
                      <a:pt x="9583" y="419"/>
                    </a:cubicBezTo>
                    <a:cubicBezTo>
                      <a:pt x="9691" y="444"/>
                      <a:pt x="9765" y="516"/>
                      <a:pt x="9795" y="620"/>
                    </a:cubicBezTo>
                    <a:cubicBezTo>
                      <a:pt x="9829" y="742"/>
                      <a:pt x="9851" y="865"/>
                      <a:pt x="9879" y="990"/>
                    </a:cubicBezTo>
                    <a:lnTo>
                      <a:pt x="9867" y="1002"/>
                    </a:lnTo>
                    <a:cubicBezTo>
                      <a:pt x="9816" y="933"/>
                      <a:pt x="9766" y="864"/>
                      <a:pt x="9717" y="796"/>
                    </a:cubicBezTo>
                    <a:cubicBezTo>
                      <a:pt x="9652" y="702"/>
                      <a:pt x="9588" y="607"/>
                      <a:pt x="9526" y="512"/>
                    </a:cubicBezTo>
                    <a:cubicBezTo>
                      <a:pt x="9512" y="491"/>
                      <a:pt x="9511" y="464"/>
                      <a:pt x="9502" y="439"/>
                    </a:cubicBezTo>
                    <a:cubicBezTo>
                      <a:pt x="9526" y="432"/>
                      <a:pt x="9552" y="418"/>
                      <a:pt x="9574" y="418"/>
                    </a:cubicBezTo>
                    <a:close/>
                    <a:moveTo>
                      <a:pt x="4263" y="554"/>
                    </a:moveTo>
                    <a:cubicBezTo>
                      <a:pt x="4276" y="554"/>
                      <a:pt x="4288" y="559"/>
                      <a:pt x="4300" y="568"/>
                    </a:cubicBezTo>
                    <a:cubicBezTo>
                      <a:pt x="4342" y="602"/>
                      <a:pt x="4388" y="652"/>
                      <a:pt x="4394" y="701"/>
                    </a:cubicBezTo>
                    <a:cubicBezTo>
                      <a:pt x="4408" y="812"/>
                      <a:pt x="4398" y="928"/>
                      <a:pt x="4398" y="1006"/>
                    </a:cubicBezTo>
                    <a:cubicBezTo>
                      <a:pt x="4357" y="970"/>
                      <a:pt x="4284" y="910"/>
                      <a:pt x="4217" y="846"/>
                    </a:cubicBezTo>
                    <a:cubicBezTo>
                      <a:pt x="4171" y="801"/>
                      <a:pt x="4162" y="656"/>
                      <a:pt x="4193" y="602"/>
                    </a:cubicBezTo>
                    <a:cubicBezTo>
                      <a:pt x="4210" y="573"/>
                      <a:pt x="4236" y="554"/>
                      <a:pt x="4263" y="554"/>
                    </a:cubicBezTo>
                    <a:close/>
                    <a:moveTo>
                      <a:pt x="8906" y="834"/>
                    </a:moveTo>
                    <a:cubicBezTo>
                      <a:pt x="9094" y="834"/>
                      <a:pt x="9256" y="892"/>
                      <a:pt x="9413" y="1017"/>
                    </a:cubicBezTo>
                    <a:cubicBezTo>
                      <a:pt x="9288" y="1001"/>
                      <a:pt x="9161" y="990"/>
                      <a:pt x="9036" y="971"/>
                    </a:cubicBezTo>
                    <a:cubicBezTo>
                      <a:pt x="8978" y="963"/>
                      <a:pt x="8919" y="959"/>
                      <a:pt x="8861" y="959"/>
                    </a:cubicBezTo>
                    <a:cubicBezTo>
                      <a:pt x="8760" y="959"/>
                      <a:pt x="8661" y="971"/>
                      <a:pt x="8561" y="996"/>
                    </a:cubicBezTo>
                    <a:cubicBezTo>
                      <a:pt x="8551" y="999"/>
                      <a:pt x="8541" y="1000"/>
                      <a:pt x="8530" y="1000"/>
                    </a:cubicBezTo>
                    <a:cubicBezTo>
                      <a:pt x="8495" y="1000"/>
                      <a:pt x="8457" y="989"/>
                      <a:pt x="8422" y="986"/>
                    </a:cubicBezTo>
                    <a:cubicBezTo>
                      <a:pt x="8458" y="955"/>
                      <a:pt x="8490" y="907"/>
                      <a:pt x="8532" y="895"/>
                    </a:cubicBezTo>
                    <a:cubicBezTo>
                      <a:pt x="8670" y="855"/>
                      <a:pt x="8793" y="834"/>
                      <a:pt x="8906" y="834"/>
                    </a:cubicBezTo>
                    <a:close/>
                    <a:moveTo>
                      <a:pt x="9981" y="336"/>
                    </a:moveTo>
                    <a:lnTo>
                      <a:pt x="9981" y="1076"/>
                    </a:lnTo>
                    <a:cubicBezTo>
                      <a:pt x="9810" y="899"/>
                      <a:pt x="9791" y="403"/>
                      <a:pt x="9981" y="336"/>
                    </a:cubicBezTo>
                    <a:close/>
                    <a:moveTo>
                      <a:pt x="8662" y="751"/>
                    </a:moveTo>
                    <a:cubicBezTo>
                      <a:pt x="8716" y="751"/>
                      <a:pt x="8773" y="762"/>
                      <a:pt x="8837" y="784"/>
                    </a:cubicBezTo>
                    <a:cubicBezTo>
                      <a:pt x="8746" y="801"/>
                      <a:pt x="8665" y="813"/>
                      <a:pt x="8585" y="833"/>
                    </a:cubicBezTo>
                    <a:cubicBezTo>
                      <a:pt x="8538" y="845"/>
                      <a:pt x="8490" y="864"/>
                      <a:pt x="8448" y="889"/>
                    </a:cubicBezTo>
                    <a:cubicBezTo>
                      <a:pt x="8369" y="934"/>
                      <a:pt x="8362" y="969"/>
                      <a:pt x="8417" y="1057"/>
                    </a:cubicBezTo>
                    <a:cubicBezTo>
                      <a:pt x="8366" y="1073"/>
                      <a:pt x="8319" y="1098"/>
                      <a:pt x="8269" y="1101"/>
                    </a:cubicBezTo>
                    <a:cubicBezTo>
                      <a:pt x="8267" y="1102"/>
                      <a:pt x="8264" y="1102"/>
                      <a:pt x="8262" y="1102"/>
                    </a:cubicBezTo>
                    <a:cubicBezTo>
                      <a:pt x="8207" y="1102"/>
                      <a:pt x="8184" y="1055"/>
                      <a:pt x="8214" y="1005"/>
                    </a:cubicBezTo>
                    <a:cubicBezTo>
                      <a:pt x="8235" y="969"/>
                      <a:pt x="8264" y="935"/>
                      <a:pt x="8298" y="910"/>
                    </a:cubicBezTo>
                    <a:cubicBezTo>
                      <a:pt x="8440" y="804"/>
                      <a:pt x="8544" y="751"/>
                      <a:pt x="8662" y="751"/>
                    </a:cubicBezTo>
                    <a:close/>
                    <a:moveTo>
                      <a:pt x="12619" y="631"/>
                    </a:moveTo>
                    <a:cubicBezTo>
                      <a:pt x="12645" y="631"/>
                      <a:pt x="12670" y="635"/>
                      <a:pt x="12693" y="645"/>
                    </a:cubicBezTo>
                    <a:cubicBezTo>
                      <a:pt x="12881" y="723"/>
                      <a:pt x="13002" y="910"/>
                      <a:pt x="12995" y="1145"/>
                    </a:cubicBezTo>
                    <a:cubicBezTo>
                      <a:pt x="12943" y="1081"/>
                      <a:pt x="12899" y="1008"/>
                      <a:pt x="12838" y="952"/>
                    </a:cubicBezTo>
                    <a:cubicBezTo>
                      <a:pt x="12807" y="923"/>
                      <a:pt x="12784" y="909"/>
                      <a:pt x="12763" y="909"/>
                    </a:cubicBezTo>
                    <a:cubicBezTo>
                      <a:pt x="12736" y="909"/>
                      <a:pt x="12712" y="929"/>
                      <a:pt x="12678" y="965"/>
                    </a:cubicBezTo>
                    <a:cubicBezTo>
                      <a:pt x="12641" y="1003"/>
                      <a:pt x="12596" y="1045"/>
                      <a:pt x="12547" y="1059"/>
                    </a:cubicBezTo>
                    <a:cubicBezTo>
                      <a:pt x="12524" y="1065"/>
                      <a:pt x="12497" y="1069"/>
                      <a:pt x="12471" y="1069"/>
                    </a:cubicBezTo>
                    <a:cubicBezTo>
                      <a:pt x="12437" y="1069"/>
                      <a:pt x="12404" y="1063"/>
                      <a:pt x="12379" y="1050"/>
                    </a:cubicBezTo>
                    <a:cubicBezTo>
                      <a:pt x="12317" y="1017"/>
                      <a:pt x="12306" y="941"/>
                      <a:pt x="12315" y="871"/>
                    </a:cubicBezTo>
                    <a:cubicBezTo>
                      <a:pt x="12330" y="750"/>
                      <a:pt x="12485" y="631"/>
                      <a:pt x="12619" y="631"/>
                    </a:cubicBezTo>
                    <a:close/>
                    <a:moveTo>
                      <a:pt x="8807" y="1009"/>
                    </a:moveTo>
                    <a:cubicBezTo>
                      <a:pt x="8869" y="1009"/>
                      <a:pt x="8932" y="1016"/>
                      <a:pt x="8996" y="1029"/>
                    </a:cubicBezTo>
                    <a:cubicBezTo>
                      <a:pt x="8806" y="1086"/>
                      <a:pt x="8617" y="1147"/>
                      <a:pt x="8426" y="1200"/>
                    </a:cubicBezTo>
                    <a:cubicBezTo>
                      <a:pt x="8418" y="1202"/>
                      <a:pt x="8409" y="1203"/>
                      <a:pt x="8401" y="1203"/>
                    </a:cubicBezTo>
                    <a:cubicBezTo>
                      <a:pt x="8373" y="1203"/>
                      <a:pt x="8343" y="1194"/>
                      <a:pt x="8314" y="1191"/>
                    </a:cubicBezTo>
                    <a:cubicBezTo>
                      <a:pt x="8339" y="1165"/>
                      <a:pt x="8360" y="1127"/>
                      <a:pt x="8391" y="1112"/>
                    </a:cubicBezTo>
                    <a:cubicBezTo>
                      <a:pt x="8524" y="1045"/>
                      <a:pt x="8662" y="1009"/>
                      <a:pt x="8807" y="1009"/>
                    </a:cubicBezTo>
                    <a:close/>
                    <a:moveTo>
                      <a:pt x="12596" y="362"/>
                    </a:moveTo>
                    <a:cubicBezTo>
                      <a:pt x="12733" y="362"/>
                      <a:pt x="12866" y="411"/>
                      <a:pt x="12972" y="504"/>
                    </a:cubicBezTo>
                    <a:cubicBezTo>
                      <a:pt x="13203" y="708"/>
                      <a:pt x="13248" y="969"/>
                      <a:pt x="13200" y="1256"/>
                    </a:cubicBezTo>
                    <a:cubicBezTo>
                      <a:pt x="13188" y="1327"/>
                      <a:pt x="13163" y="1394"/>
                      <a:pt x="13145" y="1462"/>
                    </a:cubicBezTo>
                    <a:cubicBezTo>
                      <a:pt x="13085" y="1449"/>
                      <a:pt x="13036" y="1439"/>
                      <a:pt x="12988" y="1430"/>
                    </a:cubicBezTo>
                    <a:cubicBezTo>
                      <a:pt x="13066" y="1265"/>
                      <a:pt x="13067" y="1093"/>
                      <a:pt x="13015" y="920"/>
                    </a:cubicBezTo>
                    <a:cubicBezTo>
                      <a:pt x="12982" y="805"/>
                      <a:pt x="12914" y="714"/>
                      <a:pt x="12816" y="646"/>
                    </a:cubicBezTo>
                    <a:cubicBezTo>
                      <a:pt x="12748" y="599"/>
                      <a:pt x="12676" y="575"/>
                      <a:pt x="12605" y="575"/>
                    </a:cubicBezTo>
                    <a:cubicBezTo>
                      <a:pt x="12504" y="575"/>
                      <a:pt x="12407" y="623"/>
                      <a:pt x="12336" y="716"/>
                    </a:cubicBezTo>
                    <a:cubicBezTo>
                      <a:pt x="12302" y="759"/>
                      <a:pt x="12279" y="816"/>
                      <a:pt x="12269" y="871"/>
                    </a:cubicBezTo>
                    <a:cubicBezTo>
                      <a:pt x="12253" y="960"/>
                      <a:pt x="12282" y="1043"/>
                      <a:pt x="12357" y="1096"/>
                    </a:cubicBezTo>
                    <a:cubicBezTo>
                      <a:pt x="12391" y="1121"/>
                      <a:pt x="12427" y="1131"/>
                      <a:pt x="12463" y="1131"/>
                    </a:cubicBezTo>
                    <a:cubicBezTo>
                      <a:pt x="12502" y="1131"/>
                      <a:pt x="12541" y="1119"/>
                      <a:pt x="12578" y="1100"/>
                    </a:cubicBezTo>
                    <a:cubicBezTo>
                      <a:pt x="12626" y="1078"/>
                      <a:pt x="12668" y="1043"/>
                      <a:pt x="12714" y="1013"/>
                    </a:cubicBezTo>
                    <a:lnTo>
                      <a:pt x="12714" y="1013"/>
                    </a:lnTo>
                    <a:cubicBezTo>
                      <a:pt x="12740" y="1141"/>
                      <a:pt x="12548" y="1327"/>
                      <a:pt x="12399" y="1346"/>
                    </a:cubicBezTo>
                    <a:cubicBezTo>
                      <a:pt x="12382" y="1348"/>
                      <a:pt x="12366" y="1349"/>
                      <a:pt x="12350" y="1349"/>
                    </a:cubicBezTo>
                    <a:cubicBezTo>
                      <a:pt x="12158" y="1349"/>
                      <a:pt x="12009" y="1200"/>
                      <a:pt x="11996" y="981"/>
                    </a:cubicBezTo>
                    <a:cubicBezTo>
                      <a:pt x="11981" y="752"/>
                      <a:pt x="12116" y="530"/>
                      <a:pt x="12334" y="424"/>
                    </a:cubicBezTo>
                    <a:cubicBezTo>
                      <a:pt x="12419" y="382"/>
                      <a:pt x="12508" y="362"/>
                      <a:pt x="12596" y="362"/>
                    </a:cubicBezTo>
                    <a:close/>
                    <a:moveTo>
                      <a:pt x="594" y="1245"/>
                    </a:moveTo>
                    <a:cubicBezTo>
                      <a:pt x="666" y="1245"/>
                      <a:pt x="723" y="1281"/>
                      <a:pt x="739" y="1336"/>
                    </a:cubicBezTo>
                    <a:cubicBezTo>
                      <a:pt x="759" y="1406"/>
                      <a:pt x="716" y="1502"/>
                      <a:pt x="635" y="1539"/>
                    </a:cubicBezTo>
                    <a:cubicBezTo>
                      <a:pt x="628" y="1543"/>
                      <a:pt x="621" y="1544"/>
                      <a:pt x="612" y="1544"/>
                    </a:cubicBezTo>
                    <a:cubicBezTo>
                      <a:pt x="589" y="1544"/>
                      <a:pt x="563" y="1534"/>
                      <a:pt x="539" y="1532"/>
                    </a:cubicBezTo>
                    <a:cubicBezTo>
                      <a:pt x="606" y="1424"/>
                      <a:pt x="645" y="1342"/>
                      <a:pt x="571" y="1246"/>
                    </a:cubicBezTo>
                    <a:cubicBezTo>
                      <a:pt x="579" y="1245"/>
                      <a:pt x="587" y="1245"/>
                      <a:pt x="594" y="1245"/>
                    </a:cubicBezTo>
                    <a:close/>
                    <a:moveTo>
                      <a:pt x="4001" y="829"/>
                    </a:moveTo>
                    <a:cubicBezTo>
                      <a:pt x="4103" y="829"/>
                      <a:pt x="4189" y="880"/>
                      <a:pt x="4260" y="951"/>
                    </a:cubicBezTo>
                    <a:cubicBezTo>
                      <a:pt x="4363" y="1054"/>
                      <a:pt x="4440" y="1174"/>
                      <a:pt x="4486" y="1316"/>
                    </a:cubicBezTo>
                    <a:cubicBezTo>
                      <a:pt x="4524" y="1436"/>
                      <a:pt x="4590" y="1549"/>
                      <a:pt x="4642" y="1663"/>
                    </a:cubicBezTo>
                    <a:cubicBezTo>
                      <a:pt x="4651" y="1680"/>
                      <a:pt x="4661" y="1696"/>
                      <a:pt x="4674" y="1724"/>
                    </a:cubicBezTo>
                    <a:cubicBezTo>
                      <a:pt x="4568" y="1693"/>
                      <a:pt x="4475" y="1662"/>
                      <a:pt x="4419" y="1569"/>
                    </a:cubicBezTo>
                    <a:cubicBezTo>
                      <a:pt x="4363" y="1476"/>
                      <a:pt x="4308" y="1384"/>
                      <a:pt x="4253" y="1292"/>
                    </a:cubicBezTo>
                    <a:cubicBezTo>
                      <a:pt x="4173" y="1163"/>
                      <a:pt x="4082" y="1048"/>
                      <a:pt x="3939" y="981"/>
                    </a:cubicBezTo>
                    <a:cubicBezTo>
                      <a:pt x="3910" y="966"/>
                      <a:pt x="3877" y="914"/>
                      <a:pt x="3883" y="890"/>
                    </a:cubicBezTo>
                    <a:cubicBezTo>
                      <a:pt x="3889" y="863"/>
                      <a:pt x="3939" y="835"/>
                      <a:pt x="3972" y="831"/>
                    </a:cubicBezTo>
                    <a:cubicBezTo>
                      <a:pt x="3982" y="830"/>
                      <a:pt x="3991" y="829"/>
                      <a:pt x="4001" y="829"/>
                    </a:cubicBezTo>
                    <a:close/>
                    <a:moveTo>
                      <a:pt x="10787" y="405"/>
                    </a:moveTo>
                    <a:cubicBezTo>
                      <a:pt x="10878" y="405"/>
                      <a:pt x="10975" y="428"/>
                      <a:pt x="11073" y="476"/>
                    </a:cubicBezTo>
                    <a:cubicBezTo>
                      <a:pt x="11344" y="608"/>
                      <a:pt x="11465" y="846"/>
                      <a:pt x="11527" y="1122"/>
                    </a:cubicBezTo>
                    <a:cubicBezTo>
                      <a:pt x="11562" y="1275"/>
                      <a:pt x="11556" y="1427"/>
                      <a:pt x="11485" y="1570"/>
                    </a:cubicBezTo>
                    <a:cubicBezTo>
                      <a:pt x="11422" y="1699"/>
                      <a:pt x="11303" y="1767"/>
                      <a:pt x="11183" y="1767"/>
                    </a:cubicBezTo>
                    <a:cubicBezTo>
                      <a:pt x="11096" y="1767"/>
                      <a:pt x="11009" y="1731"/>
                      <a:pt x="10941" y="1657"/>
                    </a:cubicBezTo>
                    <a:cubicBezTo>
                      <a:pt x="10877" y="1586"/>
                      <a:pt x="10854" y="1502"/>
                      <a:pt x="10854" y="1400"/>
                    </a:cubicBezTo>
                    <a:lnTo>
                      <a:pt x="10854" y="1400"/>
                    </a:lnTo>
                    <a:cubicBezTo>
                      <a:pt x="10902" y="1421"/>
                      <a:pt x="10950" y="1431"/>
                      <a:pt x="10996" y="1431"/>
                    </a:cubicBezTo>
                    <a:cubicBezTo>
                      <a:pt x="11184" y="1431"/>
                      <a:pt x="11335" y="1266"/>
                      <a:pt x="11310" y="1054"/>
                    </a:cubicBezTo>
                    <a:cubicBezTo>
                      <a:pt x="11284" y="813"/>
                      <a:pt x="11066" y="638"/>
                      <a:pt x="10827" y="638"/>
                    </a:cubicBezTo>
                    <a:cubicBezTo>
                      <a:pt x="10778" y="638"/>
                      <a:pt x="10728" y="646"/>
                      <a:pt x="10679" y="661"/>
                    </a:cubicBezTo>
                    <a:cubicBezTo>
                      <a:pt x="10503" y="717"/>
                      <a:pt x="10375" y="832"/>
                      <a:pt x="10294" y="997"/>
                    </a:cubicBezTo>
                    <a:cubicBezTo>
                      <a:pt x="10282" y="1019"/>
                      <a:pt x="10273" y="1041"/>
                      <a:pt x="10257" y="1062"/>
                    </a:cubicBezTo>
                    <a:cubicBezTo>
                      <a:pt x="10268" y="858"/>
                      <a:pt x="10321" y="670"/>
                      <a:pt x="10476" y="525"/>
                    </a:cubicBezTo>
                    <a:cubicBezTo>
                      <a:pt x="10562" y="445"/>
                      <a:pt x="10669" y="405"/>
                      <a:pt x="10787" y="405"/>
                    </a:cubicBezTo>
                    <a:close/>
                    <a:moveTo>
                      <a:pt x="5667" y="398"/>
                    </a:moveTo>
                    <a:cubicBezTo>
                      <a:pt x="5832" y="398"/>
                      <a:pt x="5992" y="479"/>
                      <a:pt x="6102" y="631"/>
                    </a:cubicBezTo>
                    <a:cubicBezTo>
                      <a:pt x="6291" y="895"/>
                      <a:pt x="6310" y="1207"/>
                      <a:pt x="6151" y="1439"/>
                    </a:cubicBezTo>
                    <a:cubicBezTo>
                      <a:pt x="6086" y="1535"/>
                      <a:pt x="5997" y="1588"/>
                      <a:pt x="5904" y="1588"/>
                    </a:cubicBezTo>
                    <a:cubicBezTo>
                      <a:pt x="5868" y="1588"/>
                      <a:pt x="5832" y="1580"/>
                      <a:pt x="5797" y="1564"/>
                    </a:cubicBezTo>
                    <a:cubicBezTo>
                      <a:pt x="5754" y="1545"/>
                      <a:pt x="5722" y="1507"/>
                      <a:pt x="5668" y="1465"/>
                    </a:cubicBezTo>
                    <a:cubicBezTo>
                      <a:pt x="5918" y="1461"/>
                      <a:pt x="6025" y="1316"/>
                      <a:pt x="5968" y="1097"/>
                    </a:cubicBezTo>
                    <a:cubicBezTo>
                      <a:pt x="5924" y="935"/>
                      <a:pt x="5821" y="832"/>
                      <a:pt x="5689" y="820"/>
                    </a:cubicBezTo>
                    <a:cubicBezTo>
                      <a:pt x="5670" y="819"/>
                      <a:pt x="5652" y="818"/>
                      <a:pt x="5635" y="818"/>
                    </a:cubicBezTo>
                    <a:cubicBezTo>
                      <a:pt x="5460" y="818"/>
                      <a:pt x="5321" y="901"/>
                      <a:pt x="5248" y="1051"/>
                    </a:cubicBezTo>
                    <a:cubicBezTo>
                      <a:pt x="5170" y="1211"/>
                      <a:pt x="5178" y="1376"/>
                      <a:pt x="5227" y="1541"/>
                    </a:cubicBezTo>
                    <a:cubicBezTo>
                      <a:pt x="5252" y="1624"/>
                      <a:pt x="5287" y="1704"/>
                      <a:pt x="5320" y="1793"/>
                    </a:cubicBezTo>
                    <a:cubicBezTo>
                      <a:pt x="5159" y="1659"/>
                      <a:pt x="5067" y="1498"/>
                      <a:pt x="5031" y="1301"/>
                    </a:cubicBezTo>
                    <a:cubicBezTo>
                      <a:pt x="4973" y="974"/>
                      <a:pt x="5093" y="671"/>
                      <a:pt x="5359" y="495"/>
                    </a:cubicBezTo>
                    <a:cubicBezTo>
                      <a:pt x="5457" y="430"/>
                      <a:pt x="5563" y="398"/>
                      <a:pt x="5667" y="398"/>
                    </a:cubicBezTo>
                    <a:close/>
                    <a:moveTo>
                      <a:pt x="4568" y="525"/>
                    </a:moveTo>
                    <a:cubicBezTo>
                      <a:pt x="4575" y="554"/>
                      <a:pt x="4592" y="584"/>
                      <a:pt x="4586" y="611"/>
                    </a:cubicBezTo>
                    <a:cubicBezTo>
                      <a:pt x="4534" y="907"/>
                      <a:pt x="4597" y="1177"/>
                      <a:pt x="4754" y="1430"/>
                    </a:cubicBezTo>
                    <a:cubicBezTo>
                      <a:pt x="4800" y="1504"/>
                      <a:pt x="4832" y="1589"/>
                      <a:pt x="4881" y="1659"/>
                    </a:cubicBezTo>
                    <a:cubicBezTo>
                      <a:pt x="4929" y="1728"/>
                      <a:pt x="4989" y="1787"/>
                      <a:pt x="5046" y="1852"/>
                    </a:cubicBezTo>
                    <a:cubicBezTo>
                      <a:pt x="4869" y="1819"/>
                      <a:pt x="4731" y="1751"/>
                      <a:pt x="4643" y="1577"/>
                    </a:cubicBezTo>
                    <a:cubicBezTo>
                      <a:pt x="4517" y="1328"/>
                      <a:pt x="4452" y="1067"/>
                      <a:pt x="4442" y="792"/>
                    </a:cubicBezTo>
                    <a:cubicBezTo>
                      <a:pt x="4440" y="719"/>
                      <a:pt x="4468" y="646"/>
                      <a:pt x="4492" y="577"/>
                    </a:cubicBezTo>
                    <a:cubicBezTo>
                      <a:pt x="4501" y="553"/>
                      <a:pt x="4542" y="542"/>
                      <a:pt x="4568" y="525"/>
                    </a:cubicBezTo>
                    <a:close/>
                    <a:moveTo>
                      <a:pt x="4527" y="2007"/>
                    </a:moveTo>
                    <a:cubicBezTo>
                      <a:pt x="4647" y="2007"/>
                      <a:pt x="4767" y="2018"/>
                      <a:pt x="4889" y="2059"/>
                    </a:cubicBezTo>
                    <a:cubicBezTo>
                      <a:pt x="4758" y="2141"/>
                      <a:pt x="4624" y="2177"/>
                      <a:pt x="4488" y="2177"/>
                    </a:cubicBezTo>
                    <a:cubicBezTo>
                      <a:pt x="4410" y="2177"/>
                      <a:pt x="4331" y="2165"/>
                      <a:pt x="4251" y="2144"/>
                    </a:cubicBezTo>
                    <a:cubicBezTo>
                      <a:pt x="4225" y="2137"/>
                      <a:pt x="4197" y="2118"/>
                      <a:pt x="4187" y="2097"/>
                    </a:cubicBezTo>
                    <a:cubicBezTo>
                      <a:pt x="4178" y="2080"/>
                      <a:pt x="4196" y="2050"/>
                      <a:pt x="4203" y="2026"/>
                    </a:cubicBezTo>
                    <a:cubicBezTo>
                      <a:pt x="4204" y="2023"/>
                      <a:pt x="4217" y="2020"/>
                      <a:pt x="4224" y="2020"/>
                    </a:cubicBezTo>
                    <a:cubicBezTo>
                      <a:pt x="4325" y="2015"/>
                      <a:pt x="4426" y="2007"/>
                      <a:pt x="4527" y="2007"/>
                    </a:cubicBezTo>
                    <a:close/>
                    <a:moveTo>
                      <a:pt x="2473" y="1413"/>
                    </a:moveTo>
                    <a:cubicBezTo>
                      <a:pt x="2504" y="1457"/>
                      <a:pt x="2544" y="1497"/>
                      <a:pt x="2566" y="1545"/>
                    </a:cubicBezTo>
                    <a:cubicBezTo>
                      <a:pt x="2664" y="1754"/>
                      <a:pt x="2660" y="1962"/>
                      <a:pt x="2545" y="2163"/>
                    </a:cubicBezTo>
                    <a:cubicBezTo>
                      <a:pt x="2469" y="2298"/>
                      <a:pt x="2349" y="2375"/>
                      <a:pt x="2194" y="2388"/>
                    </a:cubicBezTo>
                    <a:cubicBezTo>
                      <a:pt x="2182" y="2390"/>
                      <a:pt x="2170" y="2390"/>
                      <a:pt x="2158" y="2390"/>
                    </a:cubicBezTo>
                    <a:cubicBezTo>
                      <a:pt x="2050" y="2390"/>
                      <a:pt x="1962" y="2340"/>
                      <a:pt x="1910" y="2243"/>
                    </a:cubicBezTo>
                    <a:cubicBezTo>
                      <a:pt x="1815" y="2066"/>
                      <a:pt x="1805" y="1880"/>
                      <a:pt x="1889" y="1694"/>
                    </a:cubicBezTo>
                    <a:cubicBezTo>
                      <a:pt x="1894" y="1687"/>
                      <a:pt x="1900" y="1679"/>
                      <a:pt x="1905" y="1673"/>
                    </a:cubicBezTo>
                    <a:cubicBezTo>
                      <a:pt x="1920" y="1739"/>
                      <a:pt x="1927" y="1804"/>
                      <a:pt x="1952" y="1863"/>
                    </a:cubicBezTo>
                    <a:cubicBezTo>
                      <a:pt x="1991" y="1952"/>
                      <a:pt x="2057" y="1999"/>
                      <a:pt x="2132" y="1999"/>
                    </a:cubicBezTo>
                    <a:cubicBezTo>
                      <a:pt x="2175" y="1999"/>
                      <a:pt x="2221" y="1984"/>
                      <a:pt x="2266" y="1953"/>
                    </a:cubicBezTo>
                    <a:cubicBezTo>
                      <a:pt x="2430" y="1842"/>
                      <a:pt x="2482" y="1679"/>
                      <a:pt x="2468" y="1489"/>
                    </a:cubicBezTo>
                    <a:cubicBezTo>
                      <a:pt x="2466" y="1467"/>
                      <a:pt x="2461" y="1445"/>
                      <a:pt x="2457" y="1424"/>
                    </a:cubicBezTo>
                    <a:cubicBezTo>
                      <a:pt x="2462" y="1421"/>
                      <a:pt x="2468" y="1416"/>
                      <a:pt x="2473" y="1413"/>
                    </a:cubicBezTo>
                    <a:close/>
                    <a:moveTo>
                      <a:pt x="1025" y="1964"/>
                    </a:moveTo>
                    <a:cubicBezTo>
                      <a:pt x="942" y="2153"/>
                      <a:pt x="814" y="2292"/>
                      <a:pt x="640" y="2387"/>
                    </a:cubicBezTo>
                    <a:cubicBezTo>
                      <a:pt x="629" y="2394"/>
                      <a:pt x="614" y="2400"/>
                      <a:pt x="602" y="2400"/>
                    </a:cubicBezTo>
                    <a:cubicBezTo>
                      <a:pt x="600" y="2400"/>
                      <a:pt x="599" y="2400"/>
                      <a:pt x="597" y="2400"/>
                    </a:cubicBezTo>
                    <a:cubicBezTo>
                      <a:pt x="562" y="2392"/>
                      <a:pt x="515" y="2387"/>
                      <a:pt x="500" y="2365"/>
                    </a:cubicBezTo>
                    <a:cubicBezTo>
                      <a:pt x="488" y="2344"/>
                      <a:pt x="498" y="2285"/>
                      <a:pt x="519" y="2268"/>
                    </a:cubicBezTo>
                    <a:cubicBezTo>
                      <a:pt x="599" y="2198"/>
                      <a:pt x="684" y="2131"/>
                      <a:pt x="775" y="2075"/>
                    </a:cubicBezTo>
                    <a:cubicBezTo>
                      <a:pt x="850" y="2030"/>
                      <a:pt x="937" y="2003"/>
                      <a:pt x="1025" y="1964"/>
                    </a:cubicBezTo>
                    <a:close/>
                    <a:moveTo>
                      <a:pt x="4482" y="2208"/>
                    </a:moveTo>
                    <a:cubicBezTo>
                      <a:pt x="4523" y="2208"/>
                      <a:pt x="4566" y="2212"/>
                      <a:pt x="4610" y="2212"/>
                    </a:cubicBezTo>
                    <a:cubicBezTo>
                      <a:pt x="4547" y="2278"/>
                      <a:pt x="4486" y="2343"/>
                      <a:pt x="4423" y="2403"/>
                    </a:cubicBezTo>
                    <a:cubicBezTo>
                      <a:pt x="4403" y="2422"/>
                      <a:pt x="4364" y="2431"/>
                      <a:pt x="4325" y="2431"/>
                    </a:cubicBezTo>
                    <a:cubicBezTo>
                      <a:pt x="4283" y="2431"/>
                      <a:pt x="4240" y="2421"/>
                      <a:pt x="4218" y="2403"/>
                    </a:cubicBezTo>
                    <a:cubicBezTo>
                      <a:pt x="4173" y="2368"/>
                      <a:pt x="4175" y="2323"/>
                      <a:pt x="4217" y="2298"/>
                    </a:cubicBezTo>
                    <a:cubicBezTo>
                      <a:pt x="4273" y="2261"/>
                      <a:pt x="4338" y="2229"/>
                      <a:pt x="4404" y="2215"/>
                    </a:cubicBezTo>
                    <a:cubicBezTo>
                      <a:pt x="4429" y="2210"/>
                      <a:pt x="4455" y="2208"/>
                      <a:pt x="4482" y="2208"/>
                    </a:cubicBezTo>
                    <a:close/>
                    <a:moveTo>
                      <a:pt x="891" y="2247"/>
                    </a:moveTo>
                    <a:cubicBezTo>
                      <a:pt x="891" y="2339"/>
                      <a:pt x="892" y="2434"/>
                      <a:pt x="891" y="2531"/>
                    </a:cubicBezTo>
                    <a:cubicBezTo>
                      <a:pt x="888" y="2581"/>
                      <a:pt x="834" y="2639"/>
                      <a:pt x="786" y="2639"/>
                    </a:cubicBezTo>
                    <a:cubicBezTo>
                      <a:pt x="786" y="2639"/>
                      <a:pt x="786" y="2639"/>
                      <a:pt x="785" y="2639"/>
                    </a:cubicBezTo>
                    <a:cubicBezTo>
                      <a:pt x="720" y="2638"/>
                      <a:pt x="711" y="2588"/>
                      <a:pt x="710" y="2540"/>
                    </a:cubicBezTo>
                    <a:cubicBezTo>
                      <a:pt x="707" y="2461"/>
                      <a:pt x="719" y="2387"/>
                      <a:pt x="791" y="2336"/>
                    </a:cubicBezTo>
                    <a:cubicBezTo>
                      <a:pt x="832" y="2308"/>
                      <a:pt x="865" y="2271"/>
                      <a:pt x="891" y="2247"/>
                    </a:cubicBezTo>
                    <a:close/>
                    <a:moveTo>
                      <a:pt x="13025" y="1500"/>
                    </a:moveTo>
                    <a:cubicBezTo>
                      <a:pt x="13040" y="1500"/>
                      <a:pt x="13055" y="1502"/>
                      <a:pt x="13072" y="1505"/>
                    </a:cubicBezTo>
                    <a:cubicBezTo>
                      <a:pt x="12922" y="1570"/>
                      <a:pt x="12865" y="1698"/>
                      <a:pt x="12798" y="1818"/>
                    </a:cubicBezTo>
                    <a:cubicBezTo>
                      <a:pt x="12635" y="2122"/>
                      <a:pt x="12413" y="2357"/>
                      <a:pt x="12069" y="2459"/>
                    </a:cubicBezTo>
                    <a:cubicBezTo>
                      <a:pt x="11982" y="2485"/>
                      <a:pt x="11899" y="2517"/>
                      <a:pt x="11816" y="2553"/>
                    </a:cubicBezTo>
                    <a:cubicBezTo>
                      <a:pt x="11763" y="2576"/>
                      <a:pt x="11716" y="2614"/>
                      <a:pt x="11660" y="2647"/>
                    </a:cubicBezTo>
                    <a:cubicBezTo>
                      <a:pt x="11631" y="2583"/>
                      <a:pt x="11650" y="2526"/>
                      <a:pt x="11711" y="2489"/>
                    </a:cubicBezTo>
                    <a:cubicBezTo>
                      <a:pt x="11764" y="2458"/>
                      <a:pt x="11822" y="2430"/>
                      <a:pt x="11882" y="2416"/>
                    </a:cubicBezTo>
                    <a:cubicBezTo>
                      <a:pt x="12191" y="2341"/>
                      <a:pt x="12441" y="2179"/>
                      <a:pt x="12633" y="1927"/>
                    </a:cubicBezTo>
                    <a:cubicBezTo>
                      <a:pt x="12716" y="1819"/>
                      <a:pt x="12792" y="1707"/>
                      <a:pt x="12870" y="1597"/>
                    </a:cubicBezTo>
                    <a:cubicBezTo>
                      <a:pt x="12909" y="1544"/>
                      <a:pt x="12951" y="1500"/>
                      <a:pt x="13025" y="1500"/>
                    </a:cubicBezTo>
                    <a:close/>
                    <a:moveTo>
                      <a:pt x="5025" y="2093"/>
                    </a:moveTo>
                    <a:cubicBezTo>
                      <a:pt x="5049" y="2093"/>
                      <a:pt x="5071" y="2096"/>
                      <a:pt x="5092" y="2102"/>
                    </a:cubicBezTo>
                    <a:cubicBezTo>
                      <a:pt x="5030" y="2147"/>
                      <a:pt x="4977" y="2194"/>
                      <a:pt x="4915" y="2229"/>
                    </a:cubicBezTo>
                    <a:cubicBezTo>
                      <a:pt x="4788" y="2299"/>
                      <a:pt x="4679" y="2387"/>
                      <a:pt x="4590" y="2501"/>
                    </a:cubicBezTo>
                    <a:cubicBezTo>
                      <a:pt x="4552" y="2550"/>
                      <a:pt x="4507" y="2589"/>
                      <a:pt x="4461" y="2628"/>
                    </a:cubicBezTo>
                    <a:cubicBezTo>
                      <a:pt x="4442" y="2645"/>
                      <a:pt x="4415" y="2651"/>
                      <a:pt x="4385" y="2665"/>
                    </a:cubicBezTo>
                    <a:cubicBezTo>
                      <a:pt x="4352" y="2437"/>
                      <a:pt x="4767" y="2093"/>
                      <a:pt x="5025" y="2093"/>
                    </a:cubicBezTo>
                    <a:close/>
                    <a:moveTo>
                      <a:pt x="1657" y="1252"/>
                    </a:moveTo>
                    <a:lnTo>
                      <a:pt x="1657" y="1252"/>
                    </a:lnTo>
                    <a:cubicBezTo>
                      <a:pt x="1621" y="1383"/>
                      <a:pt x="1589" y="1517"/>
                      <a:pt x="1544" y="1646"/>
                    </a:cubicBezTo>
                    <a:cubicBezTo>
                      <a:pt x="1523" y="1711"/>
                      <a:pt x="1487" y="1773"/>
                      <a:pt x="1450" y="1832"/>
                    </a:cubicBezTo>
                    <a:cubicBezTo>
                      <a:pt x="1417" y="1884"/>
                      <a:pt x="1377" y="1933"/>
                      <a:pt x="1336" y="1979"/>
                    </a:cubicBezTo>
                    <a:cubicBezTo>
                      <a:pt x="1204" y="2130"/>
                      <a:pt x="1107" y="2300"/>
                      <a:pt x="1072" y="2501"/>
                    </a:cubicBezTo>
                    <a:cubicBezTo>
                      <a:pt x="1061" y="2563"/>
                      <a:pt x="1032" y="2624"/>
                      <a:pt x="1005" y="2702"/>
                    </a:cubicBezTo>
                    <a:cubicBezTo>
                      <a:pt x="933" y="2626"/>
                      <a:pt x="929" y="2557"/>
                      <a:pt x="927" y="2489"/>
                    </a:cubicBezTo>
                    <a:cubicBezTo>
                      <a:pt x="920" y="2319"/>
                      <a:pt x="966" y="2159"/>
                      <a:pt x="1052" y="2016"/>
                    </a:cubicBezTo>
                    <a:cubicBezTo>
                      <a:pt x="1216" y="1741"/>
                      <a:pt x="1425" y="1500"/>
                      <a:pt x="1640" y="1265"/>
                    </a:cubicBezTo>
                    <a:cubicBezTo>
                      <a:pt x="1647" y="1256"/>
                      <a:pt x="1657" y="1252"/>
                      <a:pt x="1657" y="1252"/>
                    </a:cubicBezTo>
                    <a:close/>
                    <a:moveTo>
                      <a:pt x="1512" y="1838"/>
                    </a:moveTo>
                    <a:cubicBezTo>
                      <a:pt x="1522" y="1843"/>
                      <a:pt x="1531" y="1846"/>
                      <a:pt x="1539" y="1850"/>
                    </a:cubicBezTo>
                    <a:cubicBezTo>
                      <a:pt x="1511" y="1917"/>
                      <a:pt x="1493" y="1993"/>
                      <a:pt x="1450" y="2051"/>
                    </a:cubicBezTo>
                    <a:cubicBezTo>
                      <a:pt x="1351" y="2186"/>
                      <a:pt x="1343" y="2330"/>
                      <a:pt x="1380" y="2486"/>
                    </a:cubicBezTo>
                    <a:cubicBezTo>
                      <a:pt x="1396" y="2545"/>
                      <a:pt x="1399" y="2608"/>
                      <a:pt x="1398" y="2669"/>
                    </a:cubicBezTo>
                    <a:cubicBezTo>
                      <a:pt x="1398" y="2690"/>
                      <a:pt x="1368" y="2722"/>
                      <a:pt x="1348" y="2724"/>
                    </a:cubicBezTo>
                    <a:cubicBezTo>
                      <a:pt x="1347" y="2724"/>
                      <a:pt x="1346" y="2724"/>
                      <a:pt x="1344" y="2724"/>
                    </a:cubicBezTo>
                    <a:cubicBezTo>
                      <a:pt x="1324" y="2724"/>
                      <a:pt x="1293" y="2704"/>
                      <a:pt x="1285" y="2686"/>
                    </a:cubicBezTo>
                    <a:cubicBezTo>
                      <a:pt x="1255" y="2614"/>
                      <a:pt x="1217" y="2536"/>
                      <a:pt x="1217" y="2462"/>
                    </a:cubicBezTo>
                    <a:cubicBezTo>
                      <a:pt x="1216" y="2297"/>
                      <a:pt x="1256" y="2140"/>
                      <a:pt x="1373" y="2012"/>
                    </a:cubicBezTo>
                    <a:cubicBezTo>
                      <a:pt x="1424" y="1957"/>
                      <a:pt x="1466" y="1896"/>
                      <a:pt x="1512" y="1838"/>
                    </a:cubicBezTo>
                    <a:close/>
                    <a:moveTo>
                      <a:pt x="1181" y="2325"/>
                    </a:moveTo>
                    <a:cubicBezTo>
                      <a:pt x="1156" y="2449"/>
                      <a:pt x="1165" y="2567"/>
                      <a:pt x="1217" y="2684"/>
                    </a:cubicBezTo>
                    <a:cubicBezTo>
                      <a:pt x="1227" y="2710"/>
                      <a:pt x="1192" y="2764"/>
                      <a:pt x="1164" y="2791"/>
                    </a:cubicBezTo>
                    <a:cubicBezTo>
                      <a:pt x="1159" y="2796"/>
                      <a:pt x="1149" y="2799"/>
                      <a:pt x="1137" y="2799"/>
                    </a:cubicBezTo>
                    <a:cubicBezTo>
                      <a:pt x="1115" y="2799"/>
                      <a:pt x="1087" y="2791"/>
                      <a:pt x="1073" y="2780"/>
                    </a:cubicBezTo>
                    <a:cubicBezTo>
                      <a:pt x="1041" y="2756"/>
                      <a:pt x="1040" y="2720"/>
                      <a:pt x="1059" y="2675"/>
                    </a:cubicBezTo>
                    <a:cubicBezTo>
                      <a:pt x="1092" y="2603"/>
                      <a:pt x="1107" y="2523"/>
                      <a:pt x="1129" y="2447"/>
                    </a:cubicBezTo>
                    <a:cubicBezTo>
                      <a:pt x="1141" y="2407"/>
                      <a:pt x="1151" y="2366"/>
                      <a:pt x="1161" y="2325"/>
                    </a:cubicBezTo>
                    <a:close/>
                    <a:moveTo>
                      <a:pt x="4842" y="2331"/>
                    </a:moveTo>
                    <a:cubicBezTo>
                      <a:pt x="4754" y="2511"/>
                      <a:pt x="4708" y="2701"/>
                      <a:pt x="4578" y="2862"/>
                    </a:cubicBezTo>
                    <a:cubicBezTo>
                      <a:pt x="4522" y="2701"/>
                      <a:pt x="4667" y="2417"/>
                      <a:pt x="4842" y="2331"/>
                    </a:cubicBezTo>
                    <a:close/>
                    <a:moveTo>
                      <a:pt x="12982" y="1639"/>
                    </a:moveTo>
                    <a:lnTo>
                      <a:pt x="12982" y="1639"/>
                    </a:lnTo>
                    <a:cubicBezTo>
                      <a:pt x="12926" y="1915"/>
                      <a:pt x="12868" y="2188"/>
                      <a:pt x="12710" y="2423"/>
                    </a:cubicBezTo>
                    <a:cubicBezTo>
                      <a:pt x="12681" y="2463"/>
                      <a:pt x="12639" y="2503"/>
                      <a:pt x="12595" y="2522"/>
                    </a:cubicBezTo>
                    <a:cubicBezTo>
                      <a:pt x="12468" y="2576"/>
                      <a:pt x="12380" y="2664"/>
                      <a:pt x="12319" y="2785"/>
                    </a:cubicBezTo>
                    <a:cubicBezTo>
                      <a:pt x="12293" y="2836"/>
                      <a:pt x="12255" y="2881"/>
                      <a:pt x="12215" y="2919"/>
                    </a:cubicBezTo>
                    <a:cubicBezTo>
                      <a:pt x="12198" y="2936"/>
                      <a:pt x="12179" y="2945"/>
                      <a:pt x="12160" y="2945"/>
                    </a:cubicBezTo>
                    <a:cubicBezTo>
                      <a:pt x="12138" y="2945"/>
                      <a:pt x="12117" y="2934"/>
                      <a:pt x="12099" y="2909"/>
                    </a:cubicBezTo>
                    <a:cubicBezTo>
                      <a:pt x="12070" y="2872"/>
                      <a:pt x="12035" y="2859"/>
                      <a:pt x="11997" y="2859"/>
                    </a:cubicBezTo>
                    <a:cubicBezTo>
                      <a:pt x="11975" y="2859"/>
                      <a:pt x="11952" y="2863"/>
                      <a:pt x="11929" y="2870"/>
                    </a:cubicBezTo>
                    <a:cubicBezTo>
                      <a:pt x="11878" y="2881"/>
                      <a:pt x="11826" y="2896"/>
                      <a:pt x="11775" y="2898"/>
                    </a:cubicBezTo>
                    <a:cubicBezTo>
                      <a:pt x="11771" y="2898"/>
                      <a:pt x="11768" y="2898"/>
                      <a:pt x="11765" y="2898"/>
                    </a:cubicBezTo>
                    <a:cubicBezTo>
                      <a:pt x="11715" y="2898"/>
                      <a:pt x="11697" y="2866"/>
                      <a:pt x="11696" y="2808"/>
                    </a:cubicBezTo>
                    <a:cubicBezTo>
                      <a:pt x="11692" y="2675"/>
                      <a:pt x="11759" y="2607"/>
                      <a:pt x="11878" y="2571"/>
                    </a:cubicBezTo>
                    <a:cubicBezTo>
                      <a:pt x="11968" y="2542"/>
                      <a:pt x="12056" y="2508"/>
                      <a:pt x="12147" y="2477"/>
                    </a:cubicBezTo>
                    <a:cubicBezTo>
                      <a:pt x="12401" y="2387"/>
                      <a:pt x="12602" y="2231"/>
                      <a:pt x="12748" y="2004"/>
                    </a:cubicBezTo>
                    <a:cubicBezTo>
                      <a:pt x="12800" y="1925"/>
                      <a:pt x="12848" y="1842"/>
                      <a:pt x="12899" y="1761"/>
                    </a:cubicBezTo>
                    <a:cubicBezTo>
                      <a:pt x="12926" y="1720"/>
                      <a:pt x="12953" y="1680"/>
                      <a:pt x="12982" y="1639"/>
                    </a:cubicBezTo>
                    <a:close/>
                    <a:moveTo>
                      <a:pt x="2354" y="1110"/>
                    </a:moveTo>
                    <a:lnTo>
                      <a:pt x="2363" y="1129"/>
                    </a:lnTo>
                    <a:cubicBezTo>
                      <a:pt x="2182" y="1243"/>
                      <a:pt x="2043" y="1401"/>
                      <a:pt x="1913" y="1565"/>
                    </a:cubicBezTo>
                    <a:cubicBezTo>
                      <a:pt x="1764" y="1754"/>
                      <a:pt x="1746" y="2062"/>
                      <a:pt x="1872" y="2268"/>
                    </a:cubicBezTo>
                    <a:cubicBezTo>
                      <a:pt x="1936" y="2373"/>
                      <a:pt x="2049" y="2432"/>
                      <a:pt x="2171" y="2432"/>
                    </a:cubicBezTo>
                    <a:cubicBezTo>
                      <a:pt x="2206" y="2432"/>
                      <a:pt x="2242" y="2428"/>
                      <a:pt x="2278" y="2417"/>
                    </a:cubicBezTo>
                    <a:cubicBezTo>
                      <a:pt x="2529" y="2346"/>
                      <a:pt x="2700" y="2077"/>
                      <a:pt x="2675" y="1797"/>
                    </a:cubicBezTo>
                    <a:cubicBezTo>
                      <a:pt x="2659" y="1608"/>
                      <a:pt x="2619" y="1522"/>
                      <a:pt x="2455" y="1332"/>
                    </a:cubicBezTo>
                    <a:lnTo>
                      <a:pt x="2455" y="1332"/>
                    </a:lnTo>
                    <a:cubicBezTo>
                      <a:pt x="2497" y="1336"/>
                      <a:pt x="2526" y="1334"/>
                      <a:pt x="2555" y="1342"/>
                    </a:cubicBezTo>
                    <a:cubicBezTo>
                      <a:pt x="2681" y="1375"/>
                      <a:pt x="2774" y="1460"/>
                      <a:pt x="2856" y="1555"/>
                    </a:cubicBezTo>
                    <a:cubicBezTo>
                      <a:pt x="3135" y="1879"/>
                      <a:pt x="3119" y="2426"/>
                      <a:pt x="2822" y="2733"/>
                    </a:cubicBezTo>
                    <a:cubicBezTo>
                      <a:pt x="2675" y="2886"/>
                      <a:pt x="2490" y="2959"/>
                      <a:pt x="2308" y="2959"/>
                    </a:cubicBezTo>
                    <a:cubicBezTo>
                      <a:pt x="2049" y="2959"/>
                      <a:pt x="1797" y="2812"/>
                      <a:pt x="1665" y="2537"/>
                    </a:cubicBezTo>
                    <a:cubicBezTo>
                      <a:pt x="1430" y="2049"/>
                      <a:pt x="1617" y="1496"/>
                      <a:pt x="2113" y="1223"/>
                    </a:cubicBezTo>
                    <a:cubicBezTo>
                      <a:pt x="2190" y="1181"/>
                      <a:pt x="2273" y="1147"/>
                      <a:pt x="2354" y="1110"/>
                    </a:cubicBezTo>
                    <a:close/>
                    <a:moveTo>
                      <a:pt x="13359" y="1653"/>
                    </a:moveTo>
                    <a:cubicBezTo>
                      <a:pt x="13379" y="1715"/>
                      <a:pt x="13413" y="1776"/>
                      <a:pt x="13412" y="1836"/>
                    </a:cubicBezTo>
                    <a:cubicBezTo>
                      <a:pt x="13412" y="1972"/>
                      <a:pt x="13397" y="2109"/>
                      <a:pt x="13380" y="2244"/>
                    </a:cubicBezTo>
                    <a:cubicBezTo>
                      <a:pt x="13370" y="2331"/>
                      <a:pt x="13346" y="2416"/>
                      <a:pt x="13324" y="2500"/>
                    </a:cubicBezTo>
                    <a:cubicBezTo>
                      <a:pt x="13292" y="2624"/>
                      <a:pt x="13327" y="2724"/>
                      <a:pt x="13418" y="2812"/>
                    </a:cubicBezTo>
                    <a:cubicBezTo>
                      <a:pt x="13448" y="2841"/>
                      <a:pt x="13468" y="2887"/>
                      <a:pt x="13475" y="2929"/>
                    </a:cubicBezTo>
                    <a:cubicBezTo>
                      <a:pt x="13487" y="2988"/>
                      <a:pt x="13457" y="3037"/>
                      <a:pt x="13401" y="3062"/>
                    </a:cubicBezTo>
                    <a:cubicBezTo>
                      <a:pt x="13383" y="3070"/>
                      <a:pt x="13364" y="3074"/>
                      <a:pt x="13345" y="3074"/>
                    </a:cubicBezTo>
                    <a:cubicBezTo>
                      <a:pt x="13311" y="3074"/>
                      <a:pt x="13278" y="3059"/>
                      <a:pt x="13258" y="3029"/>
                    </a:cubicBezTo>
                    <a:cubicBezTo>
                      <a:pt x="13219" y="2969"/>
                      <a:pt x="13183" y="2900"/>
                      <a:pt x="13165" y="2831"/>
                    </a:cubicBezTo>
                    <a:cubicBezTo>
                      <a:pt x="13133" y="2695"/>
                      <a:pt x="13169" y="2563"/>
                      <a:pt x="13201" y="2432"/>
                    </a:cubicBezTo>
                    <a:cubicBezTo>
                      <a:pt x="13250" y="2242"/>
                      <a:pt x="13294" y="2050"/>
                      <a:pt x="13334" y="1858"/>
                    </a:cubicBezTo>
                    <a:cubicBezTo>
                      <a:pt x="13346" y="1795"/>
                      <a:pt x="13336" y="1728"/>
                      <a:pt x="13336" y="1663"/>
                    </a:cubicBezTo>
                    <a:cubicBezTo>
                      <a:pt x="13344" y="1659"/>
                      <a:pt x="13351" y="1657"/>
                      <a:pt x="13359" y="1653"/>
                    </a:cubicBezTo>
                    <a:close/>
                    <a:moveTo>
                      <a:pt x="9398" y="1760"/>
                    </a:moveTo>
                    <a:cubicBezTo>
                      <a:pt x="9575" y="1760"/>
                      <a:pt x="9829" y="1875"/>
                      <a:pt x="9979" y="2043"/>
                    </a:cubicBezTo>
                    <a:cubicBezTo>
                      <a:pt x="10225" y="2319"/>
                      <a:pt x="10219" y="2780"/>
                      <a:pt x="9963" y="3062"/>
                    </a:cubicBezTo>
                    <a:cubicBezTo>
                      <a:pt x="9803" y="3238"/>
                      <a:pt x="9540" y="3338"/>
                      <a:pt x="9300" y="3338"/>
                    </a:cubicBezTo>
                    <a:cubicBezTo>
                      <a:pt x="9160" y="3338"/>
                      <a:pt x="9027" y="3304"/>
                      <a:pt x="8928" y="3231"/>
                    </a:cubicBezTo>
                    <a:cubicBezTo>
                      <a:pt x="9239" y="3201"/>
                      <a:pt x="9496" y="2992"/>
                      <a:pt x="9580" y="2710"/>
                    </a:cubicBezTo>
                    <a:cubicBezTo>
                      <a:pt x="9673" y="2397"/>
                      <a:pt x="9537" y="2012"/>
                      <a:pt x="9259" y="1797"/>
                    </a:cubicBezTo>
                    <a:cubicBezTo>
                      <a:pt x="9293" y="1771"/>
                      <a:pt x="9342" y="1760"/>
                      <a:pt x="9398" y="1760"/>
                    </a:cubicBezTo>
                    <a:close/>
                    <a:moveTo>
                      <a:pt x="12616" y="2588"/>
                    </a:moveTo>
                    <a:lnTo>
                      <a:pt x="12616" y="2588"/>
                    </a:lnTo>
                    <a:cubicBezTo>
                      <a:pt x="12582" y="2639"/>
                      <a:pt x="12555" y="2697"/>
                      <a:pt x="12513" y="2744"/>
                    </a:cubicBezTo>
                    <a:cubicBezTo>
                      <a:pt x="12377" y="2899"/>
                      <a:pt x="12317" y="3072"/>
                      <a:pt x="12368" y="3277"/>
                    </a:cubicBezTo>
                    <a:cubicBezTo>
                      <a:pt x="12377" y="3316"/>
                      <a:pt x="12365" y="3358"/>
                      <a:pt x="12364" y="3380"/>
                    </a:cubicBezTo>
                    <a:cubicBezTo>
                      <a:pt x="12283" y="3379"/>
                      <a:pt x="12211" y="3378"/>
                      <a:pt x="12141" y="3378"/>
                    </a:cubicBezTo>
                    <a:cubicBezTo>
                      <a:pt x="12124" y="3378"/>
                      <a:pt x="12107" y="3378"/>
                      <a:pt x="12091" y="3378"/>
                    </a:cubicBezTo>
                    <a:cubicBezTo>
                      <a:pt x="12088" y="3378"/>
                      <a:pt x="12085" y="3378"/>
                      <a:pt x="12083" y="3378"/>
                    </a:cubicBezTo>
                    <a:cubicBezTo>
                      <a:pt x="11968" y="3378"/>
                      <a:pt x="11891" y="3314"/>
                      <a:pt x="11876" y="3204"/>
                    </a:cubicBezTo>
                    <a:cubicBezTo>
                      <a:pt x="11863" y="3120"/>
                      <a:pt x="11851" y="3036"/>
                      <a:pt x="11837" y="2942"/>
                    </a:cubicBezTo>
                    <a:cubicBezTo>
                      <a:pt x="11864" y="2935"/>
                      <a:pt x="11903" y="2918"/>
                      <a:pt x="11943" y="2915"/>
                    </a:cubicBezTo>
                    <a:cubicBezTo>
                      <a:pt x="11946" y="2915"/>
                      <a:pt x="11949" y="2915"/>
                      <a:pt x="11952" y="2915"/>
                    </a:cubicBezTo>
                    <a:cubicBezTo>
                      <a:pt x="11987" y="2915"/>
                      <a:pt x="12025" y="2921"/>
                      <a:pt x="12053" y="2939"/>
                    </a:cubicBezTo>
                    <a:cubicBezTo>
                      <a:pt x="12096" y="2967"/>
                      <a:pt x="12132" y="2982"/>
                      <a:pt x="12165" y="2982"/>
                    </a:cubicBezTo>
                    <a:cubicBezTo>
                      <a:pt x="12202" y="2982"/>
                      <a:pt x="12237" y="2963"/>
                      <a:pt x="12276" y="2920"/>
                    </a:cubicBezTo>
                    <a:cubicBezTo>
                      <a:pt x="12313" y="2882"/>
                      <a:pt x="12341" y="2833"/>
                      <a:pt x="12368" y="2785"/>
                    </a:cubicBezTo>
                    <a:cubicBezTo>
                      <a:pt x="12421" y="2688"/>
                      <a:pt x="12497" y="2616"/>
                      <a:pt x="12616" y="2588"/>
                    </a:cubicBezTo>
                    <a:close/>
                    <a:moveTo>
                      <a:pt x="13224" y="3077"/>
                    </a:moveTo>
                    <a:lnTo>
                      <a:pt x="13224" y="3077"/>
                    </a:lnTo>
                    <a:cubicBezTo>
                      <a:pt x="13281" y="3098"/>
                      <a:pt x="13323" y="3110"/>
                      <a:pt x="13364" y="3128"/>
                    </a:cubicBezTo>
                    <a:cubicBezTo>
                      <a:pt x="13433" y="3157"/>
                      <a:pt x="13491" y="3265"/>
                      <a:pt x="13468" y="3333"/>
                    </a:cubicBezTo>
                    <a:cubicBezTo>
                      <a:pt x="13460" y="3357"/>
                      <a:pt x="13436" y="3375"/>
                      <a:pt x="13420" y="3396"/>
                    </a:cubicBezTo>
                    <a:cubicBezTo>
                      <a:pt x="13353" y="3288"/>
                      <a:pt x="13292" y="3188"/>
                      <a:pt x="13224" y="3077"/>
                    </a:cubicBezTo>
                    <a:close/>
                    <a:moveTo>
                      <a:pt x="13240" y="1817"/>
                    </a:moveTo>
                    <a:cubicBezTo>
                      <a:pt x="13248" y="1818"/>
                      <a:pt x="13256" y="1820"/>
                      <a:pt x="13265" y="1822"/>
                    </a:cubicBezTo>
                    <a:cubicBezTo>
                      <a:pt x="13258" y="1897"/>
                      <a:pt x="13258" y="1973"/>
                      <a:pt x="13243" y="2047"/>
                    </a:cubicBezTo>
                    <a:cubicBezTo>
                      <a:pt x="13205" y="2222"/>
                      <a:pt x="13164" y="2398"/>
                      <a:pt x="13118" y="2571"/>
                    </a:cubicBezTo>
                    <a:cubicBezTo>
                      <a:pt x="13088" y="2682"/>
                      <a:pt x="13101" y="2787"/>
                      <a:pt x="13131" y="2896"/>
                    </a:cubicBezTo>
                    <a:cubicBezTo>
                      <a:pt x="13160" y="3001"/>
                      <a:pt x="13188" y="3108"/>
                      <a:pt x="13200" y="3217"/>
                    </a:cubicBezTo>
                    <a:cubicBezTo>
                      <a:pt x="13215" y="3333"/>
                      <a:pt x="13170" y="3384"/>
                      <a:pt x="13062" y="3402"/>
                    </a:cubicBezTo>
                    <a:cubicBezTo>
                      <a:pt x="13111" y="3270"/>
                      <a:pt x="13075" y="3154"/>
                      <a:pt x="13033" y="3038"/>
                    </a:cubicBezTo>
                    <a:cubicBezTo>
                      <a:pt x="12935" y="2759"/>
                      <a:pt x="12950" y="2482"/>
                      <a:pt x="13061" y="2211"/>
                    </a:cubicBezTo>
                    <a:cubicBezTo>
                      <a:pt x="13117" y="2078"/>
                      <a:pt x="13180" y="1948"/>
                      <a:pt x="13240" y="1817"/>
                    </a:cubicBezTo>
                    <a:close/>
                    <a:moveTo>
                      <a:pt x="6122" y="2528"/>
                    </a:moveTo>
                    <a:cubicBezTo>
                      <a:pt x="6293" y="2528"/>
                      <a:pt x="6515" y="2613"/>
                      <a:pt x="6592" y="2782"/>
                    </a:cubicBezTo>
                    <a:cubicBezTo>
                      <a:pt x="6694" y="3005"/>
                      <a:pt x="6618" y="3302"/>
                      <a:pt x="6415" y="3428"/>
                    </a:cubicBezTo>
                    <a:cubicBezTo>
                      <a:pt x="6414" y="3428"/>
                      <a:pt x="6414" y="3428"/>
                      <a:pt x="6414" y="3428"/>
                    </a:cubicBezTo>
                    <a:cubicBezTo>
                      <a:pt x="6412" y="3428"/>
                      <a:pt x="6410" y="3427"/>
                      <a:pt x="6411" y="3427"/>
                    </a:cubicBezTo>
                    <a:cubicBezTo>
                      <a:pt x="6411" y="3427"/>
                      <a:pt x="6413" y="3427"/>
                      <a:pt x="6415" y="3428"/>
                    </a:cubicBezTo>
                    <a:cubicBezTo>
                      <a:pt x="6449" y="3326"/>
                      <a:pt x="6494" y="3227"/>
                      <a:pt x="6517" y="3123"/>
                    </a:cubicBezTo>
                    <a:cubicBezTo>
                      <a:pt x="6551" y="2965"/>
                      <a:pt x="6476" y="2821"/>
                      <a:pt x="6351" y="2774"/>
                    </a:cubicBezTo>
                    <a:cubicBezTo>
                      <a:pt x="6314" y="2760"/>
                      <a:pt x="6276" y="2753"/>
                      <a:pt x="6240" y="2753"/>
                    </a:cubicBezTo>
                    <a:cubicBezTo>
                      <a:pt x="6131" y="2753"/>
                      <a:pt x="6029" y="2812"/>
                      <a:pt x="5965" y="2921"/>
                    </a:cubicBezTo>
                    <a:cubicBezTo>
                      <a:pt x="5928" y="2984"/>
                      <a:pt x="5908" y="3058"/>
                      <a:pt x="5876" y="3136"/>
                    </a:cubicBezTo>
                    <a:cubicBezTo>
                      <a:pt x="5778" y="3049"/>
                      <a:pt x="5732" y="2940"/>
                      <a:pt x="5751" y="2816"/>
                    </a:cubicBezTo>
                    <a:cubicBezTo>
                      <a:pt x="5767" y="2681"/>
                      <a:pt x="5865" y="2604"/>
                      <a:pt x="5983" y="2553"/>
                    </a:cubicBezTo>
                    <a:cubicBezTo>
                      <a:pt x="6021" y="2536"/>
                      <a:pt x="6069" y="2528"/>
                      <a:pt x="6122" y="2528"/>
                    </a:cubicBezTo>
                    <a:close/>
                    <a:moveTo>
                      <a:pt x="13160" y="1553"/>
                    </a:moveTo>
                    <a:cubicBezTo>
                      <a:pt x="13163" y="1553"/>
                      <a:pt x="13165" y="1553"/>
                      <a:pt x="13167" y="1554"/>
                    </a:cubicBezTo>
                    <a:cubicBezTo>
                      <a:pt x="13206" y="1560"/>
                      <a:pt x="13235" y="1595"/>
                      <a:pt x="13221" y="1644"/>
                    </a:cubicBezTo>
                    <a:cubicBezTo>
                      <a:pt x="13193" y="1737"/>
                      <a:pt x="13173" y="1834"/>
                      <a:pt x="13133" y="1921"/>
                    </a:cubicBezTo>
                    <a:cubicBezTo>
                      <a:pt x="13028" y="2151"/>
                      <a:pt x="12922" y="2385"/>
                      <a:pt x="12932" y="2644"/>
                    </a:cubicBezTo>
                    <a:cubicBezTo>
                      <a:pt x="12937" y="2790"/>
                      <a:pt x="12979" y="2938"/>
                      <a:pt x="13009" y="3084"/>
                    </a:cubicBezTo>
                    <a:cubicBezTo>
                      <a:pt x="13020" y="3137"/>
                      <a:pt x="13044" y="3188"/>
                      <a:pt x="13054" y="3243"/>
                    </a:cubicBezTo>
                    <a:cubicBezTo>
                      <a:pt x="13065" y="3304"/>
                      <a:pt x="13064" y="3367"/>
                      <a:pt x="13002" y="3403"/>
                    </a:cubicBezTo>
                    <a:cubicBezTo>
                      <a:pt x="12968" y="3422"/>
                      <a:pt x="12928" y="3430"/>
                      <a:pt x="12889" y="3430"/>
                    </a:cubicBezTo>
                    <a:cubicBezTo>
                      <a:pt x="12836" y="3430"/>
                      <a:pt x="12786" y="3414"/>
                      <a:pt x="12755" y="3385"/>
                    </a:cubicBezTo>
                    <a:cubicBezTo>
                      <a:pt x="12710" y="3344"/>
                      <a:pt x="12661" y="3305"/>
                      <a:pt x="12610" y="3270"/>
                    </a:cubicBezTo>
                    <a:cubicBezTo>
                      <a:pt x="12535" y="3218"/>
                      <a:pt x="12493" y="3140"/>
                      <a:pt x="12497" y="3047"/>
                    </a:cubicBezTo>
                    <a:cubicBezTo>
                      <a:pt x="12499" y="2879"/>
                      <a:pt x="12574" y="2736"/>
                      <a:pt x="12666" y="2603"/>
                    </a:cubicBezTo>
                    <a:cubicBezTo>
                      <a:pt x="12828" y="2372"/>
                      <a:pt x="12937" y="2122"/>
                      <a:pt x="12989" y="1844"/>
                    </a:cubicBezTo>
                    <a:cubicBezTo>
                      <a:pt x="13005" y="1757"/>
                      <a:pt x="13045" y="1674"/>
                      <a:pt x="13085" y="1594"/>
                    </a:cubicBezTo>
                    <a:cubicBezTo>
                      <a:pt x="13094" y="1573"/>
                      <a:pt x="13134" y="1553"/>
                      <a:pt x="13160" y="1553"/>
                    </a:cubicBezTo>
                    <a:close/>
                    <a:moveTo>
                      <a:pt x="12467" y="2907"/>
                    </a:moveTo>
                    <a:lnTo>
                      <a:pt x="12467" y="2907"/>
                    </a:lnTo>
                    <a:cubicBezTo>
                      <a:pt x="12421" y="3103"/>
                      <a:pt x="12449" y="3269"/>
                      <a:pt x="12659" y="3362"/>
                    </a:cubicBezTo>
                    <a:cubicBezTo>
                      <a:pt x="12565" y="3449"/>
                      <a:pt x="12505" y="3486"/>
                      <a:pt x="12457" y="3486"/>
                    </a:cubicBezTo>
                    <a:cubicBezTo>
                      <a:pt x="12434" y="3486"/>
                      <a:pt x="12413" y="3478"/>
                      <a:pt x="12393" y="3462"/>
                    </a:cubicBezTo>
                    <a:cubicBezTo>
                      <a:pt x="12395" y="3373"/>
                      <a:pt x="12404" y="3294"/>
                      <a:pt x="12399" y="3218"/>
                    </a:cubicBezTo>
                    <a:cubicBezTo>
                      <a:pt x="12393" y="3107"/>
                      <a:pt x="12401" y="3002"/>
                      <a:pt x="12467" y="2907"/>
                    </a:cubicBezTo>
                    <a:close/>
                    <a:moveTo>
                      <a:pt x="13246" y="3224"/>
                    </a:moveTo>
                    <a:lnTo>
                      <a:pt x="13246" y="3224"/>
                    </a:lnTo>
                    <a:cubicBezTo>
                      <a:pt x="13309" y="3281"/>
                      <a:pt x="13360" y="3327"/>
                      <a:pt x="13349" y="3407"/>
                    </a:cubicBezTo>
                    <a:cubicBezTo>
                      <a:pt x="13339" y="3485"/>
                      <a:pt x="13225" y="3610"/>
                      <a:pt x="13153" y="3616"/>
                    </a:cubicBezTo>
                    <a:cubicBezTo>
                      <a:pt x="13145" y="3616"/>
                      <a:pt x="13138" y="3617"/>
                      <a:pt x="13131" y="3617"/>
                    </a:cubicBezTo>
                    <a:cubicBezTo>
                      <a:pt x="13042" y="3617"/>
                      <a:pt x="12971" y="3569"/>
                      <a:pt x="12912" y="3481"/>
                    </a:cubicBezTo>
                    <a:cubicBezTo>
                      <a:pt x="13066" y="3446"/>
                      <a:pt x="13248" y="3464"/>
                      <a:pt x="13246" y="3224"/>
                    </a:cubicBezTo>
                    <a:close/>
                    <a:moveTo>
                      <a:pt x="5716" y="55"/>
                    </a:moveTo>
                    <a:cubicBezTo>
                      <a:pt x="5773" y="55"/>
                      <a:pt x="5830" y="61"/>
                      <a:pt x="5885" y="73"/>
                    </a:cubicBezTo>
                    <a:cubicBezTo>
                      <a:pt x="6284" y="158"/>
                      <a:pt x="6598" y="511"/>
                      <a:pt x="6623" y="918"/>
                    </a:cubicBezTo>
                    <a:cubicBezTo>
                      <a:pt x="6637" y="1153"/>
                      <a:pt x="6580" y="1378"/>
                      <a:pt x="6432" y="1566"/>
                    </a:cubicBezTo>
                    <a:cubicBezTo>
                      <a:pt x="6315" y="1716"/>
                      <a:pt x="6156" y="1806"/>
                      <a:pt x="5962" y="1816"/>
                    </a:cubicBezTo>
                    <a:cubicBezTo>
                      <a:pt x="5957" y="1816"/>
                      <a:pt x="5951" y="1817"/>
                      <a:pt x="5946" y="1817"/>
                    </a:cubicBezTo>
                    <a:cubicBezTo>
                      <a:pt x="5745" y="1817"/>
                      <a:pt x="5589" y="1635"/>
                      <a:pt x="5630" y="1449"/>
                    </a:cubicBezTo>
                    <a:lnTo>
                      <a:pt x="5630" y="1449"/>
                    </a:lnTo>
                    <a:cubicBezTo>
                      <a:pt x="5637" y="1452"/>
                      <a:pt x="5645" y="1453"/>
                      <a:pt x="5648" y="1458"/>
                    </a:cubicBezTo>
                    <a:cubicBezTo>
                      <a:pt x="5708" y="1572"/>
                      <a:pt x="5808" y="1632"/>
                      <a:pt x="5912" y="1632"/>
                    </a:cubicBezTo>
                    <a:cubicBezTo>
                      <a:pt x="5993" y="1632"/>
                      <a:pt x="6076" y="1596"/>
                      <a:pt x="6145" y="1523"/>
                    </a:cubicBezTo>
                    <a:cubicBezTo>
                      <a:pt x="6263" y="1398"/>
                      <a:pt x="6318" y="1243"/>
                      <a:pt x="6312" y="1076"/>
                    </a:cubicBezTo>
                    <a:cubicBezTo>
                      <a:pt x="6304" y="845"/>
                      <a:pt x="6212" y="641"/>
                      <a:pt x="6037" y="487"/>
                    </a:cubicBezTo>
                    <a:cubicBezTo>
                      <a:pt x="5927" y="391"/>
                      <a:pt x="5799" y="344"/>
                      <a:pt x="5669" y="344"/>
                    </a:cubicBezTo>
                    <a:cubicBezTo>
                      <a:pt x="5554" y="344"/>
                      <a:pt x="5437" y="381"/>
                      <a:pt x="5329" y="454"/>
                    </a:cubicBezTo>
                    <a:cubicBezTo>
                      <a:pt x="5046" y="645"/>
                      <a:pt x="4920" y="972"/>
                      <a:pt x="4984" y="1321"/>
                    </a:cubicBezTo>
                    <a:cubicBezTo>
                      <a:pt x="5029" y="1561"/>
                      <a:pt x="5154" y="1751"/>
                      <a:pt x="5351" y="1884"/>
                    </a:cubicBezTo>
                    <a:cubicBezTo>
                      <a:pt x="5537" y="2009"/>
                      <a:pt x="5736" y="2071"/>
                      <a:pt x="5952" y="2071"/>
                    </a:cubicBezTo>
                    <a:cubicBezTo>
                      <a:pt x="6022" y="2071"/>
                      <a:pt x="6093" y="2065"/>
                      <a:pt x="6166" y="2052"/>
                    </a:cubicBezTo>
                    <a:cubicBezTo>
                      <a:pt x="6560" y="1983"/>
                      <a:pt x="6878" y="1798"/>
                      <a:pt x="7123" y="1486"/>
                    </a:cubicBezTo>
                    <a:cubicBezTo>
                      <a:pt x="7294" y="1270"/>
                      <a:pt x="7472" y="1059"/>
                      <a:pt x="7692" y="889"/>
                    </a:cubicBezTo>
                    <a:cubicBezTo>
                      <a:pt x="7947" y="692"/>
                      <a:pt x="8315" y="543"/>
                      <a:pt x="8706" y="543"/>
                    </a:cubicBezTo>
                    <a:cubicBezTo>
                      <a:pt x="8970" y="543"/>
                      <a:pt x="9244" y="610"/>
                      <a:pt x="9501" y="775"/>
                    </a:cubicBezTo>
                    <a:cubicBezTo>
                      <a:pt x="9683" y="892"/>
                      <a:pt x="9847" y="1021"/>
                      <a:pt x="9987" y="1184"/>
                    </a:cubicBezTo>
                    <a:cubicBezTo>
                      <a:pt x="10007" y="1209"/>
                      <a:pt x="10035" y="1228"/>
                      <a:pt x="10060" y="1249"/>
                    </a:cubicBezTo>
                    <a:cubicBezTo>
                      <a:pt x="10067" y="1245"/>
                      <a:pt x="10075" y="1240"/>
                      <a:pt x="10082" y="1236"/>
                    </a:cubicBezTo>
                    <a:cubicBezTo>
                      <a:pt x="10076" y="1205"/>
                      <a:pt x="10069" y="1173"/>
                      <a:pt x="10060" y="1142"/>
                    </a:cubicBezTo>
                    <a:cubicBezTo>
                      <a:pt x="9953" y="800"/>
                      <a:pt x="10101" y="398"/>
                      <a:pt x="10412" y="234"/>
                    </a:cubicBezTo>
                    <a:cubicBezTo>
                      <a:pt x="10526" y="174"/>
                      <a:pt x="10642" y="147"/>
                      <a:pt x="10758" y="147"/>
                    </a:cubicBezTo>
                    <a:cubicBezTo>
                      <a:pt x="10894" y="147"/>
                      <a:pt x="11031" y="185"/>
                      <a:pt x="11163" y="252"/>
                    </a:cubicBezTo>
                    <a:cubicBezTo>
                      <a:pt x="11743" y="551"/>
                      <a:pt x="11900" y="1339"/>
                      <a:pt x="11489" y="1844"/>
                    </a:cubicBezTo>
                    <a:cubicBezTo>
                      <a:pt x="11393" y="1962"/>
                      <a:pt x="11276" y="2022"/>
                      <a:pt x="11145" y="2022"/>
                    </a:cubicBezTo>
                    <a:cubicBezTo>
                      <a:pt x="11094" y="2022"/>
                      <a:pt x="11041" y="2013"/>
                      <a:pt x="10986" y="1995"/>
                    </a:cubicBezTo>
                    <a:cubicBezTo>
                      <a:pt x="10767" y="1923"/>
                      <a:pt x="10657" y="1639"/>
                      <a:pt x="10771" y="1439"/>
                    </a:cubicBezTo>
                    <a:cubicBezTo>
                      <a:pt x="10778" y="1427"/>
                      <a:pt x="10787" y="1416"/>
                      <a:pt x="10787" y="1416"/>
                    </a:cubicBezTo>
                    <a:cubicBezTo>
                      <a:pt x="10823" y="1501"/>
                      <a:pt x="10844" y="1599"/>
                      <a:pt x="10898" y="1670"/>
                    </a:cubicBezTo>
                    <a:cubicBezTo>
                      <a:pt x="10971" y="1765"/>
                      <a:pt x="11075" y="1812"/>
                      <a:pt x="11179" y="1812"/>
                    </a:cubicBezTo>
                    <a:cubicBezTo>
                      <a:pt x="11297" y="1812"/>
                      <a:pt x="11416" y="1752"/>
                      <a:pt x="11491" y="1636"/>
                    </a:cubicBezTo>
                    <a:cubicBezTo>
                      <a:pt x="11533" y="1569"/>
                      <a:pt x="11561" y="1486"/>
                      <a:pt x="11576" y="1406"/>
                    </a:cubicBezTo>
                    <a:cubicBezTo>
                      <a:pt x="11641" y="1064"/>
                      <a:pt x="11447" y="630"/>
                      <a:pt x="11148" y="464"/>
                    </a:cubicBezTo>
                    <a:cubicBezTo>
                      <a:pt x="11034" y="400"/>
                      <a:pt x="10916" y="358"/>
                      <a:pt x="10795" y="358"/>
                    </a:cubicBezTo>
                    <a:cubicBezTo>
                      <a:pt x="10713" y="358"/>
                      <a:pt x="10630" y="377"/>
                      <a:pt x="10546" y="422"/>
                    </a:cubicBezTo>
                    <a:cubicBezTo>
                      <a:pt x="10438" y="479"/>
                      <a:pt x="10360" y="567"/>
                      <a:pt x="10309" y="676"/>
                    </a:cubicBezTo>
                    <a:cubicBezTo>
                      <a:pt x="10215" y="878"/>
                      <a:pt x="10164" y="1086"/>
                      <a:pt x="10247" y="1307"/>
                    </a:cubicBezTo>
                    <a:cubicBezTo>
                      <a:pt x="10256" y="1331"/>
                      <a:pt x="10259" y="1357"/>
                      <a:pt x="10265" y="1380"/>
                    </a:cubicBezTo>
                    <a:cubicBezTo>
                      <a:pt x="10359" y="1848"/>
                      <a:pt x="10680" y="2152"/>
                      <a:pt x="11156" y="2201"/>
                    </a:cubicBezTo>
                    <a:cubicBezTo>
                      <a:pt x="11231" y="2209"/>
                      <a:pt x="11305" y="2213"/>
                      <a:pt x="11379" y="2213"/>
                    </a:cubicBezTo>
                    <a:cubicBezTo>
                      <a:pt x="11760" y="2213"/>
                      <a:pt x="12124" y="2109"/>
                      <a:pt x="12472" y="1942"/>
                    </a:cubicBezTo>
                    <a:cubicBezTo>
                      <a:pt x="12508" y="1926"/>
                      <a:pt x="12543" y="1906"/>
                      <a:pt x="12578" y="1889"/>
                    </a:cubicBezTo>
                    <a:lnTo>
                      <a:pt x="12578" y="1889"/>
                    </a:lnTo>
                    <a:cubicBezTo>
                      <a:pt x="12523" y="1989"/>
                      <a:pt x="12446" y="2065"/>
                      <a:pt x="12335" y="2113"/>
                    </a:cubicBezTo>
                    <a:cubicBezTo>
                      <a:pt x="12030" y="2232"/>
                      <a:pt x="11722" y="2314"/>
                      <a:pt x="11400" y="2314"/>
                    </a:cubicBezTo>
                    <a:cubicBezTo>
                      <a:pt x="11317" y="2314"/>
                      <a:pt x="11232" y="2308"/>
                      <a:pt x="11147" y="2297"/>
                    </a:cubicBezTo>
                    <a:cubicBezTo>
                      <a:pt x="10785" y="2247"/>
                      <a:pt x="10475" y="2105"/>
                      <a:pt x="10248" y="1808"/>
                    </a:cubicBezTo>
                    <a:cubicBezTo>
                      <a:pt x="10180" y="1719"/>
                      <a:pt x="10103" y="1635"/>
                      <a:pt x="10026" y="1554"/>
                    </a:cubicBezTo>
                    <a:cubicBezTo>
                      <a:pt x="9853" y="1372"/>
                      <a:pt x="9617" y="1276"/>
                      <a:pt x="9383" y="1276"/>
                    </a:cubicBezTo>
                    <a:cubicBezTo>
                      <a:pt x="9091" y="1276"/>
                      <a:pt x="8802" y="1426"/>
                      <a:pt x="8641" y="1744"/>
                    </a:cubicBezTo>
                    <a:cubicBezTo>
                      <a:pt x="8420" y="2181"/>
                      <a:pt x="8389" y="2619"/>
                      <a:pt x="8661" y="3052"/>
                    </a:cubicBezTo>
                    <a:cubicBezTo>
                      <a:pt x="8740" y="3177"/>
                      <a:pt x="8842" y="3271"/>
                      <a:pt x="8980" y="3327"/>
                    </a:cubicBezTo>
                    <a:cubicBezTo>
                      <a:pt x="8991" y="3332"/>
                      <a:pt x="9002" y="3337"/>
                      <a:pt x="9013" y="3343"/>
                    </a:cubicBezTo>
                    <a:cubicBezTo>
                      <a:pt x="9017" y="3346"/>
                      <a:pt x="9019" y="3351"/>
                      <a:pt x="9022" y="3355"/>
                    </a:cubicBezTo>
                    <a:cubicBezTo>
                      <a:pt x="8632" y="3327"/>
                      <a:pt x="8339" y="3092"/>
                      <a:pt x="8243" y="2711"/>
                    </a:cubicBezTo>
                    <a:cubicBezTo>
                      <a:pt x="8170" y="2413"/>
                      <a:pt x="8166" y="2116"/>
                      <a:pt x="8234" y="1817"/>
                    </a:cubicBezTo>
                    <a:cubicBezTo>
                      <a:pt x="8346" y="1329"/>
                      <a:pt x="8757" y="1068"/>
                      <a:pt x="9251" y="1064"/>
                    </a:cubicBezTo>
                    <a:cubicBezTo>
                      <a:pt x="9253" y="1064"/>
                      <a:pt x="9255" y="1064"/>
                      <a:pt x="9256" y="1064"/>
                    </a:cubicBezTo>
                    <a:cubicBezTo>
                      <a:pt x="9349" y="1064"/>
                      <a:pt x="9441" y="1093"/>
                      <a:pt x="9532" y="1109"/>
                    </a:cubicBezTo>
                    <a:cubicBezTo>
                      <a:pt x="9553" y="1111"/>
                      <a:pt x="9572" y="1117"/>
                      <a:pt x="9592" y="1121"/>
                    </a:cubicBezTo>
                    <a:cubicBezTo>
                      <a:pt x="9597" y="1114"/>
                      <a:pt x="9601" y="1106"/>
                      <a:pt x="9607" y="1098"/>
                    </a:cubicBezTo>
                    <a:cubicBezTo>
                      <a:pt x="9565" y="1062"/>
                      <a:pt x="9528" y="1022"/>
                      <a:pt x="9483" y="991"/>
                    </a:cubicBezTo>
                    <a:cubicBezTo>
                      <a:pt x="9285" y="856"/>
                      <a:pt x="9060" y="790"/>
                      <a:pt x="8832" y="730"/>
                    </a:cubicBezTo>
                    <a:cubicBezTo>
                      <a:pt x="8736" y="704"/>
                      <a:pt x="8644" y="692"/>
                      <a:pt x="8556" y="692"/>
                    </a:cubicBezTo>
                    <a:cubicBezTo>
                      <a:pt x="8243" y="692"/>
                      <a:pt x="7977" y="841"/>
                      <a:pt x="7738" y="1064"/>
                    </a:cubicBezTo>
                    <a:cubicBezTo>
                      <a:pt x="7524" y="1266"/>
                      <a:pt x="7324" y="1486"/>
                      <a:pt x="7122" y="1701"/>
                    </a:cubicBezTo>
                    <a:cubicBezTo>
                      <a:pt x="6843" y="2000"/>
                      <a:pt x="6503" y="2168"/>
                      <a:pt x="6095" y="2198"/>
                    </a:cubicBezTo>
                    <a:cubicBezTo>
                      <a:pt x="6065" y="2201"/>
                      <a:pt x="6035" y="2202"/>
                      <a:pt x="6004" y="2202"/>
                    </a:cubicBezTo>
                    <a:cubicBezTo>
                      <a:pt x="5969" y="2202"/>
                      <a:pt x="5934" y="2200"/>
                      <a:pt x="5899" y="2195"/>
                    </a:cubicBezTo>
                    <a:cubicBezTo>
                      <a:pt x="5869" y="2191"/>
                      <a:pt x="5840" y="2189"/>
                      <a:pt x="5811" y="2189"/>
                    </a:cubicBezTo>
                    <a:cubicBezTo>
                      <a:pt x="5632" y="2189"/>
                      <a:pt x="5494" y="2275"/>
                      <a:pt x="5392" y="2429"/>
                    </a:cubicBezTo>
                    <a:cubicBezTo>
                      <a:pt x="5280" y="2601"/>
                      <a:pt x="5233" y="2795"/>
                      <a:pt x="5252" y="3002"/>
                    </a:cubicBezTo>
                    <a:cubicBezTo>
                      <a:pt x="5276" y="3283"/>
                      <a:pt x="5474" y="3517"/>
                      <a:pt x="5749" y="3600"/>
                    </a:cubicBezTo>
                    <a:cubicBezTo>
                      <a:pt x="5772" y="3606"/>
                      <a:pt x="5795" y="3614"/>
                      <a:pt x="5817" y="3625"/>
                    </a:cubicBezTo>
                    <a:cubicBezTo>
                      <a:pt x="5788" y="3627"/>
                      <a:pt x="5760" y="3628"/>
                      <a:pt x="5733" y="3628"/>
                    </a:cubicBezTo>
                    <a:cubicBezTo>
                      <a:pt x="5509" y="3628"/>
                      <a:pt x="5301" y="3567"/>
                      <a:pt x="5116" y="3429"/>
                    </a:cubicBezTo>
                    <a:cubicBezTo>
                      <a:pt x="4822" y="3208"/>
                      <a:pt x="4740" y="2908"/>
                      <a:pt x="4806" y="2561"/>
                    </a:cubicBezTo>
                    <a:cubicBezTo>
                      <a:pt x="4850" y="2329"/>
                      <a:pt x="5045" y="2152"/>
                      <a:pt x="5276" y="2113"/>
                    </a:cubicBezTo>
                    <a:cubicBezTo>
                      <a:pt x="5302" y="2109"/>
                      <a:pt x="5325" y="2097"/>
                      <a:pt x="5349" y="2071"/>
                    </a:cubicBezTo>
                    <a:cubicBezTo>
                      <a:pt x="5331" y="2067"/>
                      <a:pt x="5315" y="2060"/>
                      <a:pt x="5298" y="2060"/>
                    </a:cubicBezTo>
                    <a:cubicBezTo>
                      <a:pt x="5297" y="2060"/>
                      <a:pt x="5296" y="2060"/>
                      <a:pt x="5295" y="2060"/>
                    </a:cubicBezTo>
                    <a:cubicBezTo>
                      <a:pt x="5272" y="2061"/>
                      <a:pt x="5249" y="2062"/>
                      <a:pt x="5226" y="2062"/>
                    </a:cubicBezTo>
                    <a:cubicBezTo>
                      <a:pt x="4958" y="2062"/>
                      <a:pt x="4706" y="1985"/>
                      <a:pt x="4473" y="1863"/>
                    </a:cubicBezTo>
                    <a:cubicBezTo>
                      <a:pt x="4255" y="1747"/>
                      <a:pt x="4053" y="1600"/>
                      <a:pt x="3847" y="1465"/>
                    </a:cubicBezTo>
                    <a:cubicBezTo>
                      <a:pt x="3688" y="1360"/>
                      <a:pt x="3537" y="1243"/>
                      <a:pt x="3373" y="1148"/>
                    </a:cubicBezTo>
                    <a:cubicBezTo>
                      <a:pt x="3188" y="1043"/>
                      <a:pt x="2977" y="993"/>
                      <a:pt x="2764" y="993"/>
                    </a:cubicBezTo>
                    <a:cubicBezTo>
                      <a:pt x="2387" y="993"/>
                      <a:pt x="2006" y="1150"/>
                      <a:pt x="1762" y="1437"/>
                    </a:cubicBezTo>
                    <a:cubicBezTo>
                      <a:pt x="1695" y="1517"/>
                      <a:pt x="1647" y="1611"/>
                      <a:pt x="1582" y="1708"/>
                    </a:cubicBezTo>
                    <a:cubicBezTo>
                      <a:pt x="1604" y="1563"/>
                      <a:pt x="1633" y="1430"/>
                      <a:pt x="1699" y="1307"/>
                    </a:cubicBezTo>
                    <a:cubicBezTo>
                      <a:pt x="1717" y="1276"/>
                      <a:pt x="1739" y="1248"/>
                      <a:pt x="1754" y="1217"/>
                    </a:cubicBezTo>
                    <a:cubicBezTo>
                      <a:pt x="1764" y="1197"/>
                      <a:pt x="1766" y="1173"/>
                      <a:pt x="1772" y="1151"/>
                    </a:cubicBezTo>
                    <a:lnTo>
                      <a:pt x="1772" y="1151"/>
                    </a:lnTo>
                    <a:cubicBezTo>
                      <a:pt x="1747" y="1155"/>
                      <a:pt x="1716" y="1152"/>
                      <a:pt x="1698" y="1165"/>
                    </a:cubicBezTo>
                    <a:cubicBezTo>
                      <a:pt x="1641" y="1207"/>
                      <a:pt x="1584" y="1248"/>
                      <a:pt x="1538" y="1300"/>
                    </a:cubicBezTo>
                    <a:cubicBezTo>
                      <a:pt x="1446" y="1404"/>
                      <a:pt x="1358" y="1515"/>
                      <a:pt x="1275" y="1626"/>
                    </a:cubicBezTo>
                    <a:cubicBezTo>
                      <a:pt x="1170" y="1765"/>
                      <a:pt x="1054" y="1886"/>
                      <a:pt x="899" y="1966"/>
                    </a:cubicBezTo>
                    <a:cubicBezTo>
                      <a:pt x="796" y="2018"/>
                      <a:pt x="691" y="2051"/>
                      <a:pt x="583" y="2051"/>
                    </a:cubicBezTo>
                    <a:cubicBezTo>
                      <a:pt x="508" y="2051"/>
                      <a:pt x="433" y="2035"/>
                      <a:pt x="357" y="2000"/>
                    </a:cubicBezTo>
                    <a:cubicBezTo>
                      <a:pt x="176" y="1917"/>
                      <a:pt x="50" y="1683"/>
                      <a:pt x="80" y="1486"/>
                    </a:cubicBezTo>
                    <a:cubicBezTo>
                      <a:pt x="107" y="1302"/>
                      <a:pt x="272" y="1151"/>
                      <a:pt x="480" y="1125"/>
                    </a:cubicBezTo>
                    <a:cubicBezTo>
                      <a:pt x="517" y="1121"/>
                      <a:pt x="554" y="1118"/>
                      <a:pt x="591" y="1118"/>
                    </a:cubicBezTo>
                    <a:cubicBezTo>
                      <a:pt x="624" y="1118"/>
                      <a:pt x="657" y="1120"/>
                      <a:pt x="690" y="1124"/>
                    </a:cubicBezTo>
                    <a:cubicBezTo>
                      <a:pt x="800" y="1135"/>
                      <a:pt x="865" y="1208"/>
                      <a:pt x="898" y="1307"/>
                    </a:cubicBezTo>
                    <a:cubicBezTo>
                      <a:pt x="927" y="1391"/>
                      <a:pt x="899" y="1468"/>
                      <a:pt x="837" y="1527"/>
                    </a:cubicBezTo>
                    <a:cubicBezTo>
                      <a:pt x="800" y="1560"/>
                      <a:pt x="747" y="1579"/>
                      <a:pt x="702" y="1602"/>
                    </a:cubicBezTo>
                    <a:cubicBezTo>
                      <a:pt x="697" y="1596"/>
                      <a:pt x="692" y="1589"/>
                      <a:pt x="689" y="1582"/>
                    </a:cubicBezTo>
                    <a:cubicBezTo>
                      <a:pt x="713" y="1550"/>
                      <a:pt x="743" y="1520"/>
                      <a:pt x="763" y="1486"/>
                    </a:cubicBezTo>
                    <a:cubicBezTo>
                      <a:pt x="840" y="1354"/>
                      <a:pt x="787" y="1214"/>
                      <a:pt x="641" y="1189"/>
                    </a:cubicBezTo>
                    <a:cubicBezTo>
                      <a:pt x="615" y="1185"/>
                      <a:pt x="588" y="1183"/>
                      <a:pt x="560" y="1183"/>
                    </a:cubicBezTo>
                    <a:cubicBezTo>
                      <a:pt x="500" y="1183"/>
                      <a:pt x="439" y="1193"/>
                      <a:pt x="385" y="1212"/>
                    </a:cubicBezTo>
                    <a:cubicBezTo>
                      <a:pt x="257" y="1255"/>
                      <a:pt x="205" y="1384"/>
                      <a:pt x="233" y="1527"/>
                    </a:cubicBezTo>
                    <a:cubicBezTo>
                      <a:pt x="279" y="1754"/>
                      <a:pt x="452" y="1894"/>
                      <a:pt x="644" y="1894"/>
                    </a:cubicBezTo>
                    <a:cubicBezTo>
                      <a:pt x="729" y="1894"/>
                      <a:pt x="817" y="1867"/>
                      <a:pt x="901" y="1808"/>
                    </a:cubicBezTo>
                    <a:cubicBezTo>
                      <a:pt x="1033" y="1714"/>
                      <a:pt x="1156" y="1592"/>
                      <a:pt x="1248" y="1460"/>
                    </a:cubicBezTo>
                    <a:cubicBezTo>
                      <a:pt x="1561" y="1006"/>
                      <a:pt x="1974" y="817"/>
                      <a:pt x="2465" y="817"/>
                    </a:cubicBezTo>
                    <a:cubicBezTo>
                      <a:pt x="2570" y="817"/>
                      <a:pt x="2677" y="826"/>
                      <a:pt x="2788" y="842"/>
                    </a:cubicBezTo>
                    <a:cubicBezTo>
                      <a:pt x="3065" y="883"/>
                      <a:pt x="3311" y="987"/>
                      <a:pt x="3538" y="1148"/>
                    </a:cubicBezTo>
                    <a:cubicBezTo>
                      <a:pt x="3914" y="1415"/>
                      <a:pt x="4305" y="1657"/>
                      <a:pt x="4745" y="1811"/>
                    </a:cubicBezTo>
                    <a:cubicBezTo>
                      <a:pt x="4876" y="1858"/>
                      <a:pt x="5013" y="1892"/>
                      <a:pt x="5147" y="1930"/>
                    </a:cubicBezTo>
                    <a:cubicBezTo>
                      <a:pt x="5158" y="1932"/>
                      <a:pt x="5168" y="1933"/>
                      <a:pt x="5180" y="1933"/>
                    </a:cubicBezTo>
                    <a:cubicBezTo>
                      <a:pt x="5199" y="1933"/>
                      <a:pt x="5218" y="1931"/>
                      <a:pt x="5237" y="1931"/>
                    </a:cubicBezTo>
                    <a:lnTo>
                      <a:pt x="5245" y="1907"/>
                    </a:lnTo>
                    <a:cubicBezTo>
                      <a:pt x="5227" y="1895"/>
                      <a:pt x="5211" y="1876"/>
                      <a:pt x="5193" y="1868"/>
                    </a:cubicBezTo>
                    <a:cubicBezTo>
                      <a:pt x="5034" y="1797"/>
                      <a:pt x="4935" y="1670"/>
                      <a:pt x="4854" y="1520"/>
                    </a:cubicBezTo>
                    <a:cubicBezTo>
                      <a:pt x="4678" y="1192"/>
                      <a:pt x="4708" y="868"/>
                      <a:pt x="4875" y="551"/>
                    </a:cubicBezTo>
                    <a:cubicBezTo>
                      <a:pt x="5033" y="251"/>
                      <a:pt x="5383" y="55"/>
                      <a:pt x="5716" y="55"/>
                    </a:cubicBezTo>
                    <a:close/>
                    <a:moveTo>
                      <a:pt x="5722" y="1"/>
                    </a:moveTo>
                    <a:cubicBezTo>
                      <a:pt x="5349" y="1"/>
                      <a:pt x="4961" y="240"/>
                      <a:pt x="4802" y="583"/>
                    </a:cubicBezTo>
                    <a:cubicBezTo>
                      <a:pt x="4715" y="771"/>
                      <a:pt x="4683" y="971"/>
                      <a:pt x="4684" y="1178"/>
                    </a:cubicBezTo>
                    <a:cubicBezTo>
                      <a:pt x="4625" y="1022"/>
                      <a:pt x="4604" y="860"/>
                      <a:pt x="4625" y="693"/>
                    </a:cubicBezTo>
                    <a:cubicBezTo>
                      <a:pt x="4628" y="653"/>
                      <a:pt x="4641" y="614"/>
                      <a:pt x="4637" y="575"/>
                    </a:cubicBezTo>
                    <a:cubicBezTo>
                      <a:pt x="4633" y="544"/>
                      <a:pt x="4617" y="500"/>
                      <a:pt x="4595" y="488"/>
                    </a:cubicBezTo>
                    <a:cubicBezTo>
                      <a:pt x="4589" y="485"/>
                      <a:pt x="4581" y="484"/>
                      <a:pt x="4573" y="484"/>
                    </a:cubicBezTo>
                    <a:cubicBezTo>
                      <a:pt x="4549" y="484"/>
                      <a:pt x="4518" y="494"/>
                      <a:pt x="4501" y="507"/>
                    </a:cubicBezTo>
                    <a:cubicBezTo>
                      <a:pt x="4467" y="533"/>
                      <a:pt x="4442" y="573"/>
                      <a:pt x="4413" y="609"/>
                    </a:cubicBezTo>
                    <a:cubicBezTo>
                      <a:pt x="4372" y="561"/>
                      <a:pt x="4326" y="515"/>
                      <a:pt x="4268" y="515"/>
                    </a:cubicBezTo>
                    <a:cubicBezTo>
                      <a:pt x="4253" y="515"/>
                      <a:pt x="4236" y="519"/>
                      <a:pt x="4219" y="526"/>
                    </a:cubicBezTo>
                    <a:cubicBezTo>
                      <a:pt x="4093" y="581"/>
                      <a:pt x="4142" y="704"/>
                      <a:pt x="4134" y="802"/>
                    </a:cubicBezTo>
                    <a:cubicBezTo>
                      <a:pt x="4090" y="795"/>
                      <a:pt x="4051" y="784"/>
                      <a:pt x="4011" y="780"/>
                    </a:cubicBezTo>
                    <a:cubicBezTo>
                      <a:pt x="4004" y="780"/>
                      <a:pt x="3998" y="779"/>
                      <a:pt x="3991" y="779"/>
                    </a:cubicBezTo>
                    <a:cubicBezTo>
                      <a:pt x="3913" y="779"/>
                      <a:pt x="3846" y="818"/>
                      <a:pt x="3834" y="874"/>
                    </a:cubicBezTo>
                    <a:cubicBezTo>
                      <a:pt x="3817" y="956"/>
                      <a:pt x="3873" y="994"/>
                      <a:pt x="3933" y="1033"/>
                    </a:cubicBezTo>
                    <a:cubicBezTo>
                      <a:pt x="3987" y="1070"/>
                      <a:pt x="4051" y="1106"/>
                      <a:pt x="4090" y="1157"/>
                    </a:cubicBezTo>
                    <a:cubicBezTo>
                      <a:pt x="4189" y="1290"/>
                      <a:pt x="4279" y="1431"/>
                      <a:pt x="4372" y="1569"/>
                    </a:cubicBezTo>
                    <a:cubicBezTo>
                      <a:pt x="4367" y="1573"/>
                      <a:pt x="4362" y="1577"/>
                      <a:pt x="4359" y="1578"/>
                    </a:cubicBezTo>
                    <a:cubicBezTo>
                      <a:pt x="4338" y="1569"/>
                      <a:pt x="4316" y="1561"/>
                      <a:pt x="4295" y="1549"/>
                    </a:cubicBezTo>
                    <a:cubicBezTo>
                      <a:pt x="4052" y="1399"/>
                      <a:pt x="3805" y="1256"/>
                      <a:pt x="3569" y="1096"/>
                    </a:cubicBezTo>
                    <a:cubicBezTo>
                      <a:pt x="3342" y="941"/>
                      <a:pt x="3101" y="837"/>
                      <a:pt x="2828" y="789"/>
                    </a:cubicBezTo>
                    <a:cubicBezTo>
                      <a:pt x="2713" y="769"/>
                      <a:pt x="2600" y="759"/>
                      <a:pt x="2488" y="759"/>
                    </a:cubicBezTo>
                    <a:cubicBezTo>
                      <a:pt x="2233" y="759"/>
                      <a:pt x="1986" y="814"/>
                      <a:pt x="1749" y="937"/>
                    </a:cubicBezTo>
                    <a:cubicBezTo>
                      <a:pt x="1559" y="1035"/>
                      <a:pt x="1397" y="1162"/>
                      <a:pt x="1276" y="1344"/>
                    </a:cubicBezTo>
                    <a:cubicBezTo>
                      <a:pt x="1172" y="1503"/>
                      <a:pt x="1053" y="1653"/>
                      <a:pt x="891" y="1760"/>
                    </a:cubicBezTo>
                    <a:cubicBezTo>
                      <a:pt x="810" y="1813"/>
                      <a:pt x="727" y="1838"/>
                      <a:pt x="649" y="1838"/>
                    </a:cubicBezTo>
                    <a:cubicBezTo>
                      <a:pt x="474" y="1838"/>
                      <a:pt x="324" y="1712"/>
                      <a:pt x="287" y="1499"/>
                    </a:cubicBezTo>
                    <a:cubicBezTo>
                      <a:pt x="269" y="1397"/>
                      <a:pt x="314" y="1294"/>
                      <a:pt x="403" y="1265"/>
                    </a:cubicBezTo>
                    <a:cubicBezTo>
                      <a:pt x="414" y="1261"/>
                      <a:pt x="428" y="1259"/>
                      <a:pt x="442" y="1259"/>
                    </a:cubicBezTo>
                    <a:cubicBezTo>
                      <a:pt x="475" y="1259"/>
                      <a:pt x="511" y="1269"/>
                      <a:pt x="530" y="1287"/>
                    </a:cubicBezTo>
                    <a:cubicBezTo>
                      <a:pt x="552" y="1308"/>
                      <a:pt x="546" y="1366"/>
                      <a:pt x="542" y="1407"/>
                    </a:cubicBezTo>
                    <a:cubicBezTo>
                      <a:pt x="541" y="1426"/>
                      <a:pt x="520" y="1445"/>
                      <a:pt x="504" y="1461"/>
                    </a:cubicBezTo>
                    <a:cubicBezTo>
                      <a:pt x="472" y="1493"/>
                      <a:pt x="478" y="1521"/>
                      <a:pt x="505" y="1552"/>
                    </a:cubicBezTo>
                    <a:cubicBezTo>
                      <a:pt x="556" y="1612"/>
                      <a:pt x="626" y="1643"/>
                      <a:pt x="696" y="1643"/>
                    </a:cubicBezTo>
                    <a:cubicBezTo>
                      <a:pt x="754" y="1643"/>
                      <a:pt x="812" y="1622"/>
                      <a:pt x="861" y="1578"/>
                    </a:cubicBezTo>
                    <a:cubicBezTo>
                      <a:pt x="947" y="1499"/>
                      <a:pt x="986" y="1400"/>
                      <a:pt x="950" y="1286"/>
                    </a:cubicBezTo>
                    <a:cubicBezTo>
                      <a:pt x="911" y="1156"/>
                      <a:pt x="820" y="1069"/>
                      <a:pt x="680" y="1061"/>
                    </a:cubicBezTo>
                    <a:cubicBezTo>
                      <a:pt x="658" y="1060"/>
                      <a:pt x="635" y="1059"/>
                      <a:pt x="612" y="1059"/>
                    </a:cubicBezTo>
                    <a:cubicBezTo>
                      <a:pt x="545" y="1059"/>
                      <a:pt x="477" y="1065"/>
                      <a:pt x="412" y="1081"/>
                    </a:cubicBezTo>
                    <a:cubicBezTo>
                      <a:pt x="196" y="1131"/>
                      <a:pt x="46" y="1298"/>
                      <a:pt x="26" y="1492"/>
                    </a:cubicBezTo>
                    <a:cubicBezTo>
                      <a:pt x="0" y="1753"/>
                      <a:pt x="193" y="2025"/>
                      <a:pt x="449" y="2081"/>
                    </a:cubicBezTo>
                    <a:cubicBezTo>
                      <a:pt x="506" y="2092"/>
                      <a:pt x="566" y="2096"/>
                      <a:pt x="597" y="2099"/>
                    </a:cubicBezTo>
                    <a:cubicBezTo>
                      <a:pt x="560" y="2146"/>
                      <a:pt x="506" y="2197"/>
                      <a:pt x="470" y="2259"/>
                    </a:cubicBezTo>
                    <a:cubicBezTo>
                      <a:pt x="452" y="2292"/>
                      <a:pt x="444" y="2351"/>
                      <a:pt x="462" y="2382"/>
                    </a:cubicBezTo>
                    <a:cubicBezTo>
                      <a:pt x="479" y="2413"/>
                      <a:pt x="532" y="2432"/>
                      <a:pt x="572" y="2442"/>
                    </a:cubicBezTo>
                    <a:cubicBezTo>
                      <a:pt x="577" y="2443"/>
                      <a:pt x="582" y="2444"/>
                      <a:pt x="587" y="2444"/>
                    </a:cubicBezTo>
                    <a:cubicBezTo>
                      <a:pt x="611" y="2444"/>
                      <a:pt x="640" y="2433"/>
                      <a:pt x="665" y="2429"/>
                    </a:cubicBezTo>
                    <a:cubicBezTo>
                      <a:pt x="671" y="2599"/>
                      <a:pt x="682" y="2660"/>
                      <a:pt x="734" y="2666"/>
                    </a:cubicBezTo>
                    <a:cubicBezTo>
                      <a:pt x="739" y="2667"/>
                      <a:pt x="745" y="2667"/>
                      <a:pt x="751" y="2667"/>
                    </a:cubicBezTo>
                    <a:cubicBezTo>
                      <a:pt x="802" y="2667"/>
                      <a:pt x="857" y="2645"/>
                      <a:pt x="912" y="2634"/>
                    </a:cubicBezTo>
                    <a:cubicBezTo>
                      <a:pt x="947" y="2683"/>
                      <a:pt x="992" y="2750"/>
                      <a:pt x="1042" y="2812"/>
                    </a:cubicBezTo>
                    <a:cubicBezTo>
                      <a:pt x="1064" y="2838"/>
                      <a:pt x="1093" y="2851"/>
                      <a:pt x="1124" y="2851"/>
                    </a:cubicBezTo>
                    <a:cubicBezTo>
                      <a:pt x="1151" y="2851"/>
                      <a:pt x="1180" y="2840"/>
                      <a:pt x="1204" y="2819"/>
                    </a:cubicBezTo>
                    <a:cubicBezTo>
                      <a:pt x="1227" y="2799"/>
                      <a:pt x="1247" y="2771"/>
                      <a:pt x="1268" y="2747"/>
                    </a:cubicBezTo>
                    <a:cubicBezTo>
                      <a:pt x="1296" y="2759"/>
                      <a:pt x="1322" y="2765"/>
                      <a:pt x="1345" y="2765"/>
                    </a:cubicBezTo>
                    <a:cubicBezTo>
                      <a:pt x="1409" y="2765"/>
                      <a:pt x="1448" y="2718"/>
                      <a:pt x="1451" y="2630"/>
                    </a:cubicBezTo>
                    <a:cubicBezTo>
                      <a:pt x="1454" y="2587"/>
                      <a:pt x="1440" y="2541"/>
                      <a:pt x="1434" y="2497"/>
                    </a:cubicBezTo>
                    <a:cubicBezTo>
                      <a:pt x="1425" y="2428"/>
                      <a:pt x="1410" y="2360"/>
                      <a:pt x="1408" y="2289"/>
                    </a:cubicBezTo>
                    <a:cubicBezTo>
                      <a:pt x="1405" y="2200"/>
                      <a:pt x="1448" y="2125"/>
                      <a:pt x="1508" y="2035"/>
                    </a:cubicBezTo>
                    <a:lnTo>
                      <a:pt x="1508" y="2035"/>
                    </a:lnTo>
                    <a:cubicBezTo>
                      <a:pt x="1502" y="2221"/>
                      <a:pt x="1536" y="2377"/>
                      <a:pt x="1604" y="2523"/>
                    </a:cubicBezTo>
                    <a:cubicBezTo>
                      <a:pt x="1730" y="2794"/>
                      <a:pt x="1929" y="2981"/>
                      <a:pt x="2242" y="3002"/>
                    </a:cubicBezTo>
                    <a:cubicBezTo>
                      <a:pt x="2263" y="3003"/>
                      <a:pt x="2285" y="3004"/>
                      <a:pt x="2306" y="3004"/>
                    </a:cubicBezTo>
                    <a:cubicBezTo>
                      <a:pt x="2592" y="3004"/>
                      <a:pt x="2813" y="2873"/>
                      <a:pt x="2969" y="2625"/>
                    </a:cubicBezTo>
                    <a:cubicBezTo>
                      <a:pt x="3099" y="2417"/>
                      <a:pt x="3140" y="2189"/>
                      <a:pt x="3094" y="1947"/>
                    </a:cubicBezTo>
                    <a:cubicBezTo>
                      <a:pt x="3053" y="1733"/>
                      <a:pt x="2959" y="1545"/>
                      <a:pt x="2784" y="1405"/>
                    </a:cubicBezTo>
                    <a:cubicBezTo>
                      <a:pt x="2694" y="1332"/>
                      <a:pt x="2595" y="1283"/>
                      <a:pt x="2480" y="1283"/>
                    </a:cubicBezTo>
                    <a:cubicBezTo>
                      <a:pt x="2460" y="1283"/>
                      <a:pt x="2439" y="1284"/>
                      <a:pt x="2417" y="1287"/>
                    </a:cubicBezTo>
                    <a:cubicBezTo>
                      <a:pt x="2365" y="1296"/>
                      <a:pt x="2340" y="1312"/>
                      <a:pt x="2371" y="1371"/>
                    </a:cubicBezTo>
                    <a:cubicBezTo>
                      <a:pt x="2446" y="1510"/>
                      <a:pt x="2424" y="1648"/>
                      <a:pt x="2353" y="1781"/>
                    </a:cubicBezTo>
                    <a:cubicBezTo>
                      <a:pt x="2301" y="1877"/>
                      <a:pt x="2206" y="1941"/>
                      <a:pt x="2130" y="1941"/>
                    </a:cubicBezTo>
                    <a:cubicBezTo>
                      <a:pt x="2115" y="1941"/>
                      <a:pt x="2100" y="1938"/>
                      <a:pt x="2087" y="1933"/>
                    </a:cubicBezTo>
                    <a:cubicBezTo>
                      <a:pt x="1994" y="1895"/>
                      <a:pt x="1939" y="1753"/>
                      <a:pt x="1985" y="1626"/>
                    </a:cubicBezTo>
                    <a:cubicBezTo>
                      <a:pt x="2012" y="1550"/>
                      <a:pt x="2060" y="1478"/>
                      <a:pt x="2111" y="1416"/>
                    </a:cubicBezTo>
                    <a:cubicBezTo>
                      <a:pt x="2252" y="1250"/>
                      <a:pt x="2420" y="1113"/>
                      <a:pt x="2636" y="1058"/>
                    </a:cubicBezTo>
                    <a:cubicBezTo>
                      <a:pt x="2701" y="1041"/>
                      <a:pt x="2765" y="1033"/>
                      <a:pt x="2829" y="1033"/>
                    </a:cubicBezTo>
                    <a:cubicBezTo>
                      <a:pt x="3006" y="1033"/>
                      <a:pt x="3176" y="1094"/>
                      <a:pt x="3337" y="1180"/>
                    </a:cubicBezTo>
                    <a:cubicBezTo>
                      <a:pt x="3484" y="1259"/>
                      <a:pt x="3624" y="1353"/>
                      <a:pt x="3759" y="1452"/>
                    </a:cubicBezTo>
                    <a:cubicBezTo>
                      <a:pt x="4012" y="1636"/>
                      <a:pt x="4266" y="1820"/>
                      <a:pt x="4554" y="1955"/>
                    </a:cubicBezTo>
                    <a:cubicBezTo>
                      <a:pt x="4524" y="1962"/>
                      <a:pt x="4496" y="1960"/>
                      <a:pt x="4467" y="1962"/>
                    </a:cubicBezTo>
                    <a:cubicBezTo>
                      <a:pt x="4382" y="1965"/>
                      <a:pt x="4296" y="1964"/>
                      <a:pt x="4213" y="1977"/>
                    </a:cubicBezTo>
                    <a:cubicBezTo>
                      <a:pt x="4181" y="1983"/>
                      <a:pt x="4136" y="2019"/>
                      <a:pt x="4130" y="2047"/>
                    </a:cubicBezTo>
                    <a:cubicBezTo>
                      <a:pt x="4124" y="2077"/>
                      <a:pt x="4153" y="2119"/>
                      <a:pt x="4176" y="2148"/>
                    </a:cubicBezTo>
                    <a:cubicBezTo>
                      <a:pt x="4196" y="2170"/>
                      <a:pt x="4228" y="2181"/>
                      <a:pt x="4259" y="2199"/>
                    </a:cubicBezTo>
                    <a:cubicBezTo>
                      <a:pt x="4192" y="2246"/>
                      <a:pt x="4126" y="2292"/>
                      <a:pt x="4155" y="2377"/>
                    </a:cubicBezTo>
                    <a:cubicBezTo>
                      <a:pt x="4188" y="2478"/>
                      <a:pt x="4285" y="2468"/>
                      <a:pt x="4369" y="2473"/>
                    </a:cubicBezTo>
                    <a:cubicBezTo>
                      <a:pt x="4357" y="2522"/>
                      <a:pt x="4339" y="2567"/>
                      <a:pt x="4335" y="2614"/>
                    </a:cubicBezTo>
                    <a:cubicBezTo>
                      <a:pt x="4330" y="2667"/>
                      <a:pt x="4358" y="2699"/>
                      <a:pt x="4398" y="2699"/>
                    </a:cubicBezTo>
                    <a:cubicBezTo>
                      <a:pt x="4413" y="2699"/>
                      <a:pt x="4430" y="2695"/>
                      <a:pt x="4447" y="2686"/>
                    </a:cubicBezTo>
                    <a:cubicBezTo>
                      <a:pt x="4477" y="2671"/>
                      <a:pt x="4503" y="2651"/>
                      <a:pt x="4535" y="2629"/>
                    </a:cubicBezTo>
                    <a:lnTo>
                      <a:pt x="4535" y="2629"/>
                    </a:lnTo>
                    <a:cubicBezTo>
                      <a:pt x="4527" y="2690"/>
                      <a:pt x="4511" y="2743"/>
                      <a:pt x="4513" y="2793"/>
                    </a:cubicBezTo>
                    <a:cubicBezTo>
                      <a:pt x="4516" y="2826"/>
                      <a:pt x="4544" y="2858"/>
                      <a:pt x="4561" y="2892"/>
                    </a:cubicBezTo>
                    <a:cubicBezTo>
                      <a:pt x="4592" y="2872"/>
                      <a:pt x="4632" y="2857"/>
                      <a:pt x="4654" y="2831"/>
                    </a:cubicBezTo>
                    <a:cubicBezTo>
                      <a:pt x="4685" y="2794"/>
                      <a:pt x="4702" y="2747"/>
                      <a:pt x="4724" y="2702"/>
                    </a:cubicBezTo>
                    <a:cubicBezTo>
                      <a:pt x="4736" y="2732"/>
                      <a:pt x="4735" y="2759"/>
                      <a:pt x="4736" y="2785"/>
                    </a:cubicBezTo>
                    <a:cubicBezTo>
                      <a:pt x="4750" y="3023"/>
                      <a:pt x="4829" y="3225"/>
                      <a:pt x="5008" y="3392"/>
                    </a:cubicBezTo>
                    <a:cubicBezTo>
                      <a:pt x="5213" y="3584"/>
                      <a:pt x="5484" y="3672"/>
                      <a:pt x="5754" y="3672"/>
                    </a:cubicBezTo>
                    <a:cubicBezTo>
                      <a:pt x="6017" y="3672"/>
                      <a:pt x="6279" y="3589"/>
                      <a:pt x="6479" y="3437"/>
                    </a:cubicBezTo>
                    <a:cubicBezTo>
                      <a:pt x="6651" y="3306"/>
                      <a:pt x="6716" y="3119"/>
                      <a:pt x="6685" y="2904"/>
                    </a:cubicBezTo>
                    <a:cubicBezTo>
                      <a:pt x="6643" y="2611"/>
                      <a:pt x="6384" y="2482"/>
                      <a:pt x="6135" y="2482"/>
                    </a:cubicBezTo>
                    <a:cubicBezTo>
                      <a:pt x="6111" y="2482"/>
                      <a:pt x="6086" y="2483"/>
                      <a:pt x="6062" y="2486"/>
                    </a:cubicBezTo>
                    <a:cubicBezTo>
                      <a:pt x="5895" y="2502"/>
                      <a:pt x="5768" y="2597"/>
                      <a:pt x="5715" y="2758"/>
                    </a:cubicBezTo>
                    <a:cubicBezTo>
                      <a:pt x="5665" y="2913"/>
                      <a:pt x="5725" y="3047"/>
                      <a:pt x="5834" y="3161"/>
                    </a:cubicBezTo>
                    <a:cubicBezTo>
                      <a:pt x="5849" y="3176"/>
                      <a:pt x="5875" y="3190"/>
                      <a:pt x="5896" y="3190"/>
                    </a:cubicBezTo>
                    <a:cubicBezTo>
                      <a:pt x="5899" y="3190"/>
                      <a:pt x="5901" y="3189"/>
                      <a:pt x="5903" y="3189"/>
                    </a:cubicBezTo>
                    <a:cubicBezTo>
                      <a:pt x="5918" y="3187"/>
                      <a:pt x="5931" y="3153"/>
                      <a:pt x="5940" y="3131"/>
                    </a:cubicBezTo>
                    <a:cubicBezTo>
                      <a:pt x="5968" y="3062"/>
                      <a:pt x="5984" y="2987"/>
                      <a:pt x="6021" y="2924"/>
                    </a:cubicBezTo>
                    <a:cubicBezTo>
                      <a:pt x="6068" y="2845"/>
                      <a:pt x="6148" y="2804"/>
                      <a:pt x="6232" y="2804"/>
                    </a:cubicBezTo>
                    <a:cubicBezTo>
                      <a:pt x="6262" y="2804"/>
                      <a:pt x="6292" y="2809"/>
                      <a:pt x="6322" y="2819"/>
                    </a:cubicBezTo>
                    <a:cubicBezTo>
                      <a:pt x="6419" y="2851"/>
                      <a:pt x="6475" y="2948"/>
                      <a:pt x="6471" y="3072"/>
                    </a:cubicBezTo>
                    <a:cubicBezTo>
                      <a:pt x="6462" y="3388"/>
                      <a:pt x="6187" y="3580"/>
                      <a:pt x="5931" y="3580"/>
                    </a:cubicBezTo>
                    <a:cubicBezTo>
                      <a:pt x="5912" y="3580"/>
                      <a:pt x="5893" y="3578"/>
                      <a:pt x="5875" y="3576"/>
                    </a:cubicBezTo>
                    <a:cubicBezTo>
                      <a:pt x="5532" y="3538"/>
                      <a:pt x="5282" y="3259"/>
                      <a:pt x="5296" y="2914"/>
                    </a:cubicBezTo>
                    <a:cubicBezTo>
                      <a:pt x="5301" y="2785"/>
                      <a:pt x="5335" y="2651"/>
                      <a:pt x="5387" y="2532"/>
                    </a:cubicBezTo>
                    <a:cubicBezTo>
                      <a:pt x="5475" y="2330"/>
                      <a:pt x="5635" y="2234"/>
                      <a:pt x="5846" y="2234"/>
                    </a:cubicBezTo>
                    <a:cubicBezTo>
                      <a:pt x="5869" y="2234"/>
                      <a:pt x="5892" y="2235"/>
                      <a:pt x="5916" y="2238"/>
                    </a:cubicBezTo>
                    <a:cubicBezTo>
                      <a:pt x="5943" y="2240"/>
                      <a:pt x="5970" y="2241"/>
                      <a:pt x="5997" y="2241"/>
                    </a:cubicBezTo>
                    <a:cubicBezTo>
                      <a:pt x="6027" y="2241"/>
                      <a:pt x="6057" y="2240"/>
                      <a:pt x="6087" y="2238"/>
                    </a:cubicBezTo>
                    <a:cubicBezTo>
                      <a:pt x="6517" y="2208"/>
                      <a:pt x="6873" y="2029"/>
                      <a:pt x="7168" y="1715"/>
                    </a:cubicBezTo>
                    <a:cubicBezTo>
                      <a:pt x="7360" y="1510"/>
                      <a:pt x="7556" y="1311"/>
                      <a:pt x="7751" y="1110"/>
                    </a:cubicBezTo>
                    <a:cubicBezTo>
                      <a:pt x="7911" y="945"/>
                      <a:pt x="8103" y="838"/>
                      <a:pt x="8319" y="769"/>
                    </a:cubicBezTo>
                    <a:cubicBezTo>
                      <a:pt x="8360" y="755"/>
                      <a:pt x="8403" y="749"/>
                      <a:pt x="8447" y="739"/>
                    </a:cubicBezTo>
                    <a:lnTo>
                      <a:pt x="8447" y="739"/>
                    </a:lnTo>
                    <a:cubicBezTo>
                      <a:pt x="8431" y="766"/>
                      <a:pt x="8407" y="775"/>
                      <a:pt x="8390" y="790"/>
                    </a:cubicBezTo>
                    <a:cubicBezTo>
                      <a:pt x="8320" y="846"/>
                      <a:pt x="8245" y="898"/>
                      <a:pt x="8186" y="965"/>
                    </a:cubicBezTo>
                    <a:cubicBezTo>
                      <a:pt x="8127" y="1033"/>
                      <a:pt x="8152" y="1099"/>
                      <a:pt x="8232" y="1139"/>
                    </a:cubicBezTo>
                    <a:cubicBezTo>
                      <a:pt x="8245" y="1146"/>
                      <a:pt x="8261" y="1157"/>
                      <a:pt x="8266" y="1170"/>
                    </a:cubicBezTo>
                    <a:cubicBezTo>
                      <a:pt x="8287" y="1228"/>
                      <a:pt x="8311" y="1254"/>
                      <a:pt x="8357" y="1254"/>
                    </a:cubicBezTo>
                    <a:cubicBezTo>
                      <a:pt x="8371" y="1254"/>
                      <a:pt x="8387" y="1251"/>
                      <a:pt x="8405" y="1247"/>
                    </a:cubicBezTo>
                    <a:cubicBezTo>
                      <a:pt x="8450" y="1237"/>
                      <a:pt x="8493" y="1221"/>
                      <a:pt x="8536" y="1209"/>
                    </a:cubicBezTo>
                    <a:lnTo>
                      <a:pt x="8536" y="1209"/>
                    </a:lnTo>
                    <a:cubicBezTo>
                      <a:pt x="8354" y="1370"/>
                      <a:pt x="8231" y="1564"/>
                      <a:pt x="8178" y="1799"/>
                    </a:cubicBezTo>
                    <a:cubicBezTo>
                      <a:pt x="8111" y="2094"/>
                      <a:pt x="8111" y="2392"/>
                      <a:pt x="8184" y="2685"/>
                    </a:cubicBezTo>
                    <a:cubicBezTo>
                      <a:pt x="8268" y="3018"/>
                      <a:pt x="8469" y="3249"/>
                      <a:pt x="8805" y="3346"/>
                    </a:cubicBezTo>
                    <a:cubicBezTo>
                      <a:pt x="8935" y="3383"/>
                      <a:pt x="9066" y="3402"/>
                      <a:pt x="9197" y="3402"/>
                    </a:cubicBezTo>
                    <a:cubicBezTo>
                      <a:pt x="9331" y="3402"/>
                      <a:pt x="9465" y="3382"/>
                      <a:pt x="9598" y="3343"/>
                    </a:cubicBezTo>
                    <a:cubicBezTo>
                      <a:pt x="9924" y="3248"/>
                      <a:pt x="10137" y="3032"/>
                      <a:pt x="10201" y="2698"/>
                    </a:cubicBezTo>
                    <a:cubicBezTo>
                      <a:pt x="10263" y="2375"/>
                      <a:pt x="10161" y="2094"/>
                      <a:pt x="9898" y="1885"/>
                    </a:cubicBezTo>
                    <a:cubicBezTo>
                      <a:pt x="9746" y="1765"/>
                      <a:pt x="9572" y="1704"/>
                      <a:pt x="9380" y="1704"/>
                    </a:cubicBezTo>
                    <a:cubicBezTo>
                      <a:pt x="9373" y="1704"/>
                      <a:pt x="9367" y="1705"/>
                      <a:pt x="9361" y="1705"/>
                    </a:cubicBezTo>
                    <a:cubicBezTo>
                      <a:pt x="9280" y="1706"/>
                      <a:pt x="9204" y="1727"/>
                      <a:pt x="9154" y="1798"/>
                    </a:cubicBezTo>
                    <a:cubicBezTo>
                      <a:pt x="9217" y="1841"/>
                      <a:pt x="9279" y="1876"/>
                      <a:pt x="9330" y="1923"/>
                    </a:cubicBezTo>
                    <a:cubicBezTo>
                      <a:pt x="9452" y="2036"/>
                      <a:pt x="9506" y="2187"/>
                      <a:pt x="9536" y="2347"/>
                    </a:cubicBezTo>
                    <a:cubicBezTo>
                      <a:pt x="9609" y="2732"/>
                      <a:pt x="9400" y="3073"/>
                      <a:pt x="9036" y="3160"/>
                    </a:cubicBezTo>
                    <a:cubicBezTo>
                      <a:pt x="8999" y="3169"/>
                      <a:pt x="8965" y="3174"/>
                      <a:pt x="8933" y="3174"/>
                    </a:cubicBezTo>
                    <a:cubicBezTo>
                      <a:pt x="8847" y="3174"/>
                      <a:pt x="8780" y="3138"/>
                      <a:pt x="8716" y="3041"/>
                    </a:cubicBezTo>
                    <a:cubicBezTo>
                      <a:pt x="8438" y="2611"/>
                      <a:pt x="8465" y="2179"/>
                      <a:pt x="8692" y="1745"/>
                    </a:cubicBezTo>
                    <a:cubicBezTo>
                      <a:pt x="8845" y="1454"/>
                      <a:pt x="9111" y="1321"/>
                      <a:pt x="9379" y="1321"/>
                    </a:cubicBezTo>
                    <a:cubicBezTo>
                      <a:pt x="9595" y="1321"/>
                      <a:pt x="9813" y="1408"/>
                      <a:pt x="9973" y="1569"/>
                    </a:cubicBezTo>
                    <a:cubicBezTo>
                      <a:pt x="10055" y="1650"/>
                      <a:pt x="10131" y="1738"/>
                      <a:pt x="10204" y="1828"/>
                    </a:cubicBezTo>
                    <a:cubicBezTo>
                      <a:pt x="10379" y="2044"/>
                      <a:pt x="10595" y="2195"/>
                      <a:pt x="10864" y="2275"/>
                    </a:cubicBezTo>
                    <a:cubicBezTo>
                      <a:pt x="11043" y="2328"/>
                      <a:pt x="11220" y="2352"/>
                      <a:pt x="11395" y="2352"/>
                    </a:cubicBezTo>
                    <a:cubicBezTo>
                      <a:pt x="11680" y="2352"/>
                      <a:pt x="11960" y="2288"/>
                      <a:pt x="12238" y="2180"/>
                    </a:cubicBezTo>
                    <a:cubicBezTo>
                      <a:pt x="12261" y="2169"/>
                      <a:pt x="12286" y="2160"/>
                      <a:pt x="12311" y="2151"/>
                    </a:cubicBezTo>
                    <a:cubicBezTo>
                      <a:pt x="12315" y="2160"/>
                      <a:pt x="12318" y="2168"/>
                      <a:pt x="12322" y="2177"/>
                    </a:cubicBezTo>
                    <a:cubicBezTo>
                      <a:pt x="12233" y="2218"/>
                      <a:pt x="12147" y="2264"/>
                      <a:pt x="12057" y="2301"/>
                    </a:cubicBezTo>
                    <a:cubicBezTo>
                      <a:pt x="11941" y="2347"/>
                      <a:pt x="11817" y="2376"/>
                      <a:pt x="11707" y="2430"/>
                    </a:cubicBezTo>
                    <a:cubicBezTo>
                      <a:pt x="11599" y="2481"/>
                      <a:pt x="11582" y="2579"/>
                      <a:pt x="11631" y="2686"/>
                    </a:cubicBezTo>
                    <a:cubicBezTo>
                      <a:pt x="11650" y="2724"/>
                      <a:pt x="11646" y="2771"/>
                      <a:pt x="11657" y="2812"/>
                    </a:cubicBezTo>
                    <a:cubicBezTo>
                      <a:pt x="11667" y="2847"/>
                      <a:pt x="11676" y="2902"/>
                      <a:pt x="11701" y="2913"/>
                    </a:cubicBezTo>
                    <a:cubicBezTo>
                      <a:pt x="11795" y="2957"/>
                      <a:pt x="11807" y="3043"/>
                      <a:pt x="11811" y="3122"/>
                    </a:cubicBezTo>
                    <a:cubicBezTo>
                      <a:pt x="11820" y="3332"/>
                      <a:pt x="11904" y="3429"/>
                      <a:pt x="12084" y="3429"/>
                    </a:cubicBezTo>
                    <a:cubicBezTo>
                      <a:pt x="12108" y="3429"/>
                      <a:pt x="12134" y="3427"/>
                      <a:pt x="12161" y="3423"/>
                    </a:cubicBezTo>
                    <a:cubicBezTo>
                      <a:pt x="12172" y="3422"/>
                      <a:pt x="12183" y="3421"/>
                      <a:pt x="12194" y="3421"/>
                    </a:cubicBezTo>
                    <a:cubicBezTo>
                      <a:pt x="12233" y="3421"/>
                      <a:pt x="12274" y="3431"/>
                      <a:pt x="12301" y="3451"/>
                    </a:cubicBezTo>
                    <a:cubicBezTo>
                      <a:pt x="12361" y="3500"/>
                      <a:pt x="12413" y="3526"/>
                      <a:pt x="12465" y="3526"/>
                    </a:cubicBezTo>
                    <a:cubicBezTo>
                      <a:pt x="12513" y="3526"/>
                      <a:pt x="12562" y="3503"/>
                      <a:pt x="12617" y="3455"/>
                    </a:cubicBezTo>
                    <a:cubicBezTo>
                      <a:pt x="12643" y="3433"/>
                      <a:pt x="12666" y="3418"/>
                      <a:pt x="12689" y="3418"/>
                    </a:cubicBezTo>
                    <a:cubicBezTo>
                      <a:pt x="12708" y="3418"/>
                      <a:pt x="12728" y="3428"/>
                      <a:pt x="12750" y="3450"/>
                    </a:cubicBezTo>
                    <a:cubicBezTo>
                      <a:pt x="12766" y="3467"/>
                      <a:pt x="12801" y="3468"/>
                      <a:pt x="12824" y="3480"/>
                    </a:cubicBezTo>
                    <a:cubicBezTo>
                      <a:pt x="12844" y="3488"/>
                      <a:pt x="12866" y="3497"/>
                      <a:pt x="12876" y="3512"/>
                    </a:cubicBezTo>
                    <a:cubicBezTo>
                      <a:pt x="12943" y="3619"/>
                      <a:pt x="13030" y="3672"/>
                      <a:pt x="13117" y="3672"/>
                    </a:cubicBezTo>
                    <a:cubicBezTo>
                      <a:pt x="13202" y="3672"/>
                      <a:pt x="13287" y="3621"/>
                      <a:pt x="13353" y="3520"/>
                    </a:cubicBezTo>
                    <a:cubicBezTo>
                      <a:pt x="13376" y="3486"/>
                      <a:pt x="13407" y="3454"/>
                      <a:pt x="13442" y="3434"/>
                    </a:cubicBezTo>
                    <a:cubicBezTo>
                      <a:pt x="13506" y="3394"/>
                      <a:pt x="13536" y="3341"/>
                      <a:pt x="13516" y="3270"/>
                    </a:cubicBezTo>
                    <a:cubicBezTo>
                      <a:pt x="13501" y="3212"/>
                      <a:pt x="13470" y="3158"/>
                      <a:pt x="13446" y="3100"/>
                    </a:cubicBezTo>
                    <a:cubicBezTo>
                      <a:pt x="13570" y="2992"/>
                      <a:pt x="13575" y="2876"/>
                      <a:pt x="13451" y="2753"/>
                    </a:cubicBezTo>
                    <a:cubicBezTo>
                      <a:pt x="13386" y="2690"/>
                      <a:pt x="13361" y="2616"/>
                      <a:pt x="13379" y="2528"/>
                    </a:cubicBezTo>
                    <a:cubicBezTo>
                      <a:pt x="13394" y="2449"/>
                      <a:pt x="13413" y="2372"/>
                      <a:pt x="13427" y="2293"/>
                    </a:cubicBezTo>
                    <a:cubicBezTo>
                      <a:pt x="13448" y="2160"/>
                      <a:pt x="13477" y="2027"/>
                      <a:pt x="13482" y="1893"/>
                    </a:cubicBezTo>
                    <a:cubicBezTo>
                      <a:pt x="13490" y="1709"/>
                      <a:pt x="13415" y="1567"/>
                      <a:pt x="13225" y="1508"/>
                    </a:cubicBezTo>
                    <a:cubicBezTo>
                      <a:pt x="13211" y="1504"/>
                      <a:pt x="13199" y="1493"/>
                      <a:pt x="13189" y="1487"/>
                    </a:cubicBezTo>
                    <a:cubicBezTo>
                      <a:pt x="13188" y="1482"/>
                      <a:pt x="13186" y="1478"/>
                      <a:pt x="13188" y="1476"/>
                    </a:cubicBezTo>
                    <a:cubicBezTo>
                      <a:pt x="13196" y="1451"/>
                      <a:pt x="13209" y="1425"/>
                      <a:pt x="13216" y="1399"/>
                    </a:cubicBezTo>
                    <a:cubicBezTo>
                      <a:pt x="13292" y="1162"/>
                      <a:pt x="13302" y="926"/>
                      <a:pt x="13193" y="696"/>
                    </a:cubicBezTo>
                    <a:cubicBezTo>
                      <a:pt x="13078" y="451"/>
                      <a:pt x="12850" y="307"/>
                      <a:pt x="12598" y="307"/>
                    </a:cubicBezTo>
                    <a:cubicBezTo>
                      <a:pt x="12556" y="307"/>
                      <a:pt x="12514" y="311"/>
                      <a:pt x="12471" y="319"/>
                    </a:cubicBezTo>
                    <a:cubicBezTo>
                      <a:pt x="12182" y="373"/>
                      <a:pt x="11969" y="615"/>
                      <a:pt x="11944" y="915"/>
                    </a:cubicBezTo>
                    <a:cubicBezTo>
                      <a:pt x="11929" y="1100"/>
                      <a:pt x="12037" y="1297"/>
                      <a:pt x="12193" y="1368"/>
                    </a:cubicBezTo>
                    <a:cubicBezTo>
                      <a:pt x="12242" y="1390"/>
                      <a:pt x="12295" y="1401"/>
                      <a:pt x="12348" y="1401"/>
                    </a:cubicBezTo>
                    <a:cubicBezTo>
                      <a:pt x="12463" y="1401"/>
                      <a:pt x="12580" y="1350"/>
                      <a:pt x="12669" y="1249"/>
                    </a:cubicBezTo>
                    <a:cubicBezTo>
                      <a:pt x="12730" y="1179"/>
                      <a:pt x="12765" y="1086"/>
                      <a:pt x="12812" y="1003"/>
                    </a:cubicBezTo>
                    <a:cubicBezTo>
                      <a:pt x="12951" y="1095"/>
                      <a:pt x="12995" y="1342"/>
                      <a:pt x="12889" y="1482"/>
                    </a:cubicBezTo>
                    <a:cubicBezTo>
                      <a:pt x="12838" y="1549"/>
                      <a:pt x="12792" y="1621"/>
                      <a:pt x="12741" y="1688"/>
                    </a:cubicBezTo>
                    <a:cubicBezTo>
                      <a:pt x="12708" y="1730"/>
                      <a:pt x="12672" y="1777"/>
                      <a:pt x="12627" y="1804"/>
                    </a:cubicBezTo>
                    <a:cubicBezTo>
                      <a:pt x="12234" y="2042"/>
                      <a:pt x="11808" y="2166"/>
                      <a:pt x="11353" y="2166"/>
                    </a:cubicBezTo>
                    <a:cubicBezTo>
                      <a:pt x="11325" y="2166"/>
                      <a:pt x="11296" y="2165"/>
                      <a:pt x="11268" y="2164"/>
                    </a:cubicBezTo>
                    <a:cubicBezTo>
                      <a:pt x="10737" y="2146"/>
                      <a:pt x="10389" y="1823"/>
                      <a:pt x="10307" y="1297"/>
                    </a:cubicBezTo>
                    <a:cubicBezTo>
                      <a:pt x="10262" y="1002"/>
                      <a:pt x="10516" y="698"/>
                      <a:pt x="10814" y="691"/>
                    </a:cubicBezTo>
                    <a:cubicBezTo>
                      <a:pt x="10819" y="691"/>
                      <a:pt x="10824" y="691"/>
                      <a:pt x="10829" y="691"/>
                    </a:cubicBezTo>
                    <a:cubicBezTo>
                      <a:pt x="10963" y="691"/>
                      <a:pt x="11077" y="744"/>
                      <a:pt x="11169" y="842"/>
                    </a:cubicBezTo>
                    <a:cubicBezTo>
                      <a:pt x="11299" y="981"/>
                      <a:pt x="11292" y="1194"/>
                      <a:pt x="11159" y="1323"/>
                    </a:cubicBezTo>
                    <a:cubicBezTo>
                      <a:pt x="11111" y="1370"/>
                      <a:pt x="11064" y="1393"/>
                      <a:pt x="11019" y="1393"/>
                    </a:cubicBezTo>
                    <a:cubicBezTo>
                      <a:pt x="10969" y="1393"/>
                      <a:pt x="10920" y="1364"/>
                      <a:pt x="10876" y="1306"/>
                    </a:cubicBezTo>
                    <a:cubicBezTo>
                      <a:pt x="10871" y="1298"/>
                      <a:pt x="10861" y="1292"/>
                      <a:pt x="10850" y="1285"/>
                    </a:cubicBezTo>
                    <a:cubicBezTo>
                      <a:pt x="10725" y="1375"/>
                      <a:pt x="10667" y="1497"/>
                      <a:pt x="10684" y="1648"/>
                    </a:cubicBezTo>
                    <a:cubicBezTo>
                      <a:pt x="10702" y="1814"/>
                      <a:pt x="10779" y="1948"/>
                      <a:pt x="10938" y="2020"/>
                    </a:cubicBezTo>
                    <a:cubicBezTo>
                      <a:pt x="11009" y="2051"/>
                      <a:pt x="11078" y="2066"/>
                      <a:pt x="11146" y="2066"/>
                    </a:cubicBezTo>
                    <a:cubicBezTo>
                      <a:pt x="11291" y="2066"/>
                      <a:pt x="11426" y="1996"/>
                      <a:pt x="11535" y="1862"/>
                    </a:cubicBezTo>
                    <a:cubicBezTo>
                      <a:pt x="11970" y="1328"/>
                      <a:pt x="11793" y="500"/>
                      <a:pt x="11176" y="193"/>
                    </a:cubicBezTo>
                    <a:cubicBezTo>
                      <a:pt x="11053" y="133"/>
                      <a:pt x="10906" y="96"/>
                      <a:pt x="10759" y="96"/>
                    </a:cubicBezTo>
                    <a:cubicBezTo>
                      <a:pt x="10552" y="96"/>
                      <a:pt x="10344" y="167"/>
                      <a:pt x="10194" y="342"/>
                    </a:cubicBezTo>
                    <a:cubicBezTo>
                      <a:pt x="10190" y="346"/>
                      <a:pt x="10183" y="346"/>
                      <a:pt x="10178" y="347"/>
                    </a:cubicBezTo>
                    <a:cubicBezTo>
                      <a:pt x="10178" y="320"/>
                      <a:pt x="10185" y="294"/>
                      <a:pt x="10177" y="271"/>
                    </a:cubicBezTo>
                    <a:cubicBezTo>
                      <a:pt x="10164" y="242"/>
                      <a:pt x="10147" y="204"/>
                      <a:pt x="10121" y="192"/>
                    </a:cubicBezTo>
                    <a:cubicBezTo>
                      <a:pt x="10117" y="191"/>
                      <a:pt x="10112" y="190"/>
                      <a:pt x="10107" y="190"/>
                    </a:cubicBezTo>
                    <a:cubicBezTo>
                      <a:pt x="10085" y="190"/>
                      <a:pt x="10054" y="205"/>
                      <a:pt x="10034" y="218"/>
                    </a:cubicBezTo>
                    <a:cubicBezTo>
                      <a:pt x="9982" y="253"/>
                      <a:pt x="9934" y="295"/>
                      <a:pt x="9883" y="333"/>
                    </a:cubicBezTo>
                    <a:cubicBezTo>
                      <a:pt x="9882" y="325"/>
                      <a:pt x="9882" y="314"/>
                      <a:pt x="9880" y="305"/>
                    </a:cubicBezTo>
                    <a:cubicBezTo>
                      <a:pt x="9844" y="287"/>
                      <a:pt x="9797" y="246"/>
                      <a:pt x="9769" y="246"/>
                    </a:cubicBezTo>
                    <a:cubicBezTo>
                      <a:pt x="9766" y="246"/>
                      <a:pt x="9762" y="247"/>
                      <a:pt x="9760" y="248"/>
                    </a:cubicBezTo>
                    <a:cubicBezTo>
                      <a:pt x="9712" y="273"/>
                      <a:pt x="9682" y="331"/>
                      <a:pt x="9641" y="381"/>
                    </a:cubicBezTo>
                    <a:cubicBezTo>
                      <a:pt x="9613" y="369"/>
                      <a:pt x="9580" y="359"/>
                      <a:pt x="9550" y="359"/>
                    </a:cubicBezTo>
                    <a:cubicBezTo>
                      <a:pt x="9520" y="359"/>
                      <a:pt x="9492" y="369"/>
                      <a:pt x="9472" y="394"/>
                    </a:cubicBezTo>
                    <a:cubicBezTo>
                      <a:pt x="9436" y="394"/>
                      <a:pt x="9406" y="390"/>
                      <a:pt x="9380" y="390"/>
                    </a:cubicBezTo>
                    <a:cubicBezTo>
                      <a:pt x="9361" y="390"/>
                      <a:pt x="9344" y="392"/>
                      <a:pt x="9330" y="399"/>
                    </a:cubicBezTo>
                    <a:cubicBezTo>
                      <a:pt x="9311" y="407"/>
                      <a:pt x="9309" y="465"/>
                      <a:pt x="9314" y="498"/>
                    </a:cubicBezTo>
                    <a:cubicBezTo>
                      <a:pt x="9319" y="526"/>
                      <a:pt x="9343" y="549"/>
                      <a:pt x="9362" y="574"/>
                    </a:cubicBezTo>
                    <a:cubicBezTo>
                      <a:pt x="9379" y="598"/>
                      <a:pt x="9400" y="622"/>
                      <a:pt x="9420" y="648"/>
                    </a:cubicBezTo>
                    <a:cubicBezTo>
                      <a:pt x="9409" y="653"/>
                      <a:pt x="9407" y="656"/>
                      <a:pt x="9405" y="656"/>
                    </a:cubicBezTo>
                    <a:cubicBezTo>
                      <a:pt x="9387" y="648"/>
                      <a:pt x="9368" y="641"/>
                      <a:pt x="9350" y="632"/>
                    </a:cubicBezTo>
                    <a:cubicBezTo>
                      <a:pt x="9148" y="541"/>
                      <a:pt x="8939" y="487"/>
                      <a:pt x="8720" y="487"/>
                    </a:cubicBezTo>
                    <a:cubicBezTo>
                      <a:pt x="8680" y="487"/>
                      <a:pt x="8639" y="489"/>
                      <a:pt x="8598" y="493"/>
                    </a:cubicBezTo>
                    <a:cubicBezTo>
                      <a:pt x="8101" y="538"/>
                      <a:pt x="7693" y="758"/>
                      <a:pt x="7359" y="1126"/>
                    </a:cubicBezTo>
                    <a:cubicBezTo>
                      <a:pt x="7246" y="1250"/>
                      <a:pt x="7142" y="1381"/>
                      <a:pt x="7034" y="1509"/>
                    </a:cubicBezTo>
                    <a:cubicBezTo>
                      <a:pt x="6737" y="1860"/>
                      <a:pt x="6354" y="2015"/>
                      <a:pt x="5911" y="2015"/>
                    </a:cubicBezTo>
                    <a:cubicBezTo>
                      <a:pt x="5890" y="2015"/>
                      <a:pt x="5868" y="2014"/>
                      <a:pt x="5847" y="2013"/>
                    </a:cubicBezTo>
                    <a:cubicBezTo>
                      <a:pt x="5601" y="2005"/>
                      <a:pt x="5410" y="1887"/>
                      <a:pt x="5322" y="1645"/>
                    </a:cubicBezTo>
                    <a:cubicBezTo>
                      <a:pt x="5284" y="1540"/>
                      <a:pt x="5253" y="1430"/>
                      <a:pt x="5247" y="1318"/>
                    </a:cubicBezTo>
                    <a:cubicBezTo>
                      <a:pt x="5231" y="1068"/>
                      <a:pt x="5391" y="863"/>
                      <a:pt x="5624" y="863"/>
                    </a:cubicBezTo>
                    <a:cubicBezTo>
                      <a:pt x="5632" y="863"/>
                      <a:pt x="5641" y="863"/>
                      <a:pt x="5649" y="864"/>
                    </a:cubicBezTo>
                    <a:cubicBezTo>
                      <a:pt x="5759" y="870"/>
                      <a:pt x="5836" y="919"/>
                      <a:pt x="5886" y="1009"/>
                    </a:cubicBezTo>
                    <a:cubicBezTo>
                      <a:pt x="5939" y="1112"/>
                      <a:pt x="5973" y="1220"/>
                      <a:pt x="5911" y="1333"/>
                    </a:cubicBezTo>
                    <a:cubicBezTo>
                      <a:pt x="5879" y="1388"/>
                      <a:pt x="5816" y="1421"/>
                      <a:pt x="5759" y="1421"/>
                    </a:cubicBezTo>
                    <a:cubicBezTo>
                      <a:pt x="5733" y="1421"/>
                      <a:pt x="5709" y="1414"/>
                      <a:pt x="5690" y="1400"/>
                    </a:cubicBezTo>
                    <a:cubicBezTo>
                      <a:pt x="5660" y="1379"/>
                      <a:pt x="5638" y="1368"/>
                      <a:pt x="5622" y="1368"/>
                    </a:cubicBezTo>
                    <a:cubicBezTo>
                      <a:pt x="5598" y="1368"/>
                      <a:pt x="5587" y="1393"/>
                      <a:pt x="5577" y="1451"/>
                    </a:cubicBezTo>
                    <a:cubicBezTo>
                      <a:pt x="5544" y="1633"/>
                      <a:pt x="5696" y="1833"/>
                      <a:pt x="5892" y="1859"/>
                    </a:cubicBezTo>
                    <a:cubicBezTo>
                      <a:pt x="5912" y="1861"/>
                      <a:pt x="5932" y="1862"/>
                      <a:pt x="5952" y="1862"/>
                    </a:cubicBezTo>
                    <a:cubicBezTo>
                      <a:pt x="6058" y="1862"/>
                      <a:pt x="6157" y="1827"/>
                      <a:pt x="6253" y="1778"/>
                    </a:cubicBezTo>
                    <a:cubicBezTo>
                      <a:pt x="6595" y="1602"/>
                      <a:pt x="6711" y="1167"/>
                      <a:pt x="6675" y="864"/>
                    </a:cubicBezTo>
                    <a:cubicBezTo>
                      <a:pt x="6623" y="429"/>
                      <a:pt x="6270" y="72"/>
                      <a:pt x="5846" y="10"/>
                    </a:cubicBezTo>
                    <a:cubicBezTo>
                      <a:pt x="5805" y="3"/>
                      <a:pt x="5764" y="1"/>
                      <a:pt x="5722"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7"/>
              <p:cNvSpPr/>
              <p:nvPr/>
            </p:nvSpPr>
            <p:spPr>
              <a:xfrm>
                <a:off x="5141586" y="4797153"/>
                <a:ext cx="1271572" cy="345605"/>
              </a:xfrm>
              <a:custGeom>
                <a:avLst/>
                <a:gdLst/>
                <a:ahLst/>
                <a:cxnLst/>
                <a:rect l="l" t="t" r="r" b="b"/>
                <a:pathLst>
                  <a:path w="13536" h="3679" extrusionOk="0">
                    <a:moveTo>
                      <a:pt x="3780" y="288"/>
                    </a:moveTo>
                    <a:cubicBezTo>
                      <a:pt x="3795" y="311"/>
                      <a:pt x="3818" y="332"/>
                      <a:pt x="3826" y="355"/>
                    </a:cubicBezTo>
                    <a:cubicBezTo>
                      <a:pt x="3852" y="431"/>
                      <a:pt x="3788" y="466"/>
                      <a:pt x="3735" y="531"/>
                    </a:cubicBezTo>
                    <a:cubicBezTo>
                      <a:pt x="3729" y="457"/>
                      <a:pt x="3718" y="401"/>
                      <a:pt x="3721" y="347"/>
                    </a:cubicBezTo>
                    <a:cubicBezTo>
                      <a:pt x="3723" y="326"/>
                      <a:pt x="3758" y="308"/>
                      <a:pt x="3780" y="288"/>
                    </a:cubicBezTo>
                    <a:close/>
                    <a:moveTo>
                      <a:pt x="3445" y="235"/>
                    </a:moveTo>
                    <a:cubicBezTo>
                      <a:pt x="3472" y="261"/>
                      <a:pt x="3521" y="286"/>
                      <a:pt x="3523" y="314"/>
                    </a:cubicBezTo>
                    <a:cubicBezTo>
                      <a:pt x="3534" y="407"/>
                      <a:pt x="3528" y="502"/>
                      <a:pt x="3528" y="596"/>
                    </a:cubicBezTo>
                    <a:cubicBezTo>
                      <a:pt x="3517" y="597"/>
                      <a:pt x="3506" y="598"/>
                      <a:pt x="3496" y="600"/>
                    </a:cubicBezTo>
                    <a:cubicBezTo>
                      <a:pt x="3468" y="506"/>
                      <a:pt x="3437" y="415"/>
                      <a:pt x="3416" y="322"/>
                    </a:cubicBezTo>
                    <a:cubicBezTo>
                      <a:pt x="3411" y="297"/>
                      <a:pt x="3435" y="265"/>
                      <a:pt x="3445" y="235"/>
                    </a:cubicBezTo>
                    <a:close/>
                    <a:moveTo>
                      <a:pt x="4193" y="435"/>
                    </a:moveTo>
                    <a:cubicBezTo>
                      <a:pt x="4193" y="456"/>
                      <a:pt x="4201" y="484"/>
                      <a:pt x="4191" y="497"/>
                    </a:cubicBezTo>
                    <a:cubicBezTo>
                      <a:pt x="4101" y="614"/>
                      <a:pt x="4043" y="764"/>
                      <a:pt x="3864" y="799"/>
                    </a:cubicBezTo>
                    <a:cubicBezTo>
                      <a:pt x="3919" y="722"/>
                      <a:pt x="3972" y="645"/>
                      <a:pt x="4025" y="570"/>
                    </a:cubicBezTo>
                    <a:cubicBezTo>
                      <a:pt x="4058" y="526"/>
                      <a:pt x="4093" y="485"/>
                      <a:pt x="4132" y="447"/>
                    </a:cubicBezTo>
                    <a:cubicBezTo>
                      <a:pt x="4144" y="435"/>
                      <a:pt x="4172" y="438"/>
                      <a:pt x="4193" y="435"/>
                    </a:cubicBezTo>
                    <a:close/>
                    <a:moveTo>
                      <a:pt x="3969" y="420"/>
                    </a:moveTo>
                    <a:cubicBezTo>
                      <a:pt x="3992" y="420"/>
                      <a:pt x="4017" y="434"/>
                      <a:pt x="4040" y="440"/>
                    </a:cubicBezTo>
                    <a:cubicBezTo>
                      <a:pt x="4031" y="466"/>
                      <a:pt x="4029" y="495"/>
                      <a:pt x="4014" y="518"/>
                    </a:cubicBezTo>
                    <a:cubicBezTo>
                      <a:pt x="3955" y="609"/>
                      <a:pt x="3893" y="698"/>
                      <a:pt x="3831" y="788"/>
                    </a:cubicBezTo>
                    <a:cubicBezTo>
                      <a:pt x="3782" y="862"/>
                      <a:pt x="3730" y="933"/>
                      <a:pt x="3679" y="1005"/>
                    </a:cubicBezTo>
                    <a:lnTo>
                      <a:pt x="3664" y="994"/>
                    </a:lnTo>
                    <a:cubicBezTo>
                      <a:pt x="3692" y="868"/>
                      <a:pt x="3713" y="741"/>
                      <a:pt x="3751" y="618"/>
                    </a:cubicBezTo>
                    <a:cubicBezTo>
                      <a:pt x="3781" y="518"/>
                      <a:pt x="3854" y="447"/>
                      <a:pt x="3958" y="422"/>
                    </a:cubicBezTo>
                    <a:cubicBezTo>
                      <a:pt x="3962" y="421"/>
                      <a:pt x="3966" y="420"/>
                      <a:pt x="3969" y="420"/>
                    </a:cubicBezTo>
                    <a:close/>
                    <a:moveTo>
                      <a:pt x="4638" y="838"/>
                    </a:moveTo>
                    <a:cubicBezTo>
                      <a:pt x="4758" y="838"/>
                      <a:pt x="4876" y="860"/>
                      <a:pt x="4994" y="891"/>
                    </a:cubicBezTo>
                    <a:cubicBezTo>
                      <a:pt x="5022" y="898"/>
                      <a:pt x="5052" y="911"/>
                      <a:pt x="5076" y="928"/>
                    </a:cubicBezTo>
                    <a:cubicBezTo>
                      <a:pt x="5095" y="942"/>
                      <a:pt x="5108" y="966"/>
                      <a:pt x="5123" y="986"/>
                    </a:cubicBezTo>
                    <a:cubicBezTo>
                      <a:pt x="5099" y="995"/>
                      <a:pt x="5076" y="1009"/>
                      <a:pt x="5051" y="1011"/>
                    </a:cubicBezTo>
                    <a:cubicBezTo>
                      <a:pt x="5047" y="1012"/>
                      <a:pt x="5043" y="1012"/>
                      <a:pt x="5039" y="1012"/>
                    </a:cubicBezTo>
                    <a:cubicBezTo>
                      <a:pt x="5016" y="1012"/>
                      <a:pt x="4992" y="1005"/>
                      <a:pt x="4970" y="999"/>
                    </a:cubicBezTo>
                    <a:cubicBezTo>
                      <a:pt x="4878" y="974"/>
                      <a:pt x="4786" y="963"/>
                      <a:pt x="4695" y="963"/>
                    </a:cubicBezTo>
                    <a:cubicBezTo>
                      <a:pt x="4602" y="963"/>
                      <a:pt x="4509" y="974"/>
                      <a:pt x="4415" y="994"/>
                    </a:cubicBezTo>
                    <a:cubicBezTo>
                      <a:pt x="4322" y="1012"/>
                      <a:pt x="4224" y="1008"/>
                      <a:pt x="4111" y="1015"/>
                    </a:cubicBezTo>
                    <a:cubicBezTo>
                      <a:pt x="4230" y="934"/>
                      <a:pt x="4340" y="875"/>
                      <a:pt x="4469" y="853"/>
                    </a:cubicBezTo>
                    <a:cubicBezTo>
                      <a:pt x="4525" y="843"/>
                      <a:pt x="4582" y="838"/>
                      <a:pt x="4638" y="838"/>
                    </a:cubicBezTo>
                    <a:close/>
                    <a:moveTo>
                      <a:pt x="9280" y="556"/>
                    </a:moveTo>
                    <a:cubicBezTo>
                      <a:pt x="9312" y="556"/>
                      <a:pt x="9343" y="581"/>
                      <a:pt x="9358" y="619"/>
                    </a:cubicBezTo>
                    <a:cubicBezTo>
                      <a:pt x="9390" y="705"/>
                      <a:pt x="9354" y="821"/>
                      <a:pt x="9286" y="883"/>
                    </a:cubicBezTo>
                    <a:cubicBezTo>
                      <a:pt x="9229" y="935"/>
                      <a:pt x="9180" y="995"/>
                      <a:pt x="9131" y="1047"/>
                    </a:cubicBezTo>
                    <a:cubicBezTo>
                      <a:pt x="9137" y="929"/>
                      <a:pt x="9132" y="810"/>
                      <a:pt x="9149" y="691"/>
                    </a:cubicBezTo>
                    <a:cubicBezTo>
                      <a:pt x="9156" y="648"/>
                      <a:pt x="9200" y="601"/>
                      <a:pt x="9239" y="571"/>
                    </a:cubicBezTo>
                    <a:cubicBezTo>
                      <a:pt x="9252" y="561"/>
                      <a:pt x="9266" y="556"/>
                      <a:pt x="9280" y="556"/>
                    </a:cubicBezTo>
                    <a:close/>
                    <a:moveTo>
                      <a:pt x="3561" y="337"/>
                    </a:moveTo>
                    <a:cubicBezTo>
                      <a:pt x="3652" y="361"/>
                      <a:pt x="3674" y="420"/>
                      <a:pt x="3679" y="472"/>
                    </a:cubicBezTo>
                    <a:cubicBezTo>
                      <a:pt x="3690" y="567"/>
                      <a:pt x="3698" y="667"/>
                      <a:pt x="3679" y="760"/>
                    </a:cubicBezTo>
                    <a:cubicBezTo>
                      <a:pt x="3659" y="876"/>
                      <a:pt x="3610" y="986"/>
                      <a:pt x="3561" y="1092"/>
                    </a:cubicBezTo>
                    <a:lnTo>
                      <a:pt x="3561" y="337"/>
                    </a:lnTo>
                    <a:close/>
                    <a:moveTo>
                      <a:pt x="4861" y="764"/>
                    </a:moveTo>
                    <a:cubicBezTo>
                      <a:pt x="5041" y="764"/>
                      <a:pt x="5224" y="850"/>
                      <a:pt x="5317" y="989"/>
                    </a:cubicBezTo>
                    <a:cubicBezTo>
                      <a:pt x="5332" y="1011"/>
                      <a:pt x="5341" y="1056"/>
                      <a:pt x="5330" y="1075"/>
                    </a:cubicBezTo>
                    <a:cubicBezTo>
                      <a:pt x="5319" y="1093"/>
                      <a:pt x="5286" y="1105"/>
                      <a:pt x="5260" y="1105"/>
                    </a:cubicBezTo>
                    <a:cubicBezTo>
                      <a:pt x="5255" y="1105"/>
                      <a:pt x="5251" y="1104"/>
                      <a:pt x="5246" y="1103"/>
                    </a:cubicBezTo>
                    <a:cubicBezTo>
                      <a:pt x="5206" y="1097"/>
                      <a:pt x="5170" y="1071"/>
                      <a:pt x="5131" y="1055"/>
                    </a:cubicBezTo>
                    <a:cubicBezTo>
                      <a:pt x="5182" y="969"/>
                      <a:pt x="5177" y="928"/>
                      <a:pt x="5089" y="891"/>
                    </a:cubicBezTo>
                    <a:cubicBezTo>
                      <a:pt x="5000" y="851"/>
                      <a:pt x="4900" y="833"/>
                      <a:pt x="4804" y="807"/>
                    </a:cubicBezTo>
                    <a:cubicBezTo>
                      <a:pt x="4774" y="798"/>
                      <a:pt x="4742" y="797"/>
                      <a:pt x="4700" y="789"/>
                    </a:cubicBezTo>
                    <a:cubicBezTo>
                      <a:pt x="4752" y="772"/>
                      <a:pt x="4806" y="764"/>
                      <a:pt x="4861" y="764"/>
                    </a:cubicBezTo>
                    <a:close/>
                    <a:moveTo>
                      <a:pt x="946" y="633"/>
                    </a:moveTo>
                    <a:cubicBezTo>
                      <a:pt x="1038" y="633"/>
                      <a:pt x="1110" y="689"/>
                      <a:pt x="1172" y="757"/>
                    </a:cubicBezTo>
                    <a:cubicBezTo>
                      <a:pt x="1234" y="825"/>
                      <a:pt x="1250" y="907"/>
                      <a:pt x="1212" y="995"/>
                    </a:cubicBezTo>
                    <a:cubicBezTo>
                      <a:pt x="1187" y="1055"/>
                      <a:pt x="1144" y="1085"/>
                      <a:pt x="1085" y="1085"/>
                    </a:cubicBezTo>
                    <a:cubicBezTo>
                      <a:pt x="1076" y="1085"/>
                      <a:pt x="1066" y="1084"/>
                      <a:pt x="1057" y="1083"/>
                    </a:cubicBezTo>
                    <a:cubicBezTo>
                      <a:pt x="973" y="1072"/>
                      <a:pt x="905" y="1030"/>
                      <a:pt x="858" y="961"/>
                    </a:cubicBezTo>
                    <a:cubicBezTo>
                      <a:pt x="836" y="928"/>
                      <a:pt x="810" y="912"/>
                      <a:pt x="785" y="912"/>
                    </a:cubicBezTo>
                    <a:cubicBezTo>
                      <a:pt x="765" y="912"/>
                      <a:pt x="746" y="922"/>
                      <a:pt x="727" y="940"/>
                    </a:cubicBezTo>
                    <a:cubicBezTo>
                      <a:pt x="668" y="999"/>
                      <a:pt x="622" y="1069"/>
                      <a:pt x="570" y="1135"/>
                    </a:cubicBezTo>
                    <a:cubicBezTo>
                      <a:pt x="565" y="1142"/>
                      <a:pt x="560" y="1151"/>
                      <a:pt x="553" y="1163"/>
                    </a:cubicBezTo>
                    <a:cubicBezTo>
                      <a:pt x="529" y="915"/>
                      <a:pt x="676" y="690"/>
                      <a:pt x="890" y="640"/>
                    </a:cubicBezTo>
                    <a:cubicBezTo>
                      <a:pt x="910" y="635"/>
                      <a:pt x="928" y="633"/>
                      <a:pt x="946" y="633"/>
                    </a:cubicBezTo>
                    <a:close/>
                    <a:moveTo>
                      <a:pt x="4692" y="1007"/>
                    </a:moveTo>
                    <a:cubicBezTo>
                      <a:pt x="4871" y="1007"/>
                      <a:pt x="5033" y="1046"/>
                      <a:pt x="5185" y="1133"/>
                    </a:cubicBezTo>
                    <a:cubicBezTo>
                      <a:pt x="5205" y="1145"/>
                      <a:pt x="5213" y="1175"/>
                      <a:pt x="5228" y="1195"/>
                    </a:cubicBezTo>
                    <a:cubicBezTo>
                      <a:pt x="5206" y="1201"/>
                      <a:pt x="5183" y="1213"/>
                      <a:pt x="5163" y="1213"/>
                    </a:cubicBezTo>
                    <a:cubicBezTo>
                      <a:pt x="5160" y="1213"/>
                      <a:pt x="5156" y="1213"/>
                      <a:pt x="5153" y="1212"/>
                    </a:cubicBezTo>
                    <a:cubicBezTo>
                      <a:pt x="5038" y="1183"/>
                      <a:pt x="4922" y="1151"/>
                      <a:pt x="4808" y="1116"/>
                    </a:cubicBezTo>
                    <a:cubicBezTo>
                      <a:pt x="4721" y="1089"/>
                      <a:pt x="4635" y="1054"/>
                      <a:pt x="4530" y="1017"/>
                    </a:cubicBezTo>
                    <a:cubicBezTo>
                      <a:pt x="4585" y="1010"/>
                      <a:pt x="4639" y="1007"/>
                      <a:pt x="4692" y="1007"/>
                    </a:cubicBezTo>
                    <a:close/>
                    <a:moveTo>
                      <a:pt x="965" y="363"/>
                    </a:moveTo>
                    <a:cubicBezTo>
                      <a:pt x="1156" y="363"/>
                      <a:pt x="1319" y="451"/>
                      <a:pt x="1436" y="613"/>
                    </a:cubicBezTo>
                    <a:cubicBezTo>
                      <a:pt x="1555" y="778"/>
                      <a:pt x="1595" y="963"/>
                      <a:pt x="1499" y="1158"/>
                    </a:cubicBezTo>
                    <a:cubicBezTo>
                      <a:pt x="1438" y="1284"/>
                      <a:pt x="1330" y="1353"/>
                      <a:pt x="1203" y="1353"/>
                    </a:cubicBezTo>
                    <a:cubicBezTo>
                      <a:pt x="1179" y="1353"/>
                      <a:pt x="1154" y="1350"/>
                      <a:pt x="1128" y="1345"/>
                    </a:cubicBezTo>
                    <a:cubicBezTo>
                      <a:pt x="973" y="1313"/>
                      <a:pt x="837" y="1163"/>
                      <a:pt x="827" y="1013"/>
                    </a:cubicBezTo>
                    <a:lnTo>
                      <a:pt x="827" y="1013"/>
                    </a:lnTo>
                    <a:cubicBezTo>
                      <a:pt x="873" y="1042"/>
                      <a:pt x="915" y="1078"/>
                      <a:pt x="963" y="1099"/>
                    </a:cubicBezTo>
                    <a:cubicBezTo>
                      <a:pt x="1002" y="1119"/>
                      <a:pt x="1044" y="1132"/>
                      <a:pt x="1085" y="1132"/>
                    </a:cubicBezTo>
                    <a:cubicBezTo>
                      <a:pt x="1124" y="1132"/>
                      <a:pt x="1162" y="1120"/>
                      <a:pt x="1197" y="1091"/>
                    </a:cubicBezTo>
                    <a:cubicBezTo>
                      <a:pt x="1273" y="1027"/>
                      <a:pt x="1295" y="941"/>
                      <a:pt x="1275" y="845"/>
                    </a:cubicBezTo>
                    <a:cubicBezTo>
                      <a:pt x="1239" y="681"/>
                      <a:pt x="1092" y="579"/>
                      <a:pt x="936" y="579"/>
                    </a:cubicBezTo>
                    <a:cubicBezTo>
                      <a:pt x="865" y="579"/>
                      <a:pt x="792" y="601"/>
                      <a:pt x="727" y="648"/>
                    </a:cubicBezTo>
                    <a:cubicBezTo>
                      <a:pt x="521" y="797"/>
                      <a:pt x="475" y="1010"/>
                      <a:pt x="503" y="1248"/>
                    </a:cubicBezTo>
                    <a:cubicBezTo>
                      <a:pt x="511" y="1309"/>
                      <a:pt x="534" y="1368"/>
                      <a:pt x="552" y="1429"/>
                    </a:cubicBezTo>
                    <a:cubicBezTo>
                      <a:pt x="510" y="1439"/>
                      <a:pt x="462" y="1449"/>
                      <a:pt x="408" y="1461"/>
                    </a:cubicBezTo>
                    <a:cubicBezTo>
                      <a:pt x="341" y="1341"/>
                      <a:pt x="327" y="1205"/>
                      <a:pt x="326" y="1067"/>
                    </a:cubicBezTo>
                    <a:cubicBezTo>
                      <a:pt x="322" y="705"/>
                      <a:pt x="550" y="411"/>
                      <a:pt x="879" y="369"/>
                    </a:cubicBezTo>
                    <a:cubicBezTo>
                      <a:pt x="908" y="365"/>
                      <a:pt x="937" y="363"/>
                      <a:pt x="965" y="363"/>
                    </a:cubicBezTo>
                    <a:close/>
                    <a:moveTo>
                      <a:pt x="12974" y="1243"/>
                    </a:moveTo>
                    <a:cubicBezTo>
                      <a:pt x="12901" y="1341"/>
                      <a:pt x="12934" y="1426"/>
                      <a:pt x="13005" y="1533"/>
                    </a:cubicBezTo>
                    <a:cubicBezTo>
                      <a:pt x="12981" y="1537"/>
                      <a:pt x="12954" y="1549"/>
                      <a:pt x="12931" y="1549"/>
                    </a:cubicBezTo>
                    <a:cubicBezTo>
                      <a:pt x="12925" y="1549"/>
                      <a:pt x="12919" y="1548"/>
                      <a:pt x="12913" y="1545"/>
                    </a:cubicBezTo>
                    <a:cubicBezTo>
                      <a:pt x="12831" y="1511"/>
                      <a:pt x="12787" y="1417"/>
                      <a:pt x="12804" y="1344"/>
                    </a:cubicBezTo>
                    <a:cubicBezTo>
                      <a:pt x="12818" y="1283"/>
                      <a:pt x="12876" y="1247"/>
                      <a:pt x="12974" y="1243"/>
                    </a:cubicBezTo>
                    <a:close/>
                    <a:moveTo>
                      <a:pt x="9599" y="841"/>
                    </a:moveTo>
                    <a:cubicBezTo>
                      <a:pt x="9621" y="841"/>
                      <a:pt x="9655" y="876"/>
                      <a:pt x="9662" y="899"/>
                    </a:cubicBezTo>
                    <a:cubicBezTo>
                      <a:pt x="9667" y="918"/>
                      <a:pt x="9645" y="963"/>
                      <a:pt x="9624" y="971"/>
                    </a:cubicBezTo>
                    <a:cubicBezTo>
                      <a:pt x="9400" y="1072"/>
                      <a:pt x="9298" y="1279"/>
                      <a:pt x="9187" y="1476"/>
                    </a:cubicBezTo>
                    <a:cubicBezTo>
                      <a:pt x="9117" y="1600"/>
                      <a:pt x="9032" y="1702"/>
                      <a:pt x="8885" y="1719"/>
                    </a:cubicBezTo>
                    <a:cubicBezTo>
                      <a:pt x="8966" y="1533"/>
                      <a:pt x="9038" y="1345"/>
                      <a:pt x="9123" y="1164"/>
                    </a:cubicBezTo>
                    <a:cubicBezTo>
                      <a:pt x="9180" y="1047"/>
                      <a:pt x="9260" y="938"/>
                      <a:pt x="9383" y="882"/>
                    </a:cubicBezTo>
                    <a:cubicBezTo>
                      <a:pt x="9447" y="854"/>
                      <a:pt x="9525" y="846"/>
                      <a:pt x="9597" y="841"/>
                    </a:cubicBezTo>
                    <a:cubicBezTo>
                      <a:pt x="9598" y="841"/>
                      <a:pt x="9598" y="841"/>
                      <a:pt x="9599" y="841"/>
                    </a:cubicBezTo>
                    <a:close/>
                    <a:moveTo>
                      <a:pt x="2777" y="410"/>
                    </a:moveTo>
                    <a:cubicBezTo>
                      <a:pt x="2966" y="410"/>
                      <a:pt x="3137" y="541"/>
                      <a:pt x="3222" y="757"/>
                    </a:cubicBezTo>
                    <a:cubicBezTo>
                      <a:pt x="3259" y="853"/>
                      <a:pt x="3274" y="959"/>
                      <a:pt x="3300" y="1060"/>
                    </a:cubicBezTo>
                    <a:cubicBezTo>
                      <a:pt x="3292" y="1062"/>
                      <a:pt x="3285" y="1066"/>
                      <a:pt x="3277" y="1068"/>
                    </a:cubicBezTo>
                    <a:cubicBezTo>
                      <a:pt x="3220" y="913"/>
                      <a:pt x="3121" y="795"/>
                      <a:pt x="2976" y="714"/>
                    </a:cubicBezTo>
                    <a:cubicBezTo>
                      <a:pt x="2891" y="666"/>
                      <a:pt x="2800" y="642"/>
                      <a:pt x="2711" y="642"/>
                    </a:cubicBezTo>
                    <a:cubicBezTo>
                      <a:pt x="2582" y="642"/>
                      <a:pt x="2456" y="692"/>
                      <a:pt x="2353" y="791"/>
                    </a:cubicBezTo>
                    <a:cubicBezTo>
                      <a:pt x="2237" y="903"/>
                      <a:pt x="2196" y="1084"/>
                      <a:pt x="2255" y="1226"/>
                    </a:cubicBezTo>
                    <a:cubicBezTo>
                      <a:pt x="2314" y="1368"/>
                      <a:pt x="2408" y="1440"/>
                      <a:pt x="2527" y="1440"/>
                    </a:cubicBezTo>
                    <a:cubicBezTo>
                      <a:pt x="2574" y="1440"/>
                      <a:pt x="2624" y="1429"/>
                      <a:pt x="2678" y="1407"/>
                    </a:cubicBezTo>
                    <a:lnTo>
                      <a:pt x="2678" y="1407"/>
                    </a:lnTo>
                    <a:cubicBezTo>
                      <a:pt x="2701" y="1530"/>
                      <a:pt x="2631" y="1664"/>
                      <a:pt x="2512" y="1729"/>
                    </a:cubicBezTo>
                    <a:cubicBezTo>
                      <a:pt x="2464" y="1756"/>
                      <a:pt x="2411" y="1770"/>
                      <a:pt x="2358" y="1770"/>
                    </a:cubicBezTo>
                    <a:cubicBezTo>
                      <a:pt x="2278" y="1770"/>
                      <a:pt x="2198" y="1739"/>
                      <a:pt x="2139" y="1677"/>
                    </a:cubicBezTo>
                    <a:cubicBezTo>
                      <a:pt x="2090" y="1625"/>
                      <a:pt x="2047" y="1556"/>
                      <a:pt x="2027" y="1487"/>
                    </a:cubicBezTo>
                    <a:cubicBezTo>
                      <a:pt x="1926" y="1158"/>
                      <a:pt x="2105" y="701"/>
                      <a:pt x="2397" y="519"/>
                    </a:cubicBezTo>
                    <a:cubicBezTo>
                      <a:pt x="2509" y="448"/>
                      <a:pt x="2631" y="415"/>
                      <a:pt x="2760" y="410"/>
                    </a:cubicBezTo>
                    <a:cubicBezTo>
                      <a:pt x="2766" y="410"/>
                      <a:pt x="2772" y="410"/>
                      <a:pt x="2777" y="410"/>
                    </a:cubicBezTo>
                    <a:close/>
                    <a:moveTo>
                      <a:pt x="7879" y="399"/>
                    </a:moveTo>
                    <a:cubicBezTo>
                      <a:pt x="7979" y="399"/>
                      <a:pt x="8080" y="429"/>
                      <a:pt x="8175" y="490"/>
                    </a:cubicBezTo>
                    <a:cubicBezTo>
                      <a:pt x="8446" y="664"/>
                      <a:pt x="8574" y="974"/>
                      <a:pt x="8511" y="1305"/>
                    </a:cubicBezTo>
                    <a:cubicBezTo>
                      <a:pt x="8470" y="1516"/>
                      <a:pt x="8381" y="1667"/>
                      <a:pt x="8242" y="1776"/>
                    </a:cubicBezTo>
                    <a:cubicBezTo>
                      <a:pt x="8276" y="1650"/>
                      <a:pt x="8330" y="1513"/>
                      <a:pt x="8342" y="1374"/>
                    </a:cubicBezTo>
                    <a:cubicBezTo>
                      <a:pt x="8352" y="1270"/>
                      <a:pt x="8331" y="1154"/>
                      <a:pt x="8292" y="1054"/>
                    </a:cubicBezTo>
                    <a:cubicBezTo>
                      <a:pt x="8232" y="902"/>
                      <a:pt x="8075" y="813"/>
                      <a:pt x="7915" y="813"/>
                    </a:cubicBezTo>
                    <a:cubicBezTo>
                      <a:pt x="7880" y="813"/>
                      <a:pt x="7845" y="817"/>
                      <a:pt x="7811" y="825"/>
                    </a:cubicBezTo>
                    <a:cubicBezTo>
                      <a:pt x="7605" y="877"/>
                      <a:pt x="7488" y="1192"/>
                      <a:pt x="7609" y="1368"/>
                    </a:cubicBezTo>
                    <a:cubicBezTo>
                      <a:pt x="7655" y="1436"/>
                      <a:pt x="7724" y="1464"/>
                      <a:pt x="7830" y="1464"/>
                    </a:cubicBezTo>
                    <a:cubicBezTo>
                      <a:pt x="7835" y="1464"/>
                      <a:pt x="7841" y="1464"/>
                      <a:pt x="7846" y="1464"/>
                    </a:cubicBezTo>
                    <a:lnTo>
                      <a:pt x="7846" y="1464"/>
                    </a:lnTo>
                    <a:cubicBezTo>
                      <a:pt x="7816" y="1543"/>
                      <a:pt x="7733" y="1590"/>
                      <a:pt x="7642" y="1590"/>
                    </a:cubicBezTo>
                    <a:cubicBezTo>
                      <a:pt x="7608" y="1590"/>
                      <a:pt x="7572" y="1583"/>
                      <a:pt x="7537" y="1568"/>
                    </a:cubicBezTo>
                    <a:cubicBezTo>
                      <a:pt x="7439" y="1526"/>
                      <a:pt x="7383" y="1444"/>
                      <a:pt x="7340" y="1351"/>
                    </a:cubicBezTo>
                    <a:cubicBezTo>
                      <a:pt x="7215" y="1078"/>
                      <a:pt x="7320" y="685"/>
                      <a:pt x="7563" y="506"/>
                    </a:cubicBezTo>
                    <a:cubicBezTo>
                      <a:pt x="7661" y="435"/>
                      <a:pt x="7770" y="399"/>
                      <a:pt x="7879" y="399"/>
                    </a:cubicBezTo>
                    <a:close/>
                    <a:moveTo>
                      <a:pt x="8975" y="527"/>
                    </a:moveTo>
                    <a:cubicBezTo>
                      <a:pt x="9006" y="556"/>
                      <a:pt x="9056" y="578"/>
                      <a:pt x="9066" y="613"/>
                    </a:cubicBezTo>
                    <a:cubicBezTo>
                      <a:pt x="9090" y="691"/>
                      <a:pt x="9106" y="776"/>
                      <a:pt x="9099" y="855"/>
                    </a:cubicBezTo>
                    <a:cubicBezTo>
                      <a:pt x="9077" y="1109"/>
                      <a:pt x="9024" y="1355"/>
                      <a:pt x="8896" y="1580"/>
                    </a:cubicBezTo>
                    <a:cubicBezTo>
                      <a:pt x="8790" y="1768"/>
                      <a:pt x="8720" y="1819"/>
                      <a:pt x="8492" y="1848"/>
                    </a:cubicBezTo>
                    <a:cubicBezTo>
                      <a:pt x="8652" y="1733"/>
                      <a:pt x="8718" y="1556"/>
                      <a:pt x="8812" y="1394"/>
                    </a:cubicBezTo>
                    <a:cubicBezTo>
                      <a:pt x="8947" y="1160"/>
                      <a:pt x="9004" y="912"/>
                      <a:pt x="8958" y="644"/>
                    </a:cubicBezTo>
                    <a:cubicBezTo>
                      <a:pt x="8957" y="641"/>
                      <a:pt x="8957" y="639"/>
                      <a:pt x="8957" y="635"/>
                    </a:cubicBezTo>
                    <a:cubicBezTo>
                      <a:pt x="8963" y="599"/>
                      <a:pt x="8968" y="563"/>
                      <a:pt x="8975" y="527"/>
                    </a:cubicBezTo>
                    <a:close/>
                    <a:moveTo>
                      <a:pt x="8930" y="2013"/>
                    </a:moveTo>
                    <a:cubicBezTo>
                      <a:pt x="8953" y="2013"/>
                      <a:pt x="8976" y="2013"/>
                      <a:pt x="8999" y="2013"/>
                    </a:cubicBezTo>
                    <a:cubicBezTo>
                      <a:pt x="9101" y="2018"/>
                      <a:pt x="9204" y="2015"/>
                      <a:pt x="9305" y="2021"/>
                    </a:cubicBezTo>
                    <a:cubicBezTo>
                      <a:pt x="9328" y="2022"/>
                      <a:pt x="9349" y="2046"/>
                      <a:pt x="9371" y="2059"/>
                    </a:cubicBezTo>
                    <a:cubicBezTo>
                      <a:pt x="9355" y="2084"/>
                      <a:pt x="9344" y="2112"/>
                      <a:pt x="9323" y="2129"/>
                    </a:cubicBezTo>
                    <a:cubicBezTo>
                      <a:pt x="9302" y="2147"/>
                      <a:pt x="9269" y="2156"/>
                      <a:pt x="9241" y="2161"/>
                    </a:cubicBezTo>
                    <a:cubicBezTo>
                      <a:pt x="9178" y="2173"/>
                      <a:pt x="9116" y="2179"/>
                      <a:pt x="9055" y="2179"/>
                    </a:cubicBezTo>
                    <a:cubicBezTo>
                      <a:pt x="8919" y="2179"/>
                      <a:pt x="8787" y="2147"/>
                      <a:pt x="8661" y="2065"/>
                    </a:cubicBezTo>
                    <a:cubicBezTo>
                      <a:pt x="8749" y="2020"/>
                      <a:pt x="8839" y="2013"/>
                      <a:pt x="8930" y="2013"/>
                    </a:cubicBezTo>
                    <a:close/>
                    <a:moveTo>
                      <a:pt x="11084" y="1416"/>
                    </a:moveTo>
                    <a:cubicBezTo>
                      <a:pt x="11084" y="1501"/>
                      <a:pt x="11074" y="1583"/>
                      <a:pt x="11086" y="1661"/>
                    </a:cubicBezTo>
                    <a:cubicBezTo>
                      <a:pt x="11102" y="1774"/>
                      <a:pt x="11159" y="1868"/>
                      <a:pt x="11251" y="1938"/>
                    </a:cubicBezTo>
                    <a:cubicBezTo>
                      <a:pt x="11305" y="1979"/>
                      <a:pt x="11359" y="1998"/>
                      <a:pt x="11410" y="1998"/>
                    </a:cubicBezTo>
                    <a:cubicBezTo>
                      <a:pt x="11501" y="1998"/>
                      <a:pt x="11578" y="1934"/>
                      <a:pt x="11610" y="1816"/>
                    </a:cubicBezTo>
                    <a:cubicBezTo>
                      <a:pt x="11623" y="1772"/>
                      <a:pt x="11626" y="1726"/>
                      <a:pt x="11632" y="1680"/>
                    </a:cubicBezTo>
                    <a:cubicBezTo>
                      <a:pt x="11637" y="1677"/>
                      <a:pt x="11641" y="1676"/>
                      <a:pt x="11647" y="1675"/>
                    </a:cubicBezTo>
                    <a:cubicBezTo>
                      <a:pt x="11664" y="1729"/>
                      <a:pt x="11698" y="1784"/>
                      <a:pt x="11696" y="1840"/>
                    </a:cubicBezTo>
                    <a:cubicBezTo>
                      <a:pt x="11696" y="1953"/>
                      <a:pt x="11694" y="2070"/>
                      <a:pt x="11663" y="2178"/>
                    </a:cubicBezTo>
                    <a:cubicBezTo>
                      <a:pt x="11624" y="2316"/>
                      <a:pt x="11510" y="2393"/>
                      <a:pt x="11377" y="2393"/>
                    </a:cubicBezTo>
                    <a:cubicBezTo>
                      <a:pt x="11342" y="2393"/>
                      <a:pt x="11306" y="2388"/>
                      <a:pt x="11270" y="2377"/>
                    </a:cubicBezTo>
                    <a:cubicBezTo>
                      <a:pt x="11033" y="2306"/>
                      <a:pt x="10878" y="2044"/>
                      <a:pt x="10911" y="1776"/>
                    </a:cubicBezTo>
                    <a:cubicBezTo>
                      <a:pt x="10933" y="1605"/>
                      <a:pt x="10984" y="1494"/>
                      <a:pt x="11084" y="1416"/>
                    </a:cubicBezTo>
                    <a:close/>
                    <a:moveTo>
                      <a:pt x="12534" y="1961"/>
                    </a:moveTo>
                    <a:lnTo>
                      <a:pt x="12534" y="1961"/>
                    </a:lnTo>
                    <a:cubicBezTo>
                      <a:pt x="12664" y="2034"/>
                      <a:pt x="12795" y="2104"/>
                      <a:pt x="12922" y="2181"/>
                    </a:cubicBezTo>
                    <a:cubicBezTo>
                      <a:pt x="12966" y="2207"/>
                      <a:pt x="13004" y="2246"/>
                      <a:pt x="13036" y="2286"/>
                    </a:cubicBezTo>
                    <a:cubicBezTo>
                      <a:pt x="13051" y="2306"/>
                      <a:pt x="13057" y="2347"/>
                      <a:pt x="13045" y="2368"/>
                    </a:cubicBezTo>
                    <a:cubicBezTo>
                      <a:pt x="13033" y="2388"/>
                      <a:pt x="12997" y="2404"/>
                      <a:pt x="12971" y="2405"/>
                    </a:cubicBezTo>
                    <a:cubicBezTo>
                      <a:pt x="12969" y="2405"/>
                      <a:pt x="12968" y="2405"/>
                      <a:pt x="12967" y="2405"/>
                    </a:cubicBezTo>
                    <a:cubicBezTo>
                      <a:pt x="12938" y="2405"/>
                      <a:pt x="12905" y="2395"/>
                      <a:pt x="12880" y="2379"/>
                    </a:cubicBezTo>
                    <a:cubicBezTo>
                      <a:pt x="12720" y="2280"/>
                      <a:pt x="12596" y="2148"/>
                      <a:pt x="12534" y="1961"/>
                    </a:cubicBezTo>
                    <a:close/>
                    <a:moveTo>
                      <a:pt x="8945" y="2199"/>
                    </a:moveTo>
                    <a:cubicBezTo>
                      <a:pt x="9043" y="2217"/>
                      <a:pt x="9146" y="2232"/>
                      <a:pt x="9249" y="2250"/>
                    </a:cubicBezTo>
                    <a:cubicBezTo>
                      <a:pt x="9267" y="2254"/>
                      <a:pt x="9288" y="2264"/>
                      <a:pt x="9301" y="2279"/>
                    </a:cubicBezTo>
                    <a:cubicBezTo>
                      <a:pt x="9321" y="2306"/>
                      <a:pt x="9354" y="2343"/>
                      <a:pt x="9348" y="2368"/>
                    </a:cubicBezTo>
                    <a:cubicBezTo>
                      <a:pt x="9342" y="2394"/>
                      <a:pt x="9299" y="2421"/>
                      <a:pt x="9267" y="2429"/>
                    </a:cubicBezTo>
                    <a:cubicBezTo>
                      <a:pt x="9249" y="2432"/>
                      <a:pt x="9232" y="2434"/>
                      <a:pt x="9215" y="2434"/>
                    </a:cubicBezTo>
                    <a:cubicBezTo>
                      <a:pt x="9165" y="2434"/>
                      <a:pt x="9118" y="2416"/>
                      <a:pt x="9082" y="2365"/>
                    </a:cubicBezTo>
                    <a:cubicBezTo>
                      <a:pt x="9043" y="2310"/>
                      <a:pt x="8994" y="2258"/>
                      <a:pt x="8945" y="2199"/>
                    </a:cubicBezTo>
                    <a:close/>
                    <a:moveTo>
                      <a:pt x="534" y="1507"/>
                    </a:moveTo>
                    <a:cubicBezTo>
                      <a:pt x="586" y="1507"/>
                      <a:pt x="626" y="1538"/>
                      <a:pt x="672" y="1603"/>
                    </a:cubicBezTo>
                    <a:cubicBezTo>
                      <a:pt x="779" y="1748"/>
                      <a:pt x="883" y="1895"/>
                      <a:pt x="998" y="2033"/>
                    </a:cubicBezTo>
                    <a:cubicBezTo>
                      <a:pt x="1159" y="2226"/>
                      <a:pt x="1375" y="2340"/>
                      <a:pt x="1617" y="2409"/>
                    </a:cubicBezTo>
                    <a:cubicBezTo>
                      <a:pt x="1689" y="2430"/>
                      <a:pt x="1760" y="2455"/>
                      <a:pt x="1825" y="2491"/>
                    </a:cubicBezTo>
                    <a:cubicBezTo>
                      <a:pt x="1897" y="2528"/>
                      <a:pt x="1907" y="2578"/>
                      <a:pt x="1882" y="2642"/>
                    </a:cubicBezTo>
                    <a:cubicBezTo>
                      <a:pt x="1805" y="2602"/>
                      <a:pt x="1727" y="2563"/>
                      <a:pt x="1649" y="2524"/>
                    </a:cubicBezTo>
                    <a:cubicBezTo>
                      <a:pt x="1629" y="2513"/>
                      <a:pt x="1607" y="2506"/>
                      <a:pt x="1586" y="2501"/>
                    </a:cubicBezTo>
                    <a:cubicBezTo>
                      <a:pt x="1168" y="2398"/>
                      <a:pt x="890" y="2131"/>
                      <a:pt x="707" y="1754"/>
                    </a:cubicBezTo>
                    <a:cubicBezTo>
                      <a:pt x="657" y="1655"/>
                      <a:pt x="595" y="1561"/>
                      <a:pt x="481" y="1516"/>
                    </a:cubicBezTo>
                    <a:cubicBezTo>
                      <a:pt x="500" y="1510"/>
                      <a:pt x="518" y="1507"/>
                      <a:pt x="534" y="1507"/>
                    </a:cubicBezTo>
                    <a:close/>
                    <a:moveTo>
                      <a:pt x="12654" y="2249"/>
                    </a:moveTo>
                    <a:cubicBezTo>
                      <a:pt x="12710" y="2321"/>
                      <a:pt x="12824" y="2358"/>
                      <a:pt x="12831" y="2483"/>
                    </a:cubicBezTo>
                    <a:cubicBezTo>
                      <a:pt x="12831" y="2499"/>
                      <a:pt x="12836" y="2514"/>
                      <a:pt x="12834" y="2529"/>
                    </a:cubicBezTo>
                    <a:cubicBezTo>
                      <a:pt x="12829" y="2580"/>
                      <a:pt x="12830" y="2641"/>
                      <a:pt x="12757" y="2642"/>
                    </a:cubicBezTo>
                    <a:cubicBezTo>
                      <a:pt x="12756" y="2643"/>
                      <a:pt x="12755" y="2643"/>
                      <a:pt x="12753" y="2643"/>
                    </a:cubicBezTo>
                    <a:cubicBezTo>
                      <a:pt x="12700" y="2643"/>
                      <a:pt x="12654" y="2578"/>
                      <a:pt x="12654" y="2519"/>
                    </a:cubicBezTo>
                    <a:cubicBezTo>
                      <a:pt x="12655" y="2427"/>
                      <a:pt x="12654" y="2337"/>
                      <a:pt x="12654" y="2249"/>
                    </a:cubicBezTo>
                    <a:close/>
                    <a:moveTo>
                      <a:pt x="8462" y="2088"/>
                    </a:moveTo>
                    <a:cubicBezTo>
                      <a:pt x="8512" y="2093"/>
                      <a:pt x="8562" y="2089"/>
                      <a:pt x="8606" y="2104"/>
                    </a:cubicBezTo>
                    <a:cubicBezTo>
                      <a:pt x="8777" y="2161"/>
                      <a:pt x="8929" y="2255"/>
                      <a:pt x="9049" y="2389"/>
                    </a:cubicBezTo>
                    <a:cubicBezTo>
                      <a:pt x="9095" y="2442"/>
                      <a:pt x="9127" y="2509"/>
                      <a:pt x="9158" y="2574"/>
                    </a:cubicBezTo>
                    <a:cubicBezTo>
                      <a:pt x="9169" y="2596"/>
                      <a:pt x="9156" y="2628"/>
                      <a:pt x="9153" y="2657"/>
                    </a:cubicBezTo>
                    <a:cubicBezTo>
                      <a:pt x="9128" y="2649"/>
                      <a:pt x="9099" y="2646"/>
                      <a:pt x="9081" y="2630"/>
                    </a:cubicBezTo>
                    <a:cubicBezTo>
                      <a:pt x="9033" y="2590"/>
                      <a:pt x="8987" y="2545"/>
                      <a:pt x="8947" y="2498"/>
                    </a:cubicBezTo>
                    <a:cubicBezTo>
                      <a:pt x="8863" y="2390"/>
                      <a:pt x="8759" y="2306"/>
                      <a:pt x="8641" y="2239"/>
                    </a:cubicBezTo>
                    <a:cubicBezTo>
                      <a:pt x="8576" y="2202"/>
                      <a:pt x="8518" y="2153"/>
                      <a:pt x="8457" y="2110"/>
                    </a:cubicBezTo>
                    <a:cubicBezTo>
                      <a:pt x="8459" y="2103"/>
                      <a:pt x="8461" y="2095"/>
                      <a:pt x="8462" y="2088"/>
                    </a:cubicBezTo>
                    <a:close/>
                    <a:moveTo>
                      <a:pt x="11873" y="1228"/>
                    </a:moveTo>
                    <a:lnTo>
                      <a:pt x="11873" y="1228"/>
                    </a:lnTo>
                    <a:cubicBezTo>
                      <a:pt x="11955" y="1324"/>
                      <a:pt x="12026" y="1402"/>
                      <a:pt x="12095" y="1483"/>
                    </a:cubicBezTo>
                    <a:cubicBezTo>
                      <a:pt x="12196" y="1605"/>
                      <a:pt x="12308" y="1723"/>
                      <a:pt x="12395" y="1856"/>
                    </a:cubicBezTo>
                    <a:cubicBezTo>
                      <a:pt x="12539" y="2073"/>
                      <a:pt x="12649" y="2306"/>
                      <a:pt x="12604" y="2579"/>
                    </a:cubicBezTo>
                    <a:cubicBezTo>
                      <a:pt x="12598" y="2617"/>
                      <a:pt x="12578" y="2650"/>
                      <a:pt x="12566" y="2687"/>
                    </a:cubicBezTo>
                    <a:cubicBezTo>
                      <a:pt x="12558" y="2687"/>
                      <a:pt x="12549" y="2688"/>
                      <a:pt x="12540" y="2688"/>
                    </a:cubicBezTo>
                    <a:cubicBezTo>
                      <a:pt x="12526" y="2659"/>
                      <a:pt x="12501" y="2631"/>
                      <a:pt x="12496" y="2600"/>
                    </a:cubicBezTo>
                    <a:cubicBezTo>
                      <a:pt x="12452" y="2312"/>
                      <a:pt x="12304" y="2080"/>
                      <a:pt x="12113" y="1867"/>
                    </a:cubicBezTo>
                    <a:cubicBezTo>
                      <a:pt x="12041" y="1785"/>
                      <a:pt x="12000" y="1687"/>
                      <a:pt x="11977" y="1579"/>
                    </a:cubicBezTo>
                    <a:cubicBezTo>
                      <a:pt x="11953" y="1468"/>
                      <a:pt x="11912" y="1362"/>
                      <a:pt x="11873" y="1228"/>
                    </a:cubicBezTo>
                    <a:close/>
                    <a:moveTo>
                      <a:pt x="12028" y="1842"/>
                    </a:moveTo>
                    <a:cubicBezTo>
                      <a:pt x="12172" y="2004"/>
                      <a:pt x="12310" y="2168"/>
                      <a:pt x="12327" y="2400"/>
                    </a:cubicBezTo>
                    <a:cubicBezTo>
                      <a:pt x="12335" y="2503"/>
                      <a:pt x="12320" y="2600"/>
                      <a:pt x="12260" y="2685"/>
                    </a:cubicBezTo>
                    <a:cubicBezTo>
                      <a:pt x="12245" y="2706"/>
                      <a:pt x="12215" y="2726"/>
                      <a:pt x="12192" y="2726"/>
                    </a:cubicBezTo>
                    <a:cubicBezTo>
                      <a:pt x="12191" y="2726"/>
                      <a:pt x="12190" y="2726"/>
                      <a:pt x="12189" y="2726"/>
                    </a:cubicBezTo>
                    <a:cubicBezTo>
                      <a:pt x="12172" y="2726"/>
                      <a:pt x="12144" y="2690"/>
                      <a:pt x="12142" y="2668"/>
                    </a:cubicBezTo>
                    <a:cubicBezTo>
                      <a:pt x="12137" y="2625"/>
                      <a:pt x="12137" y="2576"/>
                      <a:pt x="12149" y="2535"/>
                    </a:cubicBezTo>
                    <a:cubicBezTo>
                      <a:pt x="12201" y="2356"/>
                      <a:pt x="12199" y="2188"/>
                      <a:pt x="12077" y="2031"/>
                    </a:cubicBezTo>
                    <a:cubicBezTo>
                      <a:pt x="12040" y="1981"/>
                      <a:pt x="12030" y="1910"/>
                      <a:pt x="12006" y="1850"/>
                    </a:cubicBezTo>
                    <a:cubicBezTo>
                      <a:pt x="12013" y="1847"/>
                      <a:pt x="12021" y="1845"/>
                      <a:pt x="12028" y="1842"/>
                    </a:cubicBezTo>
                    <a:close/>
                    <a:moveTo>
                      <a:pt x="12381" y="2326"/>
                    </a:moveTo>
                    <a:cubicBezTo>
                      <a:pt x="12397" y="2385"/>
                      <a:pt x="12411" y="2445"/>
                      <a:pt x="12426" y="2502"/>
                    </a:cubicBezTo>
                    <a:cubicBezTo>
                      <a:pt x="12443" y="2560"/>
                      <a:pt x="12453" y="2621"/>
                      <a:pt x="12480" y="2672"/>
                    </a:cubicBezTo>
                    <a:cubicBezTo>
                      <a:pt x="12506" y="2720"/>
                      <a:pt x="12504" y="2759"/>
                      <a:pt x="12468" y="2785"/>
                    </a:cubicBezTo>
                    <a:cubicBezTo>
                      <a:pt x="12453" y="2795"/>
                      <a:pt x="12428" y="2801"/>
                      <a:pt x="12407" y="2801"/>
                    </a:cubicBezTo>
                    <a:cubicBezTo>
                      <a:pt x="12394" y="2801"/>
                      <a:pt x="12382" y="2799"/>
                      <a:pt x="12376" y="2793"/>
                    </a:cubicBezTo>
                    <a:cubicBezTo>
                      <a:pt x="12349" y="2771"/>
                      <a:pt x="12315" y="2715"/>
                      <a:pt x="12325" y="2692"/>
                    </a:cubicBezTo>
                    <a:cubicBezTo>
                      <a:pt x="12377" y="2573"/>
                      <a:pt x="12389" y="2454"/>
                      <a:pt x="12363" y="2327"/>
                    </a:cubicBezTo>
                    <a:cubicBezTo>
                      <a:pt x="12369" y="2327"/>
                      <a:pt x="12375" y="2326"/>
                      <a:pt x="12381" y="2326"/>
                    </a:cubicBezTo>
                    <a:close/>
                    <a:moveTo>
                      <a:pt x="8703" y="2336"/>
                    </a:moveTo>
                    <a:lnTo>
                      <a:pt x="8703" y="2336"/>
                    </a:lnTo>
                    <a:cubicBezTo>
                      <a:pt x="8874" y="2417"/>
                      <a:pt x="9020" y="2701"/>
                      <a:pt x="8967" y="2864"/>
                    </a:cubicBezTo>
                    <a:cubicBezTo>
                      <a:pt x="8834" y="2705"/>
                      <a:pt x="8790" y="2514"/>
                      <a:pt x="8703" y="2336"/>
                    </a:cubicBezTo>
                    <a:close/>
                    <a:moveTo>
                      <a:pt x="564" y="1642"/>
                    </a:moveTo>
                    <a:cubicBezTo>
                      <a:pt x="610" y="1716"/>
                      <a:pt x="658" y="1788"/>
                      <a:pt x="703" y="1864"/>
                    </a:cubicBezTo>
                    <a:cubicBezTo>
                      <a:pt x="837" y="2095"/>
                      <a:pt x="999" y="2300"/>
                      <a:pt x="1247" y="2416"/>
                    </a:cubicBezTo>
                    <a:cubicBezTo>
                      <a:pt x="1331" y="2455"/>
                      <a:pt x="1419" y="2485"/>
                      <a:pt x="1505" y="2517"/>
                    </a:cubicBezTo>
                    <a:cubicBezTo>
                      <a:pt x="1569" y="2540"/>
                      <a:pt x="1633" y="2561"/>
                      <a:pt x="1695" y="2587"/>
                    </a:cubicBezTo>
                    <a:cubicBezTo>
                      <a:pt x="1832" y="2646"/>
                      <a:pt x="1858" y="2684"/>
                      <a:pt x="1846" y="2833"/>
                    </a:cubicBezTo>
                    <a:cubicBezTo>
                      <a:pt x="1845" y="2857"/>
                      <a:pt x="1808" y="2896"/>
                      <a:pt x="1784" y="2897"/>
                    </a:cubicBezTo>
                    <a:cubicBezTo>
                      <a:pt x="1778" y="2897"/>
                      <a:pt x="1772" y="2897"/>
                      <a:pt x="1766" y="2897"/>
                    </a:cubicBezTo>
                    <a:cubicBezTo>
                      <a:pt x="1718" y="2897"/>
                      <a:pt x="1670" y="2887"/>
                      <a:pt x="1623" y="2874"/>
                    </a:cubicBezTo>
                    <a:cubicBezTo>
                      <a:pt x="1597" y="2867"/>
                      <a:pt x="1573" y="2862"/>
                      <a:pt x="1550" y="2862"/>
                    </a:cubicBezTo>
                    <a:cubicBezTo>
                      <a:pt x="1509" y="2862"/>
                      <a:pt x="1473" y="2876"/>
                      <a:pt x="1438" y="2915"/>
                    </a:cubicBezTo>
                    <a:cubicBezTo>
                      <a:pt x="1427" y="2928"/>
                      <a:pt x="1398" y="2935"/>
                      <a:pt x="1374" y="2935"/>
                    </a:cubicBezTo>
                    <a:cubicBezTo>
                      <a:pt x="1361" y="2935"/>
                      <a:pt x="1349" y="2933"/>
                      <a:pt x="1343" y="2928"/>
                    </a:cubicBezTo>
                    <a:cubicBezTo>
                      <a:pt x="1296" y="2893"/>
                      <a:pt x="1254" y="2847"/>
                      <a:pt x="1228" y="2795"/>
                    </a:cubicBezTo>
                    <a:cubicBezTo>
                      <a:pt x="1164" y="2667"/>
                      <a:pt x="1074" y="2576"/>
                      <a:pt x="941" y="2523"/>
                    </a:cubicBezTo>
                    <a:cubicBezTo>
                      <a:pt x="901" y="2506"/>
                      <a:pt x="863" y="2469"/>
                      <a:pt x="838" y="2432"/>
                    </a:cubicBezTo>
                    <a:cubicBezTo>
                      <a:pt x="724" y="2256"/>
                      <a:pt x="650" y="2064"/>
                      <a:pt x="604" y="1858"/>
                    </a:cubicBezTo>
                    <a:cubicBezTo>
                      <a:pt x="589" y="1789"/>
                      <a:pt x="567" y="1720"/>
                      <a:pt x="549" y="1651"/>
                    </a:cubicBezTo>
                    <a:cubicBezTo>
                      <a:pt x="554" y="1647"/>
                      <a:pt x="559" y="1645"/>
                      <a:pt x="564" y="1642"/>
                    </a:cubicBezTo>
                    <a:close/>
                    <a:moveTo>
                      <a:pt x="11213" y="1130"/>
                    </a:moveTo>
                    <a:cubicBezTo>
                      <a:pt x="11599" y="1267"/>
                      <a:pt x="11875" y="1512"/>
                      <a:pt x="11962" y="1929"/>
                    </a:cubicBezTo>
                    <a:cubicBezTo>
                      <a:pt x="12015" y="2194"/>
                      <a:pt x="11964" y="2447"/>
                      <a:pt x="11802" y="2669"/>
                    </a:cubicBezTo>
                    <a:cubicBezTo>
                      <a:pt x="11658" y="2865"/>
                      <a:pt x="11447" y="2964"/>
                      <a:pt x="11235" y="2964"/>
                    </a:cubicBezTo>
                    <a:cubicBezTo>
                      <a:pt x="11039" y="2964"/>
                      <a:pt x="10843" y="2880"/>
                      <a:pt x="10697" y="2711"/>
                    </a:cubicBezTo>
                    <a:cubicBezTo>
                      <a:pt x="10385" y="2348"/>
                      <a:pt x="10429" y="1763"/>
                      <a:pt x="10794" y="1454"/>
                    </a:cubicBezTo>
                    <a:cubicBezTo>
                      <a:pt x="10869" y="1388"/>
                      <a:pt x="10953" y="1341"/>
                      <a:pt x="11055" y="1341"/>
                    </a:cubicBezTo>
                    <a:cubicBezTo>
                      <a:pt x="11063" y="1341"/>
                      <a:pt x="11070" y="1341"/>
                      <a:pt x="11077" y="1342"/>
                    </a:cubicBezTo>
                    <a:cubicBezTo>
                      <a:pt x="10904" y="1510"/>
                      <a:pt x="10842" y="1713"/>
                      <a:pt x="10877" y="1943"/>
                    </a:cubicBezTo>
                    <a:cubicBezTo>
                      <a:pt x="10907" y="2136"/>
                      <a:pt x="10993" y="2297"/>
                      <a:pt x="11180" y="2389"/>
                    </a:cubicBezTo>
                    <a:cubicBezTo>
                      <a:pt x="11247" y="2422"/>
                      <a:pt x="11313" y="2438"/>
                      <a:pt x="11376" y="2438"/>
                    </a:cubicBezTo>
                    <a:cubicBezTo>
                      <a:pt x="11532" y="2438"/>
                      <a:pt x="11664" y="2340"/>
                      <a:pt x="11719" y="2163"/>
                    </a:cubicBezTo>
                    <a:cubicBezTo>
                      <a:pt x="11791" y="1930"/>
                      <a:pt x="11761" y="1713"/>
                      <a:pt x="11591" y="1527"/>
                    </a:cubicBezTo>
                    <a:cubicBezTo>
                      <a:pt x="11468" y="1393"/>
                      <a:pt x="11340" y="1263"/>
                      <a:pt x="11213" y="1130"/>
                    </a:cubicBezTo>
                    <a:close/>
                    <a:moveTo>
                      <a:pt x="218" y="1647"/>
                    </a:moveTo>
                    <a:cubicBezTo>
                      <a:pt x="173" y="1936"/>
                      <a:pt x="273" y="2184"/>
                      <a:pt x="342" y="2438"/>
                    </a:cubicBezTo>
                    <a:cubicBezTo>
                      <a:pt x="385" y="2593"/>
                      <a:pt x="415" y="2751"/>
                      <a:pt x="362" y="2910"/>
                    </a:cubicBezTo>
                    <a:cubicBezTo>
                      <a:pt x="348" y="2947"/>
                      <a:pt x="327" y="2983"/>
                      <a:pt x="305" y="3014"/>
                    </a:cubicBezTo>
                    <a:cubicBezTo>
                      <a:pt x="274" y="3056"/>
                      <a:pt x="231" y="3077"/>
                      <a:pt x="190" y="3077"/>
                    </a:cubicBezTo>
                    <a:cubicBezTo>
                      <a:pt x="165" y="3077"/>
                      <a:pt x="141" y="3070"/>
                      <a:pt x="120" y="3055"/>
                    </a:cubicBezTo>
                    <a:cubicBezTo>
                      <a:pt x="63" y="3014"/>
                      <a:pt x="48" y="2933"/>
                      <a:pt x="83" y="2866"/>
                    </a:cubicBezTo>
                    <a:cubicBezTo>
                      <a:pt x="88" y="2856"/>
                      <a:pt x="92" y="2846"/>
                      <a:pt x="99" y="2842"/>
                    </a:cubicBezTo>
                    <a:cubicBezTo>
                      <a:pt x="276" y="2707"/>
                      <a:pt x="238" y="2529"/>
                      <a:pt x="188" y="2355"/>
                    </a:cubicBezTo>
                    <a:cubicBezTo>
                      <a:pt x="142" y="2188"/>
                      <a:pt x="111" y="2020"/>
                      <a:pt x="126" y="1846"/>
                    </a:cubicBezTo>
                    <a:cubicBezTo>
                      <a:pt x="133" y="1776"/>
                      <a:pt x="149" y="1710"/>
                      <a:pt x="218" y="1647"/>
                    </a:cubicBezTo>
                    <a:close/>
                    <a:moveTo>
                      <a:pt x="4169" y="1764"/>
                    </a:moveTo>
                    <a:cubicBezTo>
                      <a:pt x="4208" y="1764"/>
                      <a:pt x="4246" y="1776"/>
                      <a:pt x="4294" y="1783"/>
                    </a:cubicBezTo>
                    <a:cubicBezTo>
                      <a:pt x="3971" y="2046"/>
                      <a:pt x="3860" y="2378"/>
                      <a:pt x="3983" y="2759"/>
                    </a:cubicBezTo>
                    <a:cubicBezTo>
                      <a:pt x="4075" y="3045"/>
                      <a:pt x="4307" y="3191"/>
                      <a:pt x="4616" y="3240"/>
                    </a:cubicBezTo>
                    <a:cubicBezTo>
                      <a:pt x="4510" y="3305"/>
                      <a:pt x="4399" y="3329"/>
                      <a:pt x="4283" y="3339"/>
                    </a:cubicBezTo>
                    <a:cubicBezTo>
                      <a:pt x="4259" y="3340"/>
                      <a:pt x="4235" y="3341"/>
                      <a:pt x="4212" y="3341"/>
                    </a:cubicBezTo>
                    <a:cubicBezTo>
                      <a:pt x="3811" y="3341"/>
                      <a:pt x="3464" y="3077"/>
                      <a:pt x="3394" y="2685"/>
                    </a:cubicBezTo>
                    <a:cubicBezTo>
                      <a:pt x="3300" y="2156"/>
                      <a:pt x="3713" y="1768"/>
                      <a:pt x="4169" y="1764"/>
                    </a:cubicBezTo>
                    <a:close/>
                    <a:moveTo>
                      <a:pt x="935" y="2589"/>
                    </a:moveTo>
                    <a:lnTo>
                      <a:pt x="935" y="2589"/>
                    </a:lnTo>
                    <a:cubicBezTo>
                      <a:pt x="1029" y="2616"/>
                      <a:pt x="1101" y="2669"/>
                      <a:pt x="1153" y="2751"/>
                    </a:cubicBezTo>
                    <a:cubicBezTo>
                      <a:pt x="1185" y="2802"/>
                      <a:pt x="1211" y="2857"/>
                      <a:pt x="1249" y="2904"/>
                    </a:cubicBezTo>
                    <a:cubicBezTo>
                      <a:pt x="1289" y="2954"/>
                      <a:pt x="1338" y="2988"/>
                      <a:pt x="1391" y="2988"/>
                    </a:cubicBezTo>
                    <a:cubicBezTo>
                      <a:pt x="1426" y="2988"/>
                      <a:pt x="1462" y="2973"/>
                      <a:pt x="1499" y="2938"/>
                    </a:cubicBezTo>
                    <a:cubicBezTo>
                      <a:pt x="1516" y="2922"/>
                      <a:pt x="1550" y="2917"/>
                      <a:pt x="1579" y="2917"/>
                    </a:cubicBezTo>
                    <a:cubicBezTo>
                      <a:pt x="1585" y="2917"/>
                      <a:pt x="1590" y="2917"/>
                      <a:pt x="1595" y="2917"/>
                    </a:cubicBezTo>
                    <a:cubicBezTo>
                      <a:pt x="1636" y="2921"/>
                      <a:pt x="1678" y="2938"/>
                      <a:pt x="1706" y="2946"/>
                    </a:cubicBezTo>
                    <a:cubicBezTo>
                      <a:pt x="1693" y="3039"/>
                      <a:pt x="1681" y="3124"/>
                      <a:pt x="1667" y="3210"/>
                    </a:cubicBezTo>
                    <a:cubicBezTo>
                      <a:pt x="1651" y="3322"/>
                      <a:pt x="1575" y="3382"/>
                      <a:pt x="1456" y="3382"/>
                    </a:cubicBezTo>
                    <a:cubicBezTo>
                      <a:pt x="1448" y="3382"/>
                      <a:pt x="1439" y="3382"/>
                      <a:pt x="1430" y="3381"/>
                    </a:cubicBezTo>
                    <a:cubicBezTo>
                      <a:pt x="1412" y="3380"/>
                      <a:pt x="1394" y="3379"/>
                      <a:pt x="1376" y="3379"/>
                    </a:cubicBezTo>
                    <a:cubicBezTo>
                      <a:pt x="1316" y="3379"/>
                      <a:pt x="1253" y="3385"/>
                      <a:pt x="1177" y="3386"/>
                    </a:cubicBezTo>
                    <a:cubicBezTo>
                      <a:pt x="1177" y="3360"/>
                      <a:pt x="1167" y="3311"/>
                      <a:pt x="1178" y="3267"/>
                    </a:cubicBezTo>
                    <a:cubicBezTo>
                      <a:pt x="1219" y="3081"/>
                      <a:pt x="1172" y="2922"/>
                      <a:pt x="1054" y="2778"/>
                    </a:cubicBezTo>
                    <a:cubicBezTo>
                      <a:pt x="1007" y="2721"/>
                      <a:pt x="968" y="2658"/>
                      <a:pt x="935" y="2589"/>
                    </a:cubicBezTo>
                    <a:close/>
                    <a:moveTo>
                      <a:pt x="322" y="3079"/>
                    </a:moveTo>
                    <a:lnTo>
                      <a:pt x="322" y="3079"/>
                    </a:lnTo>
                    <a:cubicBezTo>
                      <a:pt x="254" y="3189"/>
                      <a:pt x="193" y="3286"/>
                      <a:pt x="129" y="3389"/>
                    </a:cubicBezTo>
                    <a:cubicBezTo>
                      <a:pt x="37" y="3351"/>
                      <a:pt x="63" y="3185"/>
                      <a:pt x="179" y="3133"/>
                    </a:cubicBezTo>
                    <a:cubicBezTo>
                      <a:pt x="219" y="3116"/>
                      <a:pt x="260" y="3102"/>
                      <a:pt x="322" y="3079"/>
                    </a:cubicBezTo>
                    <a:close/>
                    <a:moveTo>
                      <a:pt x="285" y="1822"/>
                    </a:moveTo>
                    <a:cubicBezTo>
                      <a:pt x="479" y="2165"/>
                      <a:pt x="645" y="2512"/>
                      <a:pt x="542" y="2920"/>
                    </a:cubicBezTo>
                    <a:cubicBezTo>
                      <a:pt x="528" y="2976"/>
                      <a:pt x="511" y="3031"/>
                      <a:pt x="492" y="3086"/>
                    </a:cubicBezTo>
                    <a:cubicBezTo>
                      <a:pt x="456" y="3186"/>
                      <a:pt x="436" y="3288"/>
                      <a:pt x="476" y="3392"/>
                    </a:cubicBezTo>
                    <a:cubicBezTo>
                      <a:pt x="466" y="3394"/>
                      <a:pt x="455" y="3395"/>
                      <a:pt x="446" y="3395"/>
                    </a:cubicBezTo>
                    <a:cubicBezTo>
                      <a:pt x="393" y="3395"/>
                      <a:pt x="356" y="3366"/>
                      <a:pt x="351" y="3305"/>
                    </a:cubicBezTo>
                    <a:cubicBezTo>
                      <a:pt x="345" y="3220"/>
                      <a:pt x="355" y="3132"/>
                      <a:pt x="367" y="3045"/>
                    </a:cubicBezTo>
                    <a:cubicBezTo>
                      <a:pt x="373" y="2994"/>
                      <a:pt x="395" y="2945"/>
                      <a:pt x="410" y="2895"/>
                    </a:cubicBezTo>
                    <a:cubicBezTo>
                      <a:pt x="444" y="2790"/>
                      <a:pt x="453" y="2685"/>
                      <a:pt x="425" y="2576"/>
                    </a:cubicBezTo>
                    <a:cubicBezTo>
                      <a:pt x="374" y="2378"/>
                      <a:pt x="330" y="2178"/>
                      <a:pt x="286" y="1977"/>
                    </a:cubicBezTo>
                    <a:cubicBezTo>
                      <a:pt x="276" y="1928"/>
                      <a:pt x="285" y="1874"/>
                      <a:pt x="285" y="1822"/>
                    </a:cubicBezTo>
                    <a:close/>
                    <a:moveTo>
                      <a:pt x="7388" y="2529"/>
                    </a:moveTo>
                    <a:cubicBezTo>
                      <a:pt x="7510" y="2529"/>
                      <a:pt x="7631" y="2571"/>
                      <a:pt x="7713" y="2655"/>
                    </a:cubicBezTo>
                    <a:cubicBezTo>
                      <a:pt x="7844" y="2788"/>
                      <a:pt x="7816" y="3031"/>
                      <a:pt x="7658" y="3134"/>
                    </a:cubicBezTo>
                    <a:cubicBezTo>
                      <a:pt x="7645" y="3089"/>
                      <a:pt x="7634" y="3044"/>
                      <a:pt x="7617" y="2999"/>
                    </a:cubicBezTo>
                    <a:cubicBezTo>
                      <a:pt x="7582" y="2911"/>
                      <a:pt x="7531" y="2833"/>
                      <a:pt x="7443" y="2790"/>
                    </a:cubicBezTo>
                    <a:cubicBezTo>
                      <a:pt x="7396" y="2766"/>
                      <a:pt x="7348" y="2753"/>
                      <a:pt x="7299" y="2753"/>
                    </a:cubicBezTo>
                    <a:cubicBezTo>
                      <a:pt x="7247" y="2753"/>
                      <a:pt x="7194" y="2769"/>
                      <a:pt x="7144" y="2802"/>
                    </a:cubicBezTo>
                    <a:cubicBezTo>
                      <a:pt x="7039" y="2871"/>
                      <a:pt x="7000" y="2980"/>
                      <a:pt x="7023" y="3097"/>
                    </a:cubicBezTo>
                    <a:cubicBezTo>
                      <a:pt x="7044" y="3211"/>
                      <a:pt x="7090" y="3319"/>
                      <a:pt x="7122" y="3419"/>
                    </a:cubicBezTo>
                    <a:cubicBezTo>
                      <a:pt x="7122" y="3419"/>
                      <a:pt x="7122" y="3420"/>
                      <a:pt x="7122" y="3420"/>
                    </a:cubicBezTo>
                    <a:cubicBezTo>
                      <a:pt x="7121" y="3420"/>
                      <a:pt x="7106" y="3412"/>
                      <a:pt x="7095" y="3403"/>
                    </a:cubicBezTo>
                    <a:cubicBezTo>
                      <a:pt x="6871" y="3220"/>
                      <a:pt x="6838" y="2886"/>
                      <a:pt x="7023" y="2681"/>
                    </a:cubicBezTo>
                    <a:cubicBezTo>
                      <a:pt x="7114" y="2580"/>
                      <a:pt x="7252" y="2529"/>
                      <a:pt x="7388" y="2529"/>
                    </a:cubicBezTo>
                    <a:close/>
                    <a:moveTo>
                      <a:pt x="388" y="1557"/>
                    </a:moveTo>
                    <a:cubicBezTo>
                      <a:pt x="408" y="1557"/>
                      <a:pt x="442" y="1571"/>
                      <a:pt x="450" y="1587"/>
                    </a:cubicBezTo>
                    <a:cubicBezTo>
                      <a:pt x="488" y="1656"/>
                      <a:pt x="526" y="1728"/>
                      <a:pt x="544" y="1805"/>
                    </a:cubicBezTo>
                    <a:cubicBezTo>
                      <a:pt x="599" y="2009"/>
                      <a:pt x="632" y="2220"/>
                      <a:pt x="749" y="2405"/>
                    </a:cubicBezTo>
                    <a:cubicBezTo>
                      <a:pt x="820" y="2519"/>
                      <a:pt x="898" y="2631"/>
                      <a:pt x="957" y="2751"/>
                    </a:cubicBezTo>
                    <a:cubicBezTo>
                      <a:pt x="1004" y="2848"/>
                      <a:pt x="1030" y="2955"/>
                      <a:pt x="1066" y="3059"/>
                    </a:cubicBezTo>
                    <a:cubicBezTo>
                      <a:pt x="1044" y="3159"/>
                      <a:pt x="1003" y="3230"/>
                      <a:pt x="923" y="3282"/>
                    </a:cubicBezTo>
                    <a:cubicBezTo>
                      <a:pt x="876" y="3310"/>
                      <a:pt x="832" y="3345"/>
                      <a:pt x="796" y="3385"/>
                    </a:cubicBezTo>
                    <a:cubicBezTo>
                      <a:pt x="763" y="3422"/>
                      <a:pt x="720" y="3437"/>
                      <a:pt x="674" y="3437"/>
                    </a:cubicBezTo>
                    <a:cubicBezTo>
                      <a:pt x="631" y="3437"/>
                      <a:pt x="586" y="3424"/>
                      <a:pt x="544" y="3406"/>
                    </a:cubicBezTo>
                    <a:cubicBezTo>
                      <a:pt x="476" y="3375"/>
                      <a:pt x="481" y="3304"/>
                      <a:pt x="491" y="3241"/>
                    </a:cubicBezTo>
                    <a:cubicBezTo>
                      <a:pt x="496" y="3205"/>
                      <a:pt x="502" y="3170"/>
                      <a:pt x="516" y="3138"/>
                    </a:cubicBezTo>
                    <a:cubicBezTo>
                      <a:pt x="668" y="2787"/>
                      <a:pt x="633" y="2441"/>
                      <a:pt x="487" y="2097"/>
                    </a:cubicBezTo>
                    <a:cubicBezTo>
                      <a:pt x="455" y="2023"/>
                      <a:pt x="411" y="1950"/>
                      <a:pt x="383" y="1873"/>
                    </a:cubicBezTo>
                    <a:cubicBezTo>
                      <a:pt x="356" y="1796"/>
                      <a:pt x="336" y="1715"/>
                      <a:pt x="323" y="1635"/>
                    </a:cubicBezTo>
                    <a:cubicBezTo>
                      <a:pt x="320" y="1613"/>
                      <a:pt x="352" y="1573"/>
                      <a:pt x="377" y="1559"/>
                    </a:cubicBezTo>
                    <a:cubicBezTo>
                      <a:pt x="380" y="1557"/>
                      <a:pt x="383" y="1557"/>
                      <a:pt x="388" y="1557"/>
                    </a:cubicBezTo>
                    <a:close/>
                    <a:moveTo>
                      <a:pt x="1079" y="2912"/>
                    </a:moveTo>
                    <a:lnTo>
                      <a:pt x="1079" y="2912"/>
                    </a:lnTo>
                    <a:cubicBezTo>
                      <a:pt x="1143" y="3009"/>
                      <a:pt x="1152" y="3118"/>
                      <a:pt x="1143" y="3232"/>
                    </a:cubicBezTo>
                    <a:cubicBezTo>
                      <a:pt x="1138" y="3305"/>
                      <a:pt x="1148" y="3377"/>
                      <a:pt x="1152" y="3465"/>
                    </a:cubicBezTo>
                    <a:cubicBezTo>
                      <a:pt x="1132" y="3481"/>
                      <a:pt x="1111" y="3490"/>
                      <a:pt x="1087" y="3490"/>
                    </a:cubicBezTo>
                    <a:cubicBezTo>
                      <a:pt x="1036" y="3490"/>
                      <a:pt x="974" y="3452"/>
                      <a:pt x="892" y="3370"/>
                    </a:cubicBezTo>
                    <a:cubicBezTo>
                      <a:pt x="1104" y="3195"/>
                      <a:pt x="1117" y="3163"/>
                      <a:pt x="1079" y="2912"/>
                    </a:cubicBezTo>
                    <a:close/>
                    <a:moveTo>
                      <a:pt x="296" y="3218"/>
                    </a:moveTo>
                    <a:lnTo>
                      <a:pt x="296" y="3218"/>
                    </a:lnTo>
                    <a:cubicBezTo>
                      <a:pt x="293" y="3467"/>
                      <a:pt x="479" y="3448"/>
                      <a:pt x="627" y="3485"/>
                    </a:cubicBezTo>
                    <a:cubicBezTo>
                      <a:pt x="578" y="3574"/>
                      <a:pt x="506" y="3620"/>
                      <a:pt x="420" y="3620"/>
                    </a:cubicBezTo>
                    <a:cubicBezTo>
                      <a:pt x="415" y="3620"/>
                      <a:pt x="409" y="3620"/>
                      <a:pt x="404" y="3620"/>
                    </a:cubicBezTo>
                    <a:cubicBezTo>
                      <a:pt x="294" y="3612"/>
                      <a:pt x="242" y="3517"/>
                      <a:pt x="201" y="3430"/>
                    </a:cubicBezTo>
                    <a:cubicBezTo>
                      <a:pt x="162" y="3346"/>
                      <a:pt x="230" y="3293"/>
                      <a:pt x="296" y="3218"/>
                    </a:cubicBezTo>
                    <a:close/>
                    <a:moveTo>
                      <a:pt x="7864" y="53"/>
                    </a:moveTo>
                    <a:cubicBezTo>
                      <a:pt x="8186" y="53"/>
                      <a:pt x="8448" y="216"/>
                      <a:pt x="8627" y="495"/>
                    </a:cubicBezTo>
                    <a:cubicBezTo>
                      <a:pt x="8893" y="905"/>
                      <a:pt x="8857" y="1267"/>
                      <a:pt x="8619" y="1636"/>
                    </a:cubicBezTo>
                    <a:cubicBezTo>
                      <a:pt x="8557" y="1734"/>
                      <a:pt x="8471" y="1812"/>
                      <a:pt x="8362" y="1861"/>
                    </a:cubicBezTo>
                    <a:cubicBezTo>
                      <a:pt x="8338" y="1871"/>
                      <a:pt x="8317" y="1887"/>
                      <a:pt x="8296" y="1901"/>
                    </a:cubicBezTo>
                    <a:cubicBezTo>
                      <a:pt x="8299" y="1910"/>
                      <a:pt x="8300" y="1919"/>
                      <a:pt x="8301" y="1929"/>
                    </a:cubicBezTo>
                    <a:cubicBezTo>
                      <a:pt x="8322" y="1929"/>
                      <a:pt x="8344" y="1932"/>
                      <a:pt x="8364" y="1932"/>
                    </a:cubicBezTo>
                    <a:cubicBezTo>
                      <a:pt x="8377" y="1932"/>
                      <a:pt x="8389" y="1931"/>
                      <a:pt x="8400" y="1927"/>
                    </a:cubicBezTo>
                    <a:cubicBezTo>
                      <a:pt x="8641" y="1847"/>
                      <a:pt x="8884" y="1779"/>
                      <a:pt x="9115" y="1677"/>
                    </a:cubicBezTo>
                    <a:cubicBezTo>
                      <a:pt x="9451" y="1529"/>
                      <a:pt x="9756" y="1329"/>
                      <a:pt x="10053" y="1114"/>
                    </a:cubicBezTo>
                    <a:cubicBezTo>
                      <a:pt x="10310" y="929"/>
                      <a:pt x="10678" y="814"/>
                      <a:pt x="11051" y="814"/>
                    </a:cubicBezTo>
                    <a:cubicBezTo>
                      <a:pt x="11351" y="814"/>
                      <a:pt x="11655" y="889"/>
                      <a:pt x="11905" y="1060"/>
                    </a:cubicBezTo>
                    <a:cubicBezTo>
                      <a:pt x="12024" y="1141"/>
                      <a:pt x="12124" y="1237"/>
                      <a:pt x="12214" y="1351"/>
                    </a:cubicBezTo>
                    <a:cubicBezTo>
                      <a:pt x="12327" y="1497"/>
                      <a:pt x="12447" y="1638"/>
                      <a:pt x="12580" y="1765"/>
                    </a:cubicBezTo>
                    <a:cubicBezTo>
                      <a:pt x="12666" y="1848"/>
                      <a:pt x="12769" y="1893"/>
                      <a:pt x="12884" y="1893"/>
                    </a:cubicBezTo>
                    <a:cubicBezTo>
                      <a:pt x="12923" y="1893"/>
                      <a:pt x="12963" y="1888"/>
                      <a:pt x="13005" y="1877"/>
                    </a:cubicBezTo>
                    <a:cubicBezTo>
                      <a:pt x="13197" y="1825"/>
                      <a:pt x="13347" y="1594"/>
                      <a:pt x="13314" y="1399"/>
                    </a:cubicBezTo>
                    <a:cubicBezTo>
                      <a:pt x="13298" y="1308"/>
                      <a:pt x="13244" y="1236"/>
                      <a:pt x="13159" y="1211"/>
                    </a:cubicBezTo>
                    <a:cubicBezTo>
                      <a:pt x="13101" y="1194"/>
                      <a:pt x="13039" y="1183"/>
                      <a:pt x="12978" y="1183"/>
                    </a:cubicBezTo>
                    <a:cubicBezTo>
                      <a:pt x="12952" y="1183"/>
                      <a:pt x="12927" y="1185"/>
                      <a:pt x="12903" y="1189"/>
                    </a:cubicBezTo>
                    <a:cubicBezTo>
                      <a:pt x="12759" y="1213"/>
                      <a:pt x="12706" y="1349"/>
                      <a:pt x="12778" y="1478"/>
                    </a:cubicBezTo>
                    <a:cubicBezTo>
                      <a:pt x="12797" y="1514"/>
                      <a:pt x="12828" y="1545"/>
                      <a:pt x="12860" y="1588"/>
                    </a:cubicBezTo>
                    <a:cubicBezTo>
                      <a:pt x="12854" y="1588"/>
                      <a:pt x="12847" y="1589"/>
                      <a:pt x="12841" y="1589"/>
                    </a:cubicBezTo>
                    <a:cubicBezTo>
                      <a:pt x="12781" y="1589"/>
                      <a:pt x="12738" y="1563"/>
                      <a:pt x="12701" y="1522"/>
                    </a:cubicBezTo>
                    <a:cubicBezTo>
                      <a:pt x="12648" y="1460"/>
                      <a:pt x="12619" y="1387"/>
                      <a:pt x="12648" y="1306"/>
                    </a:cubicBezTo>
                    <a:cubicBezTo>
                      <a:pt x="12685" y="1197"/>
                      <a:pt x="12758" y="1130"/>
                      <a:pt x="12877" y="1120"/>
                    </a:cubicBezTo>
                    <a:cubicBezTo>
                      <a:pt x="12902" y="1118"/>
                      <a:pt x="12928" y="1117"/>
                      <a:pt x="12953" y="1117"/>
                    </a:cubicBezTo>
                    <a:cubicBezTo>
                      <a:pt x="13095" y="1117"/>
                      <a:pt x="13227" y="1152"/>
                      <a:pt x="13340" y="1253"/>
                    </a:cubicBezTo>
                    <a:cubicBezTo>
                      <a:pt x="13438" y="1341"/>
                      <a:pt x="13482" y="1450"/>
                      <a:pt x="13466" y="1583"/>
                    </a:cubicBezTo>
                    <a:cubicBezTo>
                      <a:pt x="13428" y="1875"/>
                      <a:pt x="13218" y="2052"/>
                      <a:pt x="12961" y="2052"/>
                    </a:cubicBezTo>
                    <a:cubicBezTo>
                      <a:pt x="12864" y="2052"/>
                      <a:pt x="12761" y="2027"/>
                      <a:pt x="12658" y="1974"/>
                    </a:cubicBezTo>
                    <a:cubicBezTo>
                      <a:pt x="12522" y="1904"/>
                      <a:pt x="12410" y="1805"/>
                      <a:pt x="12315" y="1686"/>
                    </a:cubicBezTo>
                    <a:cubicBezTo>
                      <a:pt x="12214" y="1558"/>
                      <a:pt x="12116" y="1428"/>
                      <a:pt x="12009" y="1305"/>
                    </a:cubicBezTo>
                    <a:cubicBezTo>
                      <a:pt x="11963" y="1252"/>
                      <a:pt x="11902" y="1208"/>
                      <a:pt x="11844" y="1165"/>
                    </a:cubicBezTo>
                    <a:cubicBezTo>
                      <a:pt x="11826" y="1153"/>
                      <a:pt x="11795" y="1155"/>
                      <a:pt x="11771" y="1151"/>
                    </a:cubicBezTo>
                    <a:lnTo>
                      <a:pt x="11771" y="1151"/>
                    </a:lnTo>
                    <a:cubicBezTo>
                      <a:pt x="11776" y="1174"/>
                      <a:pt x="11776" y="1199"/>
                      <a:pt x="11788" y="1217"/>
                    </a:cubicBezTo>
                    <a:cubicBezTo>
                      <a:pt x="11890" y="1363"/>
                      <a:pt x="11931" y="1530"/>
                      <a:pt x="11950" y="1704"/>
                    </a:cubicBezTo>
                    <a:cubicBezTo>
                      <a:pt x="11943" y="1693"/>
                      <a:pt x="11936" y="1682"/>
                      <a:pt x="11929" y="1670"/>
                    </a:cubicBezTo>
                    <a:cubicBezTo>
                      <a:pt x="11708" y="1244"/>
                      <a:pt x="11239" y="991"/>
                      <a:pt x="10771" y="991"/>
                    </a:cubicBezTo>
                    <a:cubicBezTo>
                      <a:pt x="10570" y="991"/>
                      <a:pt x="10369" y="1037"/>
                      <a:pt x="10188" y="1137"/>
                    </a:cubicBezTo>
                    <a:cubicBezTo>
                      <a:pt x="10029" y="1225"/>
                      <a:pt x="9878" y="1330"/>
                      <a:pt x="9731" y="1438"/>
                    </a:cubicBezTo>
                    <a:cubicBezTo>
                      <a:pt x="9473" y="1628"/>
                      <a:pt x="9216" y="1819"/>
                      <a:pt x="8911" y="1931"/>
                    </a:cubicBezTo>
                    <a:cubicBezTo>
                      <a:pt x="8720" y="2003"/>
                      <a:pt x="8527" y="2061"/>
                      <a:pt x="8322" y="2061"/>
                    </a:cubicBezTo>
                    <a:cubicBezTo>
                      <a:pt x="8297" y="2061"/>
                      <a:pt x="8272" y="2061"/>
                      <a:pt x="8247" y="2059"/>
                    </a:cubicBezTo>
                    <a:cubicBezTo>
                      <a:pt x="8246" y="2059"/>
                      <a:pt x="8245" y="2059"/>
                      <a:pt x="8244" y="2059"/>
                    </a:cubicBezTo>
                    <a:cubicBezTo>
                      <a:pt x="8228" y="2059"/>
                      <a:pt x="8211" y="2068"/>
                      <a:pt x="8192" y="2086"/>
                    </a:cubicBezTo>
                    <a:cubicBezTo>
                      <a:pt x="8212" y="2095"/>
                      <a:pt x="8230" y="2106"/>
                      <a:pt x="8250" y="2110"/>
                    </a:cubicBezTo>
                    <a:cubicBezTo>
                      <a:pt x="8569" y="2180"/>
                      <a:pt x="8743" y="2388"/>
                      <a:pt x="8755" y="2716"/>
                    </a:cubicBezTo>
                    <a:cubicBezTo>
                      <a:pt x="8777" y="3236"/>
                      <a:pt x="8404" y="3538"/>
                      <a:pt x="7987" y="3613"/>
                    </a:cubicBezTo>
                    <a:cubicBezTo>
                      <a:pt x="7902" y="3629"/>
                      <a:pt x="7813" y="3629"/>
                      <a:pt x="7727" y="3636"/>
                    </a:cubicBezTo>
                    <a:cubicBezTo>
                      <a:pt x="7725" y="3630"/>
                      <a:pt x="7723" y="3625"/>
                      <a:pt x="7722" y="3619"/>
                    </a:cubicBezTo>
                    <a:lnTo>
                      <a:pt x="7793" y="3599"/>
                    </a:lnTo>
                    <a:cubicBezTo>
                      <a:pt x="8094" y="3509"/>
                      <a:pt x="8294" y="3243"/>
                      <a:pt x="8294" y="2927"/>
                    </a:cubicBezTo>
                    <a:cubicBezTo>
                      <a:pt x="8294" y="2760"/>
                      <a:pt x="8250" y="2603"/>
                      <a:pt x="8171" y="2459"/>
                    </a:cubicBezTo>
                    <a:cubicBezTo>
                      <a:pt x="8067" y="2273"/>
                      <a:pt x="7896" y="2191"/>
                      <a:pt x="7690" y="2191"/>
                    </a:cubicBezTo>
                    <a:cubicBezTo>
                      <a:pt x="7672" y="2191"/>
                      <a:pt x="7654" y="2192"/>
                      <a:pt x="7636" y="2193"/>
                    </a:cubicBezTo>
                    <a:cubicBezTo>
                      <a:pt x="7592" y="2196"/>
                      <a:pt x="7549" y="2198"/>
                      <a:pt x="7506" y="2198"/>
                    </a:cubicBezTo>
                    <a:cubicBezTo>
                      <a:pt x="7209" y="2198"/>
                      <a:pt x="6925" y="2121"/>
                      <a:pt x="6689" y="1927"/>
                    </a:cubicBezTo>
                    <a:cubicBezTo>
                      <a:pt x="6458" y="1738"/>
                      <a:pt x="6257" y="1512"/>
                      <a:pt x="6043" y="1302"/>
                    </a:cubicBezTo>
                    <a:cubicBezTo>
                      <a:pt x="5957" y="1217"/>
                      <a:pt x="5878" y="1126"/>
                      <a:pt x="5790" y="1046"/>
                    </a:cubicBezTo>
                    <a:cubicBezTo>
                      <a:pt x="5591" y="864"/>
                      <a:pt x="5365" y="731"/>
                      <a:pt x="5097" y="698"/>
                    </a:cubicBezTo>
                    <a:cubicBezTo>
                      <a:pt x="5069" y="695"/>
                      <a:pt x="5040" y="693"/>
                      <a:pt x="5012" y="693"/>
                    </a:cubicBezTo>
                    <a:cubicBezTo>
                      <a:pt x="4924" y="693"/>
                      <a:pt x="4834" y="708"/>
                      <a:pt x="4749" y="724"/>
                    </a:cubicBezTo>
                    <a:cubicBezTo>
                      <a:pt x="4506" y="768"/>
                      <a:pt x="4273" y="844"/>
                      <a:pt x="4067" y="985"/>
                    </a:cubicBezTo>
                    <a:cubicBezTo>
                      <a:pt x="4019" y="1016"/>
                      <a:pt x="3979" y="1057"/>
                      <a:pt x="3936" y="1094"/>
                    </a:cubicBezTo>
                    <a:cubicBezTo>
                      <a:pt x="3940" y="1102"/>
                      <a:pt x="3945" y="1110"/>
                      <a:pt x="3950" y="1118"/>
                    </a:cubicBezTo>
                    <a:cubicBezTo>
                      <a:pt x="3969" y="1114"/>
                      <a:pt x="3991" y="1112"/>
                      <a:pt x="4010" y="1104"/>
                    </a:cubicBezTo>
                    <a:cubicBezTo>
                      <a:pt x="4119" y="1069"/>
                      <a:pt x="4229" y="1053"/>
                      <a:pt x="4335" y="1053"/>
                    </a:cubicBezTo>
                    <a:cubicBezTo>
                      <a:pt x="4830" y="1053"/>
                      <a:pt x="5262" y="1410"/>
                      <a:pt x="5334" y="1938"/>
                    </a:cubicBezTo>
                    <a:cubicBezTo>
                      <a:pt x="5373" y="2224"/>
                      <a:pt x="5365" y="2508"/>
                      <a:pt x="5275" y="2785"/>
                    </a:cubicBezTo>
                    <a:cubicBezTo>
                      <a:pt x="5167" y="3122"/>
                      <a:pt x="4867" y="3330"/>
                      <a:pt x="4521" y="3351"/>
                    </a:cubicBezTo>
                    <a:cubicBezTo>
                      <a:pt x="4524" y="3348"/>
                      <a:pt x="4526" y="3343"/>
                      <a:pt x="4531" y="3340"/>
                    </a:cubicBezTo>
                    <a:cubicBezTo>
                      <a:pt x="4931" y="3124"/>
                      <a:pt x="5139" y="2687"/>
                      <a:pt x="5061" y="2223"/>
                    </a:cubicBezTo>
                    <a:cubicBezTo>
                      <a:pt x="5022" y="1993"/>
                      <a:pt x="4950" y="1776"/>
                      <a:pt x="4805" y="1589"/>
                    </a:cubicBezTo>
                    <a:cubicBezTo>
                      <a:pt x="4644" y="1380"/>
                      <a:pt x="4402" y="1273"/>
                      <a:pt x="4155" y="1273"/>
                    </a:cubicBezTo>
                    <a:cubicBezTo>
                      <a:pt x="3945" y="1273"/>
                      <a:pt x="3732" y="1351"/>
                      <a:pt x="3561" y="1509"/>
                    </a:cubicBezTo>
                    <a:cubicBezTo>
                      <a:pt x="3483" y="1580"/>
                      <a:pt x="3410" y="1657"/>
                      <a:pt x="3348" y="1742"/>
                    </a:cubicBezTo>
                    <a:cubicBezTo>
                      <a:pt x="3039" y="2162"/>
                      <a:pt x="2624" y="2309"/>
                      <a:pt x="2149" y="2309"/>
                    </a:cubicBezTo>
                    <a:cubicBezTo>
                      <a:pt x="2085" y="2309"/>
                      <a:pt x="2020" y="2307"/>
                      <a:pt x="1954" y="2302"/>
                    </a:cubicBezTo>
                    <a:cubicBezTo>
                      <a:pt x="1674" y="2281"/>
                      <a:pt x="1409" y="2201"/>
                      <a:pt x="1156" y="2084"/>
                    </a:cubicBezTo>
                    <a:cubicBezTo>
                      <a:pt x="1075" y="2045"/>
                      <a:pt x="1014" y="1970"/>
                      <a:pt x="945" y="1912"/>
                    </a:cubicBezTo>
                    <a:cubicBezTo>
                      <a:pt x="950" y="1903"/>
                      <a:pt x="957" y="1895"/>
                      <a:pt x="962" y="1887"/>
                    </a:cubicBezTo>
                    <a:cubicBezTo>
                      <a:pt x="997" y="1905"/>
                      <a:pt x="1030" y="1924"/>
                      <a:pt x="1065" y="1940"/>
                    </a:cubicBezTo>
                    <a:cubicBezTo>
                      <a:pt x="1415" y="2110"/>
                      <a:pt x="1781" y="2214"/>
                      <a:pt x="2166" y="2214"/>
                    </a:cubicBezTo>
                    <a:cubicBezTo>
                      <a:pt x="2237" y="2214"/>
                      <a:pt x="2308" y="2211"/>
                      <a:pt x="2380" y="2203"/>
                    </a:cubicBezTo>
                    <a:cubicBezTo>
                      <a:pt x="2862" y="2155"/>
                      <a:pt x="3176" y="1848"/>
                      <a:pt x="3285" y="1375"/>
                    </a:cubicBezTo>
                    <a:cubicBezTo>
                      <a:pt x="3328" y="1184"/>
                      <a:pt x="3354" y="1001"/>
                      <a:pt x="3290" y="815"/>
                    </a:cubicBezTo>
                    <a:cubicBezTo>
                      <a:pt x="3264" y="741"/>
                      <a:pt x="3230" y="664"/>
                      <a:pt x="3187" y="600"/>
                    </a:cubicBezTo>
                    <a:cubicBezTo>
                      <a:pt x="3077" y="440"/>
                      <a:pt x="2931" y="360"/>
                      <a:pt x="2760" y="360"/>
                    </a:cubicBezTo>
                    <a:cubicBezTo>
                      <a:pt x="2655" y="360"/>
                      <a:pt x="2541" y="390"/>
                      <a:pt x="2421" y="451"/>
                    </a:cubicBezTo>
                    <a:cubicBezTo>
                      <a:pt x="2065" y="628"/>
                      <a:pt x="1864" y="1148"/>
                      <a:pt x="1993" y="1525"/>
                    </a:cubicBezTo>
                    <a:cubicBezTo>
                      <a:pt x="2051" y="1697"/>
                      <a:pt x="2203" y="1811"/>
                      <a:pt x="2367" y="1811"/>
                    </a:cubicBezTo>
                    <a:cubicBezTo>
                      <a:pt x="2379" y="1811"/>
                      <a:pt x="2391" y="1810"/>
                      <a:pt x="2404" y="1809"/>
                    </a:cubicBezTo>
                    <a:cubicBezTo>
                      <a:pt x="2577" y="1789"/>
                      <a:pt x="2707" y="1648"/>
                      <a:pt x="2732" y="1451"/>
                    </a:cubicBezTo>
                    <a:cubicBezTo>
                      <a:pt x="2733" y="1438"/>
                      <a:pt x="2736" y="1424"/>
                      <a:pt x="2737" y="1409"/>
                    </a:cubicBezTo>
                    <a:cubicBezTo>
                      <a:pt x="2744" y="1408"/>
                      <a:pt x="2749" y="1406"/>
                      <a:pt x="2755" y="1404"/>
                    </a:cubicBezTo>
                    <a:cubicBezTo>
                      <a:pt x="2775" y="1455"/>
                      <a:pt x="2800" y="1502"/>
                      <a:pt x="2810" y="1553"/>
                    </a:cubicBezTo>
                    <a:cubicBezTo>
                      <a:pt x="2841" y="1715"/>
                      <a:pt x="2750" y="1901"/>
                      <a:pt x="2610" y="1973"/>
                    </a:cubicBezTo>
                    <a:cubicBezTo>
                      <a:pt x="2543" y="2008"/>
                      <a:pt x="2471" y="2026"/>
                      <a:pt x="2400" y="2026"/>
                    </a:cubicBezTo>
                    <a:cubicBezTo>
                      <a:pt x="2290" y="2026"/>
                      <a:pt x="2182" y="1982"/>
                      <a:pt x="2101" y="1893"/>
                    </a:cubicBezTo>
                    <a:cubicBezTo>
                      <a:pt x="2020" y="1802"/>
                      <a:pt x="1946" y="1697"/>
                      <a:pt x="1902" y="1586"/>
                    </a:cubicBezTo>
                    <a:cubicBezTo>
                      <a:pt x="1686" y="1033"/>
                      <a:pt x="1926" y="501"/>
                      <a:pt x="2359" y="263"/>
                    </a:cubicBezTo>
                    <a:cubicBezTo>
                      <a:pt x="2495" y="188"/>
                      <a:pt x="2637" y="146"/>
                      <a:pt x="2779" y="146"/>
                    </a:cubicBezTo>
                    <a:cubicBezTo>
                      <a:pt x="2895" y="146"/>
                      <a:pt x="3013" y="174"/>
                      <a:pt x="3129" y="235"/>
                    </a:cubicBezTo>
                    <a:cubicBezTo>
                      <a:pt x="3437" y="396"/>
                      <a:pt x="3586" y="796"/>
                      <a:pt x="3483" y="1134"/>
                    </a:cubicBezTo>
                    <a:cubicBezTo>
                      <a:pt x="3475" y="1166"/>
                      <a:pt x="3467" y="1200"/>
                      <a:pt x="3457" y="1232"/>
                    </a:cubicBezTo>
                    <a:cubicBezTo>
                      <a:pt x="3465" y="1239"/>
                      <a:pt x="3471" y="1244"/>
                      <a:pt x="3477" y="1249"/>
                    </a:cubicBezTo>
                    <a:cubicBezTo>
                      <a:pt x="3504" y="1227"/>
                      <a:pt x="3537" y="1208"/>
                      <a:pt x="3560" y="1181"/>
                    </a:cubicBezTo>
                    <a:cubicBezTo>
                      <a:pt x="3775" y="927"/>
                      <a:pt x="4039" y="737"/>
                      <a:pt x="4353" y="630"/>
                    </a:cubicBezTo>
                    <a:cubicBezTo>
                      <a:pt x="4528" y="571"/>
                      <a:pt x="4698" y="543"/>
                      <a:pt x="4863" y="543"/>
                    </a:cubicBezTo>
                    <a:cubicBezTo>
                      <a:pt x="5231" y="543"/>
                      <a:pt x="5574" y="683"/>
                      <a:pt x="5895" y="929"/>
                    </a:cubicBezTo>
                    <a:cubicBezTo>
                      <a:pt x="6102" y="1087"/>
                      <a:pt x="6260" y="1292"/>
                      <a:pt x="6422" y="1492"/>
                    </a:cubicBezTo>
                    <a:cubicBezTo>
                      <a:pt x="6570" y="1673"/>
                      <a:pt x="6737" y="1830"/>
                      <a:pt x="6953" y="1925"/>
                    </a:cubicBezTo>
                    <a:cubicBezTo>
                      <a:pt x="7153" y="2013"/>
                      <a:pt x="7364" y="2079"/>
                      <a:pt x="7578" y="2079"/>
                    </a:cubicBezTo>
                    <a:cubicBezTo>
                      <a:pt x="7652" y="2079"/>
                      <a:pt x="7726" y="2071"/>
                      <a:pt x="7800" y="2054"/>
                    </a:cubicBezTo>
                    <a:cubicBezTo>
                      <a:pt x="8367" y="1919"/>
                      <a:pt x="8722" y="1445"/>
                      <a:pt x="8514" y="835"/>
                    </a:cubicBezTo>
                    <a:cubicBezTo>
                      <a:pt x="8418" y="550"/>
                      <a:pt x="8202" y="376"/>
                      <a:pt x="7889" y="347"/>
                    </a:cubicBezTo>
                    <a:cubicBezTo>
                      <a:pt x="7876" y="346"/>
                      <a:pt x="7864" y="346"/>
                      <a:pt x="7851" y="346"/>
                    </a:cubicBezTo>
                    <a:cubicBezTo>
                      <a:pt x="7755" y="346"/>
                      <a:pt x="7666" y="380"/>
                      <a:pt x="7583" y="431"/>
                    </a:cubicBezTo>
                    <a:cubicBezTo>
                      <a:pt x="7250" y="633"/>
                      <a:pt x="7129" y="1119"/>
                      <a:pt x="7331" y="1440"/>
                    </a:cubicBezTo>
                    <a:cubicBezTo>
                      <a:pt x="7344" y="1461"/>
                      <a:pt x="7360" y="1481"/>
                      <a:pt x="7375" y="1501"/>
                    </a:cubicBezTo>
                    <a:cubicBezTo>
                      <a:pt x="7438" y="1582"/>
                      <a:pt x="7540" y="1631"/>
                      <a:pt x="7643" y="1631"/>
                    </a:cubicBezTo>
                    <a:cubicBezTo>
                      <a:pt x="7750" y="1631"/>
                      <a:pt x="7857" y="1577"/>
                      <a:pt x="7919" y="1447"/>
                    </a:cubicBezTo>
                    <a:lnTo>
                      <a:pt x="7919" y="1447"/>
                    </a:lnTo>
                    <a:cubicBezTo>
                      <a:pt x="7917" y="1491"/>
                      <a:pt x="7922" y="1536"/>
                      <a:pt x="7909" y="1576"/>
                    </a:cubicBezTo>
                    <a:cubicBezTo>
                      <a:pt x="7869" y="1724"/>
                      <a:pt x="7746" y="1818"/>
                      <a:pt x="7596" y="1818"/>
                    </a:cubicBezTo>
                    <a:cubicBezTo>
                      <a:pt x="7585" y="1818"/>
                      <a:pt x="7574" y="1817"/>
                      <a:pt x="7563" y="1816"/>
                    </a:cubicBezTo>
                    <a:cubicBezTo>
                      <a:pt x="7374" y="1800"/>
                      <a:pt x="7211" y="1716"/>
                      <a:pt x="7104" y="1562"/>
                    </a:cubicBezTo>
                    <a:cubicBezTo>
                      <a:pt x="6659" y="924"/>
                      <a:pt x="7051" y="173"/>
                      <a:pt x="7701" y="66"/>
                    </a:cubicBezTo>
                    <a:cubicBezTo>
                      <a:pt x="7757" y="57"/>
                      <a:pt x="7811" y="53"/>
                      <a:pt x="7864" y="53"/>
                    </a:cubicBezTo>
                    <a:close/>
                    <a:moveTo>
                      <a:pt x="7823" y="0"/>
                    </a:moveTo>
                    <a:cubicBezTo>
                      <a:pt x="7769" y="0"/>
                      <a:pt x="7714" y="5"/>
                      <a:pt x="7660" y="16"/>
                    </a:cubicBezTo>
                    <a:cubicBezTo>
                      <a:pt x="7039" y="134"/>
                      <a:pt x="6687" y="801"/>
                      <a:pt x="6938" y="1382"/>
                    </a:cubicBezTo>
                    <a:cubicBezTo>
                      <a:pt x="7057" y="1656"/>
                      <a:pt x="7255" y="1831"/>
                      <a:pt x="7558" y="1862"/>
                    </a:cubicBezTo>
                    <a:cubicBezTo>
                      <a:pt x="7570" y="1863"/>
                      <a:pt x="7582" y="1863"/>
                      <a:pt x="7594" y="1863"/>
                    </a:cubicBezTo>
                    <a:cubicBezTo>
                      <a:pt x="7778" y="1863"/>
                      <a:pt x="7932" y="1729"/>
                      <a:pt x="7960" y="1544"/>
                    </a:cubicBezTo>
                    <a:cubicBezTo>
                      <a:pt x="7968" y="1500"/>
                      <a:pt x="7959" y="1450"/>
                      <a:pt x="7948" y="1405"/>
                    </a:cubicBezTo>
                    <a:cubicBezTo>
                      <a:pt x="7939" y="1377"/>
                      <a:pt x="7927" y="1359"/>
                      <a:pt x="7908" y="1359"/>
                    </a:cubicBezTo>
                    <a:cubicBezTo>
                      <a:pt x="7895" y="1359"/>
                      <a:pt x="7880" y="1367"/>
                      <a:pt x="7861" y="1383"/>
                    </a:cubicBezTo>
                    <a:cubicBezTo>
                      <a:pt x="7837" y="1403"/>
                      <a:pt x="7797" y="1414"/>
                      <a:pt x="7762" y="1414"/>
                    </a:cubicBezTo>
                    <a:cubicBezTo>
                      <a:pt x="7753" y="1414"/>
                      <a:pt x="7745" y="1413"/>
                      <a:pt x="7738" y="1412"/>
                    </a:cubicBezTo>
                    <a:cubicBezTo>
                      <a:pt x="7653" y="1398"/>
                      <a:pt x="7594" y="1320"/>
                      <a:pt x="7597" y="1223"/>
                    </a:cubicBezTo>
                    <a:cubicBezTo>
                      <a:pt x="7602" y="1088"/>
                      <a:pt x="7639" y="959"/>
                      <a:pt x="7770" y="896"/>
                    </a:cubicBezTo>
                    <a:cubicBezTo>
                      <a:pt x="7820" y="871"/>
                      <a:pt x="7871" y="859"/>
                      <a:pt x="7921" y="859"/>
                    </a:cubicBezTo>
                    <a:cubicBezTo>
                      <a:pt x="7995" y="859"/>
                      <a:pt x="8068" y="886"/>
                      <a:pt x="8136" y="940"/>
                    </a:cubicBezTo>
                    <a:cubicBezTo>
                      <a:pt x="8280" y="1057"/>
                      <a:pt x="8307" y="1214"/>
                      <a:pt x="8286" y="1387"/>
                    </a:cubicBezTo>
                    <a:cubicBezTo>
                      <a:pt x="8237" y="1801"/>
                      <a:pt x="8009" y="2017"/>
                      <a:pt x="7618" y="2017"/>
                    </a:cubicBezTo>
                    <a:cubicBezTo>
                      <a:pt x="7592" y="2017"/>
                      <a:pt x="7566" y="2016"/>
                      <a:pt x="7540" y="2014"/>
                    </a:cubicBezTo>
                    <a:cubicBezTo>
                      <a:pt x="7112" y="1987"/>
                      <a:pt x="6752" y="1818"/>
                      <a:pt x="6479" y="1480"/>
                    </a:cubicBezTo>
                    <a:cubicBezTo>
                      <a:pt x="6293" y="1249"/>
                      <a:pt x="6111" y="1015"/>
                      <a:pt x="5866" y="844"/>
                    </a:cubicBezTo>
                    <a:cubicBezTo>
                      <a:pt x="5538" y="616"/>
                      <a:pt x="5198" y="487"/>
                      <a:pt x="4844" y="487"/>
                    </a:cubicBezTo>
                    <a:cubicBezTo>
                      <a:pt x="4619" y="487"/>
                      <a:pt x="4389" y="539"/>
                      <a:pt x="4152" y="650"/>
                    </a:cubicBezTo>
                    <a:cubicBezTo>
                      <a:pt x="4144" y="654"/>
                      <a:pt x="4136" y="655"/>
                      <a:pt x="4115" y="661"/>
                    </a:cubicBezTo>
                    <a:cubicBezTo>
                      <a:pt x="4131" y="637"/>
                      <a:pt x="4137" y="624"/>
                      <a:pt x="4146" y="613"/>
                    </a:cubicBezTo>
                    <a:cubicBezTo>
                      <a:pt x="4173" y="577"/>
                      <a:pt x="4208" y="542"/>
                      <a:pt x="4224" y="503"/>
                    </a:cubicBezTo>
                    <a:cubicBezTo>
                      <a:pt x="4235" y="473"/>
                      <a:pt x="4231" y="426"/>
                      <a:pt x="4213" y="401"/>
                    </a:cubicBezTo>
                    <a:cubicBezTo>
                      <a:pt x="4208" y="394"/>
                      <a:pt x="4196" y="392"/>
                      <a:pt x="4182" y="392"/>
                    </a:cubicBezTo>
                    <a:cubicBezTo>
                      <a:pt x="4163" y="392"/>
                      <a:pt x="4139" y="396"/>
                      <a:pt x="4120" y="397"/>
                    </a:cubicBezTo>
                    <a:cubicBezTo>
                      <a:pt x="4108" y="397"/>
                      <a:pt x="4098" y="408"/>
                      <a:pt x="4084" y="416"/>
                    </a:cubicBezTo>
                    <a:cubicBezTo>
                      <a:pt x="4054" y="374"/>
                      <a:pt x="4019" y="362"/>
                      <a:pt x="3985" y="362"/>
                    </a:cubicBezTo>
                    <a:cubicBezTo>
                      <a:pt x="3954" y="362"/>
                      <a:pt x="3924" y="372"/>
                      <a:pt x="3899" y="379"/>
                    </a:cubicBezTo>
                    <a:cubicBezTo>
                      <a:pt x="3857" y="325"/>
                      <a:pt x="3829" y="266"/>
                      <a:pt x="3787" y="248"/>
                    </a:cubicBezTo>
                    <a:cubicBezTo>
                      <a:pt x="3783" y="247"/>
                      <a:pt x="3779" y="246"/>
                      <a:pt x="3775" y="246"/>
                    </a:cubicBezTo>
                    <a:cubicBezTo>
                      <a:pt x="3744" y="246"/>
                      <a:pt x="3697" y="284"/>
                      <a:pt x="3658" y="302"/>
                    </a:cubicBezTo>
                    <a:cubicBezTo>
                      <a:pt x="3657" y="312"/>
                      <a:pt x="3657" y="320"/>
                      <a:pt x="3656" y="331"/>
                    </a:cubicBezTo>
                    <a:cubicBezTo>
                      <a:pt x="3606" y="292"/>
                      <a:pt x="3559" y="251"/>
                      <a:pt x="3506" y="216"/>
                    </a:cubicBezTo>
                    <a:cubicBezTo>
                      <a:pt x="3486" y="204"/>
                      <a:pt x="3456" y="190"/>
                      <a:pt x="3434" y="190"/>
                    </a:cubicBezTo>
                    <a:cubicBezTo>
                      <a:pt x="3429" y="190"/>
                      <a:pt x="3423" y="191"/>
                      <a:pt x="3419" y="193"/>
                    </a:cubicBezTo>
                    <a:cubicBezTo>
                      <a:pt x="3394" y="206"/>
                      <a:pt x="3378" y="243"/>
                      <a:pt x="3366" y="274"/>
                    </a:cubicBezTo>
                    <a:cubicBezTo>
                      <a:pt x="3358" y="298"/>
                      <a:pt x="3364" y="326"/>
                      <a:pt x="3364" y="355"/>
                    </a:cubicBezTo>
                    <a:cubicBezTo>
                      <a:pt x="3173" y="184"/>
                      <a:pt x="2963" y="98"/>
                      <a:pt x="2752" y="98"/>
                    </a:cubicBezTo>
                    <a:cubicBezTo>
                      <a:pt x="2574" y="98"/>
                      <a:pt x="2395" y="159"/>
                      <a:pt x="2225" y="282"/>
                    </a:cubicBezTo>
                    <a:cubicBezTo>
                      <a:pt x="1819" y="576"/>
                      <a:pt x="1658" y="1107"/>
                      <a:pt x="1840" y="1574"/>
                    </a:cubicBezTo>
                    <a:cubicBezTo>
                      <a:pt x="1912" y="1759"/>
                      <a:pt x="2014" y="1926"/>
                      <a:pt x="2200" y="2020"/>
                    </a:cubicBezTo>
                    <a:cubicBezTo>
                      <a:pt x="2266" y="2053"/>
                      <a:pt x="2334" y="2068"/>
                      <a:pt x="2401" y="2068"/>
                    </a:cubicBezTo>
                    <a:cubicBezTo>
                      <a:pt x="2642" y="2068"/>
                      <a:pt x="2865" y="1872"/>
                      <a:pt x="2861" y="1610"/>
                    </a:cubicBezTo>
                    <a:cubicBezTo>
                      <a:pt x="2860" y="1474"/>
                      <a:pt x="2806" y="1364"/>
                      <a:pt x="2683" y="1283"/>
                    </a:cubicBezTo>
                    <a:cubicBezTo>
                      <a:pt x="2647" y="1348"/>
                      <a:pt x="2601" y="1396"/>
                      <a:pt x="2537" y="1396"/>
                    </a:cubicBezTo>
                    <a:cubicBezTo>
                      <a:pt x="2518" y="1396"/>
                      <a:pt x="2498" y="1392"/>
                      <a:pt x="2476" y="1383"/>
                    </a:cubicBezTo>
                    <a:cubicBezTo>
                      <a:pt x="2361" y="1338"/>
                      <a:pt x="2298" y="1245"/>
                      <a:pt x="2283" y="1126"/>
                    </a:cubicBezTo>
                    <a:cubicBezTo>
                      <a:pt x="2267" y="1001"/>
                      <a:pt x="2311" y="894"/>
                      <a:pt x="2407" y="811"/>
                    </a:cubicBezTo>
                    <a:cubicBezTo>
                      <a:pt x="2498" y="732"/>
                      <a:pt x="2605" y="692"/>
                      <a:pt x="2714" y="692"/>
                    </a:cubicBezTo>
                    <a:cubicBezTo>
                      <a:pt x="2789" y="692"/>
                      <a:pt x="2865" y="711"/>
                      <a:pt x="2939" y="749"/>
                    </a:cubicBezTo>
                    <a:cubicBezTo>
                      <a:pt x="3141" y="856"/>
                      <a:pt x="3260" y="1062"/>
                      <a:pt x="3239" y="1271"/>
                    </a:cubicBezTo>
                    <a:cubicBezTo>
                      <a:pt x="3193" y="1753"/>
                      <a:pt x="2863" y="2101"/>
                      <a:pt x="2385" y="2156"/>
                    </a:cubicBezTo>
                    <a:cubicBezTo>
                      <a:pt x="2308" y="2165"/>
                      <a:pt x="2231" y="2169"/>
                      <a:pt x="2156" y="2169"/>
                    </a:cubicBezTo>
                    <a:cubicBezTo>
                      <a:pt x="1756" y="2169"/>
                      <a:pt x="1379" y="2052"/>
                      <a:pt x="1016" y="1869"/>
                    </a:cubicBezTo>
                    <a:cubicBezTo>
                      <a:pt x="900" y="1810"/>
                      <a:pt x="811" y="1730"/>
                      <a:pt x="750" y="1615"/>
                    </a:cubicBezTo>
                    <a:cubicBezTo>
                      <a:pt x="728" y="1572"/>
                      <a:pt x="694" y="1533"/>
                      <a:pt x="662" y="1495"/>
                    </a:cubicBezTo>
                    <a:cubicBezTo>
                      <a:pt x="546" y="1355"/>
                      <a:pt x="589" y="1094"/>
                      <a:pt x="749" y="997"/>
                    </a:cubicBezTo>
                    <a:cubicBezTo>
                      <a:pt x="753" y="1010"/>
                      <a:pt x="758" y="1022"/>
                      <a:pt x="759" y="1033"/>
                    </a:cubicBezTo>
                    <a:cubicBezTo>
                      <a:pt x="781" y="1183"/>
                      <a:pt x="873" y="1283"/>
                      <a:pt x="998" y="1352"/>
                    </a:cubicBezTo>
                    <a:cubicBezTo>
                      <a:pt x="1064" y="1389"/>
                      <a:pt x="1132" y="1406"/>
                      <a:pt x="1198" y="1406"/>
                    </a:cubicBezTo>
                    <a:cubicBezTo>
                      <a:pt x="1338" y="1406"/>
                      <a:pt x="1468" y="1327"/>
                      <a:pt x="1540" y="1186"/>
                    </a:cubicBezTo>
                    <a:cubicBezTo>
                      <a:pt x="1652" y="968"/>
                      <a:pt x="1608" y="761"/>
                      <a:pt x="1473" y="578"/>
                    </a:cubicBezTo>
                    <a:cubicBezTo>
                      <a:pt x="1345" y="404"/>
                      <a:pt x="1169" y="309"/>
                      <a:pt x="965" y="309"/>
                    </a:cubicBezTo>
                    <a:cubicBezTo>
                      <a:pt x="926" y="309"/>
                      <a:pt x="887" y="313"/>
                      <a:pt x="847" y="319"/>
                    </a:cubicBezTo>
                    <a:cubicBezTo>
                      <a:pt x="512" y="375"/>
                      <a:pt x="280" y="670"/>
                      <a:pt x="271" y="1028"/>
                    </a:cubicBezTo>
                    <a:cubicBezTo>
                      <a:pt x="268" y="1187"/>
                      <a:pt x="291" y="1342"/>
                      <a:pt x="362" y="1492"/>
                    </a:cubicBezTo>
                    <a:cubicBezTo>
                      <a:pt x="317" y="1511"/>
                      <a:pt x="278" y="1524"/>
                      <a:pt x="242" y="1544"/>
                    </a:cubicBezTo>
                    <a:cubicBezTo>
                      <a:pt x="107" y="1621"/>
                      <a:pt x="52" y="1746"/>
                      <a:pt x="63" y="1893"/>
                    </a:cubicBezTo>
                    <a:cubicBezTo>
                      <a:pt x="74" y="2049"/>
                      <a:pt x="104" y="2203"/>
                      <a:pt x="135" y="2357"/>
                    </a:cubicBezTo>
                    <a:cubicBezTo>
                      <a:pt x="167" y="2520"/>
                      <a:pt x="208" y="2674"/>
                      <a:pt x="53" y="2807"/>
                    </a:cubicBezTo>
                    <a:cubicBezTo>
                      <a:pt x="17" y="2838"/>
                      <a:pt x="7" y="2922"/>
                      <a:pt x="15" y="2979"/>
                    </a:cubicBezTo>
                    <a:cubicBezTo>
                      <a:pt x="22" y="3030"/>
                      <a:pt x="68" y="3075"/>
                      <a:pt x="99" y="3125"/>
                    </a:cubicBezTo>
                    <a:cubicBezTo>
                      <a:pt x="89" y="3139"/>
                      <a:pt x="72" y="3158"/>
                      <a:pt x="59" y="3179"/>
                    </a:cubicBezTo>
                    <a:cubicBezTo>
                      <a:pt x="0" y="3275"/>
                      <a:pt x="12" y="3375"/>
                      <a:pt x="84" y="3429"/>
                    </a:cubicBezTo>
                    <a:cubicBezTo>
                      <a:pt x="129" y="3463"/>
                      <a:pt x="170" y="3502"/>
                      <a:pt x="203" y="3546"/>
                    </a:cubicBezTo>
                    <a:cubicBezTo>
                      <a:pt x="271" y="3634"/>
                      <a:pt x="340" y="3679"/>
                      <a:pt x="415" y="3679"/>
                    </a:cubicBezTo>
                    <a:cubicBezTo>
                      <a:pt x="476" y="3679"/>
                      <a:pt x="541" y="3648"/>
                      <a:pt x="612" y="3587"/>
                    </a:cubicBezTo>
                    <a:cubicBezTo>
                      <a:pt x="666" y="3538"/>
                      <a:pt x="717" y="3496"/>
                      <a:pt x="779" y="3457"/>
                    </a:cubicBezTo>
                    <a:cubicBezTo>
                      <a:pt x="809" y="3438"/>
                      <a:pt x="832" y="3430"/>
                      <a:pt x="853" y="3430"/>
                    </a:cubicBezTo>
                    <a:cubicBezTo>
                      <a:pt x="885" y="3430"/>
                      <a:pt x="911" y="3449"/>
                      <a:pt x="944" y="3476"/>
                    </a:cubicBezTo>
                    <a:cubicBezTo>
                      <a:pt x="990" y="3514"/>
                      <a:pt x="1043" y="3533"/>
                      <a:pt x="1092" y="3533"/>
                    </a:cubicBezTo>
                    <a:cubicBezTo>
                      <a:pt x="1140" y="3533"/>
                      <a:pt x="1184" y="3515"/>
                      <a:pt x="1215" y="3479"/>
                    </a:cubicBezTo>
                    <a:cubicBezTo>
                      <a:pt x="1251" y="3437"/>
                      <a:pt x="1292" y="3422"/>
                      <a:pt x="1339" y="3422"/>
                    </a:cubicBezTo>
                    <a:cubicBezTo>
                      <a:pt x="1350" y="3422"/>
                      <a:pt x="1362" y="3423"/>
                      <a:pt x="1375" y="3424"/>
                    </a:cubicBezTo>
                    <a:cubicBezTo>
                      <a:pt x="1407" y="3429"/>
                      <a:pt x="1437" y="3431"/>
                      <a:pt x="1465" y="3431"/>
                    </a:cubicBezTo>
                    <a:cubicBezTo>
                      <a:pt x="1642" y="3431"/>
                      <a:pt x="1718" y="3335"/>
                      <a:pt x="1729" y="3125"/>
                    </a:cubicBezTo>
                    <a:cubicBezTo>
                      <a:pt x="1732" y="3046"/>
                      <a:pt x="1748" y="2962"/>
                      <a:pt x="1840" y="2916"/>
                    </a:cubicBezTo>
                    <a:cubicBezTo>
                      <a:pt x="1866" y="2903"/>
                      <a:pt x="1871" y="2845"/>
                      <a:pt x="1881" y="2807"/>
                    </a:cubicBezTo>
                    <a:cubicBezTo>
                      <a:pt x="1889" y="2776"/>
                      <a:pt x="1881" y="2740"/>
                      <a:pt x="1894" y="2714"/>
                    </a:cubicBezTo>
                    <a:cubicBezTo>
                      <a:pt x="1967" y="2567"/>
                      <a:pt x="1943" y="2478"/>
                      <a:pt x="1793" y="2411"/>
                    </a:cubicBezTo>
                    <a:cubicBezTo>
                      <a:pt x="1694" y="2366"/>
                      <a:pt x="1585" y="2344"/>
                      <a:pt x="1482" y="2304"/>
                    </a:cubicBezTo>
                    <a:cubicBezTo>
                      <a:pt x="1392" y="2270"/>
                      <a:pt x="1308" y="2223"/>
                      <a:pt x="1220" y="2182"/>
                    </a:cubicBezTo>
                    <a:lnTo>
                      <a:pt x="1231" y="2158"/>
                    </a:lnTo>
                    <a:cubicBezTo>
                      <a:pt x="1255" y="2166"/>
                      <a:pt x="1278" y="2173"/>
                      <a:pt x="1300" y="2183"/>
                    </a:cubicBezTo>
                    <a:cubicBezTo>
                      <a:pt x="1513" y="2266"/>
                      <a:pt x="1732" y="2328"/>
                      <a:pt x="1961" y="2347"/>
                    </a:cubicBezTo>
                    <a:cubicBezTo>
                      <a:pt x="2026" y="2352"/>
                      <a:pt x="2090" y="2355"/>
                      <a:pt x="2154" y="2355"/>
                    </a:cubicBezTo>
                    <a:cubicBezTo>
                      <a:pt x="2640" y="2355"/>
                      <a:pt x="3065" y="2200"/>
                      <a:pt x="3384" y="1779"/>
                    </a:cubicBezTo>
                    <a:cubicBezTo>
                      <a:pt x="3448" y="1693"/>
                      <a:pt x="3523" y="1614"/>
                      <a:pt x="3603" y="1542"/>
                    </a:cubicBezTo>
                    <a:cubicBezTo>
                      <a:pt x="3761" y="1400"/>
                      <a:pt x="3962" y="1327"/>
                      <a:pt x="4160" y="1327"/>
                    </a:cubicBezTo>
                    <a:cubicBezTo>
                      <a:pt x="4422" y="1327"/>
                      <a:pt x="4681" y="1454"/>
                      <a:pt x="4832" y="1718"/>
                    </a:cubicBezTo>
                    <a:cubicBezTo>
                      <a:pt x="4920" y="1870"/>
                      <a:pt x="4974" y="2032"/>
                      <a:pt x="5006" y="2203"/>
                    </a:cubicBezTo>
                    <a:cubicBezTo>
                      <a:pt x="5068" y="2534"/>
                      <a:pt x="4982" y="2828"/>
                      <a:pt x="4788" y="3096"/>
                    </a:cubicBezTo>
                    <a:cubicBezTo>
                      <a:pt x="4768" y="3122"/>
                      <a:pt x="4742" y="3156"/>
                      <a:pt x="4718" y="3159"/>
                    </a:cubicBezTo>
                    <a:cubicBezTo>
                      <a:pt x="4674" y="3163"/>
                      <a:pt x="4627" y="3168"/>
                      <a:pt x="4582" y="3168"/>
                    </a:cubicBezTo>
                    <a:cubicBezTo>
                      <a:pt x="4545" y="3168"/>
                      <a:pt x="4509" y="3165"/>
                      <a:pt x="4475" y="3155"/>
                    </a:cubicBezTo>
                    <a:cubicBezTo>
                      <a:pt x="4124" y="3052"/>
                      <a:pt x="3938" y="2730"/>
                      <a:pt x="4005" y="2358"/>
                    </a:cubicBezTo>
                    <a:cubicBezTo>
                      <a:pt x="4036" y="2183"/>
                      <a:pt x="4098" y="2020"/>
                      <a:pt x="4241" y="1901"/>
                    </a:cubicBezTo>
                    <a:cubicBezTo>
                      <a:pt x="4284" y="1865"/>
                      <a:pt x="4335" y="1839"/>
                      <a:pt x="4400" y="1798"/>
                    </a:cubicBezTo>
                    <a:cubicBezTo>
                      <a:pt x="4351" y="1770"/>
                      <a:pt x="4315" y="1738"/>
                      <a:pt x="4272" y="1727"/>
                    </a:cubicBezTo>
                    <a:cubicBezTo>
                      <a:pt x="4228" y="1716"/>
                      <a:pt x="4181" y="1709"/>
                      <a:pt x="4134" y="1709"/>
                    </a:cubicBezTo>
                    <a:cubicBezTo>
                      <a:pt x="4118" y="1709"/>
                      <a:pt x="4103" y="1710"/>
                      <a:pt x="4087" y="1712"/>
                    </a:cubicBezTo>
                    <a:cubicBezTo>
                      <a:pt x="3664" y="1755"/>
                      <a:pt x="3359" y="2073"/>
                      <a:pt x="3323" y="2505"/>
                    </a:cubicBezTo>
                    <a:cubicBezTo>
                      <a:pt x="3291" y="2882"/>
                      <a:pt x="3560" y="3244"/>
                      <a:pt x="3952" y="3352"/>
                    </a:cubicBezTo>
                    <a:cubicBezTo>
                      <a:pt x="4083" y="3389"/>
                      <a:pt x="4215" y="3407"/>
                      <a:pt x="4347" y="3407"/>
                    </a:cubicBezTo>
                    <a:cubicBezTo>
                      <a:pt x="4446" y="3407"/>
                      <a:pt x="4545" y="3396"/>
                      <a:pt x="4644" y="3376"/>
                    </a:cubicBezTo>
                    <a:cubicBezTo>
                      <a:pt x="5010" y="3300"/>
                      <a:pt x="5252" y="3080"/>
                      <a:pt x="5350" y="2717"/>
                    </a:cubicBezTo>
                    <a:cubicBezTo>
                      <a:pt x="5432" y="2412"/>
                      <a:pt x="5433" y="2102"/>
                      <a:pt x="5361" y="1795"/>
                    </a:cubicBezTo>
                    <a:cubicBezTo>
                      <a:pt x="5310" y="1579"/>
                      <a:pt x="5201" y="1398"/>
                      <a:pt x="5031" y="1253"/>
                    </a:cubicBezTo>
                    <a:cubicBezTo>
                      <a:pt x="5020" y="1243"/>
                      <a:pt x="5006" y="1238"/>
                      <a:pt x="4993" y="1229"/>
                    </a:cubicBezTo>
                    <a:cubicBezTo>
                      <a:pt x="4996" y="1224"/>
                      <a:pt x="5001" y="1218"/>
                      <a:pt x="5005" y="1213"/>
                    </a:cubicBezTo>
                    <a:cubicBezTo>
                      <a:pt x="5045" y="1224"/>
                      <a:pt x="5084" y="1239"/>
                      <a:pt x="5125" y="1249"/>
                    </a:cubicBezTo>
                    <a:cubicBezTo>
                      <a:pt x="5149" y="1255"/>
                      <a:pt x="5168" y="1259"/>
                      <a:pt x="5185" y="1259"/>
                    </a:cubicBezTo>
                    <a:cubicBezTo>
                      <a:pt x="5229" y="1259"/>
                      <a:pt x="5251" y="1234"/>
                      <a:pt x="5275" y="1172"/>
                    </a:cubicBezTo>
                    <a:cubicBezTo>
                      <a:pt x="5279" y="1161"/>
                      <a:pt x="5290" y="1152"/>
                      <a:pt x="5299" y="1147"/>
                    </a:cubicBezTo>
                    <a:cubicBezTo>
                      <a:pt x="5401" y="1089"/>
                      <a:pt x="5418" y="1025"/>
                      <a:pt x="5336" y="942"/>
                    </a:cubicBezTo>
                    <a:cubicBezTo>
                      <a:pt x="5265" y="871"/>
                      <a:pt x="5180" y="813"/>
                      <a:pt x="5088" y="739"/>
                    </a:cubicBezTo>
                    <a:lnTo>
                      <a:pt x="5088" y="739"/>
                    </a:lnTo>
                    <a:cubicBezTo>
                      <a:pt x="5153" y="756"/>
                      <a:pt x="5208" y="767"/>
                      <a:pt x="5260" y="780"/>
                    </a:cubicBezTo>
                    <a:cubicBezTo>
                      <a:pt x="5492" y="861"/>
                      <a:pt x="5687" y="995"/>
                      <a:pt x="5856" y="1175"/>
                    </a:cubicBezTo>
                    <a:cubicBezTo>
                      <a:pt x="6043" y="1374"/>
                      <a:pt x="6231" y="1570"/>
                      <a:pt x="6424" y="1764"/>
                    </a:cubicBezTo>
                    <a:cubicBezTo>
                      <a:pt x="6738" y="2082"/>
                      <a:pt x="7114" y="2239"/>
                      <a:pt x="7550" y="2239"/>
                    </a:cubicBezTo>
                    <a:cubicBezTo>
                      <a:pt x="7589" y="2239"/>
                      <a:pt x="7627" y="2238"/>
                      <a:pt x="7667" y="2235"/>
                    </a:cubicBezTo>
                    <a:cubicBezTo>
                      <a:pt x="7680" y="2235"/>
                      <a:pt x="7693" y="2234"/>
                      <a:pt x="7706" y="2234"/>
                    </a:cubicBezTo>
                    <a:cubicBezTo>
                      <a:pt x="7903" y="2234"/>
                      <a:pt x="8055" y="2324"/>
                      <a:pt x="8144" y="2508"/>
                    </a:cubicBezTo>
                    <a:cubicBezTo>
                      <a:pt x="8190" y="2603"/>
                      <a:pt x="8226" y="2709"/>
                      <a:pt x="8242" y="2813"/>
                    </a:cubicBezTo>
                    <a:cubicBezTo>
                      <a:pt x="8280" y="3063"/>
                      <a:pt x="8208" y="3283"/>
                      <a:pt x="8001" y="3439"/>
                    </a:cubicBezTo>
                    <a:cubicBezTo>
                      <a:pt x="7881" y="3530"/>
                      <a:pt x="7755" y="3581"/>
                      <a:pt x="7622" y="3581"/>
                    </a:cubicBezTo>
                    <a:cubicBezTo>
                      <a:pt x="7536" y="3581"/>
                      <a:pt x="7448" y="3560"/>
                      <a:pt x="7356" y="3515"/>
                    </a:cubicBezTo>
                    <a:cubicBezTo>
                      <a:pt x="7181" y="3430"/>
                      <a:pt x="7050" y="3217"/>
                      <a:pt x="7075" y="3016"/>
                    </a:cubicBezTo>
                    <a:cubicBezTo>
                      <a:pt x="7085" y="2927"/>
                      <a:pt x="7124" y="2853"/>
                      <a:pt x="7215" y="2820"/>
                    </a:cubicBezTo>
                    <a:cubicBezTo>
                      <a:pt x="7249" y="2808"/>
                      <a:pt x="7282" y="2802"/>
                      <a:pt x="7314" y="2802"/>
                    </a:cubicBezTo>
                    <a:cubicBezTo>
                      <a:pt x="7375" y="2802"/>
                      <a:pt x="7432" y="2824"/>
                      <a:pt x="7480" y="2874"/>
                    </a:cubicBezTo>
                    <a:cubicBezTo>
                      <a:pt x="7520" y="2915"/>
                      <a:pt x="7548" y="2972"/>
                      <a:pt x="7574" y="3025"/>
                    </a:cubicBezTo>
                    <a:cubicBezTo>
                      <a:pt x="7592" y="3062"/>
                      <a:pt x="7594" y="3106"/>
                      <a:pt x="7607" y="3148"/>
                    </a:cubicBezTo>
                    <a:cubicBezTo>
                      <a:pt x="7615" y="3178"/>
                      <a:pt x="7631" y="3195"/>
                      <a:pt x="7652" y="3195"/>
                    </a:cubicBezTo>
                    <a:cubicBezTo>
                      <a:pt x="7663" y="3195"/>
                      <a:pt x="7676" y="3190"/>
                      <a:pt x="7690" y="3179"/>
                    </a:cubicBezTo>
                    <a:cubicBezTo>
                      <a:pt x="7827" y="3067"/>
                      <a:pt x="7930" y="2796"/>
                      <a:pt x="7743" y="2614"/>
                    </a:cubicBezTo>
                    <a:cubicBezTo>
                      <a:pt x="7650" y="2523"/>
                      <a:pt x="7517" y="2478"/>
                      <a:pt x="7384" y="2478"/>
                    </a:cubicBezTo>
                    <a:cubicBezTo>
                      <a:pt x="7226" y="2478"/>
                      <a:pt x="7067" y="2540"/>
                      <a:pt x="6967" y="2659"/>
                    </a:cubicBezTo>
                    <a:cubicBezTo>
                      <a:pt x="6770" y="2897"/>
                      <a:pt x="6825" y="3277"/>
                      <a:pt x="7097" y="3458"/>
                    </a:cubicBezTo>
                    <a:cubicBezTo>
                      <a:pt x="7309" y="3600"/>
                      <a:pt x="7536" y="3674"/>
                      <a:pt x="7772" y="3674"/>
                    </a:cubicBezTo>
                    <a:cubicBezTo>
                      <a:pt x="7889" y="3674"/>
                      <a:pt x="8008" y="3656"/>
                      <a:pt x="8129" y="3619"/>
                    </a:cubicBezTo>
                    <a:cubicBezTo>
                      <a:pt x="8490" y="3507"/>
                      <a:pt x="8736" y="3277"/>
                      <a:pt x="8797" y="2885"/>
                    </a:cubicBezTo>
                    <a:cubicBezTo>
                      <a:pt x="8806" y="2825"/>
                      <a:pt x="8806" y="2763"/>
                      <a:pt x="8811" y="2685"/>
                    </a:cubicBezTo>
                    <a:cubicBezTo>
                      <a:pt x="8841" y="2743"/>
                      <a:pt x="8855" y="2789"/>
                      <a:pt x="8884" y="2824"/>
                    </a:cubicBezTo>
                    <a:cubicBezTo>
                      <a:pt x="8909" y="2854"/>
                      <a:pt x="8950" y="2870"/>
                      <a:pt x="8983" y="2890"/>
                    </a:cubicBezTo>
                    <a:cubicBezTo>
                      <a:pt x="8998" y="2854"/>
                      <a:pt x="9025" y="2819"/>
                      <a:pt x="9028" y="2782"/>
                    </a:cubicBezTo>
                    <a:cubicBezTo>
                      <a:pt x="9030" y="2734"/>
                      <a:pt x="9014" y="2684"/>
                      <a:pt x="9004" y="2623"/>
                    </a:cubicBezTo>
                    <a:lnTo>
                      <a:pt x="9004" y="2623"/>
                    </a:lnTo>
                    <a:cubicBezTo>
                      <a:pt x="9033" y="2645"/>
                      <a:pt x="9050" y="2664"/>
                      <a:pt x="9069" y="2670"/>
                    </a:cubicBezTo>
                    <a:cubicBezTo>
                      <a:pt x="9094" y="2678"/>
                      <a:pt x="9129" y="2691"/>
                      <a:pt x="9151" y="2691"/>
                    </a:cubicBezTo>
                    <a:cubicBezTo>
                      <a:pt x="9159" y="2691"/>
                      <a:pt x="9165" y="2690"/>
                      <a:pt x="9170" y="2686"/>
                    </a:cubicBezTo>
                    <a:cubicBezTo>
                      <a:pt x="9193" y="2667"/>
                      <a:pt x="9200" y="2618"/>
                      <a:pt x="9200" y="2582"/>
                    </a:cubicBezTo>
                    <a:cubicBezTo>
                      <a:pt x="9200" y="2545"/>
                      <a:pt x="9180" y="2510"/>
                      <a:pt x="9169" y="2472"/>
                    </a:cubicBezTo>
                    <a:cubicBezTo>
                      <a:pt x="9252" y="2469"/>
                      <a:pt x="9343" y="2476"/>
                      <a:pt x="9381" y="2388"/>
                    </a:cubicBezTo>
                    <a:cubicBezTo>
                      <a:pt x="9425" y="2295"/>
                      <a:pt x="9342" y="2249"/>
                      <a:pt x="9285" y="2195"/>
                    </a:cubicBezTo>
                    <a:cubicBezTo>
                      <a:pt x="9314" y="2178"/>
                      <a:pt x="9348" y="2168"/>
                      <a:pt x="9365" y="2147"/>
                    </a:cubicBezTo>
                    <a:cubicBezTo>
                      <a:pt x="9389" y="2118"/>
                      <a:pt x="9414" y="2076"/>
                      <a:pt x="9409" y="2045"/>
                    </a:cubicBezTo>
                    <a:cubicBezTo>
                      <a:pt x="9405" y="2020"/>
                      <a:pt x="9361" y="1989"/>
                      <a:pt x="9330" y="1980"/>
                    </a:cubicBezTo>
                    <a:cubicBezTo>
                      <a:pt x="9277" y="1966"/>
                      <a:pt x="9220" y="1966"/>
                      <a:pt x="9166" y="1963"/>
                    </a:cubicBezTo>
                    <a:cubicBezTo>
                      <a:pt x="9146" y="1962"/>
                      <a:pt x="9126" y="1962"/>
                      <a:pt x="9106" y="1962"/>
                    </a:cubicBezTo>
                    <a:cubicBezTo>
                      <a:pt x="9065" y="1962"/>
                      <a:pt x="9024" y="1963"/>
                      <a:pt x="8984" y="1963"/>
                    </a:cubicBezTo>
                    <a:cubicBezTo>
                      <a:pt x="9273" y="1823"/>
                      <a:pt x="9526" y="1636"/>
                      <a:pt x="9781" y="1451"/>
                    </a:cubicBezTo>
                    <a:cubicBezTo>
                      <a:pt x="9913" y="1355"/>
                      <a:pt x="10053" y="1263"/>
                      <a:pt x="10196" y="1183"/>
                    </a:cubicBezTo>
                    <a:cubicBezTo>
                      <a:pt x="10354" y="1095"/>
                      <a:pt x="10525" y="1035"/>
                      <a:pt x="10702" y="1035"/>
                    </a:cubicBezTo>
                    <a:cubicBezTo>
                      <a:pt x="10738" y="1035"/>
                      <a:pt x="10773" y="1037"/>
                      <a:pt x="10809" y="1042"/>
                    </a:cubicBezTo>
                    <a:cubicBezTo>
                      <a:pt x="11134" y="1087"/>
                      <a:pt x="11354" y="1299"/>
                      <a:pt x="11528" y="1560"/>
                    </a:cubicBezTo>
                    <a:cubicBezTo>
                      <a:pt x="11576" y="1635"/>
                      <a:pt x="11584" y="1727"/>
                      <a:pt x="11551" y="1815"/>
                    </a:cubicBezTo>
                    <a:cubicBezTo>
                      <a:pt x="11520" y="1899"/>
                      <a:pt x="11468" y="1942"/>
                      <a:pt x="11404" y="1942"/>
                    </a:cubicBezTo>
                    <a:cubicBezTo>
                      <a:pt x="11368" y="1942"/>
                      <a:pt x="11327" y="1927"/>
                      <a:pt x="11285" y="1898"/>
                    </a:cubicBezTo>
                    <a:cubicBezTo>
                      <a:pt x="11135" y="1791"/>
                      <a:pt x="11077" y="1552"/>
                      <a:pt x="11158" y="1383"/>
                    </a:cubicBezTo>
                    <a:cubicBezTo>
                      <a:pt x="11192" y="1312"/>
                      <a:pt x="11186" y="1299"/>
                      <a:pt x="11108" y="1288"/>
                    </a:cubicBezTo>
                    <a:cubicBezTo>
                      <a:pt x="11089" y="1285"/>
                      <a:pt x="11070" y="1284"/>
                      <a:pt x="11051" y="1284"/>
                    </a:cubicBezTo>
                    <a:cubicBezTo>
                      <a:pt x="10936" y="1284"/>
                      <a:pt x="10836" y="1334"/>
                      <a:pt x="10749" y="1409"/>
                    </a:cubicBezTo>
                    <a:cubicBezTo>
                      <a:pt x="10471" y="1652"/>
                      <a:pt x="10378" y="1962"/>
                      <a:pt x="10447" y="2317"/>
                    </a:cubicBezTo>
                    <a:cubicBezTo>
                      <a:pt x="10506" y="2624"/>
                      <a:pt x="10677" y="2856"/>
                      <a:pt x="10980" y="2964"/>
                    </a:cubicBezTo>
                    <a:cubicBezTo>
                      <a:pt x="11067" y="2994"/>
                      <a:pt x="11154" y="3009"/>
                      <a:pt x="11239" y="3009"/>
                    </a:cubicBezTo>
                    <a:cubicBezTo>
                      <a:pt x="11536" y="3009"/>
                      <a:pt x="11804" y="2828"/>
                      <a:pt x="11936" y="2523"/>
                    </a:cubicBezTo>
                    <a:cubicBezTo>
                      <a:pt x="12000" y="2375"/>
                      <a:pt x="12035" y="2220"/>
                      <a:pt x="12031" y="2053"/>
                    </a:cubicBezTo>
                    <a:lnTo>
                      <a:pt x="12031" y="2053"/>
                    </a:lnTo>
                    <a:cubicBezTo>
                      <a:pt x="12118" y="2149"/>
                      <a:pt x="12147" y="2256"/>
                      <a:pt x="12124" y="2400"/>
                    </a:cubicBezTo>
                    <a:cubicBezTo>
                      <a:pt x="12112" y="2472"/>
                      <a:pt x="12087" y="2543"/>
                      <a:pt x="12087" y="2614"/>
                    </a:cubicBezTo>
                    <a:cubicBezTo>
                      <a:pt x="12086" y="2716"/>
                      <a:pt x="12125" y="2773"/>
                      <a:pt x="12193" y="2773"/>
                    </a:cubicBezTo>
                    <a:cubicBezTo>
                      <a:pt x="12216" y="2773"/>
                      <a:pt x="12243" y="2766"/>
                      <a:pt x="12273" y="2752"/>
                    </a:cubicBezTo>
                    <a:cubicBezTo>
                      <a:pt x="12292" y="2774"/>
                      <a:pt x="12309" y="2799"/>
                      <a:pt x="12330" y="2819"/>
                    </a:cubicBezTo>
                    <a:cubicBezTo>
                      <a:pt x="12356" y="2842"/>
                      <a:pt x="12385" y="2853"/>
                      <a:pt x="12414" y="2853"/>
                    </a:cubicBezTo>
                    <a:cubicBezTo>
                      <a:pt x="12448" y="2853"/>
                      <a:pt x="12481" y="2838"/>
                      <a:pt x="12504" y="2808"/>
                    </a:cubicBezTo>
                    <a:cubicBezTo>
                      <a:pt x="12551" y="2746"/>
                      <a:pt x="12594" y="2683"/>
                      <a:pt x="12627" y="2637"/>
                    </a:cubicBezTo>
                    <a:cubicBezTo>
                      <a:pt x="12677" y="2647"/>
                      <a:pt x="12731" y="2674"/>
                      <a:pt x="12773" y="2674"/>
                    </a:cubicBezTo>
                    <a:cubicBezTo>
                      <a:pt x="12782" y="2674"/>
                      <a:pt x="12791" y="2673"/>
                      <a:pt x="12799" y="2669"/>
                    </a:cubicBezTo>
                    <a:cubicBezTo>
                      <a:pt x="12902" y="2626"/>
                      <a:pt x="12870" y="2517"/>
                      <a:pt x="12872" y="2428"/>
                    </a:cubicBezTo>
                    <a:lnTo>
                      <a:pt x="12872" y="2428"/>
                    </a:lnTo>
                    <a:cubicBezTo>
                      <a:pt x="12887" y="2432"/>
                      <a:pt x="12901" y="2435"/>
                      <a:pt x="12912" y="2437"/>
                    </a:cubicBezTo>
                    <a:cubicBezTo>
                      <a:pt x="12933" y="2442"/>
                      <a:pt x="12954" y="2446"/>
                      <a:pt x="12975" y="2446"/>
                    </a:cubicBezTo>
                    <a:cubicBezTo>
                      <a:pt x="13018" y="2446"/>
                      <a:pt x="13057" y="2430"/>
                      <a:pt x="13082" y="2383"/>
                    </a:cubicBezTo>
                    <a:cubicBezTo>
                      <a:pt x="13120" y="2316"/>
                      <a:pt x="13081" y="2262"/>
                      <a:pt x="13036" y="2216"/>
                    </a:cubicBezTo>
                    <a:cubicBezTo>
                      <a:pt x="12997" y="2178"/>
                      <a:pt x="12954" y="2144"/>
                      <a:pt x="12907" y="2101"/>
                    </a:cubicBezTo>
                    <a:cubicBezTo>
                      <a:pt x="12926" y="2099"/>
                      <a:pt x="12935" y="2097"/>
                      <a:pt x="12944" y="2097"/>
                    </a:cubicBezTo>
                    <a:cubicBezTo>
                      <a:pt x="13257" y="2086"/>
                      <a:pt x="13449" y="1920"/>
                      <a:pt x="13505" y="1616"/>
                    </a:cubicBezTo>
                    <a:cubicBezTo>
                      <a:pt x="13536" y="1450"/>
                      <a:pt x="13484" y="1312"/>
                      <a:pt x="13360" y="1204"/>
                    </a:cubicBezTo>
                    <a:cubicBezTo>
                      <a:pt x="13240" y="1099"/>
                      <a:pt x="13101" y="1056"/>
                      <a:pt x="12952" y="1056"/>
                    </a:cubicBezTo>
                    <a:cubicBezTo>
                      <a:pt x="12913" y="1056"/>
                      <a:pt x="12873" y="1059"/>
                      <a:pt x="12833" y="1064"/>
                    </a:cubicBezTo>
                    <a:cubicBezTo>
                      <a:pt x="12706" y="1083"/>
                      <a:pt x="12629" y="1165"/>
                      <a:pt x="12589" y="1283"/>
                    </a:cubicBezTo>
                    <a:cubicBezTo>
                      <a:pt x="12552" y="1384"/>
                      <a:pt x="12596" y="1512"/>
                      <a:pt x="12686" y="1586"/>
                    </a:cubicBezTo>
                    <a:cubicBezTo>
                      <a:pt x="12732" y="1624"/>
                      <a:pt x="12784" y="1644"/>
                      <a:pt x="12837" y="1644"/>
                    </a:cubicBezTo>
                    <a:cubicBezTo>
                      <a:pt x="12880" y="1644"/>
                      <a:pt x="12923" y="1631"/>
                      <a:pt x="12966" y="1606"/>
                    </a:cubicBezTo>
                    <a:cubicBezTo>
                      <a:pt x="13062" y="1553"/>
                      <a:pt x="13069" y="1521"/>
                      <a:pt x="13009" y="1431"/>
                    </a:cubicBezTo>
                    <a:cubicBezTo>
                      <a:pt x="12978" y="1386"/>
                      <a:pt x="12958" y="1336"/>
                      <a:pt x="13004" y="1288"/>
                    </a:cubicBezTo>
                    <a:cubicBezTo>
                      <a:pt x="13030" y="1261"/>
                      <a:pt x="13061" y="1246"/>
                      <a:pt x="13091" y="1246"/>
                    </a:cubicBezTo>
                    <a:cubicBezTo>
                      <a:pt x="13115" y="1246"/>
                      <a:pt x="13138" y="1255"/>
                      <a:pt x="13159" y="1276"/>
                    </a:cubicBezTo>
                    <a:cubicBezTo>
                      <a:pt x="13200" y="1317"/>
                      <a:pt x="13245" y="1374"/>
                      <a:pt x="13253" y="1429"/>
                    </a:cubicBezTo>
                    <a:cubicBezTo>
                      <a:pt x="13281" y="1630"/>
                      <a:pt x="13097" y="1833"/>
                      <a:pt x="12893" y="1838"/>
                    </a:cubicBezTo>
                    <a:cubicBezTo>
                      <a:pt x="12889" y="1838"/>
                      <a:pt x="12884" y="1838"/>
                      <a:pt x="12879" y="1838"/>
                    </a:cubicBezTo>
                    <a:cubicBezTo>
                      <a:pt x="12764" y="1838"/>
                      <a:pt x="12666" y="1791"/>
                      <a:pt x="12589" y="1713"/>
                    </a:cubicBezTo>
                    <a:cubicBezTo>
                      <a:pt x="12465" y="1586"/>
                      <a:pt x="12356" y="1444"/>
                      <a:pt x="12237" y="1314"/>
                    </a:cubicBezTo>
                    <a:cubicBezTo>
                      <a:pt x="12152" y="1221"/>
                      <a:pt x="12067" y="1123"/>
                      <a:pt x="11967" y="1048"/>
                    </a:cubicBezTo>
                    <a:cubicBezTo>
                      <a:pt x="11694" y="846"/>
                      <a:pt x="11363" y="760"/>
                      <a:pt x="11037" y="760"/>
                    </a:cubicBezTo>
                    <a:cubicBezTo>
                      <a:pt x="10661" y="760"/>
                      <a:pt x="10291" y="875"/>
                      <a:pt x="10022" y="1062"/>
                    </a:cubicBezTo>
                    <a:cubicBezTo>
                      <a:pt x="9809" y="1209"/>
                      <a:pt x="9586" y="1346"/>
                      <a:pt x="9366" y="1485"/>
                    </a:cubicBezTo>
                    <a:cubicBezTo>
                      <a:pt x="9307" y="1522"/>
                      <a:pt x="9241" y="1550"/>
                      <a:pt x="9179" y="1583"/>
                    </a:cubicBezTo>
                    <a:cubicBezTo>
                      <a:pt x="9307" y="1364"/>
                      <a:pt x="9397" y="1123"/>
                      <a:pt x="9643" y="1002"/>
                    </a:cubicBezTo>
                    <a:cubicBezTo>
                      <a:pt x="9676" y="987"/>
                      <a:pt x="9705" y="917"/>
                      <a:pt x="9698" y="878"/>
                    </a:cubicBezTo>
                    <a:cubicBezTo>
                      <a:pt x="9693" y="844"/>
                      <a:pt x="9642" y="800"/>
                      <a:pt x="9602" y="790"/>
                    </a:cubicBezTo>
                    <a:cubicBezTo>
                      <a:pt x="9578" y="785"/>
                      <a:pt x="9552" y="783"/>
                      <a:pt x="9526" y="783"/>
                    </a:cubicBezTo>
                    <a:cubicBezTo>
                      <a:pt x="9486" y="783"/>
                      <a:pt x="9445" y="787"/>
                      <a:pt x="9404" y="787"/>
                    </a:cubicBezTo>
                    <a:cubicBezTo>
                      <a:pt x="9390" y="578"/>
                      <a:pt x="9381" y="548"/>
                      <a:pt x="9321" y="526"/>
                    </a:cubicBezTo>
                    <a:cubicBezTo>
                      <a:pt x="9303" y="520"/>
                      <a:pt x="9287" y="517"/>
                      <a:pt x="9271" y="517"/>
                    </a:cubicBezTo>
                    <a:cubicBezTo>
                      <a:pt x="9209" y="517"/>
                      <a:pt x="9164" y="562"/>
                      <a:pt x="9121" y="609"/>
                    </a:cubicBezTo>
                    <a:cubicBezTo>
                      <a:pt x="9095" y="576"/>
                      <a:pt x="9076" y="535"/>
                      <a:pt x="9045" y="515"/>
                    </a:cubicBezTo>
                    <a:cubicBezTo>
                      <a:pt x="9023" y="499"/>
                      <a:pt x="8988" y="486"/>
                      <a:pt x="8960" y="486"/>
                    </a:cubicBezTo>
                    <a:cubicBezTo>
                      <a:pt x="8953" y="486"/>
                      <a:pt x="8945" y="488"/>
                      <a:pt x="8939" y="490"/>
                    </a:cubicBezTo>
                    <a:cubicBezTo>
                      <a:pt x="8916" y="499"/>
                      <a:pt x="8901" y="551"/>
                      <a:pt x="8900" y="584"/>
                    </a:cubicBezTo>
                    <a:cubicBezTo>
                      <a:pt x="8899" y="639"/>
                      <a:pt x="8914" y="694"/>
                      <a:pt x="8919" y="748"/>
                    </a:cubicBezTo>
                    <a:cubicBezTo>
                      <a:pt x="8927" y="896"/>
                      <a:pt x="8909" y="1040"/>
                      <a:pt x="8860" y="1176"/>
                    </a:cubicBezTo>
                    <a:cubicBezTo>
                      <a:pt x="8844" y="1053"/>
                      <a:pt x="8838" y="928"/>
                      <a:pt x="8812" y="808"/>
                    </a:cubicBezTo>
                    <a:cubicBezTo>
                      <a:pt x="8710" y="342"/>
                      <a:pt x="8272" y="0"/>
                      <a:pt x="7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7"/>
              <p:cNvSpPr/>
              <p:nvPr/>
            </p:nvSpPr>
            <p:spPr>
              <a:xfrm>
                <a:off x="4783947" y="4665070"/>
                <a:ext cx="684259" cy="138561"/>
              </a:xfrm>
              <a:custGeom>
                <a:avLst/>
                <a:gdLst/>
                <a:ahLst/>
                <a:cxnLst/>
                <a:rect l="l" t="t" r="r" b="b"/>
                <a:pathLst>
                  <a:path w="7284" h="1475" extrusionOk="0">
                    <a:moveTo>
                      <a:pt x="6148" y="0"/>
                    </a:moveTo>
                    <a:cubicBezTo>
                      <a:pt x="6109" y="0"/>
                      <a:pt x="6071" y="1"/>
                      <a:pt x="6032" y="4"/>
                    </a:cubicBezTo>
                    <a:cubicBezTo>
                      <a:pt x="5874" y="16"/>
                      <a:pt x="5719" y="65"/>
                      <a:pt x="5565" y="108"/>
                    </a:cubicBezTo>
                    <a:cubicBezTo>
                      <a:pt x="5449" y="139"/>
                      <a:pt x="5329" y="171"/>
                      <a:pt x="5228" y="232"/>
                    </a:cubicBezTo>
                    <a:cubicBezTo>
                      <a:pt x="4967" y="386"/>
                      <a:pt x="4714" y="553"/>
                      <a:pt x="4463" y="720"/>
                    </a:cubicBezTo>
                    <a:cubicBezTo>
                      <a:pt x="4274" y="845"/>
                      <a:pt x="4092" y="976"/>
                      <a:pt x="3907" y="1106"/>
                    </a:cubicBezTo>
                    <a:cubicBezTo>
                      <a:pt x="3811" y="1173"/>
                      <a:pt x="3716" y="1207"/>
                      <a:pt x="3620" y="1207"/>
                    </a:cubicBezTo>
                    <a:cubicBezTo>
                      <a:pt x="3523" y="1207"/>
                      <a:pt x="3426" y="1172"/>
                      <a:pt x="3329" y="1105"/>
                    </a:cubicBezTo>
                    <a:cubicBezTo>
                      <a:pt x="3185" y="1004"/>
                      <a:pt x="3040" y="907"/>
                      <a:pt x="2896" y="806"/>
                    </a:cubicBezTo>
                    <a:cubicBezTo>
                      <a:pt x="2467" y="504"/>
                      <a:pt x="2051" y="186"/>
                      <a:pt x="1522" y="59"/>
                    </a:cubicBezTo>
                    <a:cubicBezTo>
                      <a:pt x="1380" y="24"/>
                      <a:pt x="1242" y="6"/>
                      <a:pt x="1106" y="6"/>
                    </a:cubicBezTo>
                    <a:cubicBezTo>
                      <a:pt x="901" y="6"/>
                      <a:pt x="703" y="48"/>
                      <a:pt x="507" y="139"/>
                    </a:cubicBezTo>
                    <a:cubicBezTo>
                      <a:pt x="245" y="260"/>
                      <a:pt x="91" y="471"/>
                      <a:pt x="34" y="750"/>
                    </a:cubicBezTo>
                    <a:cubicBezTo>
                      <a:pt x="1" y="918"/>
                      <a:pt x="23" y="1082"/>
                      <a:pt x="96" y="1235"/>
                    </a:cubicBezTo>
                    <a:cubicBezTo>
                      <a:pt x="159" y="1374"/>
                      <a:pt x="319" y="1474"/>
                      <a:pt x="461" y="1474"/>
                    </a:cubicBezTo>
                    <a:cubicBezTo>
                      <a:pt x="468" y="1474"/>
                      <a:pt x="476" y="1474"/>
                      <a:pt x="483" y="1473"/>
                    </a:cubicBezTo>
                    <a:cubicBezTo>
                      <a:pt x="696" y="1460"/>
                      <a:pt x="890" y="1318"/>
                      <a:pt x="954" y="1130"/>
                    </a:cubicBezTo>
                    <a:cubicBezTo>
                      <a:pt x="994" y="1014"/>
                      <a:pt x="999" y="899"/>
                      <a:pt x="930" y="791"/>
                    </a:cubicBezTo>
                    <a:cubicBezTo>
                      <a:pt x="891" y="729"/>
                      <a:pt x="827" y="698"/>
                      <a:pt x="764" y="698"/>
                    </a:cubicBezTo>
                    <a:cubicBezTo>
                      <a:pt x="719" y="698"/>
                      <a:pt x="674" y="714"/>
                      <a:pt x="640" y="749"/>
                    </a:cubicBezTo>
                    <a:cubicBezTo>
                      <a:pt x="580" y="810"/>
                      <a:pt x="596" y="885"/>
                      <a:pt x="676" y="905"/>
                    </a:cubicBezTo>
                    <a:cubicBezTo>
                      <a:pt x="740" y="923"/>
                      <a:pt x="746" y="964"/>
                      <a:pt x="723" y="1006"/>
                    </a:cubicBezTo>
                    <a:cubicBezTo>
                      <a:pt x="702" y="1043"/>
                      <a:pt x="667" y="1081"/>
                      <a:pt x="630" y="1095"/>
                    </a:cubicBezTo>
                    <a:cubicBezTo>
                      <a:pt x="599" y="1107"/>
                      <a:pt x="569" y="1113"/>
                      <a:pt x="539" y="1113"/>
                    </a:cubicBezTo>
                    <a:cubicBezTo>
                      <a:pt x="486" y="1113"/>
                      <a:pt x="435" y="1094"/>
                      <a:pt x="390" y="1054"/>
                    </a:cubicBezTo>
                    <a:cubicBezTo>
                      <a:pt x="323" y="995"/>
                      <a:pt x="306" y="912"/>
                      <a:pt x="335" y="833"/>
                    </a:cubicBezTo>
                    <a:cubicBezTo>
                      <a:pt x="361" y="760"/>
                      <a:pt x="399" y="686"/>
                      <a:pt x="450" y="626"/>
                    </a:cubicBezTo>
                    <a:cubicBezTo>
                      <a:pt x="562" y="492"/>
                      <a:pt x="714" y="422"/>
                      <a:pt x="885" y="396"/>
                    </a:cubicBezTo>
                    <a:cubicBezTo>
                      <a:pt x="1027" y="375"/>
                      <a:pt x="1168" y="363"/>
                      <a:pt x="1306" y="363"/>
                    </a:cubicBezTo>
                    <a:cubicBezTo>
                      <a:pt x="1758" y="363"/>
                      <a:pt x="2184" y="485"/>
                      <a:pt x="2572" y="778"/>
                    </a:cubicBezTo>
                    <a:cubicBezTo>
                      <a:pt x="2794" y="944"/>
                      <a:pt x="3016" y="1112"/>
                      <a:pt x="3243" y="1271"/>
                    </a:cubicBezTo>
                    <a:cubicBezTo>
                      <a:pt x="3367" y="1358"/>
                      <a:pt x="3494" y="1402"/>
                      <a:pt x="3621" y="1402"/>
                    </a:cubicBezTo>
                    <a:cubicBezTo>
                      <a:pt x="3749" y="1402"/>
                      <a:pt x="3878" y="1357"/>
                      <a:pt x="4004" y="1270"/>
                    </a:cubicBezTo>
                    <a:cubicBezTo>
                      <a:pt x="4163" y="1160"/>
                      <a:pt x="4323" y="1052"/>
                      <a:pt x="4470" y="928"/>
                    </a:cubicBezTo>
                    <a:cubicBezTo>
                      <a:pt x="4901" y="568"/>
                      <a:pt x="5383" y="348"/>
                      <a:pt x="5956" y="348"/>
                    </a:cubicBezTo>
                    <a:cubicBezTo>
                      <a:pt x="5960" y="348"/>
                      <a:pt x="5964" y="348"/>
                      <a:pt x="5968" y="348"/>
                    </a:cubicBezTo>
                    <a:cubicBezTo>
                      <a:pt x="6125" y="369"/>
                      <a:pt x="6282" y="380"/>
                      <a:pt x="6432" y="411"/>
                    </a:cubicBezTo>
                    <a:cubicBezTo>
                      <a:pt x="6626" y="454"/>
                      <a:pt x="6781" y="562"/>
                      <a:pt x="6876" y="742"/>
                    </a:cubicBezTo>
                    <a:cubicBezTo>
                      <a:pt x="6916" y="815"/>
                      <a:pt x="6933" y="893"/>
                      <a:pt x="6903" y="974"/>
                    </a:cubicBezTo>
                    <a:cubicBezTo>
                      <a:pt x="6872" y="1060"/>
                      <a:pt x="6807" y="1098"/>
                      <a:pt x="6720" y="1106"/>
                    </a:cubicBezTo>
                    <a:cubicBezTo>
                      <a:pt x="6707" y="1107"/>
                      <a:pt x="6695" y="1108"/>
                      <a:pt x="6683" y="1108"/>
                    </a:cubicBezTo>
                    <a:cubicBezTo>
                      <a:pt x="6619" y="1108"/>
                      <a:pt x="6562" y="1087"/>
                      <a:pt x="6526" y="1022"/>
                    </a:cubicBezTo>
                    <a:cubicBezTo>
                      <a:pt x="6493" y="961"/>
                      <a:pt x="6505" y="928"/>
                      <a:pt x="6570" y="904"/>
                    </a:cubicBezTo>
                    <a:cubicBezTo>
                      <a:pt x="6641" y="878"/>
                      <a:pt x="6663" y="809"/>
                      <a:pt x="6608" y="757"/>
                    </a:cubicBezTo>
                    <a:cubicBezTo>
                      <a:pt x="6579" y="729"/>
                      <a:pt x="6534" y="706"/>
                      <a:pt x="6493" y="699"/>
                    </a:cubicBezTo>
                    <a:cubicBezTo>
                      <a:pt x="6483" y="697"/>
                      <a:pt x="6473" y="696"/>
                      <a:pt x="6463" y="696"/>
                    </a:cubicBezTo>
                    <a:cubicBezTo>
                      <a:pt x="6391" y="696"/>
                      <a:pt x="6332" y="740"/>
                      <a:pt x="6296" y="817"/>
                    </a:cubicBezTo>
                    <a:cubicBezTo>
                      <a:pt x="6218" y="991"/>
                      <a:pt x="6264" y="1149"/>
                      <a:pt x="6381" y="1284"/>
                    </a:cubicBezTo>
                    <a:cubicBezTo>
                      <a:pt x="6482" y="1401"/>
                      <a:pt x="6609" y="1471"/>
                      <a:pt x="6755" y="1471"/>
                    </a:cubicBezTo>
                    <a:cubicBezTo>
                      <a:pt x="6788" y="1471"/>
                      <a:pt x="6823" y="1468"/>
                      <a:pt x="6858" y="1460"/>
                    </a:cubicBezTo>
                    <a:cubicBezTo>
                      <a:pt x="7045" y="1420"/>
                      <a:pt x="7149" y="1285"/>
                      <a:pt x="7194" y="1103"/>
                    </a:cubicBezTo>
                    <a:cubicBezTo>
                      <a:pt x="7284" y="742"/>
                      <a:pt x="7132" y="370"/>
                      <a:pt x="6812" y="178"/>
                    </a:cubicBezTo>
                    <a:cubicBezTo>
                      <a:pt x="6604" y="55"/>
                      <a:pt x="6380" y="0"/>
                      <a:pt x="614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7"/>
              <p:cNvSpPr/>
              <p:nvPr/>
            </p:nvSpPr>
            <p:spPr>
              <a:xfrm>
                <a:off x="5370242" y="4657179"/>
                <a:ext cx="128322" cy="153592"/>
              </a:xfrm>
              <a:custGeom>
                <a:avLst/>
                <a:gdLst/>
                <a:ahLst/>
                <a:cxnLst/>
                <a:rect l="l" t="t" r="r" b="b"/>
                <a:pathLst>
                  <a:path w="1366" h="1635" extrusionOk="0">
                    <a:moveTo>
                      <a:pt x="165" y="0"/>
                    </a:moveTo>
                    <a:cubicBezTo>
                      <a:pt x="110" y="0"/>
                      <a:pt x="55" y="6"/>
                      <a:pt x="1" y="22"/>
                    </a:cubicBezTo>
                    <a:cubicBezTo>
                      <a:pt x="39" y="32"/>
                      <a:pt x="75" y="36"/>
                      <a:pt x="112" y="42"/>
                    </a:cubicBezTo>
                    <a:cubicBezTo>
                      <a:pt x="481" y="101"/>
                      <a:pt x="786" y="256"/>
                      <a:pt x="956" y="613"/>
                    </a:cubicBezTo>
                    <a:cubicBezTo>
                      <a:pt x="1158" y="1035"/>
                      <a:pt x="994" y="1479"/>
                      <a:pt x="574" y="1617"/>
                    </a:cubicBezTo>
                    <a:cubicBezTo>
                      <a:pt x="623" y="1629"/>
                      <a:pt x="669" y="1634"/>
                      <a:pt x="713" y="1634"/>
                    </a:cubicBezTo>
                    <a:cubicBezTo>
                      <a:pt x="784" y="1634"/>
                      <a:pt x="852" y="1620"/>
                      <a:pt x="921" y="1590"/>
                    </a:cubicBezTo>
                    <a:cubicBezTo>
                      <a:pt x="1214" y="1466"/>
                      <a:pt x="1365" y="1136"/>
                      <a:pt x="1283" y="794"/>
                    </a:cubicBezTo>
                    <a:cubicBezTo>
                      <a:pt x="1182" y="372"/>
                      <a:pt x="827" y="68"/>
                      <a:pt x="375" y="16"/>
                    </a:cubicBezTo>
                    <a:cubicBezTo>
                      <a:pt x="304" y="9"/>
                      <a:pt x="235"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7"/>
              <p:cNvSpPr/>
              <p:nvPr/>
            </p:nvSpPr>
            <p:spPr>
              <a:xfrm>
                <a:off x="4747591" y="4657179"/>
                <a:ext cx="130577" cy="153874"/>
              </a:xfrm>
              <a:custGeom>
                <a:avLst/>
                <a:gdLst/>
                <a:ahLst/>
                <a:cxnLst/>
                <a:rect l="l" t="t" r="r" b="b"/>
                <a:pathLst>
                  <a:path w="1390" h="1638" extrusionOk="0">
                    <a:moveTo>
                      <a:pt x="1246" y="1"/>
                    </a:moveTo>
                    <a:cubicBezTo>
                      <a:pt x="1222" y="1"/>
                      <a:pt x="1198" y="1"/>
                      <a:pt x="1174" y="2"/>
                    </a:cubicBezTo>
                    <a:cubicBezTo>
                      <a:pt x="904" y="12"/>
                      <a:pt x="656" y="84"/>
                      <a:pt x="441" y="255"/>
                    </a:cubicBezTo>
                    <a:cubicBezTo>
                      <a:pt x="114" y="516"/>
                      <a:pt x="0" y="977"/>
                      <a:pt x="173" y="1328"/>
                    </a:cubicBezTo>
                    <a:cubicBezTo>
                      <a:pt x="264" y="1514"/>
                      <a:pt x="506" y="1638"/>
                      <a:pt x="687" y="1638"/>
                    </a:cubicBezTo>
                    <a:cubicBezTo>
                      <a:pt x="729" y="1638"/>
                      <a:pt x="769" y="1631"/>
                      <a:pt x="802" y="1616"/>
                    </a:cubicBezTo>
                    <a:cubicBezTo>
                      <a:pt x="745" y="1591"/>
                      <a:pt x="678" y="1574"/>
                      <a:pt x="622" y="1539"/>
                    </a:cubicBezTo>
                    <a:cubicBezTo>
                      <a:pt x="378" y="1385"/>
                      <a:pt x="335" y="1138"/>
                      <a:pt x="363" y="885"/>
                    </a:cubicBezTo>
                    <a:cubicBezTo>
                      <a:pt x="407" y="487"/>
                      <a:pt x="645" y="232"/>
                      <a:pt x="1019" y="105"/>
                    </a:cubicBezTo>
                    <a:cubicBezTo>
                      <a:pt x="1139" y="66"/>
                      <a:pt x="1266" y="46"/>
                      <a:pt x="1390" y="17"/>
                    </a:cubicBezTo>
                    <a:cubicBezTo>
                      <a:pt x="1388" y="12"/>
                      <a:pt x="1388" y="7"/>
                      <a:pt x="1390" y="2"/>
                    </a:cubicBezTo>
                    <a:cubicBezTo>
                      <a:pt x="1341" y="2"/>
                      <a:pt x="1294" y="1"/>
                      <a:pt x="1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7"/>
              <p:cNvSpPr/>
              <p:nvPr/>
            </p:nvSpPr>
            <p:spPr>
              <a:xfrm>
                <a:off x="5216740" y="4738439"/>
                <a:ext cx="104461" cy="24518"/>
              </a:xfrm>
              <a:custGeom>
                <a:avLst/>
                <a:gdLst/>
                <a:ahLst/>
                <a:cxnLst/>
                <a:rect l="l" t="t" r="r" b="b"/>
                <a:pathLst>
                  <a:path w="1112" h="261" extrusionOk="0">
                    <a:moveTo>
                      <a:pt x="215" y="0"/>
                    </a:moveTo>
                    <a:cubicBezTo>
                      <a:pt x="129" y="0"/>
                      <a:pt x="70" y="62"/>
                      <a:pt x="1" y="120"/>
                    </a:cubicBezTo>
                    <a:cubicBezTo>
                      <a:pt x="64" y="125"/>
                      <a:pt x="116" y="122"/>
                      <a:pt x="166" y="136"/>
                    </a:cubicBezTo>
                    <a:cubicBezTo>
                      <a:pt x="271" y="162"/>
                      <a:pt x="377" y="195"/>
                      <a:pt x="481" y="228"/>
                    </a:cubicBezTo>
                    <a:cubicBezTo>
                      <a:pt x="549" y="250"/>
                      <a:pt x="616" y="260"/>
                      <a:pt x="680" y="260"/>
                    </a:cubicBezTo>
                    <a:cubicBezTo>
                      <a:pt x="832" y="260"/>
                      <a:pt x="974" y="204"/>
                      <a:pt x="1112" y="101"/>
                    </a:cubicBezTo>
                    <a:cubicBezTo>
                      <a:pt x="1097" y="99"/>
                      <a:pt x="1089" y="96"/>
                      <a:pt x="1083" y="96"/>
                    </a:cubicBezTo>
                    <a:cubicBezTo>
                      <a:pt x="1082" y="96"/>
                      <a:pt x="1081" y="96"/>
                      <a:pt x="1080" y="96"/>
                    </a:cubicBezTo>
                    <a:cubicBezTo>
                      <a:pt x="1033" y="105"/>
                      <a:pt x="987" y="109"/>
                      <a:pt x="941" y="109"/>
                    </a:cubicBezTo>
                    <a:cubicBezTo>
                      <a:pt x="811" y="109"/>
                      <a:pt x="685" y="78"/>
                      <a:pt x="557" y="43"/>
                    </a:cubicBezTo>
                    <a:cubicBezTo>
                      <a:pt x="454" y="14"/>
                      <a:pt x="341" y="10"/>
                      <a:pt x="233" y="1"/>
                    </a:cubicBezTo>
                    <a:cubicBezTo>
                      <a:pt x="227" y="1"/>
                      <a:pt x="221" y="0"/>
                      <a:pt x="21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7"/>
              <p:cNvSpPr/>
              <p:nvPr/>
            </p:nvSpPr>
            <p:spPr>
              <a:xfrm>
                <a:off x="4928148" y="4738063"/>
                <a:ext cx="103898" cy="24988"/>
              </a:xfrm>
              <a:custGeom>
                <a:avLst/>
                <a:gdLst/>
                <a:ahLst/>
                <a:cxnLst/>
                <a:rect l="l" t="t" r="r" b="b"/>
                <a:pathLst>
                  <a:path w="1106" h="266" extrusionOk="0">
                    <a:moveTo>
                      <a:pt x="854" y="0"/>
                    </a:moveTo>
                    <a:cubicBezTo>
                      <a:pt x="844" y="0"/>
                      <a:pt x="834" y="1"/>
                      <a:pt x="823" y="2"/>
                    </a:cubicBezTo>
                    <a:cubicBezTo>
                      <a:pt x="717" y="16"/>
                      <a:pt x="610" y="28"/>
                      <a:pt x="508" y="57"/>
                    </a:cubicBezTo>
                    <a:cubicBezTo>
                      <a:pt x="387" y="91"/>
                      <a:pt x="266" y="115"/>
                      <a:pt x="142" y="115"/>
                    </a:cubicBezTo>
                    <a:cubicBezTo>
                      <a:pt x="95" y="115"/>
                      <a:pt x="48" y="112"/>
                      <a:pt x="1" y="104"/>
                    </a:cubicBezTo>
                    <a:lnTo>
                      <a:pt x="1" y="104"/>
                    </a:lnTo>
                    <a:cubicBezTo>
                      <a:pt x="130" y="206"/>
                      <a:pt x="267" y="266"/>
                      <a:pt x="417" y="266"/>
                    </a:cubicBezTo>
                    <a:cubicBezTo>
                      <a:pt x="474" y="266"/>
                      <a:pt x="533" y="257"/>
                      <a:pt x="593" y="239"/>
                    </a:cubicBezTo>
                    <a:cubicBezTo>
                      <a:pt x="741" y="194"/>
                      <a:pt x="884" y="129"/>
                      <a:pt x="1053" y="129"/>
                    </a:cubicBezTo>
                    <a:cubicBezTo>
                      <a:pt x="1070" y="129"/>
                      <a:pt x="1088" y="130"/>
                      <a:pt x="1106" y="131"/>
                    </a:cubicBezTo>
                    <a:cubicBezTo>
                      <a:pt x="1027" y="51"/>
                      <a:pt x="950" y="0"/>
                      <a:pt x="85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7"/>
              <p:cNvSpPr/>
              <p:nvPr/>
            </p:nvSpPr>
            <p:spPr>
              <a:xfrm>
                <a:off x="5221249" y="4754315"/>
                <a:ext cx="58055" cy="51761"/>
              </a:xfrm>
              <a:custGeom>
                <a:avLst/>
                <a:gdLst/>
                <a:ahLst/>
                <a:cxnLst/>
                <a:rect l="l" t="t" r="r" b="b"/>
                <a:pathLst>
                  <a:path w="618" h="551" extrusionOk="0">
                    <a:moveTo>
                      <a:pt x="0" y="1"/>
                    </a:moveTo>
                    <a:lnTo>
                      <a:pt x="0" y="1"/>
                    </a:lnTo>
                    <a:cubicBezTo>
                      <a:pt x="20" y="70"/>
                      <a:pt x="53" y="92"/>
                      <a:pt x="110" y="101"/>
                    </a:cubicBezTo>
                    <a:cubicBezTo>
                      <a:pt x="165" y="109"/>
                      <a:pt x="222" y="133"/>
                      <a:pt x="269" y="164"/>
                    </a:cubicBezTo>
                    <a:cubicBezTo>
                      <a:pt x="350" y="220"/>
                      <a:pt x="427" y="283"/>
                      <a:pt x="499" y="350"/>
                    </a:cubicBezTo>
                    <a:cubicBezTo>
                      <a:pt x="520" y="369"/>
                      <a:pt x="520" y="412"/>
                      <a:pt x="528" y="443"/>
                    </a:cubicBezTo>
                    <a:cubicBezTo>
                      <a:pt x="518" y="446"/>
                      <a:pt x="506" y="450"/>
                      <a:pt x="496" y="450"/>
                    </a:cubicBezTo>
                    <a:cubicBezTo>
                      <a:pt x="486" y="432"/>
                      <a:pt x="477" y="412"/>
                      <a:pt x="466" y="395"/>
                    </a:cubicBezTo>
                    <a:cubicBezTo>
                      <a:pt x="448" y="367"/>
                      <a:pt x="422" y="348"/>
                      <a:pt x="395" y="348"/>
                    </a:cubicBezTo>
                    <a:cubicBezTo>
                      <a:pt x="380" y="348"/>
                      <a:pt x="366" y="353"/>
                      <a:pt x="352" y="365"/>
                    </a:cubicBezTo>
                    <a:cubicBezTo>
                      <a:pt x="332" y="383"/>
                      <a:pt x="323" y="439"/>
                      <a:pt x="335" y="468"/>
                    </a:cubicBezTo>
                    <a:cubicBezTo>
                      <a:pt x="354" y="523"/>
                      <a:pt x="398" y="551"/>
                      <a:pt x="454" y="551"/>
                    </a:cubicBezTo>
                    <a:cubicBezTo>
                      <a:pt x="464" y="551"/>
                      <a:pt x="475" y="550"/>
                      <a:pt x="486" y="548"/>
                    </a:cubicBezTo>
                    <a:cubicBezTo>
                      <a:pt x="554" y="537"/>
                      <a:pt x="618" y="478"/>
                      <a:pt x="610" y="411"/>
                    </a:cubicBezTo>
                    <a:cubicBezTo>
                      <a:pt x="602" y="345"/>
                      <a:pt x="577" y="273"/>
                      <a:pt x="540" y="220"/>
                    </a:cubicBezTo>
                    <a:cubicBezTo>
                      <a:pt x="446" y="83"/>
                      <a:pt x="295" y="46"/>
                      <a:pt x="145" y="15"/>
                    </a:cubicBezTo>
                    <a:cubicBezTo>
                      <a:pt x="99" y="6"/>
                      <a:pt x="52" y="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7"/>
              <p:cNvSpPr/>
              <p:nvPr/>
            </p:nvSpPr>
            <p:spPr>
              <a:xfrm>
                <a:off x="4969201" y="4754221"/>
                <a:ext cx="58055" cy="51949"/>
              </a:xfrm>
              <a:custGeom>
                <a:avLst/>
                <a:gdLst/>
                <a:ahLst/>
                <a:cxnLst/>
                <a:rect l="l" t="t" r="r" b="b"/>
                <a:pathLst>
                  <a:path w="618" h="553" extrusionOk="0">
                    <a:moveTo>
                      <a:pt x="617" y="1"/>
                    </a:moveTo>
                    <a:cubicBezTo>
                      <a:pt x="411" y="21"/>
                      <a:pt x="213" y="48"/>
                      <a:pt x="80" y="221"/>
                    </a:cubicBezTo>
                    <a:cubicBezTo>
                      <a:pt x="40" y="270"/>
                      <a:pt x="18" y="344"/>
                      <a:pt x="9" y="410"/>
                    </a:cubicBezTo>
                    <a:cubicBezTo>
                      <a:pt x="0" y="477"/>
                      <a:pt x="63" y="537"/>
                      <a:pt x="132" y="549"/>
                    </a:cubicBezTo>
                    <a:cubicBezTo>
                      <a:pt x="143" y="551"/>
                      <a:pt x="154" y="552"/>
                      <a:pt x="164" y="552"/>
                    </a:cubicBezTo>
                    <a:cubicBezTo>
                      <a:pt x="218" y="552"/>
                      <a:pt x="260" y="524"/>
                      <a:pt x="287" y="472"/>
                    </a:cubicBezTo>
                    <a:cubicBezTo>
                      <a:pt x="307" y="430"/>
                      <a:pt x="317" y="381"/>
                      <a:pt x="264" y="365"/>
                    </a:cubicBezTo>
                    <a:cubicBezTo>
                      <a:pt x="259" y="364"/>
                      <a:pt x="253" y="363"/>
                      <a:pt x="247" y="363"/>
                    </a:cubicBezTo>
                    <a:cubicBezTo>
                      <a:pt x="217" y="363"/>
                      <a:pt x="182" y="382"/>
                      <a:pt x="153" y="397"/>
                    </a:cubicBezTo>
                    <a:cubicBezTo>
                      <a:pt x="137" y="407"/>
                      <a:pt x="131" y="434"/>
                      <a:pt x="115" y="461"/>
                    </a:cubicBezTo>
                    <a:cubicBezTo>
                      <a:pt x="84" y="393"/>
                      <a:pt x="93" y="362"/>
                      <a:pt x="143" y="325"/>
                    </a:cubicBezTo>
                    <a:cubicBezTo>
                      <a:pt x="164" y="310"/>
                      <a:pt x="188" y="299"/>
                      <a:pt x="203" y="281"/>
                    </a:cubicBezTo>
                    <a:cubicBezTo>
                      <a:pt x="282" y="179"/>
                      <a:pt x="393" y="126"/>
                      <a:pt x="514" y="100"/>
                    </a:cubicBezTo>
                    <a:cubicBezTo>
                      <a:pt x="572" y="88"/>
                      <a:pt x="601" y="64"/>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3" name="Google Shape;11263;p57"/>
              <p:cNvGrpSpPr/>
              <p:nvPr/>
            </p:nvGrpSpPr>
            <p:grpSpPr>
              <a:xfrm>
                <a:off x="4716590" y="4642148"/>
                <a:ext cx="816547" cy="57022"/>
                <a:chOff x="4716590" y="4642148"/>
                <a:chExt cx="816547" cy="57022"/>
              </a:xfrm>
            </p:grpSpPr>
            <p:sp>
              <p:nvSpPr>
                <p:cNvPr id="11264" name="Google Shape;11264;p57"/>
                <p:cNvSpPr/>
                <p:nvPr/>
              </p:nvSpPr>
              <p:spPr>
                <a:xfrm>
                  <a:off x="4716590" y="4642899"/>
                  <a:ext cx="60873" cy="56270"/>
                </a:xfrm>
                <a:custGeom>
                  <a:avLst/>
                  <a:gdLst/>
                  <a:ahLst/>
                  <a:cxnLst/>
                  <a:rect l="l" t="t" r="r" b="b"/>
                  <a:pathLst>
                    <a:path w="648" h="599" extrusionOk="0">
                      <a:moveTo>
                        <a:pt x="88" y="1"/>
                      </a:moveTo>
                      <a:cubicBezTo>
                        <a:pt x="27" y="54"/>
                        <a:pt x="1" y="115"/>
                        <a:pt x="1" y="197"/>
                      </a:cubicBezTo>
                      <a:cubicBezTo>
                        <a:pt x="3" y="378"/>
                        <a:pt x="123" y="523"/>
                        <a:pt x="315" y="580"/>
                      </a:cubicBezTo>
                      <a:cubicBezTo>
                        <a:pt x="357" y="592"/>
                        <a:pt x="395" y="599"/>
                        <a:pt x="428" y="599"/>
                      </a:cubicBezTo>
                      <a:cubicBezTo>
                        <a:pt x="526" y="599"/>
                        <a:pt x="591" y="546"/>
                        <a:pt x="647" y="427"/>
                      </a:cubicBezTo>
                      <a:lnTo>
                        <a:pt x="647" y="427"/>
                      </a:lnTo>
                      <a:cubicBezTo>
                        <a:pt x="589" y="451"/>
                        <a:pt x="530" y="462"/>
                        <a:pt x="473" y="462"/>
                      </a:cubicBezTo>
                      <a:cubicBezTo>
                        <a:pt x="237" y="462"/>
                        <a:pt x="35" y="274"/>
                        <a:pt x="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7"/>
                <p:cNvSpPr/>
                <p:nvPr/>
              </p:nvSpPr>
              <p:spPr>
                <a:xfrm>
                  <a:off x="5469915" y="4642148"/>
                  <a:ext cx="63222" cy="57022"/>
                </a:xfrm>
                <a:custGeom>
                  <a:avLst/>
                  <a:gdLst/>
                  <a:ahLst/>
                  <a:cxnLst/>
                  <a:rect l="l" t="t" r="r" b="b"/>
                  <a:pathLst>
                    <a:path w="673" h="607" extrusionOk="0">
                      <a:moveTo>
                        <a:pt x="567" y="1"/>
                      </a:moveTo>
                      <a:lnTo>
                        <a:pt x="567" y="1"/>
                      </a:lnTo>
                      <a:cubicBezTo>
                        <a:pt x="626" y="250"/>
                        <a:pt x="446" y="468"/>
                        <a:pt x="186" y="468"/>
                      </a:cubicBezTo>
                      <a:cubicBezTo>
                        <a:pt x="127" y="468"/>
                        <a:pt x="65" y="457"/>
                        <a:pt x="1" y="433"/>
                      </a:cubicBezTo>
                      <a:lnTo>
                        <a:pt x="1" y="433"/>
                      </a:lnTo>
                      <a:cubicBezTo>
                        <a:pt x="114" y="585"/>
                        <a:pt x="127" y="598"/>
                        <a:pt x="205" y="605"/>
                      </a:cubicBezTo>
                      <a:cubicBezTo>
                        <a:pt x="216" y="606"/>
                        <a:pt x="227" y="607"/>
                        <a:pt x="238" y="607"/>
                      </a:cubicBezTo>
                      <a:cubicBezTo>
                        <a:pt x="411" y="607"/>
                        <a:pt x="605" y="465"/>
                        <a:pt x="646" y="299"/>
                      </a:cubicBezTo>
                      <a:cubicBezTo>
                        <a:pt x="673" y="191"/>
                        <a:pt x="663" y="87"/>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6" name="Google Shape;11266;p57"/>
              <p:cNvSpPr/>
              <p:nvPr/>
            </p:nvSpPr>
            <p:spPr>
              <a:xfrm>
                <a:off x="4926739" y="4723314"/>
                <a:ext cx="81916" cy="22264"/>
              </a:xfrm>
              <a:custGeom>
                <a:avLst/>
                <a:gdLst/>
                <a:ahLst/>
                <a:cxnLst/>
                <a:rect l="l" t="t" r="r" b="b"/>
                <a:pathLst>
                  <a:path w="872" h="237" extrusionOk="0">
                    <a:moveTo>
                      <a:pt x="637" y="1"/>
                    </a:moveTo>
                    <a:cubicBezTo>
                      <a:pt x="613" y="1"/>
                      <a:pt x="588" y="4"/>
                      <a:pt x="562" y="12"/>
                    </a:cubicBezTo>
                    <a:cubicBezTo>
                      <a:pt x="373" y="68"/>
                      <a:pt x="187" y="129"/>
                      <a:pt x="0" y="189"/>
                    </a:cubicBezTo>
                    <a:cubicBezTo>
                      <a:pt x="1" y="196"/>
                      <a:pt x="3" y="205"/>
                      <a:pt x="6" y="212"/>
                    </a:cubicBezTo>
                    <a:cubicBezTo>
                      <a:pt x="66" y="229"/>
                      <a:pt x="125" y="237"/>
                      <a:pt x="183" y="237"/>
                    </a:cubicBezTo>
                    <a:cubicBezTo>
                      <a:pt x="283" y="237"/>
                      <a:pt x="381" y="215"/>
                      <a:pt x="481" y="186"/>
                    </a:cubicBezTo>
                    <a:cubicBezTo>
                      <a:pt x="592" y="154"/>
                      <a:pt x="707" y="140"/>
                      <a:pt x="819" y="118"/>
                    </a:cubicBezTo>
                    <a:cubicBezTo>
                      <a:pt x="833" y="114"/>
                      <a:pt x="848" y="113"/>
                      <a:pt x="872" y="109"/>
                    </a:cubicBezTo>
                    <a:cubicBezTo>
                      <a:pt x="796" y="47"/>
                      <a:pt x="722" y="1"/>
                      <a:pt x="63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7"/>
              <p:cNvSpPr/>
              <p:nvPr/>
            </p:nvSpPr>
            <p:spPr>
              <a:xfrm>
                <a:off x="5241353" y="4723408"/>
                <a:ext cx="81446" cy="22076"/>
              </a:xfrm>
              <a:custGeom>
                <a:avLst/>
                <a:gdLst/>
                <a:ahLst/>
                <a:cxnLst/>
                <a:rect l="l" t="t" r="r" b="b"/>
                <a:pathLst>
                  <a:path w="867" h="235" extrusionOk="0">
                    <a:moveTo>
                      <a:pt x="220" y="1"/>
                    </a:moveTo>
                    <a:cubicBezTo>
                      <a:pt x="134" y="1"/>
                      <a:pt x="64" y="47"/>
                      <a:pt x="1" y="95"/>
                    </a:cubicBezTo>
                    <a:cubicBezTo>
                      <a:pt x="143" y="129"/>
                      <a:pt x="286" y="162"/>
                      <a:pt x="426" y="199"/>
                    </a:cubicBezTo>
                    <a:cubicBezTo>
                      <a:pt x="506" y="220"/>
                      <a:pt x="585" y="234"/>
                      <a:pt x="667" y="234"/>
                    </a:cubicBezTo>
                    <a:cubicBezTo>
                      <a:pt x="731" y="234"/>
                      <a:pt x="797" y="226"/>
                      <a:pt x="867" y="205"/>
                    </a:cubicBezTo>
                    <a:cubicBezTo>
                      <a:pt x="797" y="179"/>
                      <a:pt x="741" y="154"/>
                      <a:pt x="683" y="135"/>
                    </a:cubicBezTo>
                    <a:cubicBezTo>
                      <a:pt x="551" y="92"/>
                      <a:pt x="422" y="50"/>
                      <a:pt x="291" y="11"/>
                    </a:cubicBezTo>
                    <a:cubicBezTo>
                      <a:pt x="266" y="4"/>
                      <a:pt x="242" y="1"/>
                      <a:pt x="220"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7"/>
              <p:cNvSpPr/>
              <p:nvPr/>
            </p:nvSpPr>
            <p:spPr>
              <a:xfrm>
                <a:off x="4893859" y="4712793"/>
                <a:ext cx="87834" cy="13715"/>
              </a:xfrm>
              <a:custGeom>
                <a:avLst/>
                <a:gdLst/>
                <a:ahLst/>
                <a:cxnLst/>
                <a:rect l="l" t="t" r="r" b="b"/>
                <a:pathLst>
                  <a:path w="935" h="146" extrusionOk="0">
                    <a:moveTo>
                      <a:pt x="663" y="1"/>
                    </a:moveTo>
                    <a:cubicBezTo>
                      <a:pt x="582" y="1"/>
                      <a:pt x="501" y="8"/>
                      <a:pt x="421" y="16"/>
                    </a:cubicBezTo>
                    <a:cubicBezTo>
                      <a:pt x="318" y="24"/>
                      <a:pt x="215" y="35"/>
                      <a:pt x="112" y="57"/>
                    </a:cubicBezTo>
                    <a:cubicBezTo>
                      <a:pt x="72" y="66"/>
                      <a:pt x="38" y="104"/>
                      <a:pt x="1" y="128"/>
                    </a:cubicBezTo>
                    <a:cubicBezTo>
                      <a:pt x="4" y="135"/>
                      <a:pt x="8" y="140"/>
                      <a:pt x="10" y="145"/>
                    </a:cubicBezTo>
                    <a:cubicBezTo>
                      <a:pt x="86" y="112"/>
                      <a:pt x="165" y="92"/>
                      <a:pt x="242" y="92"/>
                    </a:cubicBezTo>
                    <a:cubicBezTo>
                      <a:pt x="285" y="92"/>
                      <a:pt x="328" y="98"/>
                      <a:pt x="370" y="112"/>
                    </a:cubicBezTo>
                    <a:cubicBezTo>
                      <a:pt x="429" y="133"/>
                      <a:pt x="488" y="141"/>
                      <a:pt x="545" y="141"/>
                    </a:cubicBezTo>
                    <a:cubicBezTo>
                      <a:pt x="677" y="141"/>
                      <a:pt x="804" y="98"/>
                      <a:pt x="933" y="68"/>
                    </a:cubicBezTo>
                    <a:cubicBezTo>
                      <a:pt x="933" y="59"/>
                      <a:pt x="933" y="50"/>
                      <a:pt x="935" y="43"/>
                    </a:cubicBezTo>
                    <a:cubicBezTo>
                      <a:pt x="860" y="28"/>
                      <a:pt x="787" y="4"/>
                      <a:pt x="712" y="2"/>
                    </a:cubicBezTo>
                    <a:cubicBezTo>
                      <a:pt x="695" y="1"/>
                      <a:pt x="679" y="1"/>
                      <a:pt x="66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7"/>
              <p:cNvSpPr/>
              <p:nvPr/>
            </p:nvSpPr>
            <p:spPr>
              <a:xfrm>
                <a:off x="5265496" y="4712793"/>
                <a:ext cx="88867" cy="13715"/>
              </a:xfrm>
              <a:custGeom>
                <a:avLst/>
                <a:gdLst/>
                <a:ahLst/>
                <a:cxnLst/>
                <a:rect l="l" t="t" r="r" b="b"/>
                <a:pathLst>
                  <a:path w="946" h="146" extrusionOk="0">
                    <a:moveTo>
                      <a:pt x="221" y="1"/>
                    </a:moveTo>
                    <a:cubicBezTo>
                      <a:pt x="146" y="1"/>
                      <a:pt x="80" y="31"/>
                      <a:pt x="0" y="61"/>
                    </a:cubicBezTo>
                    <a:cubicBezTo>
                      <a:pt x="98" y="87"/>
                      <a:pt x="183" y="112"/>
                      <a:pt x="267" y="131"/>
                    </a:cubicBezTo>
                    <a:cubicBezTo>
                      <a:pt x="303" y="139"/>
                      <a:pt x="342" y="145"/>
                      <a:pt x="380" y="145"/>
                    </a:cubicBezTo>
                    <a:cubicBezTo>
                      <a:pt x="397" y="145"/>
                      <a:pt x="413" y="144"/>
                      <a:pt x="429" y="141"/>
                    </a:cubicBezTo>
                    <a:cubicBezTo>
                      <a:pt x="529" y="120"/>
                      <a:pt x="629" y="98"/>
                      <a:pt x="730" y="98"/>
                    </a:cubicBezTo>
                    <a:cubicBezTo>
                      <a:pt x="801" y="98"/>
                      <a:pt x="873" y="109"/>
                      <a:pt x="945" y="140"/>
                    </a:cubicBezTo>
                    <a:cubicBezTo>
                      <a:pt x="918" y="109"/>
                      <a:pt x="892" y="84"/>
                      <a:pt x="860" y="68"/>
                    </a:cubicBezTo>
                    <a:cubicBezTo>
                      <a:pt x="777" y="23"/>
                      <a:pt x="689" y="13"/>
                      <a:pt x="598" y="13"/>
                    </a:cubicBezTo>
                    <a:cubicBezTo>
                      <a:pt x="578" y="13"/>
                      <a:pt x="558" y="13"/>
                      <a:pt x="537" y="14"/>
                    </a:cubicBezTo>
                    <a:cubicBezTo>
                      <a:pt x="494" y="16"/>
                      <a:pt x="451" y="19"/>
                      <a:pt x="407" y="19"/>
                    </a:cubicBezTo>
                    <a:cubicBezTo>
                      <a:pt x="365" y="19"/>
                      <a:pt x="324" y="16"/>
                      <a:pt x="284" y="8"/>
                    </a:cubicBezTo>
                    <a:cubicBezTo>
                      <a:pt x="262" y="3"/>
                      <a:pt x="242" y="1"/>
                      <a:pt x="2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57"/>
              <p:cNvGrpSpPr/>
              <p:nvPr/>
            </p:nvGrpSpPr>
            <p:grpSpPr>
              <a:xfrm>
                <a:off x="4799165" y="4610489"/>
                <a:ext cx="649517" cy="138751"/>
                <a:chOff x="4799165" y="4610489"/>
                <a:chExt cx="649517" cy="138751"/>
              </a:xfrm>
            </p:grpSpPr>
            <p:sp>
              <p:nvSpPr>
                <p:cNvPr id="11271" name="Google Shape;11271;p57"/>
                <p:cNvSpPr/>
                <p:nvPr/>
              </p:nvSpPr>
              <p:spPr>
                <a:xfrm>
                  <a:off x="5012603" y="4640739"/>
                  <a:ext cx="223201" cy="96570"/>
                </a:xfrm>
                <a:custGeom>
                  <a:avLst/>
                  <a:gdLst/>
                  <a:ahLst/>
                  <a:cxnLst/>
                  <a:rect l="l" t="t" r="r" b="b"/>
                  <a:pathLst>
                    <a:path w="2376" h="1028" extrusionOk="0">
                      <a:moveTo>
                        <a:pt x="1206" y="0"/>
                      </a:moveTo>
                      <a:cubicBezTo>
                        <a:pt x="1121" y="0"/>
                        <a:pt x="1035" y="11"/>
                        <a:pt x="949" y="32"/>
                      </a:cubicBezTo>
                      <a:cubicBezTo>
                        <a:pt x="614" y="114"/>
                        <a:pt x="439" y="321"/>
                        <a:pt x="397" y="659"/>
                      </a:cubicBezTo>
                      <a:cubicBezTo>
                        <a:pt x="389" y="713"/>
                        <a:pt x="368" y="763"/>
                        <a:pt x="309" y="778"/>
                      </a:cubicBezTo>
                      <a:cubicBezTo>
                        <a:pt x="297" y="781"/>
                        <a:pt x="285" y="782"/>
                        <a:pt x="274" y="782"/>
                      </a:cubicBezTo>
                      <a:cubicBezTo>
                        <a:pt x="225" y="782"/>
                        <a:pt x="183" y="756"/>
                        <a:pt x="153" y="713"/>
                      </a:cubicBezTo>
                      <a:cubicBezTo>
                        <a:pt x="117" y="664"/>
                        <a:pt x="103" y="605"/>
                        <a:pt x="139" y="552"/>
                      </a:cubicBezTo>
                      <a:cubicBezTo>
                        <a:pt x="151" y="530"/>
                        <a:pt x="186" y="514"/>
                        <a:pt x="212" y="511"/>
                      </a:cubicBezTo>
                      <a:cubicBezTo>
                        <a:pt x="212" y="511"/>
                        <a:pt x="213" y="511"/>
                        <a:pt x="213" y="511"/>
                      </a:cubicBezTo>
                      <a:cubicBezTo>
                        <a:pt x="229" y="511"/>
                        <a:pt x="250" y="535"/>
                        <a:pt x="277" y="553"/>
                      </a:cubicBezTo>
                      <a:cubicBezTo>
                        <a:pt x="258" y="561"/>
                        <a:pt x="252" y="566"/>
                        <a:pt x="248" y="566"/>
                      </a:cubicBezTo>
                      <a:cubicBezTo>
                        <a:pt x="248" y="566"/>
                        <a:pt x="247" y="566"/>
                        <a:pt x="247" y="566"/>
                      </a:cubicBezTo>
                      <a:cubicBezTo>
                        <a:pt x="238" y="564"/>
                        <a:pt x="230" y="564"/>
                        <a:pt x="223" y="564"/>
                      </a:cubicBezTo>
                      <a:cubicBezTo>
                        <a:pt x="192" y="564"/>
                        <a:pt x="172" y="579"/>
                        <a:pt x="175" y="621"/>
                      </a:cubicBezTo>
                      <a:cubicBezTo>
                        <a:pt x="177" y="676"/>
                        <a:pt x="227" y="729"/>
                        <a:pt x="277" y="729"/>
                      </a:cubicBezTo>
                      <a:cubicBezTo>
                        <a:pt x="278" y="729"/>
                        <a:pt x="279" y="729"/>
                        <a:pt x="280" y="729"/>
                      </a:cubicBezTo>
                      <a:cubicBezTo>
                        <a:pt x="330" y="728"/>
                        <a:pt x="347" y="695"/>
                        <a:pt x="342" y="654"/>
                      </a:cubicBezTo>
                      <a:cubicBezTo>
                        <a:pt x="335" y="598"/>
                        <a:pt x="326" y="540"/>
                        <a:pt x="305" y="489"/>
                      </a:cubicBezTo>
                      <a:cubicBezTo>
                        <a:pt x="282" y="434"/>
                        <a:pt x="237" y="407"/>
                        <a:pt x="182" y="407"/>
                      </a:cubicBezTo>
                      <a:cubicBezTo>
                        <a:pt x="176" y="407"/>
                        <a:pt x="170" y="407"/>
                        <a:pt x="164" y="408"/>
                      </a:cubicBezTo>
                      <a:cubicBezTo>
                        <a:pt x="94" y="414"/>
                        <a:pt x="60" y="466"/>
                        <a:pt x="45" y="527"/>
                      </a:cubicBezTo>
                      <a:cubicBezTo>
                        <a:pt x="29" y="589"/>
                        <a:pt x="0" y="662"/>
                        <a:pt x="62" y="709"/>
                      </a:cubicBezTo>
                      <a:cubicBezTo>
                        <a:pt x="207" y="819"/>
                        <a:pt x="360" y="919"/>
                        <a:pt x="517" y="1028"/>
                      </a:cubicBezTo>
                      <a:cubicBezTo>
                        <a:pt x="509" y="992"/>
                        <a:pt x="502" y="964"/>
                        <a:pt x="497" y="935"/>
                      </a:cubicBezTo>
                      <a:cubicBezTo>
                        <a:pt x="428" y="587"/>
                        <a:pt x="579" y="314"/>
                        <a:pt x="909" y="189"/>
                      </a:cubicBezTo>
                      <a:cubicBezTo>
                        <a:pt x="999" y="154"/>
                        <a:pt x="1091" y="138"/>
                        <a:pt x="1184" y="138"/>
                      </a:cubicBezTo>
                      <a:cubicBezTo>
                        <a:pt x="1230" y="138"/>
                        <a:pt x="1276" y="142"/>
                        <a:pt x="1322" y="150"/>
                      </a:cubicBezTo>
                      <a:cubicBezTo>
                        <a:pt x="1714" y="216"/>
                        <a:pt x="1920" y="480"/>
                        <a:pt x="1885" y="869"/>
                      </a:cubicBezTo>
                      <a:cubicBezTo>
                        <a:pt x="1880" y="919"/>
                        <a:pt x="1869" y="969"/>
                        <a:pt x="1858" y="1028"/>
                      </a:cubicBezTo>
                      <a:cubicBezTo>
                        <a:pt x="1993" y="933"/>
                        <a:pt x="2118" y="842"/>
                        <a:pt x="2246" y="754"/>
                      </a:cubicBezTo>
                      <a:cubicBezTo>
                        <a:pt x="2354" y="681"/>
                        <a:pt x="2376" y="588"/>
                        <a:pt x="2309" y="475"/>
                      </a:cubicBezTo>
                      <a:cubicBezTo>
                        <a:pt x="2281" y="428"/>
                        <a:pt x="2234" y="403"/>
                        <a:pt x="2189" y="403"/>
                      </a:cubicBezTo>
                      <a:cubicBezTo>
                        <a:pt x="2150" y="403"/>
                        <a:pt x="2111" y="422"/>
                        <a:pt x="2087" y="464"/>
                      </a:cubicBezTo>
                      <a:cubicBezTo>
                        <a:pt x="2054" y="522"/>
                        <a:pt x="2040" y="598"/>
                        <a:pt x="2035" y="667"/>
                      </a:cubicBezTo>
                      <a:cubicBezTo>
                        <a:pt x="2031" y="706"/>
                        <a:pt x="2056" y="730"/>
                        <a:pt x="2086" y="730"/>
                      </a:cubicBezTo>
                      <a:cubicBezTo>
                        <a:pt x="2098" y="730"/>
                        <a:pt x="2111" y="726"/>
                        <a:pt x="2123" y="718"/>
                      </a:cubicBezTo>
                      <a:cubicBezTo>
                        <a:pt x="2158" y="695"/>
                        <a:pt x="2183" y="650"/>
                        <a:pt x="2195" y="608"/>
                      </a:cubicBezTo>
                      <a:cubicBezTo>
                        <a:pt x="2199" y="595"/>
                        <a:pt x="2150" y="566"/>
                        <a:pt x="2117" y="536"/>
                      </a:cubicBezTo>
                      <a:cubicBezTo>
                        <a:pt x="2125" y="532"/>
                        <a:pt x="2143" y="511"/>
                        <a:pt x="2157" y="511"/>
                      </a:cubicBezTo>
                      <a:cubicBezTo>
                        <a:pt x="2159" y="511"/>
                        <a:pt x="2161" y="511"/>
                        <a:pt x="2163" y="512"/>
                      </a:cubicBezTo>
                      <a:cubicBezTo>
                        <a:pt x="2191" y="520"/>
                        <a:pt x="2227" y="537"/>
                        <a:pt x="2241" y="561"/>
                      </a:cubicBezTo>
                      <a:cubicBezTo>
                        <a:pt x="2272" y="619"/>
                        <a:pt x="2255" y="678"/>
                        <a:pt x="2212" y="727"/>
                      </a:cubicBezTo>
                      <a:cubicBezTo>
                        <a:pt x="2183" y="762"/>
                        <a:pt x="2145" y="784"/>
                        <a:pt x="2102" y="784"/>
                      </a:cubicBezTo>
                      <a:cubicBezTo>
                        <a:pt x="2088" y="784"/>
                        <a:pt x="2072" y="782"/>
                        <a:pt x="2057" y="776"/>
                      </a:cubicBezTo>
                      <a:cubicBezTo>
                        <a:pt x="1997" y="755"/>
                        <a:pt x="1981" y="701"/>
                        <a:pt x="1977" y="644"/>
                      </a:cubicBezTo>
                      <a:cubicBezTo>
                        <a:pt x="1962" y="416"/>
                        <a:pt x="1847" y="244"/>
                        <a:pt x="1659" y="128"/>
                      </a:cubicBezTo>
                      <a:cubicBezTo>
                        <a:pt x="1517" y="39"/>
                        <a:pt x="1363" y="0"/>
                        <a:pt x="1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7"/>
                <p:cNvSpPr/>
                <p:nvPr/>
              </p:nvSpPr>
              <p:spPr>
                <a:xfrm>
                  <a:off x="4937824" y="4627775"/>
                  <a:ext cx="70737" cy="72710"/>
                </a:xfrm>
                <a:custGeom>
                  <a:avLst/>
                  <a:gdLst/>
                  <a:ahLst/>
                  <a:cxnLst/>
                  <a:rect l="l" t="t" r="r" b="b"/>
                  <a:pathLst>
                    <a:path w="753" h="774" extrusionOk="0">
                      <a:moveTo>
                        <a:pt x="15" y="1"/>
                      </a:moveTo>
                      <a:cubicBezTo>
                        <a:pt x="10" y="9"/>
                        <a:pt x="6" y="15"/>
                        <a:pt x="1" y="21"/>
                      </a:cubicBezTo>
                      <a:cubicBezTo>
                        <a:pt x="83" y="91"/>
                        <a:pt x="161" y="164"/>
                        <a:pt x="248" y="226"/>
                      </a:cubicBezTo>
                      <a:cubicBezTo>
                        <a:pt x="397" y="333"/>
                        <a:pt x="517" y="464"/>
                        <a:pt x="598" y="630"/>
                      </a:cubicBezTo>
                      <a:cubicBezTo>
                        <a:pt x="630" y="698"/>
                        <a:pt x="677" y="741"/>
                        <a:pt x="753" y="773"/>
                      </a:cubicBezTo>
                      <a:cubicBezTo>
                        <a:pt x="737" y="681"/>
                        <a:pt x="725" y="598"/>
                        <a:pt x="708" y="514"/>
                      </a:cubicBezTo>
                      <a:cubicBezTo>
                        <a:pt x="684" y="390"/>
                        <a:pt x="624" y="282"/>
                        <a:pt x="513" y="223"/>
                      </a:cubicBezTo>
                      <a:cubicBezTo>
                        <a:pt x="353" y="139"/>
                        <a:pt x="182" y="75"/>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7"/>
                <p:cNvSpPr/>
                <p:nvPr/>
              </p:nvSpPr>
              <p:spPr>
                <a:xfrm>
                  <a:off x="5240131" y="4629466"/>
                  <a:ext cx="70361" cy="71582"/>
                </a:xfrm>
                <a:custGeom>
                  <a:avLst/>
                  <a:gdLst/>
                  <a:ahLst/>
                  <a:cxnLst/>
                  <a:rect l="l" t="t" r="r" b="b"/>
                  <a:pathLst>
                    <a:path w="749" h="762" extrusionOk="0">
                      <a:moveTo>
                        <a:pt x="748" y="0"/>
                      </a:moveTo>
                      <a:lnTo>
                        <a:pt x="748" y="0"/>
                      </a:lnTo>
                      <a:cubicBezTo>
                        <a:pt x="594" y="47"/>
                        <a:pt x="450" y="99"/>
                        <a:pt x="309" y="162"/>
                      </a:cubicBezTo>
                      <a:cubicBezTo>
                        <a:pt x="159" y="230"/>
                        <a:pt x="67" y="351"/>
                        <a:pt x="38" y="517"/>
                      </a:cubicBezTo>
                      <a:cubicBezTo>
                        <a:pt x="25" y="593"/>
                        <a:pt x="14" y="669"/>
                        <a:pt x="0" y="745"/>
                      </a:cubicBezTo>
                      <a:cubicBezTo>
                        <a:pt x="5" y="750"/>
                        <a:pt x="9" y="755"/>
                        <a:pt x="14" y="761"/>
                      </a:cubicBezTo>
                      <a:cubicBezTo>
                        <a:pt x="51" y="728"/>
                        <a:pt x="105" y="703"/>
                        <a:pt x="125" y="661"/>
                      </a:cubicBezTo>
                      <a:cubicBezTo>
                        <a:pt x="227" y="455"/>
                        <a:pt x="375" y="295"/>
                        <a:pt x="562" y="165"/>
                      </a:cubicBezTo>
                      <a:cubicBezTo>
                        <a:pt x="630" y="118"/>
                        <a:pt x="686" y="56"/>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7"/>
                <p:cNvSpPr/>
                <p:nvPr/>
              </p:nvSpPr>
              <p:spPr>
                <a:xfrm>
                  <a:off x="5287760" y="4611804"/>
                  <a:ext cx="88773" cy="63597"/>
                </a:xfrm>
                <a:custGeom>
                  <a:avLst/>
                  <a:gdLst/>
                  <a:ahLst/>
                  <a:cxnLst/>
                  <a:rect l="l" t="t" r="r" b="b"/>
                  <a:pathLst>
                    <a:path w="945" h="677" extrusionOk="0">
                      <a:moveTo>
                        <a:pt x="930" y="0"/>
                      </a:moveTo>
                      <a:cubicBezTo>
                        <a:pt x="801" y="38"/>
                        <a:pt x="671" y="71"/>
                        <a:pt x="545" y="116"/>
                      </a:cubicBezTo>
                      <a:cubicBezTo>
                        <a:pt x="440" y="153"/>
                        <a:pt x="346" y="205"/>
                        <a:pt x="314" y="329"/>
                      </a:cubicBezTo>
                      <a:cubicBezTo>
                        <a:pt x="300" y="379"/>
                        <a:pt x="262" y="428"/>
                        <a:pt x="225" y="465"/>
                      </a:cubicBezTo>
                      <a:cubicBezTo>
                        <a:pt x="155" y="535"/>
                        <a:pt x="76" y="597"/>
                        <a:pt x="1" y="663"/>
                      </a:cubicBezTo>
                      <a:cubicBezTo>
                        <a:pt x="3" y="670"/>
                        <a:pt x="4" y="675"/>
                        <a:pt x="5" y="677"/>
                      </a:cubicBezTo>
                      <a:cubicBezTo>
                        <a:pt x="82" y="643"/>
                        <a:pt x="180" y="627"/>
                        <a:pt x="233" y="568"/>
                      </a:cubicBezTo>
                      <a:cubicBezTo>
                        <a:pt x="390" y="401"/>
                        <a:pt x="562" y="263"/>
                        <a:pt x="766" y="162"/>
                      </a:cubicBezTo>
                      <a:cubicBezTo>
                        <a:pt x="832" y="129"/>
                        <a:pt x="885" y="66"/>
                        <a:pt x="945" y="18"/>
                      </a:cubicBezTo>
                      <a:cubicBezTo>
                        <a:pt x="940" y="13"/>
                        <a:pt x="935" y="5"/>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7"/>
                <p:cNvSpPr/>
                <p:nvPr/>
              </p:nvSpPr>
              <p:spPr>
                <a:xfrm>
                  <a:off x="4871877" y="4610489"/>
                  <a:ext cx="89243" cy="63785"/>
                </a:xfrm>
                <a:custGeom>
                  <a:avLst/>
                  <a:gdLst/>
                  <a:ahLst/>
                  <a:cxnLst/>
                  <a:rect l="l" t="t" r="r" b="b"/>
                  <a:pathLst>
                    <a:path w="950" h="679" extrusionOk="0">
                      <a:moveTo>
                        <a:pt x="20" y="1"/>
                      </a:moveTo>
                      <a:lnTo>
                        <a:pt x="0" y="36"/>
                      </a:lnTo>
                      <a:cubicBezTo>
                        <a:pt x="65" y="88"/>
                        <a:pt x="124" y="150"/>
                        <a:pt x="197" y="187"/>
                      </a:cubicBezTo>
                      <a:cubicBezTo>
                        <a:pt x="364" y="275"/>
                        <a:pt x="527" y="370"/>
                        <a:pt x="645" y="519"/>
                      </a:cubicBezTo>
                      <a:cubicBezTo>
                        <a:pt x="726" y="625"/>
                        <a:pt x="833" y="654"/>
                        <a:pt x="950" y="678"/>
                      </a:cubicBezTo>
                      <a:cubicBezTo>
                        <a:pt x="933" y="660"/>
                        <a:pt x="913" y="646"/>
                        <a:pt x="893" y="632"/>
                      </a:cubicBezTo>
                      <a:cubicBezTo>
                        <a:pt x="765" y="538"/>
                        <a:pt x="645" y="436"/>
                        <a:pt x="603" y="271"/>
                      </a:cubicBezTo>
                      <a:cubicBezTo>
                        <a:pt x="595" y="249"/>
                        <a:pt x="570" y="223"/>
                        <a:pt x="548" y="214"/>
                      </a:cubicBezTo>
                      <a:cubicBezTo>
                        <a:pt x="373" y="140"/>
                        <a:pt x="197" y="72"/>
                        <a:pt x="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7"/>
                <p:cNvSpPr/>
                <p:nvPr/>
              </p:nvSpPr>
              <p:spPr>
                <a:xfrm>
                  <a:off x="5339429" y="4625050"/>
                  <a:ext cx="105307" cy="35509"/>
                </a:xfrm>
                <a:custGeom>
                  <a:avLst/>
                  <a:gdLst/>
                  <a:ahLst/>
                  <a:cxnLst/>
                  <a:rect l="l" t="t" r="r" b="b"/>
                  <a:pathLst>
                    <a:path w="1121" h="378" extrusionOk="0">
                      <a:moveTo>
                        <a:pt x="648" y="0"/>
                      </a:moveTo>
                      <a:cubicBezTo>
                        <a:pt x="630" y="0"/>
                        <a:pt x="613" y="1"/>
                        <a:pt x="595" y="2"/>
                      </a:cubicBezTo>
                      <a:cubicBezTo>
                        <a:pt x="537" y="6"/>
                        <a:pt x="472" y="13"/>
                        <a:pt x="425" y="43"/>
                      </a:cubicBezTo>
                      <a:cubicBezTo>
                        <a:pt x="331" y="101"/>
                        <a:pt x="246" y="176"/>
                        <a:pt x="157" y="243"/>
                      </a:cubicBezTo>
                      <a:cubicBezTo>
                        <a:pt x="106" y="282"/>
                        <a:pt x="53" y="321"/>
                        <a:pt x="0" y="359"/>
                      </a:cubicBezTo>
                      <a:cubicBezTo>
                        <a:pt x="3" y="366"/>
                        <a:pt x="6" y="372"/>
                        <a:pt x="11" y="378"/>
                      </a:cubicBezTo>
                      <a:cubicBezTo>
                        <a:pt x="114" y="352"/>
                        <a:pt x="217" y="326"/>
                        <a:pt x="320" y="298"/>
                      </a:cubicBezTo>
                      <a:cubicBezTo>
                        <a:pt x="327" y="296"/>
                        <a:pt x="333" y="291"/>
                        <a:pt x="338" y="286"/>
                      </a:cubicBezTo>
                      <a:cubicBezTo>
                        <a:pt x="472" y="149"/>
                        <a:pt x="647" y="111"/>
                        <a:pt x="827" y="83"/>
                      </a:cubicBezTo>
                      <a:cubicBezTo>
                        <a:pt x="925" y="69"/>
                        <a:pt x="1023" y="44"/>
                        <a:pt x="1121" y="26"/>
                      </a:cubicBezTo>
                      <a:cubicBezTo>
                        <a:pt x="1119" y="18"/>
                        <a:pt x="1118" y="12"/>
                        <a:pt x="1117" y="7"/>
                      </a:cubicBezTo>
                      <a:cubicBezTo>
                        <a:pt x="1056" y="7"/>
                        <a:pt x="994" y="7"/>
                        <a:pt x="933" y="7"/>
                      </a:cubicBezTo>
                      <a:cubicBezTo>
                        <a:pt x="903" y="7"/>
                        <a:pt x="872" y="7"/>
                        <a:pt x="842" y="7"/>
                      </a:cubicBezTo>
                      <a:cubicBezTo>
                        <a:pt x="776" y="6"/>
                        <a:pt x="71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7"/>
                <p:cNvSpPr/>
                <p:nvPr/>
              </p:nvSpPr>
              <p:spPr>
                <a:xfrm>
                  <a:off x="4803956" y="4624862"/>
                  <a:ext cx="105213" cy="35697"/>
                </a:xfrm>
                <a:custGeom>
                  <a:avLst/>
                  <a:gdLst/>
                  <a:ahLst/>
                  <a:cxnLst/>
                  <a:rect l="l" t="t" r="r" b="b"/>
                  <a:pathLst>
                    <a:path w="1120" h="380" extrusionOk="0">
                      <a:moveTo>
                        <a:pt x="465" y="0"/>
                      </a:moveTo>
                      <a:cubicBezTo>
                        <a:pt x="418" y="0"/>
                        <a:pt x="371" y="4"/>
                        <a:pt x="325" y="4"/>
                      </a:cubicBezTo>
                      <a:lnTo>
                        <a:pt x="4" y="4"/>
                      </a:lnTo>
                      <a:cubicBezTo>
                        <a:pt x="3" y="12"/>
                        <a:pt x="1" y="20"/>
                        <a:pt x="0" y="29"/>
                      </a:cubicBezTo>
                      <a:cubicBezTo>
                        <a:pt x="105" y="47"/>
                        <a:pt x="208" y="71"/>
                        <a:pt x="312" y="86"/>
                      </a:cubicBezTo>
                      <a:cubicBezTo>
                        <a:pt x="455" y="108"/>
                        <a:pt x="598" y="137"/>
                        <a:pt x="711" y="228"/>
                      </a:cubicBezTo>
                      <a:cubicBezTo>
                        <a:pt x="783" y="288"/>
                        <a:pt x="858" y="315"/>
                        <a:pt x="943" y="334"/>
                      </a:cubicBezTo>
                      <a:cubicBezTo>
                        <a:pt x="998" y="347"/>
                        <a:pt x="1053" y="364"/>
                        <a:pt x="1109" y="380"/>
                      </a:cubicBezTo>
                      <a:cubicBezTo>
                        <a:pt x="1112" y="371"/>
                        <a:pt x="1115" y="365"/>
                        <a:pt x="1119" y="357"/>
                      </a:cubicBezTo>
                      <a:cubicBezTo>
                        <a:pt x="1063" y="318"/>
                        <a:pt x="1007" y="276"/>
                        <a:pt x="951" y="237"/>
                      </a:cubicBezTo>
                      <a:cubicBezTo>
                        <a:pt x="882" y="191"/>
                        <a:pt x="800" y="158"/>
                        <a:pt x="749" y="97"/>
                      </a:cubicBezTo>
                      <a:cubicBezTo>
                        <a:pt x="682" y="16"/>
                        <a:pt x="600" y="6"/>
                        <a:pt x="512" y="2"/>
                      </a:cubicBezTo>
                      <a:cubicBezTo>
                        <a:pt x="496" y="1"/>
                        <a:pt x="481"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7"/>
                <p:cNvSpPr/>
                <p:nvPr/>
              </p:nvSpPr>
              <p:spPr>
                <a:xfrm>
                  <a:off x="5378227" y="4628526"/>
                  <a:ext cx="70455" cy="24049"/>
                </a:xfrm>
                <a:custGeom>
                  <a:avLst/>
                  <a:gdLst/>
                  <a:ahLst/>
                  <a:cxnLst/>
                  <a:rect l="l" t="t" r="r" b="b"/>
                  <a:pathLst>
                    <a:path w="750" h="256" extrusionOk="0">
                      <a:moveTo>
                        <a:pt x="749" y="1"/>
                      </a:moveTo>
                      <a:lnTo>
                        <a:pt x="749" y="1"/>
                      </a:lnTo>
                      <a:cubicBezTo>
                        <a:pt x="509" y="113"/>
                        <a:pt x="228" y="67"/>
                        <a:pt x="0" y="243"/>
                      </a:cubicBezTo>
                      <a:cubicBezTo>
                        <a:pt x="70" y="251"/>
                        <a:pt x="135" y="255"/>
                        <a:pt x="196" y="255"/>
                      </a:cubicBezTo>
                      <a:cubicBezTo>
                        <a:pt x="474" y="255"/>
                        <a:pt x="665" y="169"/>
                        <a:pt x="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7"/>
                <p:cNvSpPr/>
                <p:nvPr/>
              </p:nvSpPr>
              <p:spPr>
                <a:xfrm>
                  <a:off x="4799165" y="4628150"/>
                  <a:ext cx="70737" cy="24237"/>
                </a:xfrm>
                <a:custGeom>
                  <a:avLst/>
                  <a:gdLst/>
                  <a:ahLst/>
                  <a:cxnLst/>
                  <a:rect l="l" t="t" r="r" b="b"/>
                  <a:pathLst>
                    <a:path w="753" h="258" extrusionOk="0">
                      <a:moveTo>
                        <a:pt x="1" y="1"/>
                      </a:moveTo>
                      <a:lnTo>
                        <a:pt x="1" y="1"/>
                      </a:lnTo>
                      <a:cubicBezTo>
                        <a:pt x="125" y="198"/>
                        <a:pt x="308" y="258"/>
                        <a:pt x="530" y="258"/>
                      </a:cubicBezTo>
                      <a:cubicBezTo>
                        <a:pt x="600" y="258"/>
                        <a:pt x="675" y="252"/>
                        <a:pt x="753" y="242"/>
                      </a:cubicBezTo>
                      <a:cubicBezTo>
                        <a:pt x="530" y="70"/>
                        <a:pt x="247" y="11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7"/>
                <p:cNvSpPr/>
                <p:nvPr/>
              </p:nvSpPr>
              <p:spPr>
                <a:xfrm>
                  <a:off x="5259483" y="4630593"/>
                  <a:ext cx="56928" cy="58713"/>
                </a:xfrm>
                <a:custGeom>
                  <a:avLst/>
                  <a:gdLst/>
                  <a:ahLst/>
                  <a:cxnLst/>
                  <a:rect l="l" t="t" r="r" b="b"/>
                  <a:pathLst>
                    <a:path w="606" h="625" extrusionOk="0">
                      <a:moveTo>
                        <a:pt x="583" y="1"/>
                      </a:moveTo>
                      <a:cubicBezTo>
                        <a:pt x="386" y="205"/>
                        <a:pt x="103" y="326"/>
                        <a:pt x="0" y="625"/>
                      </a:cubicBezTo>
                      <a:cubicBezTo>
                        <a:pt x="104" y="547"/>
                        <a:pt x="212" y="472"/>
                        <a:pt x="314" y="390"/>
                      </a:cubicBezTo>
                      <a:cubicBezTo>
                        <a:pt x="383" y="334"/>
                        <a:pt x="454" y="274"/>
                        <a:pt x="508" y="205"/>
                      </a:cubicBezTo>
                      <a:cubicBezTo>
                        <a:pt x="553" y="150"/>
                        <a:pt x="573" y="78"/>
                        <a:pt x="605" y="14"/>
                      </a:cubicBezTo>
                      <a:cubicBezTo>
                        <a:pt x="598" y="10"/>
                        <a:pt x="590" y="5"/>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7"/>
                <p:cNvSpPr/>
                <p:nvPr/>
              </p:nvSpPr>
              <p:spPr>
                <a:xfrm>
                  <a:off x="4933503" y="4631157"/>
                  <a:ext cx="55706" cy="57961"/>
                </a:xfrm>
                <a:custGeom>
                  <a:avLst/>
                  <a:gdLst/>
                  <a:ahLst/>
                  <a:cxnLst/>
                  <a:rect l="l" t="t" r="r" b="b"/>
                  <a:pathLst>
                    <a:path w="593" h="617" extrusionOk="0">
                      <a:moveTo>
                        <a:pt x="0" y="1"/>
                      </a:moveTo>
                      <a:lnTo>
                        <a:pt x="0" y="1"/>
                      </a:lnTo>
                      <a:cubicBezTo>
                        <a:pt x="71" y="329"/>
                        <a:pt x="384" y="422"/>
                        <a:pt x="592" y="616"/>
                      </a:cubicBezTo>
                      <a:cubicBezTo>
                        <a:pt x="486" y="322"/>
                        <a:pt x="207" y="1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7"/>
                <p:cNvSpPr/>
                <p:nvPr/>
              </p:nvSpPr>
              <p:spPr>
                <a:xfrm>
                  <a:off x="4869716" y="4614623"/>
                  <a:ext cx="62846" cy="51667"/>
                </a:xfrm>
                <a:custGeom>
                  <a:avLst/>
                  <a:gdLst/>
                  <a:ahLst/>
                  <a:cxnLst/>
                  <a:rect l="l" t="t" r="r" b="b"/>
                  <a:pathLst>
                    <a:path w="669" h="550" extrusionOk="0">
                      <a:moveTo>
                        <a:pt x="1" y="0"/>
                      </a:moveTo>
                      <a:lnTo>
                        <a:pt x="1" y="0"/>
                      </a:lnTo>
                      <a:cubicBezTo>
                        <a:pt x="9" y="113"/>
                        <a:pt x="75" y="183"/>
                        <a:pt x="162" y="241"/>
                      </a:cubicBezTo>
                      <a:cubicBezTo>
                        <a:pt x="272" y="315"/>
                        <a:pt x="380" y="397"/>
                        <a:pt x="492" y="472"/>
                      </a:cubicBezTo>
                      <a:cubicBezTo>
                        <a:pt x="540" y="504"/>
                        <a:pt x="596" y="524"/>
                        <a:pt x="648" y="550"/>
                      </a:cubicBezTo>
                      <a:cubicBezTo>
                        <a:pt x="655" y="537"/>
                        <a:pt x="663" y="527"/>
                        <a:pt x="669" y="516"/>
                      </a:cubicBezTo>
                      <a:cubicBezTo>
                        <a:pt x="565" y="432"/>
                        <a:pt x="466" y="343"/>
                        <a:pt x="355" y="267"/>
                      </a:cubicBezTo>
                      <a:cubicBezTo>
                        <a:pt x="234" y="183"/>
                        <a:pt x="86" y="13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7"/>
                <p:cNvSpPr/>
                <p:nvPr/>
              </p:nvSpPr>
              <p:spPr>
                <a:xfrm>
                  <a:off x="5315943" y="4615280"/>
                  <a:ext cx="63597" cy="50540"/>
                </a:xfrm>
                <a:custGeom>
                  <a:avLst/>
                  <a:gdLst/>
                  <a:ahLst/>
                  <a:cxnLst/>
                  <a:rect l="l" t="t" r="r" b="b"/>
                  <a:pathLst>
                    <a:path w="677" h="538" extrusionOk="0">
                      <a:moveTo>
                        <a:pt x="677" y="0"/>
                      </a:moveTo>
                      <a:lnTo>
                        <a:pt x="677" y="0"/>
                      </a:lnTo>
                      <a:cubicBezTo>
                        <a:pt x="608" y="58"/>
                        <a:pt x="546" y="116"/>
                        <a:pt x="477" y="164"/>
                      </a:cubicBezTo>
                      <a:cubicBezTo>
                        <a:pt x="421" y="204"/>
                        <a:pt x="351" y="229"/>
                        <a:pt x="297" y="270"/>
                      </a:cubicBezTo>
                      <a:cubicBezTo>
                        <a:pt x="194" y="346"/>
                        <a:pt x="98" y="431"/>
                        <a:pt x="0" y="513"/>
                      </a:cubicBezTo>
                      <a:cubicBezTo>
                        <a:pt x="5" y="522"/>
                        <a:pt x="13" y="529"/>
                        <a:pt x="19" y="538"/>
                      </a:cubicBezTo>
                      <a:cubicBezTo>
                        <a:pt x="56" y="524"/>
                        <a:pt x="97" y="518"/>
                        <a:pt x="128" y="497"/>
                      </a:cubicBezTo>
                      <a:cubicBezTo>
                        <a:pt x="282" y="391"/>
                        <a:pt x="434" y="282"/>
                        <a:pt x="584" y="172"/>
                      </a:cubicBezTo>
                      <a:cubicBezTo>
                        <a:pt x="640" y="131"/>
                        <a:pt x="662" y="65"/>
                        <a:pt x="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7"/>
                <p:cNvSpPr/>
                <p:nvPr/>
              </p:nvSpPr>
              <p:spPr>
                <a:xfrm>
                  <a:off x="5059198" y="4673149"/>
                  <a:ext cx="20855" cy="76091"/>
                </a:xfrm>
                <a:custGeom>
                  <a:avLst/>
                  <a:gdLst/>
                  <a:ahLst/>
                  <a:cxnLst/>
                  <a:rect l="l" t="t" r="r" b="b"/>
                  <a:pathLst>
                    <a:path w="222" h="810" extrusionOk="0">
                      <a:moveTo>
                        <a:pt x="221" y="0"/>
                      </a:moveTo>
                      <a:lnTo>
                        <a:pt x="221" y="0"/>
                      </a:lnTo>
                      <a:cubicBezTo>
                        <a:pt x="192" y="23"/>
                        <a:pt x="178" y="32"/>
                        <a:pt x="169" y="45"/>
                      </a:cubicBezTo>
                      <a:cubicBezTo>
                        <a:pt x="26" y="249"/>
                        <a:pt x="0" y="470"/>
                        <a:pt x="87" y="701"/>
                      </a:cubicBezTo>
                      <a:cubicBezTo>
                        <a:pt x="102" y="743"/>
                        <a:pt x="149" y="774"/>
                        <a:pt x="181" y="810"/>
                      </a:cubicBezTo>
                      <a:cubicBezTo>
                        <a:pt x="187" y="805"/>
                        <a:pt x="192" y="800"/>
                        <a:pt x="199" y="795"/>
                      </a:cubicBezTo>
                      <a:cubicBezTo>
                        <a:pt x="113" y="534"/>
                        <a:pt x="74" y="275"/>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7"/>
                <p:cNvSpPr/>
                <p:nvPr/>
              </p:nvSpPr>
              <p:spPr>
                <a:xfrm>
                  <a:off x="5169674" y="4674746"/>
                  <a:ext cx="21324" cy="73555"/>
                </a:xfrm>
                <a:custGeom>
                  <a:avLst/>
                  <a:gdLst/>
                  <a:ahLst/>
                  <a:cxnLst/>
                  <a:rect l="l" t="t" r="r" b="b"/>
                  <a:pathLst>
                    <a:path w="227" h="783" extrusionOk="0">
                      <a:moveTo>
                        <a:pt x="1" y="1"/>
                      </a:moveTo>
                      <a:lnTo>
                        <a:pt x="1" y="1"/>
                      </a:lnTo>
                      <a:cubicBezTo>
                        <a:pt x="69" y="124"/>
                        <a:pt x="98" y="257"/>
                        <a:pt x="84" y="393"/>
                      </a:cubicBezTo>
                      <a:cubicBezTo>
                        <a:pt x="74" y="525"/>
                        <a:pt x="44" y="654"/>
                        <a:pt x="23" y="783"/>
                      </a:cubicBezTo>
                      <a:cubicBezTo>
                        <a:pt x="227" y="665"/>
                        <a:pt x="216" y="17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6" name="Google Shape;11286;p57"/>
              <p:cNvSpPr/>
              <p:nvPr/>
            </p:nvSpPr>
            <p:spPr>
              <a:xfrm>
                <a:off x="4888692" y="4703962"/>
                <a:ext cx="62846" cy="20761"/>
              </a:xfrm>
              <a:custGeom>
                <a:avLst/>
                <a:gdLst/>
                <a:ahLst/>
                <a:cxnLst/>
                <a:rect l="l" t="t" r="r" b="b"/>
                <a:pathLst>
                  <a:path w="669" h="221" extrusionOk="0">
                    <a:moveTo>
                      <a:pt x="163" y="0"/>
                    </a:moveTo>
                    <a:cubicBezTo>
                      <a:pt x="76" y="0"/>
                      <a:pt x="0" y="113"/>
                      <a:pt x="11" y="221"/>
                    </a:cubicBezTo>
                    <a:cubicBezTo>
                      <a:pt x="125" y="89"/>
                      <a:pt x="262" y="65"/>
                      <a:pt x="405" y="65"/>
                    </a:cubicBezTo>
                    <a:cubicBezTo>
                      <a:pt x="482" y="65"/>
                      <a:pt x="560" y="72"/>
                      <a:pt x="637" y="72"/>
                    </a:cubicBezTo>
                    <a:cubicBezTo>
                      <a:pt x="648" y="72"/>
                      <a:pt x="658" y="72"/>
                      <a:pt x="668" y="72"/>
                    </a:cubicBezTo>
                    <a:cubicBezTo>
                      <a:pt x="661" y="60"/>
                      <a:pt x="659" y="52"/>
                      <a:pt x="656" y="52"/>
                    </a:cubicBezTo>
                    <a:cubicBezTo>
                      <a:pt x="493" y="34"/>
                      <a:pt x="331" y="9"/>
                      <a:pt x="166" y="1"/>
                    </a:cubicBezTo>
                    <a:cubicBezTo>
                      <a:pt x="165" y="0"/>
                      <a:pt x="164" y="0"/>
                      <a:pt x="16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7"/>
              <p:cNvSpPr/>
              <p:nvPr/>
            </p:nvSpPr>
            <p:spPr>
              <a:xfrm>
                <a:off x="5297154" y="4704150"/>
                <a:ext cx="62282" cy="20667"/>
              </a:xfrm>
              <a:custGeom>
                <a:avLst/>
                <a:gdLst/>
                <a:ahLst/>
                <a:cxnLst/>
                <a:rect l="l" t="t" r="r" b="b"/>
                <a:pathLst>
                  <a:path w="663" h="220" extrusionOk="0">
                    <a:moveTo>
                      <a:pt x="508" y="1"/>
                    </a:moveTo>
                    <a:cubicBezTo>
                      <a:pt x="507" y="1"/>
                      <a:pt x="506" y="1"/>
                      <a:pt x="505" y="1"/>
                    </a:cubicBezTo>
                    <a:cubicBezTo>
                      <a:pt x="338" y="5"/>
                      <a:pt x="169" y="23"/>
                      <a:pt x="2" y="37"/>
                    </a:cubicBezTo>
                    <a:cubicBezTo>
                      <a:pt x="2" y="48"/>
                      <a:pt x="2" y="58"/>
                      <a:pt x="1" y="70"/>
                    </a:cubicBezTo>
                    <a:cubicBezTo>
                      <a:pt x="14" y="70"/>
                      <a:pt x="28" y="70"/>
                      <a:pt x="41" y="70"/>
                    </a:cubicBezTo>
                    <a:cubicBezTo>
                      <a:pt x="115" y="70"/>
                      <a:pt x="190" y="64"/>
                      <a:pt x="263" y="64"/>
                    </a:cubicBezTo>
                    <a:cubicBezTo>
                      <a:pt x="405" y="64"/>
                      <a:pt x="542" y="87"/>
                      <a:pt x="657" y="220"/>
                    </a:cubicBezTo>
                    <a:cubicBezTo>
                      <a:pt x="663" y="112"/>
                      <a:pt x="593" y="1"/>
                      <a:pt x="508"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57"/>
              <p:cNvGrpSpPr/>
              <p:nvPr/>
            </p:nvGrpSpPr>
            <p:grpSpPr>
              <a:xfrm>
                <a:off x="4727863" y="4632190"/>
                <a:ext cx="795784" cy="177645"/>
                <a:chOff x="4727863" y="4632190"/>
                <a:chExt cx="795784" cy="177645"/>
              </a:xfrm>
            </p:grpSpPr>
            <p:sp>
              <p:nvSpPr>
                <p:cNvPr id="11289" name="Google Shape;11289;p57"/>
                <p:cNvSpPr/>
                <p:nvPr/>
              </p:nvSpPr>
              <p:spPr>
                <a:xfrm>
                  <a:off x="5421534" y="4632190"/>
                  <a:ext cx="102113" cy="50070"/>
                </a:xfrm>
                <a:custGeom>
                  <a:avLst/>
                  <a:gdLst/>
                  <a:ahLst/>
                  <a:cxnLst/>
                  <a:rect l="l" t="t" r="r" b="b"/>
                  <a:pathLst>
                    <a:path w="1087" h="533" extrusionOk="0">
                      <a:moveTo>
                        <a:pt x="858" y="1"/>
                      </a:moveTo>
                      <a:cubicBezTo>
                        <a:pt x="838" y="1"/>
                        <a:pt x="818" y="5"/>
                        <a:pt x="807" y="14"/>
                      </a:cubicBezTo>
                      <a:cubicBezTo>
                        <a:pt x="779" y="35"/>
                        <a:pt x="755" y="81"/>
                        <a:pt x="751" y="118"/>
                      </a:cubicBezTo>
                      <a:cubicBezTo>
                        <a:pt x="747" y="154"/>
                        <a:pt x="765" y="180"/>
                        <a:pt x="799" y="180"/>
                      </a:cubicBezTo>
                      <a:cubicBezTo>
                        <a:pt x="808" y="180"/>
                        <a:pt x="819" y="178"/>
                        <a:pt x="831" y="174"/>
                      </a:cubicBezTo>
                      <a:cubicBezTo>
                        <a:pt x="837" y="171"/>
                        <a:pt x="844" y="171"/>
                        <a:pt x="852" y="171"/>
                      </a:cubicBezTo>
                      <a:cubicBezTo>
                        <a:pt x="864" y="171"/>
                        <a:pt x="878" y="173"/>
                        <a:pt x="890" y="173"/>
                      </a:cubicBezTo>
                      <a:cubicBezTo>
                        <a:pt x="888" y="195"/>
                        <a:pt x="893" y="222"/>
                        <a:pt x="883" y="242"/>
                      </a:cubicBezTo>
                      <a:cubicBezTo>
                        <a:pt x="842" y="332"/>
                        <a:pt x="749" y="389"/>
                        <a:pt x="643" y="389"/>
                      </a:cubicBezTo>
                      <a:cubicBezTo>
                        <a:pt x="616" y="389"/>
                        <a:pt x="587" y="386"/>
                        <a:pt x="558" y="377"/>
                      </a:cubicBezTo>
                      <a:cubicBezTo>
                        <a:pt x="445" y="345"/>
                        <a:pt x="337" y="298"/>
                        <a:pt x="234" y="244"/>
                      </a:cubicBezTo>
                      <a:cubicBezTo>
                        <a:pt x="191" y="222"/>
                        <a:pt x="152" y="210"/>
                        <a:pt x="113" y="210"/>
                      </a:cubicBezTo>
                      <a:cubicBezTo>
                        <a:pt x="75" y="210"/>
                        <a:pt x="38" y="221"/>
                        <a:pt x="0" y="246"/>
                      </a:cubicBezTo>
                      <a:cubicBezTo>
                        <a:pt x="105" y="296"/>
                        <a:pt x="211" y="344"/>
                        <a:pt x="314" y="391"/>
                      </a:cubicBezTo>
                      <a:cubicBezTo>
                        <a:pt x="395" y="428"/>
                        <a:pt x="476" y="468"/>
                        <a:pt x="559" y="503"/>
                      </a:cubicBezTo>
                      <a:cubicBezTo>
                        <a:pt x="607" y="523"/>
                        <a:pt x="655" y="533"/>
                        <a:pt x="701" y="533"/>
                      </a:cubicBezTo>
                      <a:cubicBezTo>
                        <a:pt x="783" y="533"/>
                        <a:pt x="861" y="502"/>
                        <a:pt x="931" y="443"/>
                      </a:cubicBezTo>
                      <a:cubicBezTo>
                        <a:pt x="1087" y="313"/>
                        <a:pt x="1075" y="95"/>
                        <a:pt x="909" y="11"/>
                      </a:cubicBezTo>
                      <a:cubicBezTo>
                        <a:pt x="896" y="4"/>
                        <a:pt x="877" y="1"/>
                        <a:pt x="8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7"/>
                <p:cNvSpPr/>
                <p:nvPr/>
              </p:nvSpPr>
              <p:spPr>
                <a:xfrm>
                  <a:off x="4727863" y="4632190"/>
                  <a:ext cx="99107" cy="50070"/>
                </a:xfrm>
                <a:custGeom>
                  <a:avLst/>
                  <a:gdLst/>
                  <a:ahLst/>
                  <a:cxnLst/>
                  <a:rect l="l" t="t" r="r" b="b"/>
                  <a:pathLst>
                    <a:path w="1055" h="533" extrusionOk="0">
                      <a:moveTo>
                        <a:pt x="183" y="1"/>
                      </a:moveTo>
                      <a:cubicBezTo>
                        <a:pt x="174" y="1"/>
                        <a:pt x="166" y="2"/>
                        <a:pt x="159" y="4"/>
                      </a:cubicBezTo>
                      <a:cubicBezTo>
                        <a:pt x="60" y="35"/>
                        <a:pt x="1" y="148"/>
                        <a:pt x="18" y="251"/>
                      </a:cubicBezTo>
                      <a:cubicBezTo>
                        <a:pt x="45" y="419"/>
                        <a:pt x="186" y="533"/>
                        <a:pt x="349" y="533"/>
                      </a:cubicBezTo>
                      <a:cubicBezTo>
                        <a:pt x="395" y="533"/>
                        <a:pt x="442" y="524"/>
                        <a:pt x="488" y="505"/>
                      </a:cubicBezTo>
                      <a:cubicBezTo>
                        <a:pt x="680" y="427"/>
                        <a:pt x="866" y="333"/>
                        <a:pt x="1054" y="245"/>
                      </a:cubicBezTo>
                      <a:cubicBezTo>
                        <a:pt x="1016" y="221"/>
                        <a:pt x="977" y="208"/>
                        <a:pt x="938" y="208"/>
                      </a:cubicBezTo>
                      <a:cubicBezTo>
                        <a:pt x="902" y="208"/>
                        <a:pt x="866" y="219"/>
                        <a:pt x="829" y="242"/>
                      </a:cubicBezTo>
                      <a:cubicBezTo>
                        <a:pt x="775" y="274"/>
                        <a:pt x="720" y="307"/>
                        <a:pt x="662" y="326"/>
                      </a:cubicBezTo>
                      <a:cubicBezTo>
                        <a:pt x="582" y="353"/>
                        <a:pt x="499" y="379"/>
                        <a:pt x="417" y="385"/>
                      </a:cubicBezTo>
                      <a:cubicBezTo>
                        <a:pt x="410" y="386"/>
                        <a:pt x="404" y="386"/>
                        <a:pt x="397" y="386"/>
                      </a:cubicBezTo>
                      <a:cubicBezTo>
                        <a:pt x="297" y="386"/>
                        <a:pt x="216" y="333"/>
                        <a:pt x="169" y="237"/>
                      </a:cubicBezTo>
                      <a:cubicBezTo>
                        <a:pt x="160" y="219"/>
                        <a:pt x="165" y="194"/>
                        <a:pt x="164" y="174"/>
                      </a:cubicBezTo>
                      <a:cubicBezTo>
                        <a:pt x="177" y="174"/>
                        <a:pt x="190" y="172"/>
                        <a:pt x="203" y="172"/>
                      </a:cubicBezTo>
                      <a:cubicBezTo>
                        <a:pt x="210" y="172"/>
                        <a:pt x="218" y="172"/>
                        <a:pt x="225" y="175"/>
                      </a:cubicBezTo>
                      <a:cubicBezTo>
                        <a:pt x="236" y="179"/>
                        <a:pt x="247" y="181"/>
                        <a:pt x="256" y="181"/>
                      </a:cubicBezTo>
                      <a:cubicBezTo>
                        <a:pt x="283" y="181"/>
                        <a:pt x="301" y="165"/>
                        <a:pt x="302" y="134"/>
                      </a:cubicBezTo>
                      <a:cubicBezTo>
                        <a:pt x="303" y="98"/>
                        <a:pt x="290" y="51"/>
                        <a:pt x="266" y="29"/>
                      </a:cubicBezTo>
                      <a:cubicBezTo>
                        <a:pt x="247" y="12"/>
                        <a:pt x="212"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7"/>
                <p:cNvSpPr/>
                <p:nvPr/>
              </p:nvSpPr>
              <p:spPr>
                <a:xfrm>
                  <a:off x="5170708" y="4769910"/>
                  <a:ext cx="38328" cy="24518"/>
                </a:xfrm>
                <a:custGeom>
                  <a:avLst/>
                  <a:gdLst/>
                  <a:ahLst/>
                  <a:cxnLst/>
                  <a:rect l="l" t="t" r="r" b="b"/>
                  <a:pathLst>
                    <a:path w="408" h="261" extrusionOk="0">
                      <a:moveTo>
                        <a:pt x="237" y="0"/>
                      </a:moveTo>
                      <a:cubicBezTo>
                        <a:pt x="224" y="0"/>
                        <a:pt x="209" y="4"/>
                        <a:pt x="193" y="14"/>
                      </a:cubicBezTo>
                      <a:cubicBezTo>
                        <a:pt x="128" y="55"/>
                        <a:pt x="66" y="99"/>
                        <a:pt x="1" y="145"/>
                      </a:cubicBezTo>
                      <a:cubicBezTo>
                        <a:pt x="58" y="174"/>
                        <a:pt x="109" y="202"/>
                        <a:pt x="164" y="228"/>
                      </a:cubicBezTo>
                      <a:cubicBezTo>
                        <a:pt x="195" y="243"/>
                        <a:pt x="228" y="254"/>
                        <a:pt x="262" y="259"/>
                      </a:cubicBezTo>
                      <a:cubicBezTo>
                        <a:pt x="270" y="260"/>
                        <a:pt x="277" y="261"/>
                        <a:pt x="284" y="261"/>
                      </a:cubicBezTo>
                      <a:cubicBezTo>
                        <a:pt x="328" y="261"/>
                        <a:pt x="364" y="241"/>
                        <a:pt x="383" y="195"/>
                      </a:cubicBezTo>
                      <a:cubicBezTo>
                        <a:pt x="408" y="133"/>
                        <a:pt x="377" y="87"/>
                        <a:pt x="333" y="51"/>
                      </a:cubicBezTo>
                      <a:cubicBezTo>
                        <a:pt x="305" y="28"/>
                        <a:pt x="274"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7"/>
                <p:cNvSpPr/>
                <p:nvPr/>
              </p:nvSpPr>
              <p:spPr>
                <a:xfrm>
                  <a:off x="5041255" y="4770473"/>
                  <a:ext cx="36543" cy="23673"/>
                </a:xfrm>
                <a:custGeom>
                  <a:avLst/>
                  <a:gdLst/>
                  <a:ahLst/>
                  <a:cxnLst/>
                  <a:rect l="l" t="t" r="r" b="b"/>
                  <a:pathLst>
                    <a:path w="389" h="252" extrusionOk="0">
                      <a:moveTo>
                        <a:pt x="143" y="1"/>
                      </a:moveTo>
                      <a:cubicBezTo>
                        <a:pt x="100" y="1"/>
                        <a:pt x="63" y="27"/>
                        <a:pt x="29" y="82"/>
                      </a:cubicBezTo>
                      <a:cubicBezTo>
                        <a:pt x="9" y="112"/>
                        <a:pt x="1" y="166"/>
                        <a:pt x="15" y="197"/>
                      </a:cubicBezTo>
                      <a:cubicBezTo>
                        <a:pt x="27" y="224"/>
                        <a:pt x="75" y="247"/>
                        <a:pt x="109" y="251"/>
                      </a:cubicBezTo>
                      <a:cubicBezTo>
                        <a:pt x="113" y="252"/>
                        <a:pt x="118" y="252"/>
                        <a:pt x="122" y="252"/>
                      </a:cubicBezTo>
                      <a:cubicBezTo>
                        <a:pt x="156" y="252"/>
                        <a:pt x="191" y="237"/>
                        <a:pt x="223" y="223"/>
                      </a:cubicBezTo>
                      <a:cubicBezTo>
                        <a:pt x="278" y="199"/>
                        <a:pt x="328" y="168"/>
                        <a:pt x="388" y="137"/>
                      </a:cubicBezTo>
                      <a:cubicBezTo>
                        <a:pt x="337" y="104"/>
                        <a:pt x="290" y="71"/>
                        <a:pt x="244" y="40"/>
                      </a:cubicBezTo>
                      <a:cubicBezTo>
                        <a:pt x="207" y="14"/>
                        <a:pt x="173"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7"/>
                <p:cNvSpPr/>
                <p:nvPr/>
              </p:nvSpPr>
              <p:spPr>
                <a:xfrm>
                  <a:off x="5063989" y="4787853"/>
                  <a:ext cx="29591" cy="21888"/>
                </a:xfrm>
                <a:custGeom>
                  <a:avLst/>
                  <a:gdLst/>
                  <a:ahLst/>
                  <a:cxnLst/>
                  <a:rect l="l" t="t" r="r" b="b"/>
                  <a:pathLst>
                    <a:path w="315" h="233" extrusionOk="0">
                      <a:moveTo>
                        <a:pt x="164" y="0"/>
                      </a:moveTo>
                      <a:cubicBezTo>
                        <a:pt x="127" y="0"/>
                        <a:pt x="92" y="13"/>
                        <a:pt x="56" y="40"/>
                      </a:cubicBezTo>
                      <a:cubicBezTo>
                        <a:pt x="28" y="61"/>
                        <a:pt x="1" y="111"/>
                        <a:pt x="5" y="140"/>
                      </a:cubicBezTo>
                      <a:cubicBezTo>
                        <a:pt x="9" y="175"/>
                        <a:pt x="47" y="217"/>
                        <a:pt x="79" y="229"/>
                      </a:cubicBezTo>
                      <a:cubicBezTo>
                        <a:pt x="85" y="231"/>
                        <a:pt x="91" y="232"/>
                        <a:pt x="98" y="232"/>
                      </a:cubicBezTo>
                      <a:cubicBezTo>
                        <a:pt x="126" y="232"/>
                        <a:pt x="161" y="218"/>
                        <a:pt x="182" y="200"/>
                      </a:cubicBezTo>
                      <a:cubicBezTo>
                        <a:pt x="231" y="162"/>
                        <a:pt x="268" y="112"/>
                        <a:pt x="315" y="62"/>
                      </a:cubicBezTo>
                      <a:cubicBezTo>
                        <a:pt x="259" y="21"/>
                        <a:pt x="210"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7"/>
                <p:cNvSpPr/>
                <p:nvPr/>
              </p:nvSpPr>
              <p:spPr>
                <a:xfrm>
                  <a:off x="5155113" y="4787853"/>
                  <a:ext cx="29685" cy="21982"/>
                </a:xfrm>
                <a:custGeom>
                  <a:avLst/>
                  <a:gdLst/>
                  <a:ahLst/>
                  <a:cxnLst/>
                  <a:rect l="l" t="t" r="r" b="b"/>
                  <a:pathLst>
                    <a:path w="316" h="234" extrusionOk="0">
                      <a:moveTo>
                        <a:pt x="148" y="0"/>
                      </a:moveTo>
                      <a:cubicBezTo>
                        <a:pt x="100" y="0"/>
                        <a:pt x="52" y="23"/>
                        <a:pt x="1" y="65"/>
                      </a:cubicBezTo>
                      <a:cubicBezTo>
                        <a:pt x="44" y="112"/>
                        <a:pt x="83" y="163"/>
                        <a:pt x="134" y="203"/>
                      </a:cubicBezTo>
                      <a:cubicBezTo>
                        <a:pt x="154" y="220"/>
                        <a:pt x="189" y="233"/>
                        <a:pt x="216" y="233"/>
                      </a:cubicBezTo>
                      <a:cubicBezTo>
                        <a:pt x="224" y="233"/>
                        <a:pt x="232" y="232"/>
                        <a:pt x="238" y="229"/>
                      </a:cubicBezTo>
                      <a:cubicBezTo>
                        <a:pt x="270" y="215"/>
                        <a:pt x="305" y="174"/>
                        <a:pt x="311" y="138"/>
                      </a:cubicBezTo>
                      <a:cubicBezTo>
                        <a:pt x="316" y="108"/>
                        <a:pt x="289" y="62"/>
                        <a:pt x="261" y="43"/>
                      </a:cubicBezTo>
                      <a:cubicBezTo>
                        <a:pt x="223" y="15"/>
                        <a:pt x="18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7"/>
                <p:cNvSpPr/>
                <p:nvPr/>
              </p:nvSpPr>
              <p:spPr>
                <a:xfrm>
                  <a:off x="5196072" y="4756476"/>
                  <a:ext cx="25646" cy="18976"/>
                </a:xfrm>
                <a:custGeom>
                  <a:avLst/>
                  <a:gdLst/>
                  <a:ahLst/>
                  <a:cxnLst/>
                  <a:rect l="l" t="t" r="r" b="b"/>
                  <a:pathLst>
                    <a:path w="273" h="202" extrusionOk="0">
                      <a:moveTo>
                        <a:pt x="177" y="1"/>
                      </a:moveTo>
                      <a:cubicBezTo>
                        <a:pt x="166" y="1"/>
                        <a:pt x="154" y="4"/>
                        <a:pt x="140" y="10"/>
                      </a:cubicBezTo>
                      <a:cubicBezTo>
                        <a:pt x="93" y="31"/>
                        <a:pt x="51" y="60"/>
                        <a:pt x="1" y="89"/>
                      </a:cubicBezTo>
                      <a:cubicBezTo>
                        <a:pt x="56" y="130"/>
                        <a:pt x="93" y="161"/>
                        <a:pt x="135" y="188"/>
                      </a:cubicBezTo>
                      <a:cubicBezTo>
                        <a:pt x="148" y="196"/>
                        <a:pt x="167" y="201"/>
                        <a:pt x="183" y="201"/>
                      </a:cubicBezTo>
                      <a:cubicBezTo>
                        <a:pt x="188" y="201"/>
                        <a:pt x="192" y="201"/>
                        <a:pt x="197" y="200"/>
                      </a:cubicBezTo>
                      <a:cubicBezTo>
                        <a:pt x="252" y="188"/>
                        <a:pt x="272" y="139"/>
                        <a:pt x="250" y="75"/>
                      </a:cubicBezTo>
                      <a:cubicBezTo>
                        <a:pt x="237" y="34"/>
                        <a:pt x="215"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7"/>
                <p:cNvSpPr/>
                <p:nvPr/>
              </p:nvSpPr>
              <p:spPr>
                <a:xfrm>
                  <a:off x="5026130" y="4757040"/>
                  <a:ext cx="26585" cy="18600"/>
                </a:xfrm>
                <a:custGeom>
                  <a:avLst/>
                  <a:gdLst/>
                  <a:ahLst/>
                  <a:cxnLst/>
                  <a:rect l="l" t="t" r="r" b="b"/>
                  <a:pathLst>
                    <a:path w="283" h="198" extrusionOk="0">
                      <a:moveTo>
                        <a:pt x="117" y="1"/>
                      </a:moveTo>
                      <a:cubicBezTo>
                        <a:pt x="93" y="1"/>
                        <a:pt x="52" y="25"/>
                        <a:pt x="38" y="48"/>
                      </a:cubicBezTo>
                      <a:cubicBezTo>
                        <a:pt x="14" y="88"/>
                        <a:pt x="1" y="140"/>
                        <a:pt x="48" y="177"/>
                      </a:cubicBezTo>
                      <a:cubicBezTo>
                        <a:pt x="66" y="190"/>
                        <a:pt x="83" y="198"/>
                        <a:pt x="101" y="198"/>
                      </a:cubicBezTo>
                      <a:cubicBezTo>
                        <a:pt x="119" y="198"/>
                        <a:pt x="137" y="190"/>
                        <a:pt x="156" y="173"/>
                      </a:cubicBezTo>
                      <a:cubicBezTo>
                        <a:pt x="190" y="144"/>
                        <a:pt x="228" y="121"/>
                        <a:pt x="283" y="83"/>
                      </a:cubicBezTo>
                      <a:cubicBezTo>
                        <a:pt x="224" y="52"/>
                        <a:pt x="177" y="17"/>
                        <a:pt x="125" y="2"/>
                      </a:cubicBezTo>
                      <a:cubicBezTo>
                        <a:pt x="123" y="1"/>
                        <a:pt x="120"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57"/>
              <p:cNvSpPr/>
              <p:nvPr/>
            </p:nvSpPr>
            <p:spPr>
              <a:xfrm>
                <a:off x="4711799" y="4604571"/>
                <a:ext cx="825357" cy="210520"/>
              </a:xfrm>
              <a:custGeom>
                <a:avLst/>
                <a:gdLst/>
                <a:ahLst/>
                <a:cxnLst/>
                <a:rect l="l" t="t" r="r" b="b"/>
                <a:pathLst>
                  <a:path w="8786" h="2241" extrusionOk="0">
                    <a:moveTo>
                      <a:pt x="931" y="252"/>
                    </a:moveTo>
                    <a:cubicBezTo>
                      <a:pt x="1177" y="367"/>
                      <a:pt x="1461" y="321"/>
                      <a:pt x="1683" y="493"/>
                    </a:cubicBezTo>
                    <a:cubicBezTo>
                      <a:pt x="1605" y="503"/>
                      <a:pt x="1530" y="509"/>
                      <a:pt x="1459" y="509"/>
                    </a:cubicBezTo>
                    <a:cubicBezTo>
                      <a:pt x="1237" y="509"/>
                      <a:pt x="1054" y="449"/>
                      <a:pt x="931" y="252"/>
                    </a:cubicBezTo>
                    <a:close/>
                    <a:moveTo>
                      <a:pt x="7843" y="256"/>
                    </a:moveTo>
                    <a:lnTo>
                      <a:pt x="7843" y="256"/>
                    </a:lnTo>
                    <a:cubicBezTo>
                      <a:pt x="7760" y="424"/>
                      <a:pt x="7570" y="511"/>
                      <a:pt x="7293" y="511"/>
                    </a:cubicBezTo>
                    <a:cubicBezTo>
                      <a:pt x="7231" y="511"/>
                      <a:pt x="7165" y="506"/>
                      <a:pt x="7094" y="498"/>
                    </a:cubicBezTo>
                    <a:cubicBezTo>
                      <a:pt x="7322" y="322"/>
                      <a:pt x="7603" y="368"/>
                      <a:pt x="7843" y="256"/>
                    </a:cubicBezTo>
                    <a:close/>
                    <a:moveTo>
                      <a:pt x="7333" y="217"/>
                    </a:moveTo>
                    <a:cubicBezTo>
                      <a:pt x="7396" y="217"/>
                      <a:pt x="7460" y="222"/>
                      <a:pt x="7523" y="224"/>
                    </a:cubicBezTo>
                    <a:cubicBezTo>
                      <a:pt x="7553" y="224"/>
                      <a:pt x="7584" y="224"/>
                      <a:pt x="7614" y="224"/>
                    </a:cubicBezTo>
                    <a:cubicBezTo>
                      <a:pt x="7675" y="224"/>
                      <a:pt x="7737" y="224"/>
                      <a:pt x="7798" y="224"/>
                    </a:cubicBezTo>
                    <a:lnTo>
                      <a:pt x="7802" y="244"/>
                    </a:lnTo>
                    <a:cubicBezTo>
                      <a:pt x="7704" y="262"/>
                      <a:pt x="7606" y="286"/>
                      <a:pt x="7508" y="299"/>
                    </a:cubicBezTo>
                    <a:cubicBezTo>
                      <a:pt x="7328" y="328"/>
                      <a:pt x="7153" y="365"/>
                      <a:pt x="7019" y="503"/>
                    </a:cubicBezTo>
                    <a:cubicBezTo>
                      <a:pt x="7014" y="508"/>
                      <a:pt x="7008" y="514"/>
                      <a:pt x="7001" y="515"/>
                    </a:cubicBezTo>
                    <a:cubicBezTo>
                      <a:pt x="6898" y="542"/>
                      <a:pt x="6795" y="568"/>
                      <a:pt x="6692" y="594"/>
                    </a:cubicBezTo>
                    <a:cubicBezTo>
                      <a:pt x="6687" y="590"/>
                      <a:pt x="6684" y="582"/>
                      <a:pt x="6681" y="576"/>
                    </a:cubicBezTo>
                    <a:cubicBezTo>
                      <a:pt x="6734" y="538"/>
                      <a:pt x="6787" y="500"/>
                      <a:pt x="6838" y="460"/>
                    </a:cubicBezTo>
                    <a:cubicBezTo>
                      <a:pt x="6927" y="393"/>
                      <a:pt x="7012" y="318"/>
                      <a:pt x="7106" y="260"/>
                    </a:cubicBezTo>
                    <a:cubicBezTo>
                      <a:pt x="7153" y="230"/>
                      <a:pt x="7218" y="223"/>
                      <a:pt x="7276" y="219"/>
                    </a:cubicBezTo>
                    <a:cubicBezTo>
                      <a:pt x="7295" y="218"/>
                      <a:pt x="7314" y="217"/>
                      <a:pt x="7333" y="217"/>
                    </a:cubicBezTo>
                    <a:close/>
                    <a:moveTo>
                      <a:pt x="1446" y="217"/>
                    </a:moveTo>
                    <a:cubicBezTo>
                      <a:pt x="1462" y="217"/>
                      <a:pt x="1477" y="218"/>
                      <a:pt x="1493" y="219"/>
                    </a:cubicBezTo>
                    <a:cubicBezTo>
                      <a:pt x="1581" y="222"/>
                      <a:pt x="1663" y="234"/>
                      <a:pt x="1730" y="314"/>
                    </a:cubicBezTo>
                    <a:cubicBezTo>
                      <a:pt x="1782" y="375"/>
                      <a:pt x="1865" y="408"/>
                      <a:pt x="1932" y="454"/>
                    </a:cubicBezTo>
                    <a:cubicBezTo>
                      <a:pt x="1988" y="495"/>
                      <a:pt x="2044" y="535"/>
                      <a:pt x="2100" y="575"/>
                    </a:cubicBezTo>
                    <a:cubicBezTo>
                      <a:pt x="2096" y="582"/>
                      <a:pt x="2093" y="589"/>
                      <a:pt x="2090" y="597"/>
                    </a:cubicBezTo>
                    <a:cubicBezTo>
                      <a:pt x="2035" y="581"/>
                      <a:pt x="1979" y="565"/>
                      <a:pt x="1924" y="551"/>
                    </a:cubicBezTo>
                    <a:cubicBezTo>
                      <a:pt x="1839" y="532"/>
                      <a:pt x="1764" y="505"/>
                      <a:pt x="1692" y="446"/>
                    </a:cubicBezTo>
                    <a:cubicBezTo>
                      <a:pt x="1579" y="354"/>
                      <a:pt x="1436" y="325"/>
                      <a:pt x="1293" y="303"/>
                    </a:cubicBezTo>
                    <a:cubicBezTo>
                      <a:pt x="1189" y="288"/>
                      <a:pt x="1086" y="265"/>
                      <a:pt x="981" y="246"/>
                    </a:cubicBezTo>
                    <a:cubicBezTo>
                      <a:pt x="982" y="236"/>
                      <a:pt x="983" y="229"/>
                      <a:pt x="985" y="220"/>
                    </a:cubicBezTo>
                    <a:cubicBezTo>
                      <a:pt x="1093" y="220"/>
                      <a:pt x="1199" y="220"/>
                      <a:pt x="1306" y="221"/>
                    </a:cubicBezTo>
                    <a:cubicBezTo>
                      <a:pt x="1352" y="221"/>
                      <a:pt x="1399" y="217"/>
                      <a:pt x="1446" y="217"/>
                    </a:cubicBezTo>
                    <a:close/>
                    <a:moveTo>
                      <a:pt x="7107" y="113"/>
                    </a:moveTo>
                    <a:lnTo>
                      <a:pt x="7107" y="113"/>
                    </a:lnTo>
                    <a:cubicBezTo>
                      <a:pt x="7092" y="179"/>
                      <a:pt x="7070" y="245"/>
                      <a:pt x="7014" y="286"/>
                    </a:cubicBezTo>
                    <a:cubicBezTo>
                      <a:pt x="6864" y="396"/>
                      <a:pt x="6712" y="505"/>
                      <a:pt x="6558" y="611"/>
                    </a:cubicBezTo>
                    <a:cubicBezTo>
                      <a:pt x="6527" y="633"/>
                      <a:pt x="6485" y="638"/>
                      <a:pt x="6449" y="650"/>
                    </a:cubicBezTo>
                    <a:cubicBezTo>
                      <a:pt x="6444" y="643"/>
                      <a:pt x="6436" y="634"/>
                      <a:pt x="6431" y="627"/>
                    </a:cubicBezTo>
                    <a:cubicBezTo>
                      <a:pt x="6529" y="545"/>
                      <a:pt x="6625" y="461"/>
                      <a:pt x="6726" y="384"/>
                    </a:cubicBezTo>
                    <a:cubicBezTo>
                      <a:pt x="6781" y="341"/>
                      <a:pt x="6850" y="318"/>
                      <a:pt x="6906" y="278"/>
                    </a:cubicBezTo>
                    <a:cubicBezTo>
                      <a:pt x="6976" y="229"/>
                      <a:pt x="7038" y="172"/>
                      <a:pt x="7107" y="113"/>
                    </a:cubicBezTo>
                    <a:close/>
                    <a:moveTo>
                      <a:pt x="1682" y="107"/>
                    </a:moveTo>
                    <a:lnTo>
                      <a:pt x="1682" y="107"/>
                    </a:lnTo>
                    <a:cubicBezTo>
                      <a:pt x="1766" y="241"/>
                      <a:pt x="1915" y="290"/>
                      <a:pt x="2035" y="372"/>
                    </a:cubicBezTo>
                    <a:cubicBezTo>
                      <a:pt x="2144" y="448"/>
                      <a:pt x="2245" y="537"/>
                      <a:pt x="2349" y="622"/>
                    </a:cubicBezTo>
                    <a:cubicBezTo>
                      <a:pt x="2343" y="633"/>
                      <a:pt x="2335" y="643"/>
                      <a:pt x="2328" y="655"/>
                    </a:cubicBezTo>
                    <a:cubicBezTo>
                      <a:pt x="2277" y="629"/>
                      <a:pt x="2220" y="609"/>
                      <a:pt x="2172" y="577"/>
                    </a:cubicBezTo>
                    <a:cubicBezTo>
                      <a:pt x="2060" y="504"/>
                      <a:pt x="1952" y="421"/>
                      <a:pt x="1842" y="347"/>
                    </a:cubicBezTo>
                    <a:cubicBezTo>
                      <a:pt x="1756" y="288"/>
                      <a:pt x="1692" y="219"/>
                      <a:pt x="1682" y="107"/>
                    </a:cubicBezTo>
                    <a:close/>
                    <a:moveTo>
                      <a:pt x="1724" y="64"/>
                    </a:moveTo>
                    <a:cubicBezTo>
                      <a:pt x="1901" y="133"/>
                      <a:pt x="2077" y="203"/>
                      <a:pt x="2251" y="277"/>
                    </a:cubicBezTo>
                    <a:cubicBezTo>
                      <a:pt x="2274" y="286"/>
                      <a:pt x="2298" y="312"/>
                      <a:pt x="2305" y="334"/>
                    </a:cubicBezTo>
                    <a:cubicBezTo>
                      <a:pt x="2349" y="499"/>
                      <a:pt x="2468" y="600"/>
                      <a:pt x="2596" y="695"/>
                    </a:cubicBezTo>
                    <a:cubicBezTo>
                      <a:pt x="2614" y="709"/>
                      <a:pt x="2635" y="724"/>
                      <a:pt x="2653" y="741"/>
                    </a:cubicBezTo>
                    <a:cubicBezTo>
                      <a:pt x="2536" y="717"/>
                      <a:pt x="2429" y="688"/>
                      <a:pt x="2348" y="582"/>
                    </a:cubicBezTo>
                    <a:cubicBezTo>
                      <a:pt x="2230" y="433"/>
                      <a:pt x="2067" y="338"/>
                      <a:pt x="1900" y="250"/>
                    </a:cubicBezTo>
                    <a:cubicBezTo>
                      <a:pt x="1827" y="213"/>
                      <a:pt x="1767" y="151"/>
                      <a:pt x="1703" y="99"/>
                    </a:cubicBezTo>
                    <a:cubicBezTo>
                      <a:pt x="1711" y="87"/>
                      <a:pt x="1718" y="75"/>
                      <a:pt x="1724" y="64"/>
                    </a:cubicBezTo>
                    <a:close/>
                    <a:moveTo>
                      <a:pt x="7060" y="79"/>
                    </a:moveTo>
                    <a:cubicBezTo>
                      <a:pt x="7065" y="84"/>
                      <a:pt x="7070" y="91"/>
                      <a:pt x="7075" y="96"/>
                    </a:cubicBezTo>
                    <a:cubicBezTo>
                      <a:pt x="7017" y="145"/>
                      <a:pt x="6963" y="206"/>
                      <a:pt x="6896" y="240"/>
                    </a:cubicBezTo>
                    <a:cubicBezTo>
                      <a:pt x="6690" y="342"/>
                      <a:pt x="6519" y="479"/>
                      <a:pt x="6363" y="647"/>
                    </a:cubicBezTo>
                    <a:cubicBezTo>
                      <a:pt x="6310" y="704"/>
                      <a:pt x="6212" y="721"/>
                      <a:pt x="6135" y="756"/>
                    </a:cubicBezTo>
                    <a:cubicBezTo>
                      <a:pt x="6134" y="751"/>
                      <a:pt x="6134" y="746"/>
                      <a:pt x="6132" y="740"/>
                    </a:cubicBezTo>
                    <a:cubicBezTo>
                      <a:pt x="6207" y="675"/>
                      <a:pt x="6286" y="613"/>
                      <a:pt x="6354" y="544"/>
                    </a:cubicBezTo>
                    <a:cubicBezTo>
                      <a:pt x="6392" y="505"/>
                      <a:pt x="6430" y="457"/>
                      <a:pt x="6444" y="407"/>
                    </a:cubicBezTo>
                    <a:cubicBezTo>
                      <a:pt x="6476" y="282"/>
                      <a:pt x="6570" y="230"/>
                      <a:pt x="6674" y="194"/>
                    </a:cubicBezTo>
                    <a:cubicBezTo>
                      <a:pt x="6801" y="151"/>
                      <a:pt x="6931" y="116"/>
                      <a:pt x="7060" y="79"/>
                    </a:cubicBezTo>
                    <a:close/>
                    <a:moveTo>
                      <a:pt x="355" y="294"/>
                    </a:moveTo>
                    <a:cubicBezTo>
                      <a:pt x="384" y="294"/>
                      <a:pt x="419" y="305"/>
                      <a:pt x="438" y="322"/>
                    </a:cubicBezTo>
                    <a:cubicBezTo>
                      <a:pt x="463" y="345"/>
                      <a:pt x="475" y="391"/>
                      <a:pt x="474" y="427"/>
                    </a:cubicBezTo>
                    <a:cubicBezTo>
                      <a:pt x="473" y="458"/>
                      <a:pt x="455" y="474"/>
                      <a:pt x="429" y="474"/>
                    </a:cubicBezTo>
                    <a:cubicBezTo>
                      <a:pt x="419" y="474"/>
                      <a:pt x="408" y="472"/>
                      <a:pt x="397" y="468"/>
                    </a:cubicBezTo>
                    <a:cubicBezTo>
                      <a:pt x="390" y="465"/>
                      <a:pt x="382" y="465"/>
                      <a:pt x="375" y="465"/>
                    </a:cubicBezTo>
                    <a:cubicBezTo>
                      <a:pt x="362" y="465"/>
                      <a:pt x="349" y="467"/>
                      <a:pt x="336" y="467"/>
                    </a:cubicBezTo>
                    <a:cubicBezTo>
                      <a:pt x="337" y="488"/>
                      <a:pt x="332" y="512"/>
                      <a:pt x="341" y="530"/>
                    </a:cubicBezTo>
                    <a:cubicBezTo>
                      <a:pt x="389" y="626"/>
                      <a:pt x="468" y="679"/>
                      <a:pt x="569" y="679"/>
                    </a:cubicBezTo>
                    <a:cubicBezTo>
                      <a:pt x="576" y="679"/>
                      <a:pt x="582" y="679"/>
                      <a:pt x="589" y="678"/>
                    </a:cubicBezTo>
                    <a:cubicBezTo>
                      <a:pt x="671" y="673"/>
                      <a:pt x="754" y="646"/>
                      <a:pt x="835" y="618"/>
                    </a:cubicBezTo>
                    <a:cubicBezTo>
                      <a:pt x="893" y="600"/>
                      <a:pt x="948" y="567"/>
                      <a:pt x="1001" y="535"/>
                    </a:cubicBezTo>
                    <a:cubicBezTo>
                      <a:pt x="1038" y="512"/>
                      <a:pt x="1074" y="501"/>
                      <a:pt x="1109" y="501"/>
                    </a:cubicBezTo>
                    <a:cubicBezTo>
                      <a:pt x="1148" y="501"/>
                      <a:pt x="1187" y="515"/>
                      <a:pt x="1225" y="539"/>
                    </a:cubicBezTo>
                    <a:cubicBezTo>
                      <a:pt x="1037" y="627"/>
                      <a:pt x="851" y="722"/>
                      <a:pt x="660" y="798"/>
                    </a:cubicBezTo>
                    <a:cubicBezTo>
                      <a:pt x="613" y="817"/>
                      <a:pt x="567" y="826"/>
                      <a:pt x="521" y="826"/>
                    </a:cubicBezTo>
                    <a:cubicBezTo>
                      <a:pt x="358" y="826"/>
                      <a:pt x="216" y="712"/>
                      <a:pt x="190" y="544"/>
                    </a:cubicBezTo>
                    <a:cubicBezTo>
                      <a:pt x="174" y="441"/>
                      <a:pt x="232" y="328"/>
                      <a:pt x="331" y="297"/>
                    </a:cubicBezTo>
                    <a:cubicBezTo>
                      <a:pt x="338" y="295"/>
                      <a:pt x="346" y="294"/>
                      <a:pt x="355" y="294"/>
                    </a:cubicBezTo>
                    <a:close/>
                    <a:moveTo>
                      <a:pt x="8414" y="296"/>
                    </a:moveTo>
                    <a:cubicBezTo>
                      <a:pt x="8433" y="296"/>
                      <a:pt x="8452" y="300"/>
                      <a:pt x="8465" y="307"/>
                    </a:cubicBezTo>
                    <a:cubicBezTo>
                      <a:pt x="8631" y="390"/>
                      <a:pt x="8644" y="608"/>
                      <a:pt x="8487" y="738"/>
                    </a:cubicBezTo>
                    <a:cubicBezTo>
                      <a:pt x="8417" y="797"/>
                      <a:pt x="8340" y="828"/>
                      <a:pt x="8258" y="828"/>
                    </a:cubicBezTo>
                    <a:cubicBezTo>
                      <a:pt x="8212" y="828"/>
                      <a:pt x="8164" y="818"/>
                      <a:pt x="8115" y="798"/>
                    </a:cubicBezTo>
                    <a:cubicBezTo>
                      <a:pt x="8031" y="765"/>
                      <a:pt x="7952" y="723"/>
                      <a:pt x="7870" y="686"/>
                    </a:cubicBezTo>
                    <a:cubicBezTo>
                      <a:pt x="7766" y="638"/>
                      <a:pt x="7663" y="590"/>
                      <a:pt x="7555" y="540"/>
                    </a:cubicBezTo>
                    <a:cubicBezTo>
                      <a:pt x="7592" y="516"/>
                      <a:pt x="7628" y="504"/>
                      <a:pt x="7667" y="504"/>
                    </a:cubicBezTo>
                    <a:cubicBezTo>
                      <a:pt x="7706" y="504"/>
                      <a:pt x="7747" y="516"/>
                      <a:pt x="7790" y="539"/>
                    </a:cubicBezTo>
                    <a:cubicBezTo>
                      <a:pt x="7893" y="593"/>
                      <a:pt x="8001" y="640"/>
                      <a:pt x="8114" y="673"/>
                    </a:cubicBezTo>
                    <a:cubicBezTo>
                      <a:pt x="8142" y="681"/>
                      <a:pt x="8170" y="685"/>
                      <a:pt x="8197" y="685"/>
                    </a:cubicBezTo>
                    <a:cubicBezTo>
                      <a:pt x="8304" y="685"/>
                      <a:pt x="8397" y="627"/>
                      <a:pt x="8439" y="537"/>
                    </a:cubicBezTo>
                    <a:cubicBezTo>
                      <a:pt x="8449" y="518"/>
                      <a:pt x="8444" y="490"/>
                      <a:pt x="8448" y="468"/>
                    </a:cubicBezTo>
                    <a:cubicBezTo>
                      <a:pt x="8435" y="468"/>
                      <a:pt x="8421" y="466"/>
                      <a:pt x="8408" y="466"/>
                    </a:cubicBezTo>
                    <a:cubicBezTo>
                      <a:pt x="8401" y="466"/>
                      <a:pt x="8393" y="466"/>
                      <a:pt x="8387" y="469"/>
                    </a:cubicBezTo>
                    <a:cubicBezTo>
                      <a:pt x="8375" y="473"/>
                      <a:pt x="8364" y="475"/>
                      <a:pt x="8355" y="475"/>
                    </a:cubicBezTo>
                    <a:cubicBezTo>
                      <a:pt x="8321" y="475"/>
                      <a:pt x="8305" y="449"/>
                      <a:pt x="8308" y="413"/>
                    </a:cubicBezTo>
                    <a:cubicBezTo>
                      <a:pt x="8311" y="376"/>
                      <a:pt x="8334" y="330"/>
                      <a:pt x="8363" y="309"/>
                    </a:cubicBezTo>
                    <a:cubicBezTo>
                      <a:pt x="8375" y="300"/>
                      <a:pt x="8394" y="296"/>
                      <a:pt x="8414" y="296"/>
                    </a:cubicBezTo>
                    <a:close/>
                    <a:moveTo>
                      <a:pt x="2360" y="284"/>
                    </a:moveTo>
                    <a:lnTo>
                      <a:pt x="2360" y="284"/>
                    </a:lnTo>
                    <a:cubicBezTo>
                      <a:pt x="2567" y="481"/>
                      <a:pt x="2846" y="605"/>
                      <a:pt x="2952" y="899"/>
                    </a:cubicBezTo>
                    <a:cubicBezTo>
                      <a:pt x="2744" y="705"/>
                      <a:pt x="2431" y="612"/>
                      <a:pt x="2360" y="284"/>
                    </a:cubicBezTo>
                    <a:close/>
                    <a:moveTo>
                      <a:pt x="6413" y="278"/>
                    </a:moveTo>
                    <a:cubicBezTo>
                      <a:pt x="6420" y="282"/>
                      <a:pt x="6428" y="287"/>
                      <a:pt x="6435" y="291"/>
                    </a:cubicBezTo>
                    <a:cubicBezTo>
                      <a:pt x="6404" y="355"/>
                      <a:pt x="6383" y="427"/>
                      <a:pt x="6338" y="482"/>
                    </a:cubicBezTo>
                    <a:cubicBezTo>
                      <a:pt x="6284" y="551"/>
                      <a:pt x="6213" y="611"/>
                      <a:pt x="6144" y="667"/>
                    </a:cubicBezTo>
                    <a:cubicBezTo>
                      <a:pt x="6042" y="748"/>
                      <a:pt x="5934" y="824"/>
                      <a:pt x="5830" y="902"/>
                    </a:cubicBezTo>
                    <a:cubicBezTo>
                      <a:pt x="5933" y="605"/>
                      <a:pt x="6214" y="483"/>
                      <a:pt x="6413" y="278"/>
                    </a:cubicBezTo>
                    <a:close/>
                    <a:moveTo>
                      <a:pt x="139" y="409"/>
                    </a:moveTo>
                    <a:lnTo>
                      <a:pt x="139" y="409"/>
                    </a:lnTo>
                    <a:cubicBezTo>
                      <a:pt x="86" y="682"/>
                      <a:pt x="288" y="870"/>
                      <a:pt x="525" y="870"/>
                    </a:cubicBezTo>
                    <a:cubicBezTo>
                      <a:pt x="582" y="870"/>
                      <a:pt x="642" y="859"/>
                      <a:pt x="700" y="835"/>
                    </a:cubicBezTo>
                    <a:lnTo>
                      <a:pt x="700" y="835"/>
                    </a:lnTo>
                    <a:cubicBezTo>
                      <a:pt x="644" y="953"/>
                      <a:pt x="578" y="1007"/>
                      <a:pt x="480" y="1007"/>
                    </a:cubicBezTo>
                    <a:cubicBezTo>
                      <a:pt x="447" y="1007"/>
                      <a:pt x="409" y="1001"/>
                      <a:pt x="367" y="988"/>
                    </a:cubicBezTo>
                    <a:cubicBezTo>
                      <a:pt x="176" y="931"/>
                      <a:pt x="56" y="786"/>
                      <a:pt x="53" y="605"/>
                    </a:cubicBezTo>
                    <a:cubicBezTo>
                      <a:pt x="52" y="523"/>
                      <a:pt x="78" y="462"/>
                      <a:pt x="139" y="409"/>
                    </a:cubicBezTo>
                    <a:close/>
                    <a:moveTo>
                      <a:pt x="8637" y="402"/>
                    </a:moveTo>
                    <a:lnTo>
                      <a:pt x="8637" y="402"/>
                    </a:lnTo>
                    <a:cubicBezTo>
                      <a:pt x="8733" y="488"/>
                      <a:pt x="8743" y="591"/>
                      <a:pt x="8716" y="700"/>
                    </a:cubicBezTo>
                    <a:cubicBezTo>
                      <a:pt x="8675" y="866"/>
                      <a:pt x="8483" y="1008"/>
                      <a:pt x="8308" y="1008"/>
                    </a:cubicBezTo>
                    <a:cubicBezTo>
                      <a:pt x="8297" y="1008"/>
                      <a:pt x="8286" y="1007"/>
                      <a:pt x="8275" y="1006"/>
                    </a:cubicBezTo>
                    <a:cubicBezTo>
                      <a:pt x="8197" y="997"/>
                      <a:pt x="8184" y="986"/>
                      <a:pt x="8071" y="833"/>
                    </a:cubicBezTo>
                    <a:lnTo>
                      <a:pt x="8071" y="833"/>
                    </a:lnTo>
                    <a:cubicBezTo>
                      <a:pt x="8135" y="857"/>
                      <a:pt x="8198" y="868"/>
                      <a:pt x="8256" y="868"/>
                    </a:cubicBezTo>
                    <a:cubicBezTo>
                      <a:pt x="8516" y="868"/>
                      <a:pt x="8696" y="650"/>
                      <a:pt x="8637" y="402"/>
                    </a:cubicBezTo>
                    <a:close/>
                    <a:moveTo>
                      <a:pt x="2422" y="248"/>
                    </a:moveTo>
                    <a:cubicBezTo>
                      <a:pt x="2589" y="322"/>
                      <a:pt x="2759" y="386"/>
                      <a:pt x="2920" y="470"/>
                    </a:cubicBezTo>
                    <a:cubicBezTo>
                      <a:pt x="3031" y="529"/>
                      <a:pt x="3092" y="637"/>
                      <a:pt x="3115" y="761"/>
                    </a:cubicBezTo>
                    <a:cubicBezTo>
                      <a:pt x="3131" y="844"/>
                      <a:pt x="3143" y="927"/>
                      <a:pt x="3159" y="1020"/>
                    </a:cubicBezTo>
                    <a:cubicBezTo>
                      <a:pt x="3083" y="988"/>
                      <a:pt x="3036" y="946"/>
                      <a:pt x="3005" y="877"/>
                    </a:cubicBezTo>
                    <a:cubicBezTo>
                      <a:pt x="2924" y="711"/>
                      <a:pt x="2805" y="580"/>
                      <a:pt x="2655" y="473"/>
                    </a:cubicBezTo>
                    <a:cubicBezTo>
                      <a:pt x="2568" y="411"/>
                      <a:pt x="2489" y="338"/>
                      <a:pt x="2408" y="269"/>
                    </a:cubicBezTo>
                    <a:cubicBezTo>
                      <a:pt x="2413" y="261"/>
                      <a:pt x="2417" y="255"/>
                      <a:pt x="2422" y="248"/>
                    </a:cubicBezTo>
                    <a:close/>
                    <a:moveTo>
                      <a:pt x="6372" y="264"/>
                    </a:moveTo>
                    <a:cubicBezTo>
                      <a:pt x="6310" y="319"/>
                      <a:pt x="6254" y="383"/>
                      <a:pt x="6186" y="429"/>
                    </a:cubicBezTo>
                    <a:cubicBezTo>
                      <a:pt x="5999" y="559"/>
                      <a:pt x="5850" y="719"/>
                      <a:pt x="5749" y="925"/>
                    </a:cubicBezTo>
                    <a:cubicBezTo>
                      <a:pt x="5731" y="968"/>
                      <a:pt x="5676" y="992"/>
                      <a:pt x="5638" y="1025"/>
                    </a:cubicBezTo>
                    <a:cubicBezTo>
                      <a:pt x="5633" y="1020"/>
                      <a:pt x="5629" y="1015"/>
                      <a:pt x="5624" y="1010"/>
                    </a:cubicBezTo>
                    <a:cubicBezTo>
                      <a:pt x="5636" y="934"/>
                      <a:pt x="5649" y="858"/>
                      <a:pt x="5662" y="781"/>
                    </a:cubicBezTo>
                    <a:cubicBezTo>
                      <a:pt x="5691" y="615"/>
                      <a:pt x="5783" y="495"/>
                      <a:pt x="5933" y="426"/>
                    </a:cubicBezTo>
                    <a:cubicBezTo>
                      <a:pt x="6074" y="363"/>
                      <a:pt x="6218" y="311"/>
                      <a:pt x="6372" y="264"/>
                    </a:cubicBezTo>
                    <a:close/>
                    <a:moveTo>
                      <a:pt x="2046" y="1058"/>
                    </a:moveTo>
                    <a:cubicBezTo>
                      <a:pt x="2047" y="1058"/>
                      <a:pt x="2049" y="1058"/>
                      <a:pt x="2050" y="1059"/>
                    </a:cubicBezTo>
                    <a:cubicBezTo>
                      <a:pt x="2215" y="1068"/>
                      <a:pt x="2377" y="1093"/>
                      <a:pt x="2540" y="1110"/>
                    </a:cubicBezTo>
                    <a:cubicBezTo>
                      <a:pt x="2542" y="1110"/>
                      <a:pt x="2544" y="1117"/>
                      <a:pt x="2551" y="1130"/>
                    </a:cubicBezTo>
                    <a:cubicBezTo>
                      <a:pt x="2538" y="1130"/>
                      <a:pt x="2524" y="1130"/>
                      <a:pt x="2511" y="1130"/>
                    </a:cubicBezTo>
                    <a:cubicBezTo>
                      <a:pt x="2436" y="1130"/>
                      <a:pt x="2361" y="1124"/>
                      <a:pt x="2287" y="1124"/>
                    </a:cubicBezTo>
                    <a:cubicBezTo>
                      <a:pt x="2145" y="1124"/>
                      <a:pt x="2008" y="1147"/>
                      <a:pt x="1896" y="1279"/>
                    </a:cubicBezTo>
                    <a:cubicBezTo>
                      <a:pt x="1884" y="1171"/>
                      <a:pt x="1958" y="1058"/>
                      <a:pt x="2046" y="1058"/>
                    </a:cubicBezTo>
                    <a:close/>
                    <a:moveTo>
                      <a:pt x="6740" y="1062"/>
                    </a:moveTo>
                    <a:cubicBezTo>
                      <a:pt x="6824" y="1062"/>
                      <a:pt x="6896" y="1171"/>
                      <a:pt x="6889" y="1282"/>
                    </a:cubicBezTo>
                    <a:cubicBezTo>
                      <a:pt x="6775" y="1149"/>
                      <a:pt x="6638" y="1126"/>
                      <a:pt x="6497" y="1126"/>
                    </a:cubicBezTo>
                    <a:cubicBezTo>
                      <a:pt x="6421" y="1126"/>
                      <a:pt x="6344" y="1132"/>
                      <a:pt x="6268" y="1132"/>
                    </a:cubicBezTo>
                    <a:cubicBezTo>
                      <a:pt x="6256" y="1132"/>
                      <a:pt x="6245" y="1132"/>
                      <a:pt x="6233" y="1132"/>
                    </a:cubicBezTo>
                    <a:lnTo>
                      <a:pt x="6233" y="1097"/>
                    </a:lnTo>
                    <a:cubicBezTo>
                      <a:pt x="6400" y="1083"/>
                      <a:pt x="6569" y="1065"/>
                      <a:pt x="6738" y="1062"/>
                    </a:cubicBezTo>
                    <a:cubicBezTo>
                      <a:pt x="6739" y="1062"/>
                      <a:pt x="6740" y="1062"/>
                      <a:pt x="6740" y="1062"/>
                    </a:cubicBezTo>
                    <a:close/>
                    <a:moveTo>
                      <a:pt x="2600" y="1153"/>
                    </a:moveTo>
                    <a:cubicBezTo>
                      <a:pt x="2616" y="1153"/>
                      <a:pt x="2632" y="1153"/>
                      <a:pt x="2649" y="1154"/>
                    </a:cubicBezTo>
                    <a:cubicBezTo>
                      <a:pt x="2723" y="1158"/>
                      <a:pt x="2797" y="1180"/>
                      <a:pt x="2872" y="1195"/>
                    </a:cubicBezTo>
                    <a:cubicBezTo>
                      <a:pt x="2872" y="1204"/>
                      <a:pt x="2871" y="1211"/>
                      <a:pt x="2871" y="1220"/>
                    </a:cubicBezTo>
                    <a:cubicBezTo>
                      <a:pt x="2741" y="1250"/>
                      <a:pt x="2614" y="1293"/>
                      <a:pt x="2482" y="1293"/>
                    </a:cubicBezTo>
                    <a:cubicBezTo>
                      <a:pt x="2425" y="1293"/>
                      <a:pt x="2367" y="1285"/>
                      <a:pt x="2307" y="1264"/>
                    </a:cubicBezTo>
                    <a:cubicBezTo>
                      <a:pt x="2264" y="1250"/>
                      <a:pt x="2222" y="1244"/>
                      <a:pt x="2179" y="1244"/>
                    </a:cubicBezTo>
                    <a:cubicBezTo>
                      <a:pt x="2101" y="1244"/>
                      <a:pt x="2022" y="1264"/>
                      <a:pt x="1947" y="1297"/>
                    </a:cubicBezTo>
                    <a:cubicBezTo>
                      <a:pt x="1945" y="1290"/>
                      <a:pt x="1941" y="1285"/>
                      <a:pt x="1938" y="1280"/>
                    </a:cubicBezTo>
                    <a:cubicBezTo>
                      <a:pt x="1976" y="1256"/>
                      <a:pt x="2009" y="1218"/>
                      <a:pt x="2049" y="1209"/>
                    </a:cubicBezTo>
                    <a:cubicBezTo>
                      <a:pt x="2150" y="1189"/>
                      <a:pt x="2255" y="1176"/>
                      <a:pt x="2358" y="1168"/>
                    </a:cubicBezTo>
                    <a:cubicBezTo>
                      <a:pt x="2438" y="1160"/>
                      <a:pt x="2519" y="1153"/>
                      <a:pt x="2600" y="1153"/>
                    </a:cubicBezTo>
                    <a:close/>
                    <a:moveTo>
                      <a:pt x="6116" y="1153"/>
                    </a:moveTo>
                    <a:cubicBezTo>
                      <a:pt x="6137" y="1153"/>
                      <a:pt x="6158" y="1155"/>
                      <a:pt x="6180" y="1160"/>
                    </a:cubicBezTo>
                    <a:cubicBezTo>
                      <a:pt x="6220" y="1168"/>
                      <a:pt x="6261" y="1171"/>
                      <a:pt x="6302" y="1171"/>
                    </a:cubicBezTo>
                    <a:cubicBezTo>
                      <a:pt x="6346" y="1171"/>
                      <a:pt x="6390" y="1168"/>
                      <a:pt x="6433" y="1166"/>
                    </a:cubicBezTo>
                    <a:cubicBezTo>
                      <a:pt x="6454" y="1165"/>
                      <a:pt x="6474" y="1165"/>
                      <a:pt x="6494" y="1165"/>
                    </a:cubicBezTo>
                    <a:cubicBezTo>
                      <a:pt x="6584" y="1165"/>
                      <a:pt x="6672" y="1175"/>
                      <a:pt x="6755" y="1219"/>
                    </a:cubicBezTo>
                    <a:cubicBezTo>
                      <a:pt x="6786" y="1237"/>
                      <a:pt x="6813" y="1262"/>
                      <a:pt x="6841" y="1291"/>
                    </a:cubicBezTo>
                    <a:cubicBezTo>
                      <a:pt x="6769" y="1261"/>
                      <a:pt x="6697" y="1250"/>
                      <a:pt x="6625" y="1250"/>
                    </a:cubicBezTo>
                    <a:cubicBezTo>
                      <a:pt x="6525" y="1250"/>
                      <a:pt x="6425" y="1272"/>
                      <a:pt x="6325" y="1293"/>
                    </a:cubicBezTo>
                    <a:cubicBezTo>
                      <a:pt x="6310" y="1296"/>
                      <a:pt x="6294" y="1297"/>
                      <a:pt x="6278" y="1297"/>
                    </a:cubicBezTo>
                    <a:cubicBezTo>
                      <a:pt x="6239" y="1297"/>
                      <a:pt x="6199" y="1290"/>
                      <a:pt x="6162" y="1283"/>
                    </a:cubicBezTo>
                    <a:cubicBezTo>
                      <a:pt x="6077" y="1264"/>
                      <a:pt x="5994" y="1239"/>
                      <a:pt x="5894" y="1213"/>
                    </a:cubicBezTo>
                    <a:cubicBezTo>
                      <a:pt x="5973" y="1183"/>
                      <a:pt x="6040" y="1153"/>
                      <a:pt x="6116" y="1153"/>
                    </a:cubicBezTo>
                    <a:close/>
                    <a:moveTo>
                      <a:pt x="4408" y="381"/>
                    </a:moveTo>
                    <a:cubicBezTo>
                      <a:pt x="4565" y="381"/>
                      <a:pt x="4719" y="420"/>
                      <a:pt x="4861" y="509"/>
                    </a:cubicBezTo>
                    <a:cubicBezTo>
                      <a:pt x="5049" y="625"/>
                      <a:pt x="5164" y="797"/>
                      <a:pt x="5179" y="1024"/>
                    </a:cubicBezTo>
                    <a:cubicBezTo>
                      <a:pt x="5183" y="1082"/>
                      <a:pt x="5199" y="1136"/>
                      <a:pt x="5259" y="1157"/>
                    </a:cubicBezTo>
                    <a:cubicBezTo>
                      <a:pt x="5274" y="1162"/>
                      <a:pt x="5290" y="1165"/>
                      <a:pt x="5304" y="1165"/>
                    </a:cubicBezTo>
                    <a:cubicBezTo>
                      <a:pt x="5347" y="1165"/>
                      <a:pt x="5385" y="1143"/>
                      <a:pt x="5414" y="1108"/>
                    </a:cubicBezTo>
                    <a:cubicBezTo>
                      <a:pt x="5457" y="1061"/>
                      <a:pt x="5474" y="1000"/>
                      <a:pt x="5443" y="942"/>
                    </a:cubicBezTo>
                    <a:cubicBezTo>
                      <a:pt x="5429" y="917"/>
                      <a:pt x="5393" y="900"/>
                      <a:pt x="5365" y="893"/>
                    </a:cubicBezTo>
                    <a:cubicBezTo>
                      <a:pt x="5364" y="893"/>
                      <a:pt x="5363" y="893"/>
                      <a:pt x="5363" y="893"/>
                    </a:cubicBezTo>
                    <a:cubicBezTo>
                      <a:pt x="5347" y="893"/>
                      <a:pt x="5328" y="916"/>
                      <a:pt x="5319" y="921"/>
                    </a:cubicBezTo>
                    <a:cubicBezTo>
                      <a:pt x="5352" y="951"/>
                      <a:pt x="5402" y="980"/>
                      <a:pt x="5397" y="989"/>
                    </a:cubicBezTo>
                    <a:cubicBezTo>
                      <a:pt x="5384" y="1031"/>
                      <a:pt x="5358" y="1076"/>
                      <a:pt x="5325" y="1099"/>
                    </a:cubicBezTo>
                    <a:cubicBezTo>
                      <a:pt x="5313" y="1107"/>
                      <a:pt x="5300" y="1111"/>
                      <a:pt x="5289" y="1111"/>
                    </a:cubicBezTo>
                    <a:cubicBezTo>
                      <a:pt x="5259" y="1111"/>
                      <a:pt x="5234" y="1087"/>
                      <a:pt x="5237" y="1048"/>
                    </a:cubicBezTo>
                    <a:cubicBezTo>
                      <a:pt x="5242" y="979"/>
                      <a:pt x="5254" y="903"/>
                      <a:pt x="5289" y="845"/>
                    </a:cubicBezTo>
                    <a:cubicBezTo>
                      <a:pt x="5313" y="803"/>
                      <a:pt x="5352" y="783"/>
                      <a:pt x="5391" y="783"/>
                    </a:cubicBezTo>
                    <a:cubicBezTo>
                      <a:pt x="5436" y="783"/>
                      <a:pt x="5483" y="809"/>
                      <a:pt x="5511" y="856"/>
                    </a:cubicBezTo>
                    <a:cubicBezTo>
                      <a:pt x="5578" y="969"/>
                      <a:pt x="5554" y="1062"/>
                      <a:pt x="5448" y="1135"/>
                    </a:cubicBezTo>
                    <a:cubicBezTo>
                      <a:pt x="5320" y="1223"/>
                      <a:pt x="5195" y="1314"/>
                      <a:pt x="5060" y="1409"/>
                    </a:cubicBezTo>
                    <a:cubicBezTo>
                      <a:pt x="5071" y="1351"/>
                      <a:pt x="5082" y="1300"/>
                      <a:pt x="5087" y="1250"/>
                    </a:cubicBezTo>
                    <a:cubicBezTo>
                      <a:pt x="5122" y="862"/>
                      <a:pt x="4916" y="597"/>
                      <a:pt x="4524" y="531"/>
                    </a:cubicBezTo>
                    <a:cubicBezTo>
                      <a:pt x="4479" y="523"/>
                      <a:pt x="4434" y="519"/>
                      <a:pt x="4388" y="519"/>
                    </a:cubicBezTo>
                    <a:cubicBezTo>
                      <a:pt x="4295" y="519"/>
                      <a:pt x="4202" y="536"/>
                      <a:pt x="4111" y="570"/>
                    </a:cubicBezTo>
                    <a:cubicBezTo>
                      <a:pt x="3781" y="695"/>
                      <a:pt x="3630" y="968"/>
                      <a:pt x="3699" y="1316"/>
                    </a:cubicBezTo>
                    <a:cubicBezTo>
                      <a:pt x="3704" y="1345"/>
                      <a:pt x="3710" y="1373"/>
                      <a:pt x="3719" y="1409"/>
                    </a:cubicBezTo>
                    <a:cubicBezTo>
                      <a:pt x="3563" y="1299"/>
                      <a:pt x="3410" y="1200"/>
                      <a:pt x="3264" y="1090"/>
                    </a:cubicBezTo>
                    <a:cubicBezTo>
                      <a:pt x="3202" y="1045"/>
                      <a:pt x="3230" y="970"/>
                      <a:pt x="3246" y="908"/>
                    </a:cubicBezTo>
                    <a:cubicBezTo>
                      <a:pt x="3261" y="847"/>
                      <a:pt x="3296" y="795"/>
                      <a:pt x="3366" y="789"/>
                    </a:cubicBezTo>
                    <a:cubicBezTo>
                      <a:pt x="3372" y="788"/>
                      <a:pt x="3378" y="788"/>
                      <a:pt x="3383" y="788"/>
                    </a:cubicBezTo>
                    <a:cubicBezTo>
                      <a:pt x="3439" y="788"/>
                      <a:pt x="3485" y="816"/>
                      <a:pt x="3507" y="869"/>
                    </a:cubicBezTo>
                    <a:cubicBezTo>
                      <a:pt x="3528" y="921"/>
                      <a:pt x="3537" y="979"/>
                      <a:pt x="3544" y="1035"/>
                    </a:cubicBezTo>
                    <a:cubicBezTo>
                      <a:pt x="3549" y="1076"/>
                      <a:pt x="3530" y="1109"/>
                      <a:pt x="3482" y="1110"/>
                    </a:cubicBezTo>
                    <a:cubicBezTo>
                      <a:pt x="3481" y="1110"/>
                      <a:pt x="3480" y="1110"/>
                      <a:pt x="3479" y="1110"/>
                    </a:cubicBezTo>
                    <a:cubicBezTo>
                      <a:pt x="3429" y="1110"/>
                      <a:pt x="3379" y="1056"/>
                      <a:pt x="3377" y="1002"/>
                    </a:cubicBezTo>
                    <a:cubicBezTo>
                      <a:pt x="3374" y="959"/>
                      <a:pt x="3394" y="944"/>
                      <a:pt x="3425" y="944"/>
                    </a:cubicBezTo>
                    <a:cubicBezTo>
                      <a:pt x="3432" y="944"/>
                      <a:pt x="3440" y="945"/>
                      <a:pt x="3449" y="947"/>
                    </a:cubicBezTo>
                    <a:cubicBezTo>
                      <a:pt x="3449" y="947"/>
                      <a:pt x="3450" y="947"/>
                      <a:pt x="3450" y="947"/>
                    </a:cubicBezTo>
                    <a:cubicBezTo>
                      <a:pt x="3453" y="947"/>
                      <a:pt x="3459" y="942"/>
                      <a:pt x="3478" y="934"/>
                    </a:cubicBezTo>
                    <a:cubicBezTo>
                      <a:pt x="3452" y="917"/>
                      <a:pt x="3432" y="892"/>
                      <a:pt x="3416" y="892"/>
                    </a:cubicBezTo>
                    <a:cubicBezTo>
                      <a:pt x="3415" y="892"/>
                      <a:pt x="3415" y="892"/>
                      <a:pt x="3414" y="892"/>
                    </a:cubicBezTo>
                    <a:cubicBezTo>
                      <a:pt x="3388" y="896"/>
                      <a:pt x="3355" y="912"/>
                      <a:pt x="3341" y="932"/>
                    </a:cubicBezTo>
                    <a:cubicBezTo>
                      <a:pt x="3307" y="985"/>
                      <a:pt x="3320" y="1044"/>
                      <a:pt x="3355" y="1094"/>
                    </a:cubicBezTo>
                    <a:cubicBezTo>
                      <a:pt x="3385" y="1137"/>
                      <a:pt x="3426" y="1163"/>
                      <a:pt x="3475" y="1163"/>
                    </a:cubicBezTo>
                    <a:cubicBezTo>
                      <a:pt x="3486" y="1163"/>
                      <a:pt x="3499" y="1162"/>
                      <a:pt x="3511" y="1159"/>
                    </a:cubicBezTo>
                    <a:cubicBezTo>
                      <a:pt x="3570" y="1144"/>
                      <a:pt x="3593" y="1096"/>
                      <a:pt x="3599" y="1040"/>
                    </a:cubicBezTo>
                    <a:cubicBezTo>
                      <a:pt x="3641" y="702"/>
                      <a:pt x="3817" y="495"/>
                      <a:pt x="4151" y="413"/>
                    </a:cubicBezTo>
                    <a:cubicBezTo>
                      <a:pt x="4237" y="392"/>
                      <a:pt x="4323" y="381"/>
                      <a:pt x="4408" y="381"/>
                    </a:cubicBezTo>
                    <a:close/>
                    <a:moveTo>
                      <a:pt x="5857" y="1266"/>
                    </a:moveTo>
                    <a:cubicBezTo>
                      <a:pt x="5880" y="1266"/>
                      <a:pt x="5903" y="1269"/>
                      <a:pt x="5928" y="1276"/>
                    </a:cubicBezTo>
                    <a:cubicBezTo>
                      <a:pt x="6059" y="1315"/>
                      <a:pt x="6191" y="1357"/>
                      <a:pt x="6320" y="1400"/>
                    </a:cubicBezTo>
                    <a:cubicBezTo>
                      <a:pt x="6378" y="1418"/>
                      <a:pt x="6434" y="1443"/>
                      <a:pt x="6504" y="1470"/>
                    </a:cubicBezTo>
                    <a:cubicBezTo>
                      <a:pt x="6434" y="1491"/>
                      <a:pt x="6368" y="1499"/>
                      <a:pt x="6304" y="1499"/>
                    </a:cubicBezTo>
                    <a:cubicBezTo>
                      <a:pt x="6222" y="1499"/>
                      <a:pt x="6143" y="1485"/>
                      <a:pt x="6063" y="1464"/>
                    </a:cubicBezTo>
                    <a:cubicBezTo>
                      <a:pt x="5922" y="1427"/>
                      <a:pt x="5779" y="1394"/>
                      <a:pt x="5638" y="1360"/>
                    </a:cubicBezTo>
                    <a:cubicBezTo>
                      <a:pt x="5701" y="1312"/>
                      <a:pt x="5772" y="1266"/>
                      <a:pt x="5857" y="1266"/>
                    </a:cubicBezTo>
                    <a:close/>
                    <a:moveTo>
                      <a:pt x="2921" y="1264"/>
                    </a:moveTo>
                    <a:cubicBezTo>
                      <a:pt x="3006" y="1264"/>
                      <a:pt x="3082" y="1310"/>
                      <a:pt x="3159" y="1372"/>
                    </a:cubicBezTo>
                    <a:cubicBezTo>
                      <a:pt x="3135" y="1376"/>
                      <a:pt x="3121" y="1378"/>
                      <a:pt x="3105" y="1381"/>
                    </a:cubicBezTo>
                    <a:cubicBezTo>
                      <a:pt x="2994" y="1402"/>
                      <a:pt x="2878" y="1417"/>
                      <a:pt x="2768" y="1449"/>
                    </a:cubicBezTo>
                    <a:cubicBezTo>
                      <a:pt x="2668" y="1478"/>
                      <a:pt x="2569" y="1500"/>
                      <a:pt x="2470" y="1500"/>
                    </a:cubicBezTo>
                    <a:cubicBezTo>
                      <a:pt x="2412" y="1500"/>
                      <a:pt x="2353" y="1492"/>
                      <a:pt x="2293" y="1475"/>
                    </a:cubicBezTo>
                    <a:cubicBezTo>
                      <a:pt x="2292" y="1468"/>
                      <a:pt x="2289" y="1460"/>
                      <a:pt x="2288" y="1453"/>
                    </a:cubicBezTo>
                    <a:cubicBezTo>
                      <a:pt x="2474" y="1394"/>
                      <a:pt x="2661" y="1333"/>
                      <a:pt x="2849" y="1274"/>
                    </a:cubicBezTo>
                    <a:cubicBezTo>
                      <a:pt x="2874" y="1267"/>
                      <a:pt x="2898" y="1264"/>
                      <a:pt x="2921" y="1264"/>
                    </a:cubicBezTo>
                    <a:close/>
                    <a:moveTo>
                      <a:pt x="4875" y="748"/>
                    </a:moveTo>
                    <a:lnTo>
                      <a:pt x="4875" y="748"/>
                    </a:lnTo>
                    <a:cubicBezTo>
                      <a:pt x="5088" y="918"/>
                      <a:pt x="5101" y="1411"/>
                      <a:pt x="4899" y="1530"/>
                    </a:cubicBezTo>
                    <a:cubicBezTo>
                      <a:pt x="4920" y="1401"/>
                      <a:pt x="4948" y="1272"/>
                      <a:pt x="4959" y="1140"/>
                    </a:cubicBezTo>
                    <a:cubicBezTo>
                      <a:pt x="4972" y="1004"/>
                      <a:pt x="4944" y="871"/>
                      <a:pt x="4875" y="748"/>
                    </a:cubicBezTo>
                    <a:close/>
                    <a:moveTo>
                      <a:pt x="3918" y="729"/>
                    </a:moveTo>
                    <a:lnTo>
                      <a:pt x="3918" y="729"/>
                    </a:lnTo>
                    <a:cubicBezTo>
                      <a:pt x="3773" y="1004"/>
                      <a:pt x="3810" y="1263"/>
                      <a:pt x="3895" y="1524"/>
                    </a:cubicBezTo>
                    <a:cubicBezTo>
                      <a:pt x="3890" y="1530"/>
                      <a:pt x="3884" y="1535"/>
                      <a:pt x="3879" y="1540"/>
                    </a:cubicBezTo>
                    <a:cubicBezTo>
                      <a:pt x="3847" y="1504"/>
                      <a:pt x="3800" y="1474"/>
                      <a:pt x="3784" y="1429"/>
                    </a:cubicBezTo>
                    <a:cubicBezTo>
                      <a:pt x="3698" y="1199"/>
                      <a:pt x="3724" y="978"/>
                      <a:pt x="3866" y="773"/>
                    </a:cubicBezTo>
                    <a:cubicBezTo>
                      <a:pt x="3875" y="761"/>
                      <a:pt x="3890" y="753"/>
                      <a:pt x="3918" y="729"/>
                    </a:cubicBezTo>
                    <a:close/>
                    <a:moveTo>
                      <a:pt x="5591" y="1423"/>
                    </a:moveTo>
                    <a:cubicBezTo>
                      <a:pt x="5597" y="1423"/>
                      <a:pt x="5602" y="1424"/>
                      <a:pt x="5608" y="1424"/>
                    </a:cubicBezTo>
                    <a:cubicBezTo>
                      <a:pt x="5716" y="1433"/>
                      <a:pt x="5827" y="1438"/>
                      <a:pt x="5932" y="1465"/>
                    </a:cubicBezTo>
                    <a:cubicBezTo>
                      <a:pt x="6060" y="1501"/>
                      <a:pt x="6186" y="1533"/>
                      <a:pt x="6316" y="1533"/>
                    </a:cubicBezTo>
                    <a:cubicBezTo>
                      <a:pt x="6362" y="1533"/>
                      <a:pt x="6408" y="1529"/>
                      <a:pt x="6455" y="1520"/>
                    </a:cubicBezTo>
                    <a:cubicBezTo>
                      <a:pt x="6456" y="1520"/>
                      <a:pt x="6457" y="1520"/>
                      <a:pt x="6458" y="1520"/>
                    </a:cubicBezTo>
                    <a:cubicBezTo>
                      <a:pt x="6464" y="1520"/>
                      <a:pt x="6472" y="1523"/>
                      <a:pt x="6487" y="1526"/>
                    </a:cubicBezTo>
                    <a:cubicBezTo>
                      <a:pt x="6350" y="1628"/>
                      <a:pt x="6209" y="1685"/>
                      <a:pt x="6058" y="1685"/>
                    </a:cubicBezTo>
                    <a:cubicBezTo>
                      <a:pt x="5993" y="1685"/>
                      <a:pt x="5925" y="1674"/>
                      <a:pt x="5856" y="1651"/>
                    </a:cubicBezTo>
                    <a:cubicBezTo>
                      <a:pt x="5752" y="1619"/>
                      <a:pt x="5646" y="1586"/>
                      <a:pt x="5541" y="1558"/>
                    </a:cubicBezTo>
                    <a:cubicBezTo>
                      <a:pt x="5491" y="1546"/>
                      <a:pt x="5439" y="1548"/>
                      <a:pt x="5376" y="1543"/>
                    </a:cubicBezTo>
                    <a:cubicBezTo>
                      <a:pt x="5446" y="1485"/>
                      <a:pt x="5504" y="1423"/>
                      <a:pt x="5591" y="1423"/>
                    </a:cubicBezTo>
                    <a:close/>
                    <a:moveTo>
                      <a:pt x="3161" y="1421"/>
                    </a:moveTo>
                    <a:cubicBezTo>
                      <a:pt x="3255" y="1421"/>
                      <a:pt x="3330" y="1473"/>
                      <a:pt x="3409" y="1552"/>
                    </a:cubicBezTo>
                    <a:cubicBezTo>
                      <a:pt x="3391" y="1551"/>
                      <a:pt x="3374" y="1550"/>
                      <a:pt x="3356" y="1550"/>
                    </a:cubicBezTo>
                    <a:cubicBezTo>
                      <a:pt x="3188" y="1550"/>
                      <a:pt x="3045" y="1615"/>
                      <a:pt x="2896" y="1660"/>
                    </a:cubicBezTo>
                    <a:cubicBezTo>
                      <a:pt x="2836" y="1678"/>
                      <a:pt x="2777" y="1686"/>
                      <a:pt x="2721" y="1686"/>
                    </a:cubicBezTo>
                    <a:cubicBezTo>
                      <a:pt x="2570" y="1686"/>
                      <a:pt x="2432" y="1627"/>
                      <a:pt x="2304" y="1525"/>
                    </a:cubicBezTo>
                    <a:lnTo>
                      <a:pt x="2304" y="1525"/>
                    </a:lnTo>
                    <a:cubicBezTo>
                      <a:pt x="2351" y="1533"/>
                      <a:pt x="2398" y="1536"/>
                      <a:pt x="2445" y="1536"/>
                    </a:cubicBezTo>
                    <a:cubicBezTo>
                      <a:pt x="2569" y="1536"/>
                      <a:pt x="2690" y="1512"/>
                      <a:pt x="2811" y="1477"/>
                    </a:cubicBezTo>
                    <a:cubicBezTo>
                      <a:pt x="2913" y="1449"/>
                      <a:pt x="3020" y="1436"/>
                      <a:pt x="3126" y="1423"/>
                    </a:cubicBezTo>
                    <a:cubicBezTo>
                      <a:pt x="3138" y="1422"/>
                      <a:pt x="3149" y="1421"/>
                      <a:pt x="3161" y="1421"/>
                    </a:cubicBezTo>
                    <a:close/>
                    <a:moveTo>
                      <a:pt x="4375" y="587"/>
                    </a:moveTo>
                    <a:cubicBezTo>
                      <a:pt x="4420" y="587"/>
                      <a:pt x="4467" y="591"/>
                      <a:pt x="4515" y="598"/>
                    </a:cubicBezTo>
                    <a:cubicBezTo>
                      <a:pt x="4756" y="634"/>
                      <a:pt x="4884" y="773"/>
                      <a:pt x="4905" y="1015"/>
                    </a:cubicBezTo>
                    <a:cubicBezTo>
                      <a:pt x="4915" y="1138"/>
                      <a:pt x="4902" y="1266"/>
                      <a:pt x="4881" y="1387"/>
                    </a:cubicBezTo>
                    <a:cubicBezTo>
                      <a:pt x="4843" y="1595"/>
                      <a:pt x="4644" y="1764"/>
                      <a:pt x="4432" y="1785"/>
                    </a:cubicBezTo>
                    <a:cubicBezTo>
                      <a:pt x="4420" y="1786"/>
                      <a:pt x="4407" y="1787"/>
                      <a:pt x="4395" y="1787"/>
                    </a:cubicBezTo>
                    <a:cubicBezTo>
                      <a:pt x="4319" y="1787"/>
                      <a:pt x="4247" y="1763"/>
                      <a:pt x="4173" y="1731"/>
                    </a:cubicBezTo>
                    <a:cubicBezTo>
                      <a:pt x="3908" y="1615"/>
                      <a:pt x="3880" y="1382"/>
                      <a:pt x="3866" y="1139"/>
                    </a:cubicBezTo>
                    <a:cubicBezTo>
                      <a:pt x="3862" y="759"/>
                      <a:pt x="4070" y="587"/>
                      <a:pt x="4375" y="587"/>
                    </a:cubicBezTo>
                    <a:close/>
                    <a:moveTo>
                      <a:pt x="5334" y="1617"/>
                    </a:moveTo>
                    <a:cubicBezTo>
                      <a:pt x="5371" y="1617"/>
                      <a:pt x="5392" y="1650"/>
                      <a:pt x="5407" y="1691"/>
                    </a:cubicBezTo>
                    <a:cubicBezTo>
                      <a:pt x="5428" y="1755"/>
                      <a:pt x="5408" y="1804"/>
                      <a:pt x="5354" y="1816"/>
                    </a:cubicBezTo>
                    <a:cubicBezTo>
                      <a:pt x="5349" y="1817"/>
                      <a:pt x="5344" y="1818"/>
                      <a:pt x="5338" y="1818"/>
                    </a:cubicBezTo>
                    <a:cubicBezTo>
                      <a:pt x="5322" y="1818"/>
                      <a:pt x="5304" y="1812"/>
                      <a:pt x="5292" y="1804"/>
                    </a:cubicBezTo>
                    <a:cubicBezTo>
                      <a:pt x="5248" y="1778"/>
                      <a:pt x="5211" y="1746"/>
                      <a:pt x="5156" y="1706"/>
                    </a:cubicBezTo>
                    <a:cubicBezTo>
                      <a:pt x="5206" y="1677"/>
                      <a:pt x="5248" y="1648"/>
                      <a:pt x="5297" y="1626"/>
                    </a:cubicBezTo>
                    <a:cubicBezTo>
                      <a:pt x="5311" y="1620"/>
                      <a:pt x="5323" y="1617"/>
                      <a:pt x="5334" y="1617"/>
                    </a:cubicBezTo>
                    <a:close/>
                    <a:moveTo>
                      <a:pt x="3464" y="1624"/>
                    </a:moveTo>
                    <a:cubicBezTo>
                      <a:pt x="3467" y="1624"/>
                      <a:pt x="3469" y="1624"/>
                      <a:pt x="3472" y="1625"/>
                    </a:cubicBezTo>
                    <a:cubicBezTo>
                      <a:pt x="3523" y="1639"/>
                      <a:pt x="3572" y="1675"/>
                      <a:pt x="3629" y="1706"/>
                    </a:cubicBezTo>
                    <a:cubicBezTo>
                      <a:pt x="3574" y="1744"/>
                      <a:pt x="3534" y="1767"/>
                      <a:pt x="3503" y="1796"/>
                    </a:cubicBezTo>
                    <a:cubicBezTo>
                      <a:pt x="3484" y="1814"/>
                      <a:pt x="3466" y="1821"/>
                      <a:pt x="3448" y="1821"/>
                    </a:cubicBezTo>
                    <a:cubicBezTo>
                      <a:pt x="3431" y="1821"/>
                      <a:pt x="3413" y="1814"/>
                      <a:pt x="3396" y="1800"/>
                    </a:cubicBezTo>
                    <a:cubicBezTo>
                      <a:pt x="3348" y="1762"/>
                      <a:pt x="3361" y="1710"/>
                      <a:pt x="3386" y="1671"/>
                    </a:cubicBezTo>
                    <a:cubicBezTo>
                      <a:pt x="3400" y="1648"/>
                      <a:pt x="3439" y="1624"/>
                      <a:pt x="3464" y="1624"/>
                    </a:cubicBezTo>
                    <a:close/>
                    <a:moveTo>
                      <a:pt x="3649" y="1765"/>
                    </a:moveTo>
                    <a:cubicBezTo>
                      <a:pt x="3680" y="1765"/>
                      <a:pt x="3713" y="1778"/>
                      <a:pt x="3751" y="1804"/>
                    </a:cubicBezTo>
                    <a:cubicBezTo>
                      <a:pt x="3797" y="1836"/>
                      <a:pt x="3846" y="1868"/>
                      <a:pt x="3895" y="1903"/>
                    </a:cubicBezTo>
                    <a:cubicBezTo>
                      <a:pt x="3835" y="1935"/>
                      <a:pt x="3784" y="1965"/>
                      <a:pt x="3730" y="1986"/>
                    </a:cubicBezTo>
                    <a:cubicBezTo>
                      <a:pt x="3698" y="2000"/>
                      <a:pt x="3661" y="2015"/>
                      <a:pt x="3628" y="2015"/>
                    </a:cubicBezTo>
                    <a:cubicBezTo>
                      <a:pt x="3624" y="2015"/>
                      <a:pt x="3620" y="2014"/>
                      <a:pt x="3616" y="2014"/>
                    </a:cubicBezTo>
                    <a:cubicBezTo>
                      <a:pt x="3583" y="2011"/>
                      <a:pt x="3536" y="1988"/>
                      <a:pt x="3522" y="1960"/>
                    </a:cubicBezTo>
                    <a:cubicBezTo>
                      <a:pt x="3510" y="1929"/>
                      <a:pt x="3516" y="1877"/>
                      <a:pt x="3536" y="1846"/>
                    </a:cubicBezTo>
                    <a:cubicBezTo>
                      <a:pt x="3570" y="1791"/>
                      <a:pt x="3607" y="1765"/>
                      <a:pt x="3649" y="1765"/>
                    </a:cubicBezTo>
                    <a:close/>
                    <a:moveTo>
                      <a:pt x="5122" y="1759"/>
                    </a:moveTo>
                    <a:cubicBezTo>
                      <a:pt x="5158" y="1759"/>
                      <a:pt x="5189" y="1786"/>
                      <a:pt x="5216" y="1809"/>
                    </a:cubicBezTo>
                    <a:cubicBezTo>
                      <a:pt x="5261" y="1846"/>
                      <a:pt x="5292" y="1892"/>
                      <a:pt x="5267" y="1954"/>
                    </a:cubicBezTo>
                    <a:cubicBezTo>
                      <a:pt x="5249" y="2000"/>
                      <a:pt x="5213" y="2020"/>
                      <a:pt x="5170" y="2020"/>
                    </a:cubicBezTo>
                    <a:cubicBezTo>
                      <a:pt x="5162" y="2020"/>
                      <a:pt x="5154" y="2019"/>
                      <a:pt x="5145" y="2018"/>
                    </a:cubicBezTo>
                    <a:cubicBezTo>
                      <a:pt x="5112" y="2014"/>
                      <a:pt x="5078" y="2002"/>
                      <a:pt x="5047" y="1987"/>
                    </a:cubicBezTo>
                    <a:cubicBezTo>
                      <a:pt x="4994" y="1962"/>
                      <a:pt x="4943" y="1934"/>
                      <a:pt x="4886" y="1905"/>
                    </a:cubicBezTo>
                    <a:cubicBezTo>
                      <a:pt x="4951" y="1859"/>
                      <a:pt x="5013" y="1815"/>
                      <a:pt x="5077" y="1773"/>
                    </a:cubicBezTo>
                    <a:cubicBezTo>
                      <a:pt x="5093" y="1763"/>
                      <a:pt x="5108" y="1759"/>
                      <a:pt x="5122" y="1759"/>
                    </a:cubicBezTo>
                    <a:close/>
                    <a:moveTo>
                      <a:pt x="6922" y="647"/>
                    </a:moveTo>
                    <a:cubicBezTo>
                      <a:pt x="7154" y="647"/>
                      <a:pt x="7378" y="700"/>
                      <a:pt x="7583" y="824"/>
                    </a:cubicBezTo>
                    <a:cubicBezTo>
                      <a:pt x="7903" y="1015"/>
                      <a:pt x="8056" y="1387"/>
                      <a:pt x="7965" y="1750"/>
                    </a:cubicBezTo>
                    <a:cubicBezTo>
                      <a:pt x="7919" y="1932"/>
                      <a:pt x="7817" y="2067"/>
                      <a:pt x="7629" y="2106"/>
                    </a:cubicBezTo>
                    <a:cubicBezTo>
                      <a:pt x="7594" y="2113"/>
                      <a:pt x="7560" y="2117"/>
                      <a:pt x="7527" y="2117"/>
                    </a:cubicBezTo>
                    <a:cubicBezTo>
                      <a:pt x="7381" y="2117"/>
                      <a:pt x="7254" y="2047"/>
                      <a:pt x="7153" y="1930"/>
                    </a:cubicBezTo>
                    <a:cubicBezTo>
                      <a:pt x="7036" y="1795"/>
                      <a:pt x="6989" y="1639"/>
                      <a:pt x="7069" y="1464"/>
                    </a:cubicBezTo>
                    <a:cubicBezTo>
                      <a:pt x="7103" y="1387"/>
                      <a:pt x="7162" y="1343"/>
                      <a:pt x="7234" y="1343"/>
                    </a:cubicBezTo>
                    <a:cubicBezTo>
                      <a:pt x="7244" y="1343"/>
                      <a:pt x="7254" y="1344"/>
                      <a:pt x="7265" y="1346"/>
                    </a:cubicBezTo>
                    <a:cubicBezTo>
                      <a:pt x="7306" y="1352"/>
                      <a:pt x="7351" y="1376"/>
                      <a:pt x="7381" y="1404"/>
                    </a:cubicBezTo>
                    <a:cubicBezTo>
                      <a:pt x="7435" y="1455"/>
                      <a:pt x="7413" y="1526"/>
                      <a:pt x="7342" y="1551"/>
                    </a:cubicBezTo>
                    <a:cubicBezTo>
                      <a:pt x="7277" y="1573"/>
                      <a:pt x="7265" y="1608"/>
                      <a:pt x="7298" y="1669"/>
                    </a:cubicBezTo>
                    <a:cubicBezTo>
                      <a:pt x="7334" y="1735"/>
                      <a:pt x="7391" y="1754"/>
                      <a:pt x="7457" y="1754"/>
                    </a:cubicBezTo>
                    <a:cubicBezTo>
                      <a:pt x="7468" y="1754"/>
                      <a:pt x="7480" y="1754"/>
                      <a:pt x="7492" y="1753"/>
                    </a:cubicBezTo>
                    <a:cubicBezTo>
                      <a:pt x="7577" y="1744"/>
                      <a:pt x="7644" y="1707"/>
                      <a:pt x="7675" y="1620"/>
                    </a:cubicBezTo>
                    <a:cubicBezTo>
                      <a:pt x="7704" y="1540"/>
                      <a:pt x="7686" y="1462"/>
                      <a:pt x="7648" y="1388"/>
                    </a:cubicBezTo>
                    <a:cubicBezTo>
                      <a:pt x="7551" y="1209"/>
                      <a:pt x="7397" y="1101"/>
                      <a:pt x="7204" y="1057"/>
                    </a:cubicBezTo>
                    <a:cubicBezTo>
                      <a:pt x="7050" y="1024"/>
                      <a:pt x="6893" y="1013"/>
                      <a:pt x="6736" y="992"/>
                    </a:cubicBezTo>
                    <a:cubicBezTo>
                      <a:pt x="6732" y="992"/>
                      <a:pt x="6728" y="992"/>
                      <a:pt x="6724" y="992"/>
                    </a:cubicBezTo>
                    <a:cubicBezTo>
                      <a:pt x="6153" y="992"/>
                      <a:pt x="5669" y="1210"/>
                      <a:pt x="5242" y="1574"/>
                    </a:cubicBezTo>
                    <a:cubicBezTo>
                      <a:pt x="5094" y="1698"/>
                      <a:pt x="4936" y="1806"/>
                      <a:pt x="4776" y="1917"/>
                    </a:cubicBezTo>
                    <a:cubicBezTo>
                      <a:pt x="4650" y="2004"/>
                      <a:pt x="4521" y="2048"/>
                      <a:pt x="4393" y="2048"/>
                    </a:cubicBezTo>
                    <a:cubicBezTo>
                      <a:pt x="4266" y="2048"/>
                      <a:pt x="4139" y="2005"/>
                      <a:pt x="4014" y="1918"/>
                    </a:cubicBezTo>
                    <a:cubicBezTo>
                      <a:pt x="3786" y="1759"/>
                      <a:pt x="3564" y="1593"/>
                      <a:pt x="3343" y="1424"/>
                    </a:cubicBezTo>
                    <a:cubicBezTo>
                      <a:pt x="2956" y="1131"/>
                      <a:pt x="2530" y="1010"/>
                      <a:pt x="2077" y="1010"/>
                    </a:cubicBezTo>
                    <a:cubicBezTo>
                      <a:pt x="1939" y="1010"/>
                      <a:pt x="1799" y="1021"/>
                      <a:pt x="1657" y="1042"/>
                    </a:cubicBezTo>
                    <a:cubicBezTo>
                      <a:pt x="1486" y="1068"/>
                      <a:pt x="1334" y="1139"/>
                      <a:pt x="1222" y="1273"/>
                    </a:cubicBezTo>
                    <a:cubicBezTo>
                      <a:pt x="1172" y="1333"/>
                      <a:pt x="1132" y="1407"/>
                      <a:pt x="1106" y="1480"/>
                    </a:cubicBezTo>
                    <a:cubicBezTo>
                      <a:pt x="1078" y="1561"/>
                      <a:pt x="1095" y="1641"/>
                      <a:pt x="1162" y="1701"/>
                    </a:cubicBezTo>
                    <a:cubicBezTo>
                      <a:pt x="1207" y="1741"/>
                      <a:pt x="1258" y="1760"/>
                      <a:pt x="1311" y="1760"/>
                    </a:cubicBezTo>
                    <a:cubicBezTo>
                      <a:pt x="1341" y="1760"/>
                      <a:pt x="1371" y="1754"/>
                      <a:pt x="1401" y="1742"/>
                    </a:cubicBezTo>
                    <a:cubicBezTo>
                      <a:pt x="1439" y="1728"/>
                      <a:pt x="1473" y="1690"/>
                      <a:pt x="1494" y="1653"/>
                    </a:cubicBezTo>
                    <a:cubicBezTo>
                      <a:pt x="1517" y="1609"/>
                      <a:pt x="1512" y="1569"/>
                      <a:pt x="1447" y="1552"/>
                    </a:cubicBezTo>
                    <a:cubicBezTo>
                      <a:pt x="1368" y="1532"/>
                      <a:pt x="1353" y="1455"/>
                      <a:pt x="1411" y="1396"/>
                    </a:cubicBezTo>
                    <a:cubicBezTo>
                      <a:pt x="1445" y="1362"/>
                      <a:pt x="1491" y="1345"/>
                      <a:pt x="1536" y="1345"/>
                    </a:cubicBezTo>
                    <a:cubicBezTo>
                      <a:pt x="1599" y="1345"/>
                      <a:pt x="1663" y="1377"/>
                      <a:pt x="1702" y="1438"/>
                    </a:cubicBezTo>
                    <a:cubicBezTo>
                      <a:pt x="1771" y="1546"/>
                      <a:pt x="1766" y="1661"/>
                      <a:pt x="1726" y="1777"/>
                    </a:cubicBezTo>
                    <a:cubicBezTo>
                      <a:pt x="1662" y="1964"/>
                      <a:pt x="1467" y="2106"/>
                      <a:pt x="1255" y="2120"/>
                    </a:cubicBezTo>
                    <a:cubicBezTo>
                      <a:pt x="1248" y="2121"/>
                      <a:pt x="1241" y="2121"/>
                      <a:pt x="1235" y="2121"/>
                    </a:cubicBezTo>
                    <a:cubicBezTo>
                      <a:pt x="1093" y="2121"/>
                      <a:pt x="933" y="2021"/>
                      <a:pt x="868" y="1882"/>
                    </a:cubicBezTo>
                    <a:cubicBezTo>
                      <a:pt x="795" y="1728"/>
                      <a:pt x="771" y="1564"/>
                      <a:pt x="806" y="1397"/>
                    </a:cubicBezTo>
                    <a:cubicBezTo>
                      <a:pt x="864" y="1118"/>
                      <a:pt x="1017" y="907"/>
                      <a:pt x="1279" y="786"/>
                    </a:cubicBezTo>
                    <a:cubicBezTo>
                      <a:pt x="1476" y="694"/>
                      <a:pt x="1674" y="652"/>
                      <a:pt x="1878" y="652"/>
                    </a:cubicBezTo>
                    <a:cubicBezTo>
                      <a:pt x="2014" y="652"/>
                      <a:pt x="2152" y="671"/>
                      <a:pt x="2294" y="705"/>
                    </a:cubicBezTo>
                    <a:cubicBezTo>
                      <a:pt x="2822" y="833"/>
                      <a:pt x="3239" y="1150"/>
                      <a:pt x="3668" y="1453"/>
                    </a:cubicBezTo>
                    <a:cubicBezTo>
                      <a:pt x="3812" y="1553"/>
                      <a:pt x="3957" y="1650"/>
                      <a:pt x="4101" y="1752"/>
                    </a:cubicBezTo>
                    <a:cubicBezTo>
                      <a:pt x="4197" y="1819"/>
                      <a:pt x="4294" y="1853"/>
                      <a:pt x="4391" y="1853"/>
                    </a:cubicBezTo>
                    <a:cubicBezTo>
                      <a:pt x="4487" y="1853"/>
                      <a:pt x="4583" y="1820"/>
                      <a:pt x="4679" y="1753"/>
                    </a:cubicBezTo>
                    <a:cubicBezTo>
                      <a:pt x="4864" y="1624"/>
                      <a:pt x="5047" y="1490"/>
                      <a:pt x="5234" y="1366"/>
                    </a:cubicBezTo>
                    <a:cubicBezTo>
                      <a:pt x="5488" y="1200"/>
                      <a:pt x="5740" y="1032"/>
                      <a:pt x="6000" y="879"/>
                    </a:cubicBezTo>
                    <a:cubicBezTo>
                      <a:pt x="6103" y="819"/>
                      <a:pt x="6223" y="787"/>
                      <a:pt x="6337" y="755"/>
                    </a:cubicBezTo>
                    <a:cubicBezTo>
                      <a:pt x="6491" y="711"/>
                      <a:pt x="6646" y="663"/>
                      <a:pt x="6803" y="652"/>
                    </a:cubicBezTo>
                    <a:cubicBezTo>
                      <a:pt x="6843" y="649"/>
                      <a:pt x="6882" y="647"/>
                      <a:pt x="6922" y="647"/>
                    </a:cubicBezTo>
                    <a:close/>
                    <a:moveTo>
                      <a:pt x="3357" y="1594"/>
                    </a:moveTo>
                    <a:lnTo>
                      <a:pt x="3357" y="1594"/>
                    </a:lnTo>
                    <a:cubicBezTo>
                      <a:pt x="3340" y="1657"/>
                      <a:pt x="3312" y="1681"/>
                      <a:pt x="3253" y="1693"/>
                    </a:cubicBezTo>
                    <a:cubicBezTo>
                      <a:pt x="3131" y="1719"/>
                      <a:pt x="3021" y="1772"/>
                      <a:pt x="2942" y="1874"/>
                    </a:cubicBezTo>
                    <a:cubicBezTo>
                      <a:pt x="2926" y="1892"/>
                      <a:pt x="2902" y="1903"/>
                      <a:pt x="2882" y="1918"/>
                    </a:cubicBezTo>
                    <a:cubicBezTo>
                      <a:pt x="2831" y="1954"/>
                      <a:pt x="2823" y="1986"/>
                      <a:pt x="2854" y="2054"/>
                    </a:cubicBezTo>
                    <a:cubicBezTo>
                      <a:pt x="2870" y="2027"/>
                      <a:pt x="2876" y="2000"/>
                      <a:pt x="2892" y="1990"/>
                    </a:cubicBezTo>
                    <a:cubicBezTo>
                      <a:pt x="2922" y="1975"/>
                      <a:pt x="2957" y="1956"/>
                      <a:pt x="2986" y="1956"/>
                    </a:cubicBezTo>
                    <a:cubicBezTo>
                      <a:pt x="2992" y="1956"/>
                      <a:pt x="2997" y="1957"/>
                      <a:pt x="3002" y="1958"/>
                    </a:cubicBezTo>
                    <a:cubicBezTo>
                      <a:pt x="3056" y="1974"/>
                      <a:pt x="3047" y="2023"/>
                      <a:pt x="3026" y="2065"/>
                    </a:cubicBezTo>
                    <a:cubicBezTo>
                      <a:pt x="2999" y="2116"/>
                      <a:pt x="2956" y="2145"/>
                      <a:pt x="2902" y="2145"/>
                    </a:cubicBezTo>
                    <a:cubicBezTo>
                      <a:pt x="2892" y="2145"/>
                      <a:pt x="2882" y="2144"/>
                      <a:pt x="2871" y="2142"/>
                    </a:cubicBezTo>
                    <a:cubicBezTo>
                      <a:pt x="2802" y="2130"/>
                      <a:pt x="2738" y="2070"/>
                      <a:pt x="2748" y="2003"/>
                    </a:cubicBezTo>
                    <a:cubicBezTo>
                      <a:pt x="2757" y="1938"/>
                      <a:pt x="2779" y="1865"/>
                      <a:pt x="2819" y="1814"/>
                    </a:cubicBezTo>
                    <a:cubicBezTo>
                      <a:pt x="2953" y="1640"/>
                      <a:pt x="3151" y="1613"/>
                      <a:pt x="3357" y="1594"/>
                    </a:cubicBezTo>
                    <a:close/>
                    <a:moveTo>
                      <a:pt x="5423" y="1598"/>
                    </a:moveTo>
                    <a:lnTo>
                      <a:pt x="5423" y="1598"/>
                    </a:lnTo>
                    <a:cubicBezTo>
                      <a:pt x="5474" y="1601"/>
                      <a:pt x="5521" y="1603"/>
                      <a:pt x="5568" y="1612"/>
                    </a:cubicBezTo>
                    <a:cubicBezTo>
                      <a:pt x="5718" y="1643"/>
                      <a:pt x="5870" y="1680"/>
                      <a:pt x="5963" y="1816"/>
                    </a:cubicBezTo>
                    <a:cubicBezTo>
                      <a:pt x="6000" y="1870"/>
                      <a:pt x="6025" y="1941"/>
                      <a:pt x="6033" y="2007"/>
                    </a:cubicBezTo>
                    <a:cubicBezTo>
                      <a:pt x="6042" y="2074"/>
                      <a:pt x="5977" y="2134"/>
                      <a:pt x="5909" y="2145"/>
                    </a:cubicBezTo>
                    <a:cubicBezTo>
                      <a:pt x="5898" y="2147"/>
                      <a:pt x="5889" y="2148"/>
                      <a:pt x="5879" y="2148"/>
                    </a:cubicBezTo>
                    <a:cubicBezTo>
                      <a:pt x="5824" y="2148"/>
                      <a:pt x="5779" y="2119"/>
                      <a:pt x="5758" y="2064"/>
                    </a:cubicBezTo>
                    <a:cubicBezTo>
                      <a:pt x="5747" y="2036"/>
                      <a:pt x="5755" y="1980"/>
                      <a:pt x="5775" y="1961"/>
                    </a:cubicBezTo>
                    <a:cubicBezTo>
                      <a:pt x="5789" y="1950"/>
                      <a:pt x="5803" y="1945"/>
                      <a:pt x="5817" y="1945"/>
                    </a:cubicBezTo>
                    <a:cubicBezTo>
                      <a:pt x="5844" y="1945"/>
                      <a:pt x="5870" y="1963"/>
                      <a:pt x="5889" y="1991"/>
                    </a:cubicBezTo>
                    <a:cubicBezTo>
                      <a:pt x="5901" y="2008"/>
                      <a:pt x="5909" y="2027"/>
                      <a:pt x="5919" y="2047"/>
                    </a:cubicBezTo>
                    <a:cubicBezTo>
                      <a:pt x="5929" y="2043"/>
                      <a:pt x="5941" y="2041"/>
                      <a:pt x="5951" y="2037"/>
                    </a:cubicBezTo>
                    <a:cubicBezTo>
                      <a:pt x="5943" y="2006"/>
                      <a:pt x="5943" y="1962"/>
                      <a:pt x="5922" y="1946"/>
                    </a:cubicBezTo>
                    <a:cubicBezTo>
                      <a:pt x="5850" y="1879"/>
                      <a:pt x="5773" y="1816"/>
                      <a:pt x="5692" y="1760"/>
                    </a:cubicBezTo>
                    <a:cubicBezTo>
                      <a:pt x="5645" y="1728"/>
                      <a:pt x="5588" y="1706"/>
                      <a:pt x="5533" y="1697"/>
                    </a:cubicBezTo>
                    <a:cubicBezTo>
                      <a:pt x="5476" y="1687"/>
                      <a:pt x="5442" y="1666"/>
                      <a:pt x="5423" y="1598"/>
                    </a:cubicBezTo>
                    <a:close/>
                    <a:moveTo>
                      <a:pt x="3913" y="1951"/>
                    </a:moveTo>
                    <a:cubicBezTo>
                      <a:pt x="3959" y="1951"/>
                      <a:pt x="4008" y="1972"/>
                      <a:pt x="4064" y="2013"/>
                    </a:cubicBezTo>
                    <a:cubicBezTo>
                      <a:pt x="4017" y="2063"/>
                      <a:pt x="3980" y="2113"/>
                      <a:pt x="3930" y="2151"/>
                    </a:cubicBezTo>
                    <a:cubicBezTo>
                      <a:pt x="3910" y="2168"/>
                      <a:pt x="3874" y="2183"/>
                      <a:pt x="3846" y="2183"/>
                    </a:cubicBezTo>
                    <a:cubicBezTo>
                      <a:pt x="3839" y="2183"/>
                      <a:pt x="3833" y="2182"/>
                      <a:pt x="3827" y="2180"/>
                    </a:cubicBezTo>
                    <a:cubicBezTo>
                      <a:pt x="3795" y="2167"/>
                      <a:pt x="3756" y="2126"/>
                      <a:pt x="3753" y="2093"/>
                    </a:cubicBezTo>
                    <a:cubicBezTo>
                      <a:pt x="3749" y="2062"/>
                      <a:pt x="3775" y="2012"/>
                      <a:pt x="3804" y="1991"/>
                    </a:cubicBezTo>
                    <a:cubicBezTo>
                      <a:pt x="3841" y="1964"/>
                      <a:pt x="3876" y="1951"/>
                      <a:pt x="3913" y="1951"/>
                    </a:cubicBezTo>
                    <a:close/>
                    <a:moveTo>
                      <a:pt x="4866" y="1951"/>
                    </a:moveTo>
                    <a:cubicBezTo>
                      <a:pt x="4904" y="1951"/>
                      <a:pt x="4942" y="1966"/>
                      <a:pt x="4980" y="1994"/>
                    </a:cubicBezTo>
                    <a:cubicBezTo>
                      <a:pt x="5008" y="2013"/>
                      <a:pt x="5035" y="2059"/>
                      <a:pt x="5030" y="2089"/>
                    </a:cubicBezTo>
                    <a:cubicBezTo>
                      <a:pt x="5024" y="2125"/>
                      <a:pt x="4989" y="2167"/>
                      <a:pt x="4957" y="2180"/>
                    </a:cubicBezTo>
                    <a:cubicBezTo>
                      <a:pt x="4951" y="2183"/>
                      <a:pt x="4944" y="2184"/>
                      <a:pt x="4936" y="2184"/>
                    </a:cubicBezTo>
                    <a:cubicBezTo>
                      <a:pt x="4908" y="2184"/>
                      <a:pt x="4874" y="2171"/>
                      <a:pt x="4853" y="2154"/>
                    </a:cubicBezTo>
                    <a:cubicBezTo>
                      <a:pt x="4802" y="2114"/>
                      <a:pt x="4763" y="2063"/>
                      <a:pt x="4720" y="2016"/>
                    </a:cubicBezTo>
                    <a:cubicBezTo>
                      <a:pt x="4770" y="1974"/>
                      <a:pt x="4818" y="1951"/>
                      <a:pt x="4866" y="1951"/>
                    </a:cubicBezTo>
                    <a:close/>
                    <a:moveTo>
                      <a:pt x="7177" y="559"/>
                    </a:moveTo>
                    <a:cubicBezTo>
                      <a:pt x="7246" y="559"/>
                      <a:pt x="7315" y="568"/>
                      <a:pt x="7384" y="576"/>
                    </a:cubicBezTo>
                    <a:cubicBezTo>
                      <a:pt x="7835" y="628"/>
                      <a:pt x="8191" y="932"/>
                      <a:pt x="8292" y="1354"/>
                    </a:cubicBezTo>
                    <a:cubicBezTo>
                      <a:pt x="8374" y="1696"/>
                      <a:pt x="8223" y="2027"/>
                      <a:pt x="7930" y="2150"/>
                    </a:cubicBezTo>
                    <a:cubicBezTo>
                      <a:pt x="7861" y="2180"/>
                      <a:pt x="7793" y="2194"/>
                      <a:pt x="7722" y="2194"/>
                    </a:cubicBezTo>
                    <a:cubicBezTo>
                      <a:pt x="7678" y="2194"/>
                      <a:pt x="7632" y="2189"/>
                      <a:pt x="7583" y="2177"/>
                    </a:cubicBezTo>
                    <a:cubicBezTo>
                      <a:pt x="8003" y="2039"/>
                      <a:pt x="8169" y="1595"/>
                      <a:pt x="7965" y="1173"/>
                    </a:cubicBezTo>
                    <a:cubicBezTo>
                      <a:pt x="7795" y="815"/>
                      <a:pt x="7492" y="660"/>
                      <a:pt x="7121" y="602"/>
                    </a:cubicBezTo>
                    <a:cubicBezTo>
                      <a:pt x="7084" y="597"/>
                      <a:pt x="7048" y="593"/>
                      <a:pt x="7010" y="582"/>
                    </a:cubicBezTo>
                    <a:cubicBezTo>
                      <a:pt x="7065" y="565"/>
                      <a:pt x="7121" y="559"/>
                      <a:pt x="7177" y="559"/>
                    </a:cubicBezTo>
                    <a:close/>
                    <a:moveTo>
                      <a:pt x="1625" y="561"/>
                    </a:moveTo>
                    <a:cubicBezTo>
                      <a:pt x="1673" y="561"/>
                      <a:pt x="1721" y="562"/>
                      <a:pt x="1769" y="562"/>
                    </a:cubicBezTo>
                    <a:cubicBezTo>
                      <a:pt x="1771" y="567"/>
                      <a:pt x="1771" y="572"/>
                      <a:pt x="1771" y="577"/>
                    </a:cubicBezTo>
                    <a:cubicBezTo>
                      <a:pt x="1647" y="607"/>
                      <a:pt x="1518" y="626"/>
                      <a:pt x="1399" y="665"/>
                    </a:cubicBezTo>
                    <a:cubicBezTo>
                      <a:pt x="1025" y="792"/>
                      <a:pt x="786" y="1047"/>
                      <a:pt x="743" y="1445"/>
                    </a:cubicBezTo>
                    <a:cubicBezTo>
                      <a:pt x="714" y="1698"/>
                      <a:pt x="758" y="1946"/>
                      <a:pt x="1002" y="2099"/>
                    </a:cubicBezTo>
                    <a:cubicBezTo>
                      <a:pt x="1059" y="2134"/>
                      <a:pt x="1125" y="2151"/>
                      <a:pt x="1182" y="2176"/>
                    </a:cubicBezTo>
                    <a:cubicBezTo>
                      <a:pt x="1149" y="2190"/>
                      <a:pt x="1111" y="2197"/>
                      <a:pt x="1069" y="2197"/>
                    </a:cubicBezTo>
                    <a:cubicBezTo>
                      <a:pt x="888" y="2197"/>
                      <a:pt x="644" y="2073"/>
                      <a:pt x="553" y="1888"/>
                    </a:cubicBezTo>
                    <a:cubicBezTo>
                      <a:pt x="380" y="1538"/>
                      <a:pt x="492" y="1077"/>
                      <a:pt x="821" y="815"/>
                    </a:cubicBezTo>
                    <a:cubicBezTo>
                      <a:pt x="1035" y="644"/>
                      <a:pt x="1285" y="572"/>
                      <a:pt x="1554" y="562"/>
                    </a:cubicBezTo>
                    <a:cubicBezTo>
                      <a:pt x="1578" y="561"/>
                      <a:pt x="1602" y="561"/>
                      <a:pt x="1625" y="561"/>
                    </a:cubicBezTo>
                    <a:close/>
                    <a:moveTo>
                      <a:pt x="1657" y="1"/>
                    </a:moveTo>
                    <a:cubicBezTo>
                      <a:pt x="1631" y="1"/>
                      <a:pt x="1616" y="21"/>
                      <a:pt x="1617" y="53"/>
                    </a:cubicBezTo>
                    <a:cubicBezTo>
                      <a:pt x="1618" y="95"/>
                      <a:pt x="1626" y="136"/>
                      <a:pt x="1631" y="173"/>
                    </a:cubicBezTo>
                    <a:cubicBezTo>
                      <a:pt x="1564" y="173"/>
                      <a:pt x="1497" y="174"/>
                      <a:pt x="1431" y="174"/>
                    </a:cubicBezTo>
                    <a:cubicBezTo>
                      <a:pt x="1365" y="174"/>
                      <a:pt x="1299" y="173"/>
                      <a:pt x="1233" y="172"/>
                    </a:cubicBezTo>
                    <a:cubicBezTo>
                      <a:pt x="1131" y="170"/>
                      <a:pt x="1029" y="160"/>
                      <a:pt x="928" y="157"/>
                    </a:cubicBezTo>
                    <a:cubicBezTo>
                      <a:pt x="923" y="156"/>
                      <a:pt x="918" y="156"/>
                      <a:pt x="913" y="156"/>
                    </a:cubicBezTo>
                    <a:cubicBezTo>
                      <a:pt x="888" y="156"/>
                      <a:pt x="862" y="160"/>
                      <a:pt x="836" y="163"/>
                    </a:cubicBezTo>
                    <a:cubicBezTo>
                      <a:pt x="845" y="193"/>
                      <a:pt x="847" y="227"/>
                      <a:pt x="864" y="251"/>
                    </a:cubicBezTo>
                    <a:cubicBezTo>
                      <a:pt x="917" y="322"/>
                      <a:pt x="975" y="389"/>
                      <a:pt x="1033" y="458"/>
                    </a:cubicBezTo>
                    <a:cubicBezTo>
                      <a:pt x="967" y="492"/>
                      <a:pt x="904" y="529"/>
                      <a:pt x="838" y="558"/>
                    </a:cubicBezTo>
                    <a:cubicBezTo>
                      <a:pt x="778" y="585"/>
                      <a:pt x="713" y="611"/>
                      <a:pt x="649" y="627"/>
                    </a:cubicBezTo>
                    <a:cubicBezTo>
                      <a:pt x="625" y="632"/>
                      <a:pt x="602" y="635"/>
                      <a:pt x="580" y="635"/>
                    </a:cubicBezTo>
                    <a:cubicBezTo>
                      <a:pt x="502" y="635"/>
                      <a:pt x="439" y="599"/>
                      <a:pt x="398" y="534"/>
                    </a:cubicBezTo>
                    <a:cubicBezTo>
                      <a:pt x="460" y="529"/>
                      <a:pt x="510" y="507"/>
                      <a:pt x="526" y="441"/>
                    </a:cubicBezTo>
                    <a:cubicBezTo>
                      <a:pt x="549" y="343"/>
                      <a:pt x="469" y="239"/>
                      <a:pt x="368" y="236"/>
                    </a:cubicBezTo>
                    <a:cubicBezTo>
                      <a:pt x="365" y="236"/>
                      <a:pt x="363" y="236"/>
                      <a:pt x="361" y="236"/>
                    </a:cubicBezTo>
                    <a:cubicBezTo>
                      <a:pt x="186" y="236"/>
                      <a:pt x="0" y="418"/>
                      <a:pt x="3" y="591"/>
                    </a:cubicBezTo>
                    <a:cubicBezTo>
                      <a:pt x="4" y="729"/>
                      <a:pt x="62" y="842"/>
                      <a:pt x="172" y="927"/>
                    </a:cubicBezTo>
                    <a:cubicBezTo>
                      <a:pt x="270" y="1004"/>
                      <a:pt x="381" y="1041"/>
                      <a:pt x="508" y="1041"/>
                    </a:cubicBezTo>
                    <a:cubicBezTo>
                      <a:pt x="524" y="1041"/>
                      <a:pt x="540" y="1040"/>
                      <a:pt x="557" y="1039"/>
                    </a:cubicBezTo>
                    <a:lnTo>
                      <a:pt x="557" y="1039"/>
                    </a:lnTo>
                    <a:cubicBezTo>
                      <a:pt x="535" y="1085"/>
                      <a:pt x="518" y="1123"/>
                      <a:pt x="500" y="1161"/>
                    </a:cubicBezTo>
                    <a:cubicBezTo>
                      <a:pt x="399" y="1380"/>
                      <a:pt x="393" y="1603"/>
                      <a:pt x="478" y="1826"/>
                    </a:cubicBezTo>
                    <a:cubicBezTo>
                      <a:pt x="572" y="2078"/>
                      <a:pt x="804" y="2235"/>
                      <a:pt x="1063" y="2235"/>
                    </a:cubicBezTo>
                    <a:cubicBezTo>
                      <a:pt x="1094" y="2235"/>
                      <a:pt x="1126" y="2232"/>
                      <a:pt x="1158" y="2228"/>
                    </a:cubicBezTo>
                    <a:cubicBezTo>
                      <a:pt x="1334" y="2202"/>
                      <a:pt x="1483" y="2116"/>
                      <a:pt x="1621" y="2010"/>
                    </a:cubicBezTo>
                    <a:cubicBezTo>
                      <a:pt x="1715" y="1934"/>
                      <a:pt x="1772" y="1829"/>
                      <a:pt x="1795" y="1710"/>
                    </a:cubicBezTo>
                    <a:cubicBezTo>
                      <a:pt x="1818" y="1593"/>
                      <a:pt x="1806" y="1479"/>
                      <a:pt x="1730" y="1381"/>
                    </a:cubicBezTo>
                    <a:cubicBezTo>
                      <a:pt x="1680" y="1315"/>
                      <a:pt x="1606" y="1281"/>
                      <a:pt x="1534" y="1281"/>
                    </a:cubicBezTo>
                    <a:cubicBezTo>
                      <a:pt x="1475" y="1281"/>
                      <a:pt x="1418" y="1303"/>
                      <a:pt x="1374" y="1347"/>
                    </a:cubicBezTo>
                    <a:cubicBezTo>
                      <a:pt x="1296" y="1424"/>
                      <a:pt x="1311" y="1535"/>
                      <a:pt x="1405" y="1587"/>
                    </a:cubicBezTo>
                    <a:cubicBezTo>
                      <a:pt x="1416" y="1595"/>
                      <a:pt x="1430" y="1600"/>
                      <a:pt x="1442" y="1608"/>
                    </a:cubicBezTo>
                    <a:cubicBezTo>
                      <a:pt x="1423" y="1677"/>
                      <a:pt x="1378" y="1698"/>
                      <a:pt x="1322" y="1698"/>
                    </a:cubicBezTo>
                    <a:cubicBezTo>
                      <a:pt x="1316" y="1698"/>
                      <a:pt x="1309" y="1697"/>
                      <a:pt x="1302" y="1697"/>
                    </a:cubicBezTo>
                    <a:cubicBezTo>
                      <a:pt x="1232" y="1691"/>
                      <a:pt x="1176" y="1665"/>
                      <a:pt x="1155" y="1589"/>
                    </a:cubicBezTo>
                    <a:cubicBezTo>
                      <a:pt x="1132" y="1511"/>
                      <a:pt x="1158" y="1442"/>
                      <a:pt x="1198" y="1376"/>
                    </a:cubicBezTo>
                    <a:cubicBezTo>
                      <a:pt x="1306" y="1198"/>
                      <a:pt x="1591" y="1060"/>
                      <a:pt x="1820" y="1060"/>
                    </a:cubicBezTo>
                    <a:cubicBezTo>
                      <a:pt x="1855" y="1060"/>
                      <a:pt x="1888" y="1063"/>
                      <a:pt x="1919" y="1070"/>
                    </a:cubicBezTo>
                    <a:cubicBezTo>
                      <a:pt x="1896" y="1111"/>
                      <a:pt x="1863" y="1149"/>
                      <a:pt x="1854" y="1194"/>
                    </a:cubicBezTo>
                    <a:cubicBezTo>
                      <a:pt x="1845" y="1235"/>
                      <a:pt x="1847" y="1293"/>
                      <a:pt x="1870" y="1324"/>
                    </a:cubicBezTo>
                    <a:cubicBezTo>
                      <a:pt x="1878" y="1334"/>
                      <a:pt x="1897" y="1338"/>
                      <a:pt x="1919" y="1338"/>
                    </a:cubicBezTo>
                    <a:cubicBezTo>
                      <a:pt x="1943" y="1338"/>
                      <a:pt x="1970" y="1333"/>
                      <a:pt x="1990" y="1326"/>
                    </a:cubicBezTo>
                    <a:cubicBezTo>
                      <a:pt x="2046" y="1306"/>
                      <a:pt x="2117" y="1296"/>
                      <a:pt x="2190" y="1296"/>
                    </a:cubicBezTo>
                    <a:cubicBezTo>
                      <a:pt x="2287" y="1296"/>
                      <a:pt x="2386" y="1315"/>
                      <a:pt x="2456" y="1355"/>
                    </a:cubicBezTo>
                    <a:cubicBezTo>
                      <a:pt x="2376" y="1378"/>
                      <a:pt x="2305" y="1398"/>
                      <a:pt x="2234" y="1422"/>
                    </a:cubicBezTo>
                    <a:cubicBezTo>
                      <a:pt x="2208" y="1431"/>
                      <a:pt x="2185" y="1449"/>
                      <a:pt x="2160" y="1463"/>
                    </a:cubicBezTo>
                    <a:cubicBezTo>
                      <a:pt x="2179" y="1485"/>
                      <a:pt x="2193" y="1514"/>
                      <a:pt x="2215" y="1530"/>
                    </a:cubicBezTo>
                    <a:cubicBezTo>
                      <a:pt x="2369" y="1640"/>
                      <a:pt x="2533" y="1724"/>
                      <a:pt x="2731" y="1724"/>
                    </a:cubicBezTo>
                    <a:cubicBezTo>
                      <a:pt x="2764" y="1724"/>
                      <a:pt x="2799" y="1722"/>
                      <a:pt x="2834" y="1717"/>
                    </a:cubicBezTo>
                    <a:lnTo>
                      <a:pt x="2834" y="1717"/>
                    </a:lnTo>
                    <a:cubicBezTo>
                      <a:pt x="2810" y="1749"/>
                      <a:pt x="2794" y="1768"/>
                      <a:pt x="2780" y="1788"/>
                    </a:cubicBezTo>
                    <a:cubicBezTo>
                      <a:pt x="2732" y="1856"/>
                      <a:pt x="2691" y="1927"/>
                      <a:pt x="2701" y="2016"/>
                    </a:cubicBezTo>
                    <a:cubicBezTo>
                      <a:pt x="2713" y="2108"/>
                      <a:pt x="2787" y="2182"/>
                      <a:pt x="2880" y="2194"/>
                    </a:cubicBezTo>
                    <a:cubicBezTo>
                      <a:pt x="2888" y="2195"/>
                      <a:pt x="2895" y="2195"/>
                      <a:pt x="2903" y="2195"/>
                    </a:cubicBezTo>
                    <a:cubicBezTo>
                      <a:pt x="2981" y="2195"/>
                      <a:pt x="3056" y="2148"/>
                      <a:pt x="3082" y="2072"/>
                    </a:cubicBezTo>
                    <a:cubicBezTo>
                      <a:pt x="3094" y="2041"/>
                      <a:pt x="3100" y="1997"/>
                      <a:pt x="3088" y="1971"/>
                    </a:cubicBezTo>
                    <a:cubicBezTo>
                      <a:pt x="3069" y="1933"/>
                      <a:pt x="3031" y="1907"/>
                      <a:pt x="2997" y="1870"/>
                    </a:cubicBezTo>
                    <a:cubicBezTo>
                      <a:pt x="3081" y="1789"/>
                      <a:pt x="3187" y="1749"/>
                      <a:pt x="3309" y="1729"/>
                    </a:cubicBezTo>
                    <a:cubicBezTo>
                      <a:pt x="3322" y="1816"/>
                      <a:pt x="3373" y="1857"/>
                      <a:pt x="3423" y="1863"/>
                    </a:cubicBezTo>
                    <a:cubicBezTo>
                      <a:pt x="3460" y="1933"/>
                      <a:pt x="3477" y="2002"/>
                      <a:pt x="3521" y="2033"/>
                    </a:cubicBezTo>
                    <a:cubicBezTo>
                      <a:pt x="3565" y="2065"/>
                      <a:pt x="3636" y="2059"/>
                      <a:pt x="3702" y="2072"/>
                    </a:cubicBezTo>
                    <a:lnTo>
                      <a:pt x="3702" y="2072"/>
                    </a:lnTo>
                    <a:cubicBezTo>
                      <a:pt x="3702" y="2074"/>
                      <a:pt x="3703" y="2081"/>
                      <a:pt x="3703" y="2087"/>
                    </a:cubicBezTo>
                    <a:cubicBezTo>
                      <a:pt x="3707" y="2162"/>
                      <a:pt x="3749" y="2208"/>
                      <a:pt x="3816" y="2232"/>
                    </a:cubicBezTo>
                    <a:cubicBezTo>
                      <a:pt x="3832" y="2238"/>
                      <a:pt x="3848" y="2240"/>
                      <a:pt x="3862" y="2240"/>
                    </a:cubicBezTo>
                    <a:cubicBezTo>
                      <a:pt x="3907" y="2240"/>
                      <a:pt x="3944" y="2216"/>
                      <a:pt x="3977" y="2181"/>
                    </a:cubicBezTo>
                    <a:cubicBezTo>
                      <a:pt x="3998" y="2160"/>
                      <a:pt x="4017" y="2136"/>
                      <a:pt x="4038" y="2114"/>
                    </a:cubicBezTo>
                    <a:cubicBezTo>
                      <a:pt x="4075" y="2074"/>
                      <a:pt x="4115" y="2058"/>
                      <a:pt x="4167" y="2058"/>
                    </a:cubicBezTo>
                    <a:cubicBezTo>
                      <a:pt x="4182" y="2058"/>
                      <a:pt x="4196" y="2059"/>
                      <a:pt x="4212" y="2062"/>
                    </a:cubicBezTo>
                    <a:cubicBezTo>
                      <a:pt x="4275" y="2070"/>
                      <a:pt x="4339" y="2075"/>
                      <a:pt x="4402" y="2075"/>
                    </a:cubicBezTo>
                    <a:cubicBezTo>
                      <a:pt x="4455" y="2075"/>
                      <a:pt x="4509" y="2072"/>
                      <a:pt x="4561" y="2063"/>
                    </a:cubicBezTo>
                    <a:cubicBezTo>
                      <a:pt x="4578" y="2060"/>
                      <a:pt x="4595" y="2058"/>
                      <a:pt x="4610" y="2058"/>
                    </a:cubicBezTo>
                    <a:cubicBezTo>
                      <a:pt x="4671" y="2058"/>
                      <a:pt x="4716" y="2082"/>
                      <a:pt x="4758" y="2130"/>
                    </a:cubicBezTo>
                    <a:cubicBezTo>
                      <a:pt x="4778" y="2152"/>
                      <a:pt x="4799" y="2180"/>
                      <a:pt x="4824" y="2201"/>
                    </a:cubicBezTo>
                    <a:cubicBezTo>
                      <a:pt x="4853" y="2226"/>
                      <a:pt x="4889" y="2238"/>
                      <a:pt x="4924" y="2238"/>
                    </a:cubicBezTo>
                    <a:cubicBezTo>
                      <a:pt x="4986" y="2238"/>
                      <a:pt x="5047" y="2200"/>
                      <a:pt x="5068" y="2135"/>
                    </a:cubicBezTo>
                    <a:cubicBezTo>
                      <a:pt x="5077" y="2110"/>
                      <a:pt x="5078" y="2082"/>
                      <a:pt x="5082" y="2056"/>
                    </a:cubicBezTo>
                    <a:cubicBezTo>
                      <a:pt x="5118" y="2061"/>
                      <a:pt x="5149" y="2064"/>
                      <a:pt x="5175" y="2064"/>
                    </a:cubicBezTo>
                    <a:cubicBezTo>
                      <a:pt x="5280" y="2064"/>
                      <a:pt x="5313" y="2019"/>
                      <a:pt x="5330" y="1905"/>
                    </a:cubicBezTo>
                    <a:cubicBezTo>
                      <a:pt x="5397" y="1839"/>
                      <a:pt x="5445" y="1794"/>
                      <a:pt x="5504" y="1737"/>
                    </a:cubicBezTo>
                    <a:cubicBezTo>
                      <a:pt x="5598" y="1755"/>
                      <a:pt x="5705" y="1791"/>
                      <a:pt x="5793" y="1882"/>
                    </a:cubicBezTo>
                    <a:cubicBezTo>
                      <a:pt x="5692" y="1939"/>
                      <a:pt x="5667" y="1986"/>
                      <a:pt x="5695" y="2067"/>
                    </a:cubicBezTo>
                    <a:cubicBezTo>
                      <a:pt x="5721" y="2146"/>
                      <a:pt x="5798" y="2197"/>
                      <a:pt x="5879" y="2197"/>
                    </a:cubicBezTo>
                    <a:cubicBezTo>
                      <a:pt x="5896" y="2197"/>
                      <a:pt x="5913" y="2195"/>
                      <a:pt x="5929" y="2191"/>
                    </a:cubicBezTo>
                    <a:cubicBezTo>
                      <a:pt x="6057" y="2154"/>
                      <a:pt x="6118" y="2025"/>
                      <a:pt x="6061" y="1896"/>
                    </a:cubicBezTo>
                    <a:cubicBezTo>
                      <a:pt x="6034" y="1836"/>
                      <a:pt x="5993" y="1784"/>
                      <a:pt x="5956" y="1721"/>
                    </a:cubicBezTo>
                    <a:lnTo>
                      <a:pt x="5956" y="1721"/>
                    </a:lnTo>
                    <a:cubicBezTo>
                      <a:pt x="5989" y="1725"/>
                      <a:pt x="6020" y="1727"/>
                      <a:pt x="6051" y="1727"/>
                    </a:cubicBezTo>
                    <a:cubicBezTo>
                      <a:pt x="6252" y="1727"/>
                      <a:pt x="6419" y="1638"/>
                      <a:pt x="6578" y="1524"/>
                    </a:cubicBezTo>
                    <a:cubicBezTo>
                      <a:pt x="6596" y="1510"/>
                      <a:pt x="6607" y="1486"/>
                      <a:pt x="6621" y="1468"/>
                    </a:cubicBezTo>
                    <a:cubicBezTo>
                      <a:pt x="6600" y="1453"/>
                      <a:pt x="6580" y="1433"/>
                      <a:pt x="6557" y="1426"/>
                    </a:cubicBezTo>
                    <a:cubicBezTo>
                      <a:pt x="6482" y="1401"/>
                      <a:pt x="6405" y="1380"/>
                      <a:pt x="6329" y="1357"/>
                    </a:cubicBezTo>
                    <a:cubicBezTo>
                      <a:pt x="6425" y="1322"/>
                      <a:pt x="6519" y="1297"/>
                      <a:pt x="6613" y="1297"/>
                    </a:cubicBezTo>
                    <a:cubicBezTo>
                      <a:pt x="6673" y="1297"/>
                      <a:pt x="6733" y="1307"/>
                      <a:pt x="6794" y="1330"/>
                    </a:cubicBezTo>
                    <a:cubicBezTo>
                      <a:pt x="6812" y="1337"/>
                      <a:pt x="6835" y="1341"/>
                      <a:pt x="6857" y="1341"/>
                    </a:cubicBezTo>
                    <a:cubicBezTo>
                      <a:pt x="6879" y="1341"/>
                      <a:pt x="6898" y="1337"/>
                      <a:pt x="6909" y="1328"/>
                    </a:cubicBezTo>
                    <a:cubicBezTo>
                      <a:pt x="6932" y="1305"/>
                      <a:pt x="6938" y="1248"/>
                      <a:pt x="6930" y="1211"/>
                    </a:cubicBezTo>
                    <a:cubicBezTo>
                      <a:pt x="6918" y="1160"/>
                      <a:pt x="6886" y="1114"/>
                      <a:pt x="6858" y="1057"/>
                    </a:cubicBezTo>
                    <a:lnTo>
                      <a:pt x="6858" y="1057"/>
                    </a:lnTo>
                    <a:cubicBezTo>
                      <a:pt x="7049" y="1073"/>
                      <a:pt x="7232" y="1088"/>
                      <a:pt x="7395" y="1192"/>
                    </a:cubicBezTo>
                    <a:cubicBezTo>
                      <a:pt x="7489" y="1252"/>
                      <a:pt x="7571" y="1328"/>
                      <a:pt x="7609" y="1435"/>
                    </a:cubicBezTo>
                    <a:cubicBezTo>
                      <a:pt x="7627" y="1484"/>
                      <a:pt x="7632" y="1543"/>
                      <a:pt x="7622" y="1595"/>
                    </a:cubicBezTo>
                    <a:cubicBezTo>
                      <a:pt x="7611" y="1667"/>
                      <a:pt x="7547" y="1692"/>
                      <a:pt x="7482" y="1697"/>
                    </a:cubicBezTo>
                    <a:cubicBezTo>
                      <a:pt x="7473" y="1698"/>
                      <a:pt x="7465" y="1698"/>
                      <a:pt x="7457" y="1698"/>
                    </a:cubicBezTo>
                    <a:cubicBezTo>
                      <a:pt x="7403" y="1698"/>
                      <a:pt x="7358" y="1678"/>
                      <a:pt x="7338" y="1610"/>
                    </a:cubicBezTo>
                    <a:cubicBezTo>
                      <a:pt x="7442" y="1551"/>
                      <a:pt x="7472" y="1501"/>
                      <a:pt x="7448" y="1424"/>
                    </a:cubicBezTo>
                    <a:cubicBezTo>
                      <a:pt x="7427" y="1345"/>
                      <a:pt x="7338" y="1287"/>
                      <a:pt x="7246" y="1287"/>
                    </a:cubicBezTo>
                    <a:cubicBezTo>
                      <a:pt x="7243" y="1287"/>
                      <a:pt x="7240" y="1287"/>
                      <a:pt x="7237" y="1287"/>
                    </a:cubicBezTo>
                    <a:cubicBezTo>
                      <a:pt x="7231" y="1287"/>
                      <a:pt x="7224" y="1288"/>
                      <a:pt x="7215" y="1289"/>
                    </a:cubicBezTo>
                    <a:cubicBezTo>
                      <a:pt x="7086" y="1306"/>
                      <a:pt x="6987" y="1424"/>
                      <a:pt x="6979" y="1578"/>
                    </a:cubicBezTo>
                    <a:cubicBezTo>
                      <a:pt x="6967" y="1809"/>
                      <a:pt x="7073" y="1977"/>
                      <a:pt x="7268" y="2091"/>
                    </a:cubicBezTo>
                    <a:cubicBezTo>
                      <a:pt x="7308" y="2115"/>
                      <a:pt x="7352" y="2135"/>
                      <a:pt x="7393" y="2158"/>
                    </a:cubicBezTo>
                    <a:cubicBezTo>
                      <a:pt x="7496" y="2214"/>
                      <a:pt x="7605" y="2241"/>
                      <a:pt x="7711" y="2241"/>
                    </a:cubicBezTo>
                    <a:cubicBezTo>
                      <a:pt x="7973" y="2241"/>
                      <a:pt x="8219" y="2079"/>
                      <a:pt x="8312" y="1805"/>
                    </a:cubicBezTo>
                    <a:cubicBezTo>
                      <a:pt x="8388" y="1587"/>
                      <a:pt x="8377" y="1373"/>
                      <a:pt x="8279" y="1162"/>
                    </a:cubicBezTo>
                    <a:cubicBezTo>
                      <a:pt x="8261" y="1125"/>
                      <a:pt x="8244" y="1086"/>
                      <a:pt x="8223" y="1041"/>
                    </a:cubicBezTo>
                    <a:lnTo>
                      <a:pt x="8223" y="1041"/>
                    </a:lnTo>
                    <a:cubicBezTo>
                      <a:pt x="8246" y="1044"/>
                      <a:pt x="8269" y="1045"/>
                      <a:pt x="8291" y="1045"/>
                    </a:cubicBezTo>
                    <a:cubicBezTo>
                      <a:pt x="8394" y="1045"/>
                      <a:pt x="8485" y="1015"/>
                      <a:pt x="8569" y="961"/>
                    </a:cubicBezTo>
                    <a:cubicBezTo>
                      <a:pt x="8709" y="871"/>
                      <a:pt x="8785" y="742"/>
                      <a:pt x="8776" y="576"/>
                    </a:cubicBezTo>
                    <a:cubicBezTo>
                      <a:pt x="8769" y="421"/>
                      <a:pt x="8668" y="331"/>
                      <a:pt x="8529" y="276"/>
                    </a:cubicBezTo>
                    <a:cubicBezTo>
                      <a:pt x="8526" y="273"/>
                      <a:pt x="8521" y="271"/>
                      <a:pt x="8517" y="269"/>
                    </a:cubicBezTo>
                    <a:cubicBezTo>
                      <a:pt x="8480" y="252"/>
                      <a:pt x="8444" y="243"/>
                      <a:pt x="8411" y="243"/>
                    </a:cubicBezTo>
                    <a:cubicBezTo>
                      <a:pt x="8345" y="243"/>
                      <a:pt x="8292" y="279"/>
                      <a:pt x="8266" y="348"/>
                    </a:cubicBezTo>
                    <a:cubicBezTo>
                      <a:pt x="8253" y="383"/>
                      <a:pt x="8248" y="435"/>
                      <a:pt x="8265" y="462"/>
                    </a:cubicBezTo>
                    <a:cubicBezTo>
                      <a:pt x="8288" y="500"/>
                      <a:pt x="8336" y="524"/>
                      <a:pt x="8377" y="558"/>
                    </a:cubicBezTo>
                    <a:cubicBezTo>
                      <a:pt x="8333" y="613"/>
                      <a:pt x="8273" y="642"/>
                      <a:pt x="8207" y="642"/>
                    </a:cubicBezTo>
                    <a:cubicBezTo>
                      <a:pt x="8181" y="642"/>
                      <a:pt x="8155" y="637"/>
                      <a:pt x="8128" y="629"/>
                    </a:cubicBezTo>
                    <a:cubicBezTo>
                      <a:pt x="7996" y="586"/>
                      <a:pt x="7871" y="526"/>
                      <a:pt x="7742" y="473"/>
                    </a:cubicBezTo>
                    <a:cubicBezTo>
                      <a:pt x="7810" y="387"/>
                      <a:pt x="7870" y="318"/>
                      <a:pt x="7924" y="245"/>
                    </a:cubicBezTo>
                    <a:cubicBezTo>
                      <a:pt x="7938" y="225"/>
                      <a:pt x="7939" y="195"/>
                      <a:pt x="7946" y="169"/>
                    </a:cubicBezTo>
                    <a:cubicBezTo>
                      <a:pt x="7921" y="166"/>
                      <a:pt x="7898" y="158"/>
                      <a:pt x="7874" y="158"/>
                    </a:cubicBezTo>
                    <a:cubicBezTo>
                      <a:pt x="7873" y="158"/>
                      <a:pt x="7871" y="158"/>
                      <a:pt x="7870" y="158"/>
                    </a:cubicBezTo>
                    <a:cubicBezTo>
                      <a:pt x="7629" y="166"/>
                      <a:pt x="7390" y="174"/>
                      <a:pt x="7148" y="184"/>
                    </a:cubicBezTo>
                    <a:cubicBezTo>
                      <a:pt x="7154" y="138"/>
                      <a:pt x="7163" y="98"/>
                      <a:pt x="7164" y="60"/>
                    </a:cubicBezTo>
                    <a:cubicBezTo>
                      <a:pt x="7164" y="25"/>
                      <a:pt x="7149" y="5"/>
                      <a:pt x="7122" y="5"/>
                    </a:cubicBezTo>
                    <a:cubicBezTo>
                      <a:pt x="7114" y="5"/>
                      <a:pt x="7105" y="7"/>
                      <a:pt x="7095" y="10"/>
                    </a:cubicBezTo>
                    <a:cubicBezTo>
                      <a:pt x="6890" y="81"/>
                      <a:pt x="6685" y="154"/>
                      <a:pt x="6478" y="226"/>
                    </a:cubicBezTo>
                    <a:cubicBezTo>
                      <a:pt x="6475" y="192"/>
                      <a:pt x="6462" y="161"/>
                      <a:pt x="6426" y="161"/>
                    </a:cubicBezTo>
                    <a:cubicBezTo>
                      <a:pt x="6414" y="161"/>
                      <a:pt x="6398" y="164"/>
                      <a:pt x="6380" y="173"/>
                    </a:cubicBezTo>
                    <a:cubicBezTo>
                      <a:pt x="6236" y="237"/>
                      <a:pt x="6091" y="299"/>
                      <a:pt x="5947" y="361"/>
                    </a:cubicBezTo>
                    <a:cubicBezTo>
                      <a:pt x="5758" y="443"/>
                      <a:pt x="5642" y="582"/>
                      <a:pt x="5613" y="789"/>
                    </a:cubicBezTo>
                    <a:cubicBezTo>
                      <a:pt x="5608" y="824"/>
                      <a:pt x="5601" y="859"/>
                      <a:pt x="5596" y="893"/>
                    </a:cubicBezTo>
                    <a:cubicBezTo>
                      <a:pt x="5546" y="813"/>
                      <a:pt x="5496" y="747"/>
                      <a:pt x="5401" y="747"/>
                    </a:cubicBezTo>
                    <a:cubicBezTo>
                      <a:pt x="5401" y="747"/>
                      <a:pt x="5400" y="747"/>
                      <a:pt x="5399" y="747"/>
                    </a:cubicBezTo>
                    <a:cubicBezTo>
                      <a:pt x="5309" y="747"/>
                      <a:pt x="5252" y="803"/>
                      <a:pt x="5205" y="886"/>
                    </a:cubicBezTo>
                    <a:cubicBezTo>
                      <a:pt x="5074" y="514"/>
                      <a:pt x="4804" y="354"/>
                      <a:pt x="4447" y="339"/>
                    </a:cubicBezTo>
                    <a:cubicBezTo>
                      <a:pt x="4426" y="338"/>
                      <a:pt x="4404" y="337"/>
                      <a:pt x="4384" y="337"/>
                    </a:cubicBezTo>
                    <a:cubicBezTo>
                      <a:pt x="4011" y="337"/>
                      <a:pt x="3720" y="488"/>
                      <a:pt x="3576" y="874"/>
                    </a:cubicBezTo>
                    <a:cubicBezTo>
                      <a:pt x="3512" y="789"/>
                      <a:pt x="3445" y="744"/>
                      <a:pt x="3380" y="744"/>
                    </a:cubicBezTo>
                    <a:cubicBezTo>
                      <a:pt x="3313" y="744"/>
                      <a:pt x="3247" y="792"/>
                      <a:pt x="3187" y="895"/>
                    </a:cubicBezTo>
                    <a:cubicBezTo>
                      <a:pt x="3183" y="876"/>
                      <a:pt x="3178" y="863"/>
                      <a:pt x="3177" y="849"/>
                    </a:cubicBezTo>
                    <a:cubicBezTo>
                      <a:pt x="3155" y="572"/>
                      <a:pt x="3002" y="407"/>
                      <a:pt x="2744" y="324"/>
                    </a:cubicBezTo>
                    <a:cubicBezTo>
                      <a:pt x="2643" y="292"/>
                      <a:pt x="2546" y="240"/>
                      <a:pt x="2448" y="198"/>
                    </a:cubicBezTo>
                    <a:cubicBezTo>
                      <a:pt x="2420" y="185"/>
                      <a:pt x="2389" y="161"/>
                      <a:pt x="2362" y="161"/>
                    </a:cubicBezTo>
                    <a:cubicBezTo>
                      <a:pt x="2358" y="161"/>
                      <a:pt x="2355" y="161"/>
                      <a:pt x="2352" y="162"/>
                    </a:cubicBezTo>
                    <a:cubicBezTo>
                      <a:pt x="2325" y="168"/>
                      <a:pt x="2307" y="209"/>
                      <a:pt x="2296" y="221"/>
                    </a:cubicBezTo>
                    <a:cubicBezTo>
                      <a:pt x="2090" y="147"/>
                      <a:pt x="1885" y="76"/>
                      <a:pt x="1680" y="5"/>
                    </a:cubicBezTo>
                    <a:cubicBezTo>
                      <a:pt x="1672" y="2"/>
                      <a:pt x="1664" y="1"/>
                      <a:pt x="165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1" name="Google Shape;379;p38"/>
          <p:cNvSpPr txBox="1">
            <a:spLocks noGrp="1"/>
          </p:cNvSpPr>
          <p:nvPr>
            <p:ph type="title" idx="4294967295"/>
          </p:nvPr>
        </p:nvSpPr>
        <p:spPr>
          <a:xfrm>
            <a:off x="4127986" y="1620330"/>
            <a:ext cx="1138833"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b="1">
                <a:latin typeface="+mj-lt"/>
              </a:rPr>
              <a:t>03</a:t>
            </a:r>
            <a:endParaRPr sz="6000" b="1">
              <a:latin typeface="+mj-lt"/>
            </a:endParaRPr>
          </a:p>
        </p:txBody>
      </p:sp>
      <p:sp>
        <p:nvSpPr>
          <p:cNvPr id="472" name="Rectangle 471"/>
          <p:cNvSpPr/>
          <p:nvPr/>
        </p:nvSpPr>
        <p:spPr>
          <a:xfrm>
            <a:off x="1635759" y="2285802"/>
            <a:ext cx="6197160" cy="1184876"/>
          </a:xfrm>
          <a:prstGeom prst="rect">
            <a:avLst/>
          </a:prstGeom>
        </p:spPr>
        <p:txBody>
          <a:bodyPr wrap="square">
            <a:spAutoFit/>
          </a:bodyPr>
          <a:lstStyle/>
          <a:p>
            <a:pPr algn="ctr">
              <a:lnSpc>
                <a:spcPct val="150000"/>
              </a:lnSpc>
            </a:pPr>
            <a:r>
              <a:rPr lang="vi-VN" sz="5400" b="1">
                <a:solidFill>
                  <a:schemeClr val="bg2">
                    <a:lumMod val="50000"/>
                  </a:schemeClr>
                </a:solidFill>
                <a:latin typeface="+mn-lt"/>
                <a:cs typeface="Arial" panose="020B0604020202020204" pitchFamily="34" charset="0"/>
              </a:rPr>
              <a:t>LUYỆN ĐỌC LẠI </a:t>
            </a:r>
          </a:p>
        </p:txBody>
      </p:sp>
    </p:spTree>
    <p:extLst>
      <p:ext uri="{BB962C8B-B14F-4D97-AF65-F5344CB8AC3E}">
        <p14:creationId xmlns:p14="http://schemas.microsoft.com/office/powerpoint/2010/main" val="975399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1"/>
                                        </p:tgtEl>
                                        <p:attrNameLst>
                                          <p:attrName>style.visibility</p:attrName>
                                        </p:attrNameLst>
                                      </p:cBhvr>
                                      <p:to>
                                        <p:strVal val="visible"/>
                                      </p:to>
                                    </p:set>
                                    <p:animEffect transition="in" filter="fade">
                                      <p:cBhvr>
                                        <p:cTn id="7" dur="500"/>
                                        <p:tgtEl>
                                          <p:spTgt spid="47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2"/>
                                        </p:tgtEl>
                                        <p:attrNameLst>
                                          <p:attrName>style.visibility</p:attrName>
                                        </p:attrNameLst>
                                      </p:cBhvr>
                                      <p:to>
                                        <p:strVal val="visible"/>
                                      </p:to>
                                    </p:set>
                                    <p:animEffect transition="in" filter="fade">
                                      <p:cBhvr>
                                        <p:cTn id="10" dur="500"/>
                                        <p:tgtEl>
                                          <p:spTgt spid="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 grpId="0"/>
      <p:bldP spid="47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611086" y="-93926"/>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LUYỆN ĐỌC LẠI </a:t>
            </a:r>
          </a:p>
        </p:txBody>
      </p:sp>
      <p:sp>
        <p:nvSpPr>
          <p:cNvPr id="5" name="Rectangle 4"/>
          <p:cNvSpPr/>
          <p:nvPr/>
        </p:nvSpPr>
        <p:spPr>
          <a:xfrm>
            <a:off x="232229" y="750849"/>
            <a:ext cx="8679543" cy="4140465"/>
          </a:xfrm>
          <a:prstGeom prst="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lIns="274320" tIns="91440" rIns="274320" bIns="182880" rtlCol="0" anchor="ctr"/>
          <a:lstStyle/>
          <a:p>
            <a:pPr algn="ctr">
              <a:lnSpc>
                <a:spcPct val="150000"/>
              </a:lnSpc>
            </a:pPr>
            <a:r>
              <a:rPr lang="vi-VN" sz="2400" b="1">
                <a:solidFill>
                  <a:schemeClr val="bg2">
                    <a:lumMod val="75000"/>
                  </a:schemeClr>
                </a:solidFill>
              </a:rPr>
              <a:t>SỰ TÍCH CON RỒNG CHÁU TIÊN</a:t>
            </a:r>
            <a:endParaRPr lang="en-US" sz="2400" b="1">
              <a:solidFill>
                <a:schemeClr val="bg2">
                  <a:lumMod val="75000"/>
                </a:schemeClr>
              </a:solidFill>
            </a:endParaRPr>
          </a:p>
          <a:p>
            <a:pPr algn="just">
              <a:lnSpc>
                <a:spcPct val="150000"/>
              </a:lnSpc>
            </a:pPr>
            <a:r>
              <a:rPr lang="vi-VN" sz="1800">
                <a:solidFill>
                  <a:schemeClr val="tx1">
                    <a:lumMod val="50000"/>
                  </a:schemeClr>
                </a:solidFill>
              </a:rPr>
              <a:t>Ngày xưa, ở miền đất Lạc Việt có một vị thần tên là Lạc Long Quân. Thần mình rồng, thường ở dưới nước, thỉnh thoảng lên sống trên cạn, sức khoẻ vô địch, có nhiều phép lạ. Bấy giờ, ở vùng núi cao có nàng Âu Cơ xinh đẹp tuyệt trần, nghe vùng đất Lạc Việt có nhiều hoa thơm cỏ lạ bèn tìm đến thăm. Hai người gặp nhau, kết thành vợ chồng.</a:t>
            </a:r>
          </a:p>
          <a:p>
            <a:pPr algn="just">
              <a:lnSpc>
                <a:spcPct val="150000"/>
              </a:lnSpc>
            </a:pPr>
            <a:r>
              <a:rPr lang="vi-VN" sz="1800">
                <a:solidFill>
                  <a:schemeClr val="tx1">
                    <a:lumMod val="50000"/>
                  </a:schemeClr>
                </a:solidFill>
              </a:rPr>
              <a:t>Ít lâu sau, Âu Cơ có mang. Đến kì sinh, chuyện thật lạ, nàng sinh ra cái bọc trăm trứng. Trăm trứng nở ra một trăm người con hồng hào, đẹp đẽ lạ thường. Đàn con lớn nhanh như thổi, mặt mũi khôi ngô, khoẻ mạnh như thần.</a:t>
            </a:r>
          </a:p>
        </p:txBody>
      </p:sp>
    </p:spTree>
    <p:extLst>
      <p:ext uri="{BB962C8B-B14F-4D97-AF65-F5344CB8AC3E}">
        <p14:creationId xmlns:p14="http://schemas.microsoft.com/office/powerpoint/2010/main" val="3909832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611085" y="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LUYỆN ĐỌC LẠI </a:t>
            </a:r>
          </a:p>
        </p:txBody>
      </p:sp>
      <p:sp>
        <p:nvSpPr>
          <p:cNvPr id="5" name="Rectangle 4"/>
          <p:cNvSpPr/>
          <p:nvPr/>
        </p:nvSpPr>
        <p:spPr>
          <a:xfrm>
            <a:off x="517357" y="1159922"/>
            <a:ext cx="8109285" cy="3472235"/>
          </a:xfrm>
          <a:prstGeom prst="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lIns="274320" tIns="91440" rIns="274320" bIns="182880" rtlCol="0" anchor="ctr"/>
          <a:lstStyle/>
          <a:p>
            <a:pPr algn="just">
              <a:lnSpc>
                <a:spcPct val="150000"/>
              </a:lnSpc>
            </a:pPr>
            <a:r>
              <a:rPr lang="vi-VN" sz="2000">
                <a:solidFill>
                  <a:schemeClr val="tx1">
                    <a:lumMod val="50000"/>
                  </a:schemeClr>
                </a:solidFill>
              </a:rPr>
              <a:t>Sống với nhau được ít lâu, Lạc Long Quân bàn với vợ:</a:t>
            </a:r>
          </a:p>
          <a:p>
            <a:pPr algn="just">
              <a:lnSpc>
                <a:spcPct val="150000"/>
              </a:lnSpc>
            </a:pPr>
            <a:r>
              <a:rPr lang="vi-VN" sz="2000">
                <a:solidFill>
                  <a:schemeClr val="tx1">
                    <a:lumMod val="50000"/>
                  </a:schemeClr>
                </a:solidFill>
              </a:rPr>
              <a:t>– Ta vốn nòi rồng ở miền nước thẳm, nàng là dòng tiên ở chốn non cao. Kẻ trên cạn, người dưới nước, tập quán khác nhau, khó mà ở cùng nhau lâu dài được. Nay ta đem năm mươi con xuống biển, nàng đưa năm mươi con lên núi, chia nhau cai quản các phương, khi có việc thì giúp đỡ lẫn nhau, đừng quên lời hẹn.</a:t>
            </a:r>
          </a:p>
        </p:txBody>
      </p:sp>
    </p:spTree>
    <p:extLst>
      <p:ext uri="{BB962C8B-B14F-4D97-AF65-F5344CB8AC3E}">
        <p14:creationId xmlns:p14="http://schemas.microsoft.com/office/powerpoint/2010/main" val="284382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74992" y="98580"/>
            <a:ext cx="5921828" cy="844775"/>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3600" b="1">
                <a:solidFill>
                  <a:schemeClr val="bg2">
                    <a:lumMod val="25000"/>
                  </a:schemeClr>
                </a:solidFill>
                <a:latin typeface="Arial" panose="020B0604020202020204" pitchFamily="34" charset="0"/>
                <a:ea typeface="Arial"/>
                <a:cs typeface="Arial" panose="020B0604020202020204" pitchFamily="34" charset="0"/>
              </a:rPr>
              <a:t>LUYỆN ĐỌC LẠI </a:t>
            </a:r>
          </a:p>
        </p:txBody>
      </p:sp>
      <p:sp>
        <p:nvSpPr>
          <p:cNvPr id="5" name="Rectangle 4"/>
          <p:cNvSpPr/>
          <p:nvPr/>
        </p:nvSpPr>
        <p:spPr>
          <a:xfrm>
            <a:off x="529390" y="1046748"/>
            <a:ext cx="8013032" cy="3772377"/>
          </a:xfrm>
          <a:prstGeom prst="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lIns="274320" tIns="91440" rIns="274320" bIns="182880" rtlCol="0" anchor="ctr"/>
          <a:lstStyle/>
          <a:p>
            <a:pPr algn="just">
              <a:lnSpc>
                <a:spcPct val="150000"/>
              </a:lnSpc>
            </a:pPr>
            <a:r>
              <a:rPr lang="vi-VN" sz="1800">
                <a:solidFill>
                  <a:schemeClr val="tx1">
                    <a:lumMod val="50000"/>
                  </a:schemeClr>
                </a:solidFill>
              </a:rPr>
              <a:t>Một trăm người con của Lạc Long Quân và Âu Cơ sau này trở thành tổ tiên của người Việt. Người con trưởng theo Âu Cơ được tôn lên làm vua, lấy hiệu là Hùng Vương, đóng đô ở đất Phong Châu, đặt tên nước là Văn Lang. Con trai vua gọi là Lang, con gái vua gọi là Mị Nương; khi cha mất thì ngôi được truyền cho con trưởng, mười mấy đời truyền nối ngôi vua đều lấy hiệu là Hùng Vương, không hề thay đổi.</a:t>
            </a:r>
          </a:p>
          <a:p>
            <a:pPr algn="just">
              <a:lnSpc>
                <a:spcPct val="150000"/>
              </a:lnSpc>
            </a:pPr>
            <a:r>
              <a:rPr lang="vi-VN" sz="1800">
                <a:solidFill>
                  <a:schemeClr val="tx1">
                    <a:lumMod val="50000"/>
                  </a:schemeClr>
                </a:solidFill>
              </a:rPr>
              <a:t>Cũng bởi sự tích này mà về sau, người Việt ta thường tự hào xưng là con Rồng cháu Tiên và thân mật gọi nhau là đồng bào.</a:t>
            </a:r>
          </a:p>
        </p:txBody>
      </p:sp>
    </p:spTree>
    <p:extLst>
      <p:ext uri="{BB962C8B-B14F-4D97-AF65-F5344CB8AC3E}">
        <p14:creationId xmlns:p14="http://schemas.microsoft.com/office/powerpoint/2010/main" val="667342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a:xfrm>
            <a:off x="121692" y="128346"/>
            <a:ext cx="8788400" cy="844774"/>
          </a:xfrm>
          <a:prstGeom prst="roundRect">
            <a:avLst/>
          </a:prstGeom>
          <a:noFill/>
          <a:ln w="28575">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spcBef>
                <a:spcPct val="0"/>
              </a:spcBef>
            </a:pPr>
            <a:r>
              <a:rPr lang="en" sz="3600" b="1">
                <a:solidFill>
                  <a:schemeClr val="bg2">
                    <a:lumMod val="25000"/>
                  </a:schemeClr>
                </a:solidFill>
                <a:latin typeface="Arial" panose="020B0604020202020204" pitchFamily="34" charset="0"/>
                <a:ea typeface="Arial"/>
                <a:cs typeface="Arial" panose="020B0604020202020204" pitchFamily="34" charset="0"/>
              </a:rPr>
              <a:t>CỦNG CỐ, DẶN DÒ</a:t>
            </a:r>
            <a:endParaRPr lang="en-US" sz="3600" b="1" dirty="0">
              <a:solidFill>
                <a:schemeClr val="bg2">
                  <a:lumMod val="25000"/>
                </a:schemeClr>
              </a:solidFill>
              <a:latin typeface="Arial" panose="020B0604020202020204" pitchFamily="34" charset="0"/>
              <a:ea typeface="Arial"/>
              <a:cs typeface="Arial" panose="020B0604020202020204" pitchFamily="34" charset="0"/>
            </a:endParaRPr>
          </a:p>
        </p:txBody>
      </p:sp>
      <p:sp>
        <p:nvSpPr>
          <p:cNvPr id="12" name="Freeform 9">
            <a:extLst>
              <a:ext uri="{FF2B5EF4-FFF2-40B4-BE49-F238E27FC236}">
                <a16:creationId xmlns:a16="http://schemas.microsoft.com/office/drawing/2014/main" id="{D8F86FB1-AEE8-CDCC-BADC-518CA0BC6FB9}"/>
              </a:ext>
            </a:extLst>
          </p:cNvPr>
          <p:cNvSpPr/>
          <p:nvPr/>
        </p:nvSpPr>
        <p:spPr>
          <a:xfrm rot="5400000">
            <a:off x="4037129" y="-2408660"/>
            <a:ext cx="1210787" cy="8082281"/>
          </a:xfrm>
          <a:prstGeom prst="roundRect">
            <a:avLst/>
          </a:prstGeom>
          <a:solidFill>
            <a:srgbClr val="FFFFFF"/>
          </a:solidFill>
          <a:ln w="38100">
            <a:solidFill>
              <a:schemeClr val="bg2">
                <a:lumMod val="25000"/>
              </a:schemeClr>
            </a:solidFill>
          </a:ln>
        </p:spPr>
        <p:txBody>
          <a:bodyPr/>
          <a:lstStyle/>
          <a:p>
            <a:endParaRPr lang="en-US"/>
          </a:p>
        </p:txBody>
      </p:sp>
      <p:sp>
        <p:nvSpPr>
          <p:cNvPr id="13" name="TextBox 12">
            <a:extLst>
              <a:ext uri="{FF2B5EF4-FFF2-40B4-BE49-F238E27FC236}">
                <a16:creationId xmlns:a16="http://schemas.microsoft.com/office/drawing/2014/main" id="{4A7180F8-B199-EE94-62C2-A863755ED707}"/>
              </a:ext>
            </a:extLst>
          </p:cNvPr>
          <p:cNvSpPr txBox="1"/>
          <p:nvPr/>
        </p:nvSpPr>
        <p:spPr>
          <a:xfrm>
            <a:off x="590198" y="943215"/>
            <a:ext cx="8078879" cy="1328023"/>
          </a:xfrm>
          <a:prstGeom prst="roundRect">
            <a:avLst/>
          </a:prstGeom>
          <a:noFill/>
        </p:spPr>
        <p:txBody>
          <a:bodyPr wrap="square">
            <a:spAutoFit/>
          </a:bodyPr>
          <a:lstStyle/>
          <a:p>
            <a:pPr algn="ctr">
              <a:lnSpc>
                <a:spcPct val="150000"/>
              </a:lnSpc>
              <a:spcBef>
                <a:spcPts val="300"/>
              </a:spcBef>
              <a:spcAft>
                <a:spcPts val="300"/>
              </a:spcAft>
            </a:pPr>
            <a:r>
              <a:rPr lang="nl-NL" sz="2400">
                <a:latin typeface="Arial" panose="020B0604020202020204" pitchFamily="34" charset="0"/>
                <a:ea typeface="Calibri" panose="020F0502020204030204" pitchFamily="34" charset="0"/>
                <a:cs typeface="Arial" panose="020B0604020202020204" pitchFamily="34" charset="0"/>
              </a:rPr>
              <a:t>Đọc lại bài </a:t>
            </a:r>
            <a:r>
              <a:rPr lang="vi-VN" sz="2400" b="1">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Sự tích con Rồng cháu Tiên</a:t>
            </a:r>
            <a:r>
              <a:rPr lang="nl-NL" sz="2400">
                <a:latin typeface="Arial" panose="020B0604020202020204" pitchFamily="34" charset="0"/>
                <a:ea typeface="Calibri" panose="020F0502020204030204" pitchFamily="34" charset="0"/>
                <a:cs typeface="Arial" panose="020B0604020202020204" pitchFamily="34" charset="0"/>
              </a:rPr>
              <a:t>, hiểu ý nghĩa bài đọc.</a:t>
            </a:r>
            <a:endParaRPr lang="en-US" sz="2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4" name="Freeform 9">
            <a:extLst>
              <a:ext uri="{FF2B5EF4-FFF2-40B4-BE49-F238E27FC236}">
                <a16:creationId xmlns:a16="http://schemas.microsoft.com/office/drawing/2014/main" id="{324C7525-B644-0EBB-5A10-1A65B529C2A8}"/>
              </a:ext>
            </a:extLst>
          </p:cNvPr>
          <p:cNvSpPr/>
          <p:nvPr/>
        </p:nvSpPr>
        <p:spPr>
          <a:xfrm rot="5400000">
            <a:off x="4189075" y="-1187368"/>
            <a:ext cx="877724" cy="8082281"/>
          </a:xfrm>
          <a:prstGeom prst="roundRect">
            <a:avLst/>
          </a:prstGeom>
          <a:solidFill>
            <a:srgbClr val="FFFFFF"/>
          </a:solidFill>
          <a:ln w="38100">
            <a:solidFill>
              <a:schemeClr val="bg2">
                <a:lumMod val="25000"/>
              </a:schemeClr>
            </a:solidFill>
          </a:ln>
        </p:spPr>
        <p:txBody>
          <a:bodyPr/>
          <a:lstStyle/>
          <a:p>
            <a:endParaRPr lang="en-US"/>
          </a:p>
        </p:txBody>
      </p:sp>
      <p:sp>
        <p:nvSpPr>
          <p:cNvPr id="15" name="TextBox 14">
            <a:extLst>
              <a:ext uri="{FF2B5EF4-FFF2-40B4-BE49-F238E27FC236}">
                <a16:creationId xmlns:a16="http://schemas.microsoft.com/office/drawing/2014/main" id="{5D19B8CE-59FC-5193-BD37-1418679128FF}"/>
              </a:ext>
            </a:extLst>
          </p:cNvPr>
          <p:cNvSpPr txBox="1"/>
          <p:nvPr/>
        </p:nvSpPr>
        <p:spPr>
          <a:xfrm>
            <a:off x="633475" y="2501303"/>
            <a:ext cx="7976125" cy="715089"/>
          </a:xfrm>
          <a:prstGeom prst="roundRect">
            <a:avLst/>
          </a:prstGeom>
          <a:solidFill>
            <a:srgbClr val="FFFFFF"/>
          </a:solidFill>
        </p:spPr>
        <p:txBody>
          <a:bodyPr wrap="square">
            <a:spAutoFit/>
          </a:bodyPr>
          <a:lstStyle/>
          <a:p>
            <a:pPr marL="0" marR="0" algn="ctr">
              <a:lnSpc>
                <a:spcPct val="150000"/>
              </a:lnSpc>
              <a:spcBef>
                <a:spcPts val="300"/>
              </a:spcBef>
              <a:spcAft>
                <a:spcPts val="300"/>
              </a:spcAft>
            </a:pPr>
            <a:r>
              <a:rPr lang="vi-VN" sz="2400">
                <a:effectLst/>
                <a:latin typeface="Arial" panose="020B0604020202020204" pitchFamily="34" charset="0"/>
                <a:ea typeface="Calibri" panose="020F0502020204030204" pitchFamily="34" charset="0"/>
                <a:cs typeface="Arial" panose="020B0604020202020204" pitchFamily="34" charset="0"/>
              </a:rPr>
              <a:t>Chia sẻ với người thân về bài đọc</a:t>
            </a:r>
            <a:r>
              <a:rPr lang="en-US" sz="2400">
                <a:effectLst/>
                <a:latin typeface="Arial" panose="020B0604020202020204" pitchFamily="34" charset="0"/>
                <a:ea typeface="Calibri" panose="020F0502020204030204" pitchFamily="34" charset="0"/>
                <a:cs typeface="Arial" panose="020B0604020202020204" pitchFamily="34" charset="0"/>
              </a:rPr>
              <a:t>.</a:t>
            </a:r>
            <a:endParaRPr lang="en-US" sz="2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6" name="Freeform 9">
            <a:extLst>
              <a:ext uri="{FF2B5EF4-FFF2-40B4-BE49-F238E27FC236}">
                <a16:creationId xmlns:a16="http://schemas.microsoft.com/office/drawing/2014/main" id="{BA4EF70B-803E-FDFF-401B-8D0D91F25E75}"/>
              </a:ext>
            </a:extLst>
          </p:cNvPr>
          <p:cNvSpPr/>
          <p:nvPr/>
        </p:nvSpPr>
        <p:spPr>
          <a:xfrm rot="5400000">
            <a:off x="3998731" y="126748"/>
            <a:ext cx="1287581" cy="8082279"/>
          </a:xfrm>
          <a:prstGeom prst="roundRect">
            <a:avLst/>
          </a:prstGeom>
          <a:solidFill>
            <a:srgbClr val="FFFFFF"/>
          </a:solidFill>
          <a:ln w="38100">
            <a:solidFill>
              <a:schemeClr val="bg2">
                <a:lumMod val="25000"/>
              </a:schemeClr>
            </a:solidFill>
          </a:ln>
        </p:spPr>
        <p:txBody>
          <a:bodyPr/>
          <a:lstStyle/>
          <a:p>
            <a:endParaRPr lang="en-US"/>
          </a:p>
        </p:txBody>
      </p:sp>
      <p:sp>
        <p:nvSpPr>
          <p:cNvPr id="17" name="TextBox 16">
            <a:extLst>
              <a:ext uri="{FF2B5EF4-FFF2-40B4-BE49-F238E27FC236}">
                <a16:creationId xmlns:a16="http://schemas.microsoft.com/office/drawing/2014/main" id="{2ED2231A-5838-2B0E-B207-3743C80D15FB}"/>
              </a:ext>
            </a:extLst>
          </p:cNvPr>
          <p:cNvSpPr txBox="1"/>
          <p:nvPr/>
        </p:nvSpPr>
        <p:spPr>
          <a:xfrm>
            <a:off x="586797" y="3518529"/>
            <a:ext cx="8082280" cy="1328023"/>
          </a:xfrm>
          <a:prstGeom prst="roundRect">
            <a:avLst/>
          </a:prstGeom>
          <a:noFill/>
        </p:spPr>
        <p:txBody>
          <a:bodyPr wrap="square">
            <a:spAutoFit/>
          </a:bodyPr>
          <a:lstStyle/>
          <a:p>
            <a:pPr algn="ctr">
              <a:lnSpc>
                <a:spcPct val="150000"/>
              </a:lnSpc>
            </a:pPr>
            <a:r>
              <a:rPr lang="vi-VN" sz="2400">
                <a:latin typeface="Arial" panose="020B0604020202020204" pitchFamily="34" charset="0"/>
                <a:ea typeface="Calibri" panose="020F0502020204030204" pitchFamily="34" charset="0"/>
                <a:cs typeface="Arial" panose="020B0604020202020204" pitchFamily="34" charset="0"/>
              </a:rPr>
              <a:t>Đọc trước </a:t>
            </a:r>
            <a:r>
              <a:rPr lang="vi-VN" sz="2400" b="1">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Tiết học sau: Luyện từ và câu </a:t>
            </a:r>
            <a:endParaRPr lang="en-US" sz="2400" b="1">
              <a:solidFill>
                <a:schemeClr val="bg2">
                  <a:lumMod val="50000"/>
                </a:schemeClr>
              </a:solidFill>
              <a:latin typeface="Arial" panose="020B0604020202020204" pitchFamily="34" charset="0"/>
              <a:ea typeface="Calibri" panose="020F0502020204030204" pitchFamily="34" charset="0"/>
              <a:cs typeface="Arial" panose="020B0604020202020204" pitchFamily="34" charset="0"/>
            </a:endParaRPr>
          </a:p>
          <a:p>
            <a:pPr algn="ctr">
              <a:lnSpc>
                <a:spcPct val="150000"/>
              </a:lnSpc>
            </a:pPr>
            <a:r>
              <a:rPr lang="vi-VN" sz="2400" b="1">
                <a:solidFill>
                  <a:schemeClr val="bg2">
                    <a:lumMod val="50000"/>
                  </a:schemeClr>
                </a:solidFill>
                <a:latin typeface="Arial" panose="020B0604020202020204" pitchFamily="34" charset="0"/>
                <a:ea typeface="Calibri" panose="020F0502020204030204" pitchFamily="34" charset="0"/>
                <a:cs typeface="Arial" panose="020B0604020202020204" pitchFamily="34" charset="0"/>
              </a:rPr>
              <a:t>Luyện tập về hai thành phần chính của câu SGK tr.42</a:t>
            </a:r>
            <a:endParaRPr lang="en-US" sz="2400" b="1" i="1" dirty="0">
              <a:solidFill>
                <a:schemeClr val="bg2">
                  <a:lumMod val="50000"/>
                </a:schemeClr>
              </a:solidFill>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19248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3" grpId="0"/>
      <p:bldP spid="14" grpId="0" animBg="1"/>
      <p:bldP spid="15" grpId="0" animBg="1"/>
      <p:bldP spid="16" grpId="0" animBg="1"/>
      <p:bldP spid="1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57"/>
        <p:cNvGrpSpPr/>
        <p:nvPr/>
      </p:nvGrpSpPr>
      <p:grpSpPr>
        <a:xfrm>
          <a:off x="0" y="0"/>
          <a:ext cx="0" cy="0"/>
          <a:chOff x="0" y="0"/>
          <a:chExt cx="0" cy="0"/>
        </a:xfrm>
      </p:grpSpPr>
      <p:sp>
        <p:nvSpPr>
          <p:cNvPr id="106" name="Rectangle 105"/>
          <p:cNvSpPr/>
          <p:nvPr/>
        </p:nvSpPr>
        <p:spPr>
          <a:xfrm>
            <a:off x="926529" y="1065337"/>
            <a:ext cx="7095424" cy="3270319"/>
          </a:xfrm>
          <a:prstGeom prst="rect">
            <a:avLst/>
          </a:prstGeom>
        </p:spPr>
        <p:txBody>
          <a:bodyPr wrap="square">
            <a:spAutoFit/>
          </a:bodyPr>
          <a:lstStyle/>
          <a:p>
            <a:pPr lvl="0" algn="ctr">
              <a:lnSpc>
                <a:spcPct val="150000"/>
              </a:lnSpc>
              <a:spcAft>
                <a:spcPts val="1000"/>
              </a:spcAft>
            </a:pPr>
            <a:r>
              <a:rPr lang="en-US" sz="4400" b="1">
                <a:solidFill>
                  <a:schemeClr val="bg2">
                    <a:lumMod val="10000"/>
                  </a:schemeClr>
                </a:solidFill>
                <a:latin typeface="Arial" panose="020B0604020202020204" pitchFamily="34" charset="0"/>
                <a:cs typeface="Arial" panose="020B0604020202020204" pitchFamily="34" charset="0"/>
              </a:rPr>
              <a:t>CẢM ƠN CÁC BẠN </a:t>
            </a:r>
          </a:p>
          <a:p>
            <a:pPr lvl="0" algn="ctr">
              <a:lnSpc>
                <a:spcPct val="150000"/>
              </a:lnSpc>
              <a:spcAft>
                <a:spcPts val="1000"/>
              </a:spcAft>
            </a:pPr>
            <a:r>
              <a:rPr lang="en-US" sz="4400" b="1">
                <a:solidFill>
                  <a:schemeClr val="bg2">
                    <a:lumMod val="10000"/>
                  </a:schemeClr>
                </a:solidFill>
                <a:latin typeface="Arial" panose="020B0604020202020204" pitchFamily="34" charset="0"/>
                <a:cs typeface="Arial" panose="020B0604020202020204" pitchFamily="34" charset="0"/>
              </a:rPr>
              <a:t>ĐÃ CHÚ Ý LẮNG NGHE, </a:t>
            </a:r>
          </a:p>
          <a:p>
            <a:pPr lvl="0" algn="ctr">
              <a:lnSpc>
                <a:spcPct val="150000"/>
              </a:lnSpc>
              <a:spcAft>
                <a:spcPts val="1000"/>
              </a:spcAft>
            </a:pPr>
            <a:r>
              <a:rPr lang="en-US" sz="4400" b="1">
                <a:solidFill>
                  <a:schemeClr val="bg2">
                    <a:lumMod val="10000"/>
                  </a:schemeClr>
                </a:solidFill>
                <a:latin typeface="Arial" panose="020B0604020202020204" pitchFamily="34" charset="0"/>
                <a:cs typeface="Arial" panose="020B0604020202020204" pitchFamily="34" charset="0"/>
              </a:rPr>
              <a:t>HẸN GẶP LẠI!</a:t>
            </a:r>
          </a:p>
        </p:txBody>
      </p:sp>
    </p:spTree>
    <p:extLst>
      <p:ext uri="{BB962C8B-B14F-4D97-AF65-F5344CB8AC3E}">
        <p14:creationId xmlns:p14="http://schemas.microsoft.com/office/powerpoint/2010/main" val="239257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67"/>
        <p:cNvGrpSpPr/>
        <p:nvPr/>
      </p:nvGrpSpPr>
      <p:grpSpPr>
        <a:xfrm>
          <a:off x="0" y="0"/>
          <a:ext cx="0" cy="0"/>
          <a:chOff x="0" y="0"/>
          <a:chExt cx="0" cy="0"/>
        </a:xfrm>
      </p:grpSpPr>
      <p:sp>
        <p:nvSpPr>
          <p:cNvPr id="104" name="TextBox 23"/>
          <p:cNvSpPr txBox="1"/>
          <p:nvPr/>
        </p:nvSpPr>
        <p:spPr>
          <a:xfrm>
            <a:off x="2402987" y="336801"/>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ÔN BÀI CŨ</a:t>
            </a:r>
            <a:endParaRPr lang="en-US" sz="3600" b="1" dirty="0">
              <a:solidFill>
                <a:schemeClr val="bg2">
                  <a:lumMod val="25000"/>
                </a:schemeClr>
              </a:solidFill>
              <a:latin typeface="Arial" panose="020B0604020202020204" pitchFamily="34" charset="0"/>
              <a:cs typeface="Arial" panose="020B0604020202020204" pitchFamily="34" charset="0"/>
            </a:endParaRPr>
          </a:p>
        </p:txBody>
      </p:sp>
      <p:sp>
        <p:nvSpPr>
          <p:cNvPr id="4" name="Rectangle 3"/>
          <p:cNvSpPr/>
          <p:nvPr/>
        </p:nvSpPr>
        <p:spPr>
          <a:xfrm>
            <a:off x="514064" y="1047442"/>
            <a:ext cx="8167628" cy="456535"/>
          </a:xfrm>
          <a:prstGeom prst="rect">
            <a:avLst/>
          </a:prstGeom>
        </p:spPr>
        <p:txBody>
          <a:bodyPr wrap="square">
            <a:spAutoFit/>
          </a:bodyPr>
          <a:lstStyle/>
          <a:p>
            <a:pPr algn="ctr">
              <a:lnSpc>
                <a:spcPct val="150000"/>
              </a:lnSpc>
            </a:pPr>
            <a:r>
              <a:rPr lang="nl-NL" sz="1800" b="1">
                <a:solidFill>
                  <a:schemeClr val="bg2">
                    <a:lumMod val="25000"/>
                  </a:schemeClr>
                </a:solidFill>
              </a:rPr>
              <a:t>Bua Kham nghĩ gì và làm gì khi nhìn thấy lũ có con bị rơi xuống đất?</a:t>
            </a:r>
            <a:endParaRPr lang="en-US" sz="1800" b="1">
              <a:solidFill>
                <a:schemeClr val="bg2">
                  <a:lumMod val="25000"/>
                </a:schemeClr>
              </a:solidFill>
            </a:endParaRPr>
          </a:p>
        </p:txBody>
      </p:sp>
      <p:sp>
        <p:nvSpPr>
          <p:cNvPr id="5" name="Rectangle 4"/>
          <p:cNvSpPr/>
          <p:nvPr/>
        </p:nvSpPr>
        <p:spPr>
          <a:xfrm>
            <a:off x="830178" y="1551906"/>
            <a:ext cx="4451685" cy="3072636"/>
          </a:xfrm>
          <a:prstGeom prst="rect">
            <a:avLst/>
          </a:prstGeom>
        </p:spPr>
        <p:txBody>
          <a:bodyPr wrap="square">
            <a:spAutoFit/>
          </a:bodyPr>
          <a:lstStyle/>
          <a:p>
            <a:pPr algn="just">
              <a:lnSpc>
                <a:spcPct val="150000"/>
              </a:lnSpc>
              <a:spcBef>
                <a:spcPts val="100"/>
              </a:spcBef>
              <a:spcAft>
                <a:spcPts val="100"/>
              </a:spcAft>
            </a:pPr>
            <a:r>
              <a:rPr lang="vi-VN" sz="1600">
                <a:solidFill>
                  <a:schemeClr val="bg2">
                    <a:lumMod val="25000"/>
                  </a:schemeClr>
                </a:solidFill>
              </a:rPr>
              <a:t>Khi nhìn thấy lũ cò con bị rơi xuống đất, Bua Kham nghĩ tới chuyện người ta thường nhật cỏ con về nuôi. Nhưng Bua Kham không làm thể. Cô bé không muốn làm tan các cái gia đình có bé bỏng, bạn có con nhỏ qua, trả chúng về cho bố mẹ chúng thì hơn. </a:t>
            </a:r>
            <a:endParaRPr lang="en-US" sz="1600">
              <a:solidFill>
                <a:schemeClr val="bg2">
                  <a:lumMod val="25000"/>
                </a:schemeClr>
              </a:solidFill>
            </a:endParaRPr>
          </a:p>
          <a:p>
            <a:pPr algn="just">
              <a:lnSpc>
                <a:spcPct val="150000"/>
              </a:lnSpc>
              <a:spcBef>
                <a:spcPts val="100"/>
              </a:spcBef>
              <a:spcAft>
                <a:spcPts val="100"/>
              </a:spcAft>
            </a:pPr>
            <a:r>
              <a:rPr lang="vi-VN" sz="1600">
                <a:solidFill>
                  <a:schemeClr val="bg2">
                    <a:lumMod val="25000"/>
                  </a:schemeClr>
                </a:solidFill>
              </a:rPr>
              <a:t>Sau đó, Bua Kham đã gọi ông giúp đưa lũ có con về chiếc tổ cũ. </a:t>
            </a:r>
            <a:endParaRPr lang="en-US" sz="1600">
              <a:solidFill>
                <a:schemeClr val="bg2">
                  <a:lumMod val="25000"/>
                </a:schemeClr>
              </a:solidFill>
            </a:endParaRPr>
          </a:p>
        </p:txBody>
      </p:sp>
      <p:sp>
        <p:nvSpPr>
          <p:cNvPr id="107" name="Oval 106"/>
          <p:cNvSpPr/>
          <p:nvPr/>
        </p:nvSpPr>
        <p:spPr>
          <a:xfrm>
            <a:off x="7914654" y="468058"/>
            <a:ext cx="585251" cy="597084"/>
          </a:xfrm>
          <a:prstGeom prst="ellipse">
            <a:avLst/>
          </a:prstGeom>
          <a:solidFill>
            <a:schemeClr val="bg2">
              <a:lumMod val="75000"/>
            </a:schemeClr>
          </a:solidFill>
          <a:ln>
            <a:solidFill>
              <a:schemeClr val="bg2">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sz="4400" b="1">
                <a:solidFill>
                  <a:srgbClr val="FFFFFF"/>
                </a:solidFill>
              </a:rPr>
              <a:t>?</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48355" y="1290936"/>
            <a:ext cx="4502603" cy="3774705"/>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672"/>
        <p:cNvGrpSpPr/>
        <p:nvPr/>
      </p:nvGrpSpPr>
      <p:grpSpPr>
        <a:xfrm>
          <a:off x="0" y="0"/>
          <a:ext cx="0" cy="0"/>
          <a:chOff x="0" y="0"/>
          <a:chExt cx="0" cy="0"/>
        </a:xfrm>
      </p:grpSpPr>
      <p:sp>
        <p:nvSpPr>
          <p:cNvPr id="27" name="TextBox 23"/>
          <p:cNvSpPr txBox="1"/>
          <p:nvPr/>
        </p:nvSpPr>
        <p:spPr>
          <a:xfrm>
            <a:off x="2511271" y="180475"/>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KHỞI ĐỘNG</a:t>
            </a:r>
          </a:p>
        </p:txBody>
      </p:sp>
      <p:sp>
        <p:nvSpPr>
          <p:cNvPr id="2" name="Rectangle 1"/>
          <p:cNvSpPr/>
          <p:nvPr/>
        </p:nvSpPr>
        <p:spPr>
          <a:xfrm>
            <a:off x="1145216" y="968971"/>
            <a:ext cx="6991240" cy="400110"/>
          </a:xfrm>
          <a:prstGeom prst="rect">
            <a:avLst/>
          </a:prstGeom>
        </p:spPr>
        <p:txBody>
          <a:bodyPr wrap="square">
            <a:spAutoFit/>
          </a:bodyPr>
          <a:lstStyle/>
          <a:p>
            <a:pPr algn="ctr"/>
            <a:r>
              <a:rPr lang="en-SG" sz="2000" b="1">
                <a:solidFill>
                  <a:schemeClr val="bg2">
                    <a:lumMod val="25000"/>
                  </a:schemeClr>
                </a:solidFill>
              </a:rPr>
              <a:t>Cho biết bức tranh nói với em điều gì về chủ điểm này?</a:t>
            </a:r>
            <a:endParaRPr lang="en-US" sz="2000" b="1">
              <a:solidFill>
                <a:schemeClr val="bg2">
                  <a:lumMod val="25000"/>
                </a:schemeClr>
              </a:solidFill>
            </a:endParaRPr>
          </a:p>
        </p:txBody>
      </p:sp>
      <p:pic>
        <p:nvPicPr>
          <p:cNvPr id="8" name="Picture 7"/>
          <p:cNvPicPr/>
          <p:nvPr/>
        </p:nvPicPr>
        <p:blipFill rotWithShape="1">
          <a:blip r:embed="rId3">
            <a:extLst>
              <a:ext uri="{28A0092B-C50C-407E-A947-70E740481C1C}">
                <a14:useLocalDpi xmlns:a14="http://schemas.microsoft.com/office/drawing/2010/main" val="0"/>
              </a:ext>
            </a:extLst>
          </a:blip>
          <a:srcRect t="34200"/>
          <a:stretch/>
        </p:blipFill>
        <p:spPr>
          <a:xfrm>
            <a:off x="2669717" y="1518775"/>
            <a:ext cx="4072890" cy="3094037"/>
          </a:xfrm>
          <a:prstGeom prst="rect">
            <a:avLst/>
          </a:prstGeom>
        </p:spPr>
      </p:pic>
      <p:sp>
        <p:nvSpPr>
          <p:cNvPr id="3" name="Rectangle 2"/>
          <p:cNvSpPr/>
          <p:nvPr/>
        </p:nvSpPr>
        <p:spPr>
          <a:xfrm>
            <a:off x="1145216" y="1369567"/>
            <a:ext cx="3026734" cy="3416320"/>
          </a:xfrm>
          <a:prstGeom prst="rect">
            <a:avLst/>
          </a:prstGeom>
        </p:spPr>
        <p:txBody>
          <a:bodyPr wrap="square">
            <a:spAutoFit/>
          </a:bodyPr>
          <a:lstStyle/>
          <a:p>
            <a:pPr algn="just">
              <a:lnSpc>
                <a:spcPct val="150000"/>
              </a:lnSpc>
              <a:spcBef>
                <a:spcPts val="100"/>
              </a:spcBef>
              <a:spcAft>
                <a:spcPts val="100"/>
              </a:spcAft>
            </a:pPr>
            <a:r>
              <a:rPr lang="en-SG" sz="1600">
                <a:solidFill>
                  <a:schemeClr val="bg2">
                    <a:lumMod val="25000"/>
                  </a:schemeClr>
                </a:solidFill>
              </a:rPr>
              <a:t>Tranh vẽ các bạn nhỏ đang</a:t>
            </a:r>
            <a:r>
              <a:rPr lang="vi-VN" sz="1600">
                <a:solidFill>
                  <a:schemeClr val="bg2">
                    <a:lumMod val="25000"/>
                  </a:schemeClr>
                </a:solidFill>
              </a:rPr>
              <a:t> được thầy giáo, cô giáo giới thiệu về vua Lý Thái Tổ cũng như quan sát bức tượng về vị vu</a:t>
            </a:r>
            <a:r>
              <a:rPr lang="en-SG" sz="1600">
                <a:solidFill>
                  <a:schemeClr val="bg2">
                    <a:lumMod val="25000"/>
                  </a:schemeClr>
                </a:solidFill>
              </a:rPr>
              <a:t>a</a:t>
            </a:r>
            <a:r>
              <a:rPr lang="vi-VN" sz="1600">
                <a:solidFill>
                  <a:schemeClr val="bg2">
                    <a:lumMod val="25000"/>
                  </a:schemeClr>
                </a:solidFill>
              </a:rPr>
              <a:t> này. Bức tranh mang ý nghĩa tượng trưng cho sự “Uống nước nhớ nguồn”, là tên của chủ điểm thứ năm trong SHS Tiếng Việt 4.</a:t>
            </a:r>
            <a:endParaRPr lang="en-US" sz="1600">
              <a:solidFill>
                <a:schemeClr val="bg2">
                  <a:lumMod val="25000"/>
                </a:schemeClr>
              </a:solidFill>
            </a:endParaRPr>
          </a:p>
        </p:txBody>
      </p:sp>
    </p:spTree>
    <p:extLst>
      <p:ext uri="{BB962C8B-B14F-4D97-AF65-F5344CB8AC3E}">
        <p14:creationId xmlns:p14="http://schemas.microsoft.com/office/powerpoint/2010/main" val="2726858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33333E-6 2.34568E-6 L 0.17084 2.34568E-6 " pathEditMode="relative" rAng="0" ptsTypes="AA">
                                      <p:cBhvr>
                                        <p:cTn id="6" dur="2000" fill="hold"/>
                                        <p:tgtEl>
                                          <p:spTgt spid="8"/>
                                        </p:tgtEl>
                                        <p:attrNameLst>
                                          <p:attrName>ppt_x</p:attrName>
                                          <p:attrName>ppt_y</p:attrName>
                                        </p:attrNameLst>
                                      </p:cBhvr>
                                      <p:rCtr x="85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658"/>
        <p:cNvGrpSpPr/>
        <p:nvPr/>
      </p:nvGrpSpPr>
      <p:grpSpPr>
        <a:xfrm>
          <a:off x="0" y="0"/>
          <a:ext cx="0" cy="0"/>
          <a:chOff x="0" y="0"/>
          <a:chExt cx="0" cy="0"/>
        </a:xfrm>
      </p:grpSpPr>
      <p:sp>
        <p:nvSpPr>
          <p:cNvPr id="8" name="Rectangle 7">
            <a:extLst>
              <a:ext uri="{FF2B5EF4-FFF2-40B4-BE49-F238E27FC236}">
                <a16:creationId xmlns:a16="http://schemas.microsoft.com/office/drawing/2014/main" id="{1C7F2A0F-12FF-B796-5B8B-C1854B0B4A08}"/>
              </a:ext>
            </a:extLst>
          </p:cNvPr>
          <p:cNvSpPr/>
          <p:nvPr/>
        </p:nvSpPr>
        <p:spPr>
          <a:xfrm>
            <a:off x="978724" y="1136920"/>
            <a:ext cx="7263576" cy="928456"/>
          </a:xfrm>
          <a:prstGeom prst="rect">
            <a:avLst/>
          </a:prstGeom>
          <a:solidFill>
            <a:srgbClr val="FFFFFF"/>
          </a:solidFill>
          <a:ln w="28575">
            <a:solidFill>
              <a:schemeClr val="bg2">
                <a:lumMod val="25000"/>
              </a:schemeClr>
            </a:solidFill>
          </a:ln>
        </p:spPr>
        <p:style>
          <a:lnRef idx="2">
            <a:schemeClr val="dk1"/>
          </a:lnRef>
          <a:fillRef idx="1">
            <a:schemeClr val="lt1"/>
          </a:fillRef>
          <a:effectRef idx="0">
            <a:schemeClr val="dk1"/>
          </a:effectRef>
          <a:fontRef idx="minor">
            <a:schemeClr val="dk1"/>
          </a:fontRef>
        </p:style>
        <p:txBody>
          <a:bodyPr lIns="365760" tIns="274320" rIns="365760" bIns="91440"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9pPr>
          </a:lstStyle>
          <a:p>
            <a:pPr marL="342900" indent="-342900">
              <a:lnSpc>
                <a:spcPct val="150000"/>
              </a:lnSpc>
              <a:buFont typeface="Arial" panose="020B0604020202020204" pitchFamily="34" charset="0"/>
              <a:buChar char="•"/>
            </a:pPr>
            <a:endParaRPr lang="en-US" sz="2200">
              <a:solidFill>
                <a:schemeClr val="bg2">
                  <a:lumMod val="50000"/>
                </a:schemeClr>
              </a:solidFill>
              <a:latin typeface="Arial" panose="020B0604020202020204" pitchFamily="34" charset="0"/>
              <a:cs typeface="Arial" panose="020B0604020202020204" pitchFamily="34" charset="0"/>
            </a:endParaRPr>
          </a:p>
        </p:txBody>
      </p:sp>
      <p:sp>
        <p:nvSpPr>
          <p:cNvPr id="9" name="Arrow: Pentagon 18">
            <a:extLst>
              <a:ext uri="{FF2B5EF4-FFF2-40B4-BE49-F238E27FC236}">
                <a16:creationId xmlns:a16="http://schemas.microsoft.com/office/drawing/2014/main" id="{ED9E9F7A-14C3-7A04-524B-A681E3CB78F7}"/>
              </a:ext>
            </a:extLst>
          </p:cNvPr>
          <p:cNvSpPr/>
          <p:nvPr/>
        </p:nvSpPr>
        <p:spPr>
          <a:xfrm>
            <a:off x="1279601" y="875227"/>
            <a:ext cx="3241599" cy="509590"/>
          </a:xfrm>
          <a:prstGeom prst="homePlate">
            <a:avLst>
              <a:gd name="adj" fmla="val 85161"/>
            </a:avLst>
          </a:prstGeom>
          <a:solidFill>
            <a:schemeClr val="accent5"/>
          </a:solidFill>
          <a:ln w="28575">
            <a:noFill/>
          </a:ln>
        </p:spPr>
        <p:style>
          <a:lnRef idx="1">
            <a:schemeClr val="accent6"/>
          </a:lnRef>
          <a:fillRef idx="2">
            <a:schemeClr val="accent6"/>
          </a:fillRef>
          <a:effectRef idx="1">
            <a:schemeClr val="accent6"/>
          </a:effectRef>
          <a:fontRef idx="minor">
            <a:schemeClr val="dk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9pPr>
          </a:lstStyle>
          <a:p>
            <a:r>
              <a:rPr lang="en-US" sz="2200" b="1">
                <a:solidFill>
                  <a:srgbClr val="FFFFFF"/>
                </a:solidFill>
                <a:cs typeface="Arial" panose="020B0604020202020204" pitchFamily="34" charset="0"/>
              </a:rPr>
              <a:t>THẢO LUẬN NHÓM</a:t>
            </a:r>
            <a:endParaRPr lang="vi-VN" sz="2200" b="1">
              <a:solidFill>
                <a:srgbClr val="FFFFFF"/>
              </a:solidFill>
              <a:cs typeface="Arial" panose="020B0604020202020204" pitchFamily="34" charset="0"/>
            </a:endParaRPr>
          </a:p>
        </p:txBody>
      </p:sp>
      <p:sp>
        <p:nvSpPr>
          <p:cNvPr id="10" name="Rectangle 9"/>
          <p:cNvSpPr/>
          <p:nvPr/>
        </p:nvSpPr>
        <p:spPr>
          <a:xfrm>
            <a:off x="1157306" y="1413049"/>
            <a:ext cx="7097712" cy="553998"/>
          </a:xfrm>
          <a:prstGeom prst="rect">
            <a:avLst/>
          </a:prstGeom>
        </p:spPr>
        <p:txBody>
          <a:bodyPr wrap="square">
            <a:spAutoFit/>
          </a:bodyPr>
          <a:lstStyle/>
          <a:p>
            <a:pPr>
              <a:lnSpc>
                <a:spcPct val="150000"/>
              </a:lnSpc>
              <a:spcAft>
                <a:spcPts val="1200"/>
              </a:spcAft>
            </a:pPr>
            <a:r>
              <a:rPr lang="vi-VN" sz="2000">
                <a:latin typeface="+mn-lt"/>
                <a:ea typeface="SimSun" panose="02010600030101010101" pitchFamily="2" charset="-122"/>
              </a:rPr>
              <a:t>Vào tháng Ba (âm lịch), nước ta có ngày lễ nào quan trọng?</a:t>
            </a:r>
            <a:endParaRPr lang="en-US" sz="2000">
              <a:latin typeface="+mn-lt"/>
            </a:endParaRPr>
          </a:p>
        </p:txBody>
      </p:sp>
      <p:sp>
        <p:nvSpPr>
          <p:cNvPr id="11" name="TextBox 23"/>
          <p:cNvSpPr txBox="1"/>
          <p:nvPr/>
        </p:nvSpPr>
        <p:spPr>
          <a:xfrm>
            <a:off x="2511271" y="30293"/>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KHỞI ĐỘNG</a:t>
            </a:r>
          </a:p>
        </p:txBody>
      </p:sp>
      <p:pic>
        <p:nvPicPr>
          <p:cNvPr id="12" name="Picture 11" descr="Giỗ Tổ Hùng Vương mùng 10/3 âm lịch có nguồn gốc như thế nào?"/>
          <p:cNvPicPr/>
          <p:nvPr/>
        </p:nvPicPr>
        <p:blipFill>
          <a:blip r:embed="rId3" cstate="print">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978724" y="2243176"/>
            <a:ext cx="3745676" cy="2316124"/>
          </a:xfrm>
          <a:prstGeom prst="rect">
            <a:avLst/>
          </a:prstGeom>
          <a:noFill/>
          <a:ln>
            <a:noFill/>
          </a:ln>
        </p:spPr>
      </p:pic>
      <p:pic>
        <p:nvPicPr>
          <p:cNvPr id="14" name="Picture 13" descr="Giỗ tổ Hùng Vương – Lễ hội Đền Hùng 2019: Kết nối tình đoàn kết của ..."/>
          <p:cNvPicPr/>
          <p:nvPr/>
        </p:nvPicPr>
        <p:blipFill>
          <a:blip r:embed="rId5" cstate="print">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4838700" y="2243176"/>
            <a:ext cx="3416318" cy="2334156"/>
          </a:xfrm>
          <a:prstGeom prst="rect">
            <a:avLst/>
          </a:prstGeom>
          <a:noFill/>
          <a:ln>
            <a:noFill/>
          </a:ln>
        </p:spPr>
      </p:pic>
      <p:sp>
        <p:nvSpPr>
          <p:cNvPr id="5" name="Rectangle 4"/>
          <p:cNvSpPr/>
          <p:nvPr/>
        </p:nvSpPr>
        <p:spPr>
          <a:xfrm>
            <a:off x="2636572" y="4288407"/>
            <a:ext cx="4289957" cy="577850"/>
          </a:xfrm>
          <a:prstGeom prst="rect">
            <a:avLst/>
          </a:prstGeom>
          <a:solidFill>
            <a:schemeClr val="accent5"/>
          </a:solidFill>
          <a:ln>
            <a:solidFill>
              <a:schemeClr val="bg2">
                <a:lumMod val="25000"/>
              </a:schemeClr>
            </a:solidFill>
          </a:ln>
        </p:spPr>
        <p:txBody>
          <a:bodyPr wrap="none">
            <a:spAutoFit/>
          </a:bodyPr>
          <a:lstStyle/>
          <a:p>
            <a:pPr algn="ctr">
              <a:lnSpc>
                <a:spcPct val="150000"/>
              </a:lnSpc>
              <a:spcBef>
                <a:spcPts val="100"/>
              </a:spcBef>
              <a:spcAft>
                <a:spcPts val="100"/>
              </a:spcAft>
            </a:pPr>
            <a:r>
              <a:rPr lang="vi-VN" sz="2400" b="1">
                <a:solidFill>
                  <a:schemeClr val="accent6"/>
                </a:solidFill>
                <a:latin typeface="+mn-lt"/>
                <a:ea typeface="SimSun" panose="02010600030101010101" pitchFamily="2" charset="-122"/>
                <a:cs typeface="Times New Roman" panose="02020603050405020304" pitchFamily="18" charset="0"/>
              </a:rPr>
              <a:t>GIỖ TỔ HÙNG VƯƠNG 10/3 </a:t>
            </a:r>
            <a:endParaRPr lang="en-US" sz="2800" b="1">
              <a:solidFill>
                <a:schemeClr val="accent6"/>
              </a:solidFill>
              <a:effectLst/>
              <a:latin typeface="+mn-lt"/>
              <a:ea typeface="SimSun" panose="02010600030101010101" pitchFamily="2"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672"/>
        <p:cNvGrpSpPr/>
        <p:nvPr/>
      </p:nvGrpSpPr>
      <p:grpSpPr>
        <a:xfrm>
          <a:off x="0" y="0"/>
          <a:ext cx="0" cy="0"/>
          <a:chOff x="0" y="0"/>
          <a:chExt cx="0" cy="0"/>
        </a:xfrm>
      </p:grpSpPr>
      <p:sp>
        <p:nvSpPr>
          <p:cNvPr id="27" name="TextBox 23"/>
          <p:cNvSpPr txBox="1"/>
          <p:nvPr/>
        </p:nvSpPr>
        <p:spPr>
          <a:xfrm>
            <a:off x="2511270" y="0"/>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KHỞI ĐỘNG</a:t>
            </a:r>
          </a:p>
        </p:txBody>
      </p:sp>
      <p:pic>
        <p:nvPicPr>
          <p:cNvPr id="4" name="Picture 3"/>
          <p:cNvPicPr>
            <a:picLocks noChangeAspect="1"/>
          </p:cNvPicPr>
          <p:nvPr/>
        </p:nvPicPr>
        <p:blipFill>
          <a:blip r:embed="rId3"/>
          <a:stretch>
            <a:fillRect/>
          </a:stretch>
        </p:blipFill>
        <p:spPr>
          <a:xfrm>
            <a:off x="1536600" y="1498641"/>
            <a:ext cx="6073849" cy="2844609"/>
          </a:xfrm>
          <a:prstGeom prst="rect">
            <a:avLst/>
          </a:prstGeom>
        </p:spPr>
      </p:pic>
      <p:sp>
        <p:nvSpPr>
          <p:cNvPr id="9" name="Rectangle 8"/>
          <p:cNvSpPr/>
          <p:nvPr/>
        </p:nvSpPr>
        <p:spPr>
          <a:xfrm>
            <a:off x="1131616" y="801493"/>
            <a:ext cx="6880768" cy="553998"/>
          </a:xfrm>
          <a:prstGeom prst="rect">
            <a:avLst/>
          </a:prstGeom>
          <a:solidFill>
            <a:schemeClr val="accent6"/>
          </a:solidFill>
          <a:ln>
            <a:solidFill>
              <a:schemeClr val="bg2">
                <a:lumMod val="25000"/>
              </a:schemeClr>
            </a:solidFill>
          </a:ln>
        </p:spPr>
        <p:txBody>
          <a:bodyPr wrap="square">
            <a:spAutoFit/>
          </a:bodyPr>
          <a:lstStyle/>
          <a:p>
            <a:pPr algn="ctr">
              <a:lnSpc>
                <a:spcPct val="150000"/>
              </a:lnSpc>
              <a:spcBef>
                <a:spcPts val="100"/>
              </a:spcBef>
              <a:spcAft>
                <a:spcPts val="100"/>
              </a:spcAft>
            </a:pPr>
            <a:r>
              <a:rPr lang="vi-VN" sz="2000">
                <a:solidFill>
                  <a:schemeClr val="tx1"/>
                </a:solidFill>
                <a:latin typeface="+mn-lt"/>
                <a:ea typeface="SimSun" panose="02010600030101010101" pitchFamily="2" charset="-122"/>
                <a:cs typeface="Times New Roman" panose="02020603050405020304" pitchFamily="18" charset="0"/>
              </a:rPr>
              <a:t>Em hãy nêu nội dung của bức tranh minh họa bài đọc? </a:t>
            </a:r>
            <a:endParaRPr lang="en-US" sz="2400">
              <a:solidFill>
                <a:schemeClr val="tx1"/>
              </a:solidFill>
              <a:effectLst/>
              <a:latin typeface="+mn-lt"/>
              <a:ea typeface="SimSun" panose="02010600030101010101" pitchFamily="2" charset="-122"/>
              <a:cs typeface="Times New Roman" panose="02020603050405020304" pitchFamily="18" charset="0"/>
            </a:endParaRPr>
          </a:p>
        </p:txBody>
      </p:sp>
      <p:sp>
        <p:nvSpPr>
          <p:cNvPr id="11" name="Rectangle 10"/>
          <p:cNvSpPr/>
          <p:nvPr/>
        </p:nvSpPr>
        <p:spPr>
          <a:xfrm>
            <a:off x="1209462" y="4416402"/>
            <a:ext cx="6728124" cy="400110"/>
          </a:xfrm>
          <a:prstGeom prst="rect">
            <a:avLst/>
          </a:prstGeom>
        </p:spPr>
        <p:txBody>
          <a:bodyPr wrap="none">
            <a:spAutoFit/>
          </a:bodyPr>
          <a:lstStyle/>
          <a:p>
            <a:r>
              <a:rPr lang="vi-VN" sz="2000" b="1">
                <a:solidFill>
                  <a:schemeClr val="tx1"/>
                </a:solidFill>
                <a:latin typeface="+mn-lt"/>
                <a:ea typeface="SimSun" panose="02010600030101010101" pitchFamily="2" charset="-122"/>
                <a:cs typeface="Times New Roman" panose="02020603050405020304" pitchFamily="18" charset="0"/>
              </a:rPr>
              <a:t>Tranh 1 </a:t>
            </a:r>
            <a:r>
              <a:rPr lang="vi-VN" sz="2000">
                <a:solidFill>
                  <a:schemeClr val="tx1"/>
                </a:solidFill>
                <a:latin typeface="+mn-lt"/>
                <a:ea typeface="SimSun" panose="02010600030101010101" pitchFamily="2" charset="-122"/>
                <a:cs typeface="Times New Roman" panose="02020603050405020304" pitchFamily="18" charset="0"/>
              </a:rPr>
              <a:t>vẽ sự gặp gỡ của một Lạc Long Quân và Âu Cơ.</a:t>
            </a:r>
            <a:endParaRPr lang="en-US" sz="2000">
              <a:solidFill>
                <a:schemeClr val="tx1"/>
              </a:solidFill>
              <a:latin typeface="+mn-lt"/>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9367639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672"/>
        <p:cNvGrpSpPr/>
        <p:nvPr/>
      </p:nvGrpSpPr>
      <p:grpSpPr>
        <a:xfrm>
          <a:off x="0" y="0"/>
          <a:ext cx="0" cy="0"/>
          <a:chOff x="0" y="0"/>
          <a:chExt cx="0" cy="0"/>
        </a:xfrm>
      </p:grpSpPr>
      <p:sp>
        <p:nvSpPr>
          <p:cNvPr id="27" name="TextBox 23"/>
          <p:cNvSpPr txBox="1"/>
          <p:nvPr/>
        </p:nvSpPr>
        <p:spPr>
          <a:xfrm>
            <a:off x="2511270" y="-17574"/>
            <a:ext cx="4389782" cy="728341"/>
          </a:xfrm>
          <a:prstGeom prst="rect">
            <a:avLst/>
          </a:prstGeom>
        </p:spPr>
        <p:txBody>
          <a:bodyPr wrap="square" lIns="0" tIns="0" rIns="0" bIns="0" rtlCol="0" anchor="t">
            <a:spAutoFit/>
          </a:bodyPr>
          <a:lstStyle/>
          <a:p>
            <a:pPr algn="ctr">
              <a:lnSpc>
                <a:spcPct val="150000"/>
              </a:lnSpc>
            </a:pPr>
            <a:r>
              <a:rPr lang="en-US" sz="3600" b="1">
                <a:solidFill>
                  <a:schemeClr val="bg2">
                    <a:lumMod val="25000"/>
                  </a:schemeClr>
                </a:solidFill>
                <a:latin typeface="Arial" panose="020B0604020202020204" pitchFamily="34" charset="0"/>
                <a:cs typeface="Arial" panose="020B0604020202020204" pitchFamily="34" charset="0"/>
              </a:rPr>
              <a:t>KHỞI ĐỘNG</a:t>
            </a:r>
          </a:p>
        </p:txBody>
      </p:sp>
      <p:sp>
        <p:nvSpPr>
          <p:cNvPr id="9" name="Rectangle 8"/>
          <p:cNvSpPr/>
          <p:nvPr/>
        </p:nvSpPr>
        <p:spPr>
          <a:xfrm>
            <a:off x="1162860" y="783919"/>
            <a:ext cx="7086601" cy="553998"/>
          </a:xfrm>
          <a:prstGeom prst="rect">
            <a:avLst/>
          </a:prstGeom>
          <a:solidFill>
            <a:schemeClr val="accent6"/>
          </a:solidFill>
          <a:ln>
            <a:solidFill>
              <a:schemeClr val="bg2">
                <a:lumMod val="25000"/>
              </a:schemeClr>
            </a:solidFill>
          </a:ln>
        </p:spPr>
        <p:txBody>
          <a:bodyPr wrap="square">
            <a:spAutoFit/>
          </a:bodyPr>
          <a:lstStyle/>
          <a:p>
            <a:pPr algn="ctr">
              <a:lnSpc>
                <a:spcPct val="150000"/>
              </a:lnSpc>
              <a:spcBef>
                <a:spcPts val="100"/>
              </a:spcBef>
              <a:spcAft>
                <a:spcPts val="100"/>
              </a:spcAft>
            </a:pPr>
            <a:r>
              <a:rPr lang="vi-VN" sz="2000">
                <a:solidFill>
                  <a:schemeClr val="tx1"/>
                </a:solidFill>
                <a:latin typeface="+mn-lt"/>
                <a:ea typeface="SimSun" panose="02010600030101010101" pitchFamily="2" charset="-122"/>
                <a:cs typeface="Times New Roman" panose="02020603050405020304" pitchFamily="18" charset="0"/>
              </a:rPr>
              <a:t>Em hãy nêu nội dung của bức tranh minh họa bài đọc? </a:t>
            </a:r>
            <a:endParaRPr lang="en-US" sz="2400">
              <a:solidFill>
                <a:schemeClr val="tx1"/>
              </a:solidFill>
              <a:effectLst/>
              <a:latin typeface="+mn-lt"/>
              <a:ea typeface="SimSun" panose="02010600030101010101" pitchFamily="2" charset="-122"/>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2493333" y="1491805"/>
            <a:ext cx="4181256" cy="2758429"/>
          </a:xfrm>
          <a:prstGeom prst="rect">
            <a:avLst/>
          </a:prstGeom>
        </p:spPr>
      </p:pic>
      <p:sp>
        <p:nvSpPr>
          <p:cNvPr id="3" name="Rectangle 2"/>
          <p:cNvSpPr/>
          <p:nvPr/>
        </p:nvSpPr>
        <p:spPr>
          <a:xfrm>
            <a:off x="1367375" y="4404122"/>
            <a:ext cx="6433171" cy="400110"/>
          </a:xfrm>
          <a:prstGeom prst="rect">
            <a:avLst/>
          </a:prstGeom>
        </p:spPr>
        <p:txBody>
          <a:bodyPr wrap="none">
            <a:spAutoFit/>
          </a:bodyPr>
          <a:lstStyle/>
          <a:p>
            <a:r>
              <a:rPr lang="vi-VN" sz="2000" b="1">
                <a:solidFill>
                  <a:schemeClr val="tx1"/>
                </a:solidFill>
                <a:latin typeface="+mn-lt"/>
                <a:ea typeface="SimSun" panose="02010600030101010101" pitchFamily="2" charset="-122"/>
                <a:cs typeface="Times New Roman" panose="02020603050405020304" pitchFamily="18" charset="0"/>
              </a:rPr>
              <a:t>Tranh 2 </a:t>
            </a:r>
            <a:r>
              <a:rPr lang="vi-VN" sz="2000">
                <a:solidFill>
                  <a:schemeClr val="tx1"/>
                </a:solidFill>
                <a:latin typeface="+mn-lt"/>
                <a:ea typeface="SimSun" panose="02010600030101010101" pitchFamily="2" charset="-122"/>
                <a:cs typeface="Times New Roman" panose="02020603050405020304" pitchFamily="18" charset="0"/>
              </a:rPr>
              <a:t>vẽ cuộc chia tay của Lạc Long Quân và Âu Cơ</a:t>
            </a:r>
            <a:endParaRPr lang="en-US" sz="2000">
              <a:solidFill>
                <a:schemeClr val="tx1"/>
              </a:solidFill>
              <a:latin typeface="+mn-lt"/>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26679903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61"/>
        <p:cNvGrpSpPr/>
        <p:nvPr/>
      </p:nvGrpSpPr>
      <p:grpSpPr>
        <a:xfrm>
          <a:off x="0" y="0"/>
          <a:ext cx="0" cy="0"/>
          <a:chOff x="0" y="0"/>
          <a:chExt cx="0" cy="0"/>
        </a:xfrm>
      </p:grpSpPr>
      <p:sp>
        <p:nvSpPr>
          <p:cNvPr id="8" name="TextBox 30"/>
          <p:cNvSpPr txBox="1"/>
          <p:nvPr/>
        </p:nvSpPr>
        <p:spPr>
          <a:xfrm>
            <a:off x="-1" y="677006"/>
            <a:ext cx="9144001" cy="647421"/>
          </a:xfrm>
          <a:prstGeom prst="rect">
            <a:avLst/>
          </a:prstGeom>
        </p:spPr>
        <p:txBody>
          <a:bodyPr wrap="square" lIns="0" tIns="0" rIns="0" bIns="0" rtlCol="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50000"/>
              </a:lnSpc>
            </a:pPr>
            <a:r>
              <a:rPr lang="en-US" sz="3200" b="1">
                <a:solidFill>
                  <a:schemeClr val="bg2">
                    <a:lumMod val="10000"/>
                  </a:schemeClr>
                </a:solidFill>
                <a:latin typeface="Arial" panose="020B0604020202020204" pitchFamily="34" charset="0"/>
                <a:cs typeface="Arial" panose="020B0604020202020204" pitchFamily="34" charset="0"/>
              </a:rPr>
              <a:t>CHỦ ĐIỂM: </a:t>
            </a:r>
            <a:r>
              <a:rPr lang="vi-VN" sz="3200" b="1">
                <a:solidFill>
                  <a:schemeClr val="bg2">
                    <a:lumMod val="10000"/>
                  </a:schemeClr>
                </a:solidFill>
                <a:latin typeface="Arial" panose="020B0604020202020204" pitchFamily="34" charset="0"/>
                <a:cs typeface="Arial" panose="020B0604020202020204" pitchFamily="34" charset="0"/>
              </a:rPr>
              <a:t>UỐNG NƯỚC NHỚ NGUỒN</a:t>
            </a:r>
            <a:endParaRPr lang="en-US" sz="3200" b="1" dirty="0">
              <a:solidFill>
                <a:schemeClr val="bg2">
                  <a:lumMod val="10000"/>
                </a:schemeClr>
              </a:solidFill>
              <a:latin typeface="Arial" panose="020B0604020202020204" pitchFamily="34" charset="0"/>
              <a:cs typeface="Arial" panose="020B0604020202020204" pitchFamily="34" charset="0"/>
            </a:endParaRPr>
          </a:p>
        </p:txBody>
      </p:sp>
      <p:sp>
        <p:nvSpPr>
          <p:cNvPr id="9" name="TextBox 69">
            <a:extLst>
              <a:ext uri="{FF2B5EF4-FFF2-40B4-BE49-F238E27FC236}">
                <a16:creationId xmlns:a16="http://schemas.microsoft.com/office/drawing/2014/main" id="{8B4AF764-FF6D-918A-FD70-12A1CF14DCBB}"/>
              </a:ext>
            </a:extLst>
          </p:cNvPr>
          <p:cNvSpPr txBox="1"/>
          <p:nvPr/>
        </p:nvSpPr>
        <p:spPr>
          <a:xfrm>
            <a:off x="721895" y="2790607"/>
            <a:ext cx="7609303" cy="164352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50000"/>
              </a:lnSpc>
            </a:pPr>
            <a:r>
              <a:rPr lang="en-US" sz="3600" b="1">
                <a:solidFill>
                  <a:schemeClr val="bg2">
                    <a:lumMod val="10000"/>
                  </a:schemeClr>
                </a:solidFill>
                <a:latin typeface="Arial" panose="020B0604020202020204" pitchFamily="34" charset="0"/>
                <a:cs typeface="Arial" panose="020B0604020202020204" pitchFamily="34" charset="0"/>
              </a:rPr>
              <a:t>TIẾT 1: ĐỌC</a:t>
            </a:r>
          </a:p>
          <a:p>
            <a:pPr algn="ctr">
              <a:lnSpc>
                <a:spcPct val="130000"/>
              </a:lnSpc>
            </a:pPr>
            <a:r>
              <a:rPr lang="vi-VN" sz="3600" b="1">
                <a:solidFill>
                  <a:schemeClr val="bg2">
                    <a:lumMod val="50000"/>
                  </a:schemeClr>
                </a:solidFill>
                <a:latin typeface="Arial" panose="020B0604020202020204" pitchFamily="34" charset="0"/>
                <a:cs typeface="Arial" panose="020B0604020202020204" pitchFamily="34" charset="0"/>
              </a:rPr>
              <a:t>SỰ TÍCH CON RỒNG CHÁU TIÊN </a:t>
            </a:r>
            <a:endParaRPr lang="en-US" sz="3600" b="1">
              <a:solidFill>
                <a:schemeClr val="bg2">
                  <a:lumMod val="50000"/>
                </a:schemeClr>
              </a:solidFill>
              <a:latin typeface="Arial" panose="020B0604020202020204" pitchFamily="34" charset="0"/>
              <a:cs typeface="Arial" panose="020B0604020202020204" pitchFamily="34" charset="0"/>
            </a:endParaRPr>
          </a:p>
        </p:txBody>
      </p:sp>
      <p:sp>
        <p:nvSpPr>
          <p:cNvPr id="10" name="Rectangle 9"/>
          <p:cNvSpPr/>
          <p:nvPr/>
        </p:nvSpPr>
        <p:spPr>
          <a:xfrm>
            <a:off x="812794" y="1332836"/>
            <a:ext cx="7518405" cy="1457771"/>
          </a:xfrm>
          <a:prstGeom prst="rect">
            <a:avLst/>
          </a:prstGeom>
        </p:spPr>
        <p:txBody>
          <a:bodyPr wrap="none">
            <a:spAutoFit/>
          </a:bodyPr>
          <a:lstStyle/>
          <a:p>
            <a:pPr algn="ctr">
              <a:lnSpc>
                <a:spcPct val="130000"/>
              </a:lnSpc>
            </a:pPr>
            <a:r>
              <a:rPr lang="vi-VN" sz="3600" b="1">
                <a:solidFill>
                  <a:schemeClr val="bg2">
                    <a:lumMod val="50000"/>
                  </a:schemeClr>
                </a:solidFill>
                <a:latin typeface="Arial" panose="020B0604020202020204" pitchFamily="34" charset="0"/>
                <a:cs typeface="Arial" panose="020B0604020202020204" pitchFamily="34" charset="0"/>
              </a:rPr>
              <a:t>BÀI 9: </a:t>
            </a:r>
            <a:endParaRPr lang="en-US" sz="3600" b="1">
              <a:solidFill>
                <a:schemeClr val="bg2">
                  <a:lumMod val="50000"/>
                </a:schemeClr>
              </a:solidFill>
              <a:latin typeface="Arial" panose="020B0604020202020204" pitchFamily="34" charset="0"/>
              <a:cs typeface="Arial" panose="020B0604020202020204" pitchFamily="34" charset="0"/>
            </a:endParaRPr>
          </a:p>
          <a:p>
            <a:pPr algn="ctr">
              <a:lnSpc>
                <a:spcPct val="130000"/>
              </a:lnSpc>
            </a:pPr>
            <a:r>
              <a:rPr lang="vi-VN" sz="3600" b="1">
                <a:solidFill>
                  <a:schemeClr val="bg2">
                    <a:lumMod val="50000"/>
                  </a:schemeClr>
                </a:solidFill>
                <a:latin typeface="Arial" panose="020B0604020202020204" pitchFamily="34" charset="0"/>
                <a:cs typeface="Arial" panose="020B0604020202020204" pitchFamily="34" charset="0"/>
              </a:rPr>
              <a:t>SỰ TÍCH CON RỒNG CHÁU TIÊN </a:t>
            </a:r>
            <a:endParaRPr lang="en-US" sz="3600" b="1">
              <a:solidFill>
                <a:schemeClr val="bg2">
                  <a:lumMod val="50000"/>
                </a:schemeClr>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anim calcmode="lin" valueType="num">
                                      <p:cBhvr>
                                        <p:cTn id="19" dur="500" fill="hold"/>
                                        <p:tgtEl>
                                          <p:spTgt spid="9"/>
                                        </p:tgtEl>
                                        <p:attrNameLst>
                                          <p:attrName>ppt_x</p:attrName>
                                        </p:attrNameLst>
                                      </p:cBhvr>
                                      <p:tavLst>
                                        <p:tav tm="0">
                                          <p:val>
                                            <p:strVal val="#ppt_x"/>
                                          </p:val>
                                        </p:tav>
                                        <p:tav tm="100000">
                                          <p:val>
                                            <p:strVal val="#ppt_x"/>
                                          </p:val>
                                        </p:tav>
                                      </p:tavLst>
                                    </p:anim>
                                    <p:anim calcmode="lin" valueType="num">
                                      <p:cBhvr>
                                        <p:cTn id="20"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970"/>
        <p:cNvGrpSpPr/>
        <p:nvPr/>
      </p:nvGrpSpPr>
      <p:grpSpPr>
        <a:xfrm>
          <a:off x="0" y="0"/>
          <a:ext cx="0" cy="0"/>
          <a:chOff x="0" y="0"/>
          <a:chExt cx="0" cy="0"/>
        </a:xfrm>
      </p:grpSpPr>
      <p:grpSp>
        <p:nvGrpSpPr>
          <p:cNvPr id="8987" name="Google Shape;8987;p43"/>
          <p:cNvGrpSpPr/>
          <p:nvPr/>
        </p:nvGrpSpPr>
        <p:grpSpPr>
          <a:xfrm rot="10800000" flipH="1">
            <a:off x="2877207" y="1327203"/>
            <a:ext cx="3389344" cy="356572"/>
            <a:chOff x="508750" y="1634551"/>
            <a:chExt cx="1353896" cy="142435"/>
          </a:xfrm>
        </p:grpSpPr>
        <p:sp>
          <p:nvSpPr>
            <p:cNvPr id="8988" name="Google Shape;8988;p43"/>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43"/>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43"/>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43"/>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43"/>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43"/>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43"/>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43"/>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TextBox 35">
            <a:extLst>
              <a:ext uri="{FF2B5EF4-FFF2-40B4-BE49-F238E27FC236}">
                <a16:creationId xmlns:a16="http://schemas.microsoft.com/office/drawing/2014/main" id="{B030F64E-D154-7332-C853-4354A2B66AA6}"/>
              </a:ext>
            </a:extLst>
          </p:cNvPr>
          <p:cNvSpPr txBox="1"/>
          <p:nvPr/>
        </p:nvSpPr>
        <p:spPr>
          <a:xfrm>
            <a:off x="2286638" y="526042"/>
            <a:ext cx="4570482" cy="646331"/>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a:solidFill>
                  <a:schemeClr val="bg2">
                    <a:lumMod val="25000"/>
                  </a:schemeClr>
                </a:solidFill>
                <a:latin typeface="+mj-lt"/>
              </a:rPr>
              <a:t>NỘI DUNG BÀI HỌC</a:t>
            </a:r>
            <a:endParaRPr lang="en-US" sz="3600" b="1" dirty="0">
              <a:solidFill>
                <a:schemeClr val="bg2">
                  <a:lumMod val="25000"/>
                </a:schemeClr>
              </a:solidFill>
              <a:latin typeface="+mj-lt"/>
            </a:endParaRPr>
          </a:p>
        </p:txBody>
      </p:sp>
      <p:sp>
        <p:nvSpPr>
          <p:cNvPr id="46" name="Rounded Rectangle 45"/>
          <p:cNvSpPr/>
          <p:nvPr/>
        </p:nvSpPr>
        <p:spPr>
          <a:xfrm>
            <a:off x="1412650" y="3821947"/>
            <a:ext cx="6464593" cy="769367"/>
          </a:xfrm>
          <a:prstGeom prst="roundRect">
            <a:avLst/>
          </a:prstGeom>
          <a:solidFill>
            <a:srgbClr val="FFFFFF"/>
          </a:solidFill>
          <a:ln w="28575">
            <a:solidFill>
              <a:schemeClr val="bg2">
                <a:lumMod val="2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2800" b="1">
                <a:solidFill>
                  <a:schemeClr val="accent4">
                    <a:lumMod val="75000"/>
                  </a:schemeClr>
                </a:solidFill>
                <a:cs typeface="Arial" panose="020B0604020202020204" pitchFamily="34" charset="0"/>
              </a:rPr>
              <a:t>LUYỆN ĐỌC LẠI </a:t>
            </a:r>
            <a:endParaRPr lang="en-US" sz="2800" dirty="0">
              <a:solidFill>
                <a:schemeClr val="accent4">
                  <a:lumMod val="75000"/>
                </a:schemeClr>
              </a:solidFill>
              <a:cs typeface="Arial" panose="020B0604020202020204" pitchFamily="34" charset="0"/>
            </a:endParaRPr>
          </a:p>
        </p:txBody>
      </p:sp>
      <p:sp>
        <p:nvSpPr>
          <p:cNvPr id="47" name="Rounded Rectangle 46"/>
          <p:cNvSpPr/>
          <p:nvPr/>
        </p:nvSpPr>
        <p:spPr>
          <a:xfrm>
            <a:off x="1412650" y="2838228"/>
            <a:ext cx="6464593" cy="769368"/>
          </a:xfrm>
          <a:prstGeom prst="roundRect">
            <a:avLst/>
          </a:prstGeom>
          <a:solidFill>
            <a:srgbClr val="FFFFFF"/>
          </a:solidFill>
          <a:ln w="28575">
            <a:solidFill>
              <a:schemeClr val="bg2">
                <a:lumMod val="2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lvl="0" indent="0" algn="ctr">
              <a:spcBef>
                <a:spcPct val="0"/>
              </a:spcBef>
            </a:pPr>
            <a:r>
              <a:rPr lang="en-US" sz="2800" b="1">
                <a:solidFill>
                  <a:schemeClr val="accent4">
                    <a:lumMod val="75000"/>
                  </a:schemeClr>
                </a:solidFill>
                <a:cs typeface="Arial" panose="020B0604020202020204" pitchFamily="34" charset="0"/>
              </a:rPr>
              <a:t>TRẢ LỜI CÂU HỎI</a:t>
            </a:r>
            <a:endParaRPr lang="en-US" sz="2800" dirty="0">
              <a:solidFill>
                <a:schemeClr val="accent4">
                  <a:lumMod val="75000"/>
                </a:schemeClr>
              </a:solidFill>
              <a:cs typeface="Arial" panose="020B0604020202020204" pitchFamily="34" charset="0"/>
            </a:endParaRPr>
          </a:p>
        </p:txBody>
      </p:sp>
      <p:sp>
        <p:nvSpPr>
          <p:cNvPr id="48" name="Rounded Rectangle 47"/>
          <p:cNvSpPr/>
          <p:nvPr/>
        </p:nvSpPr>
        <p:spPr>
          <a:xfrm>
            <a:off x="1412650" y="1838605"/>
            <a:ext cx="6464593" cy="742650"/>
          </a:xfrm>
          <a:prstGeom prst="roundRect">
            <a:avLst/>
          </a:prstGeom>
          <a:solidFill>
            <a:srgbClr val="FFFFF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800" b="1">
                <a:solidFill>
                  <a:schemeClr val="accent4">
                    <a:lumMod val="75000"/>
                  </a:schemeClr>
                </a:solidFill>
                <a:cs typeface="Arial" panose="020B0604020202020204" pitchFamily="34" charset="0"/>
              </a:rPr>
              <a:t>ĐỌC VĂN BẢN</a:t>
            </a:r>
            <a:endParaRPr lang="en-US" sz="2800" b="1">
              <a:solidFill>
                <a:schemeClr val="accent4">
                  <a:lumMod val="75000"/>
                </a:schemeClr>
              </a:solidFill>
              <a:cs typeface="Arial" panose="020B0604020202020204" pitchFamily="34" charset="0"/>
            </a:endParaRPr>
          </a:p>
        </p:txBody>
      </p:sp>
      <p:sp>
        <p:nvSpPr>
          <p:cNvPr id="49" name="Oval 48"/>
          <p:cNvSpPr/>
          <p:nvPr/>
        </p:nvSpPr>
        <p:spPr>
          <a:xfrm>
            <a:off x="1140507" y="1610789"/>
            <a:ext cx="582538" cy="555171"/>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FFFFFF"/>
                </a:solidFill>
              </a:rPr>
              <a:t>1</a:t>
            </a:r>
          </a:p>
        </p:txBody>
      </p:sp>
      <p:sp>
        <p:nvSpPr>
          <p:cNvPr id="50" name="Oval 49"/>
          <p:cNvSpPr/>
          <p:nvPr/>
        </p:nvSpPr>
        <p:spPr>
          <a:xfrm>
            <a:off x="1140507" y="2626909"/>
            <a:ext cx="582538" cy="555171"/>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FFFFFF"/>
                </a:solidFill>
              </a:rPr>
              <a:t>2</a:t>
            </a:r>
          </a:p>
        </p:txBody>
      </p:sp>
      <p:sp>
        <p:nvSpPr>
          <p:cNvPr id="51" name="Oval 50"/>
          <p:cNvSpPr/>
          <p:nvPr/>
        </p:nvSpPr>
        <p:spPr>
          <a:xfrm>
            <a:off x="1140507" y="3610627"/>
            <a:ext cx="582538" cy="555171"/>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FFFFFF"/>
                </a:solidFill>
              </a:rPr>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500"/>
                                        <p:tgtEl>
                                          <p:spTgt spid="4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500"/>
                                        <p:tgtEl>
                                          <p:spTgt spid="4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animBg="1"/>
      <p:bldP spid="47" grpId="0" animBg="1"/>
      <p:bldP spid="48" grpId="0" animBg="1"/>
      <p:bldP spid="49" grpId="0" animBg="1"/>
      <p:bldP spid="50" grpId="0" animBg="1"/>
      <p:bldP spid="51" grpId="0" animBg="1"/>
    </p:bldLst>
  </p:timing>
</p:sld>
</file>

<file path=ppt/theme/theme1.xml><?xml version="1.0" encoding="utf-8"?>
<a:theme xmlns:a="http://schemas.openxmlformats.org/drawingml/2006/main" name="England History Subject for High School: Wales Lady by Slidesgo">
  <a:themeElements>
    <a:clrScheme name="Simple Light">
      <a:dk1>
        <a:srgbClr val="4C291B"/>
      </a:dk1>
      <a:lt1>
        <a:srgbClr val="FCF7E8"/>
      </a:lt1>
      <a:dk2>
        <a:srgbClr val="F9CCBF"/>
      </a:dk2>
      <a:lt2>
        <a:srgbClr val="E1B79C"/>
      </a:lt2>
      <a:accent1>
        <a:srgbClr val="D8966E"/>
      </a:accent1>
      <a:accent2>
        <a:srgbClr val="CE7444"/>
      </a:accent2>
      <a:accent3>
        <a:srgbClr val="AC5939"/>
      </a:accent3>
      <a:accent4>
        <a:srgbClr val="7F4125"/>
      </a:accent4>
      <a:accent5>
        <a:srgbClr val="9A6F52"/>
      </a:accent5>
      <a:accent6>
        <a:srgbClr val="FFFFFF"/>
      </a:accent6>
      <a:hlink>
        <a:srgbClr val="4C29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222</TotalTime>
  <Words>1717</Words>
  <Application>Microsoft Office PowerPoint</Application>
  <PresentationFormat>On-screen Show (16:9)</PresentationFormat>
  <Paragraphs>138</Paragraphs>
  <Slides>29</Slides>
  <Notes>25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29</vt:i4>
      </vt:variant>
    </vt:vector>
  </HeadingPairs>
  <TitlesOfParts>
    <vt:vector size="38" baseType="lpstr">
      <vt:lpstr>Arial</vt:lpstr>
      <vt:lpstr>Quicksand Medium</vt:lpstr>
      <vt:lpstr>Anaheim</vt:lpstr>
      <vt:lpstr>Calibri</vt:lpstr>
      <vt:lpstr>Gabriela</vt:lpstr>
      <vt:lpstr>Nunito Light</vt:lpstr>
      <vt:lpstr>Bebas Neue</vt:lpstr>
      <vt:lpstr>Playfair Display</vt:lpstr>
      <vt:lpstr>England History Subject for High School: Wales Lady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01</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FPT SHOP</dc:creator>
  <cp:lastModifiedBy>FPT SHOP</cp:lastModifiedBy>
  <cp:revision>14</cp:revision>
  <dcterms:modified xsi:type="dcterms:W3CDTF">2026-02-12T14:53:56Z</dcterms:modified>
</cp:coreProperties>
</file>